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Override PartName="/ppt/notesSlides/notesSlide27.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Default Extension="fntdata" ContentType="application/x-fontdata"/>
  <Override PartName="/ppt/notesSlides/notesSlide16.xml" ContentType="application/vnd.openxmlformats-officedocument.presentationml.notesSlide+xml"/>
  <Override PartName="/ppt/notesSlides/notesSlide25.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docProps/custom.xml" ContentType="application/vnd.openxmlformats-officedocument.custom-properties+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Default Extension="jpeg" ContentType="image/jpeg"/>
  <Override PartName="/ppt/notesSlides/notesSlide17.xml" ContentType="application/vnd.openxmlformats-officedocument.presentationml.notesSlide+xml"/>
  <Override PartName="/ppt/notesSlides/notesSlide28.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6.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1"/>
  </p:sldMasterIdLst>
  <p:notesMasterIdLst>
    <p:notesMasterId r:id="rId32"/>
  </p:notesMasterIdLst>
  <p:sldIdLst>
    <p:sldId id="289" r:id="rId2"/>
    <p:sldId id="377" r:id="rId3"/>
    <p:sldId id="380" r:id="rId4"/>
    <p:sldId id="378" r:id="rId5"/>
    <p:sldId id="359" r:id="rId6"/>
    <p:sldId id="361" r:id="rId7"/>
    <p:sldId id="362" r:id="rId8"/>
    <p:sldId id="363" r:id="rId9"/>
    <p:sldId id="364" r:id="rId10"/>
    <p:sldId id="381" r:id="rId11"/>
    <p:sldId id="357" r:id="rId12"/>
    <p:sldId id="374" r:id="rId13"/>
    <p:sldId id="375" r:id="rId14"/>
    <p:sldId id="376" r:id="rId15"/>
    <p:sldId id="365" r:id="rId16"/>
    <p:sldId id="382" r:id="rId17"/>
    <p:sldId id="358" r:id="rId18"/>
    <p:sldId id="366" r:id="rId19"/>
    <p:sldId id="372" r:id="rId20"/>
    <p:sldId id="373" r:id="rId21"/>
    <p:sldId id="367" r:id="rId22"/>
    <p:sldId id="383" r:id="rId23"/>
    <p:sldId id="368" r:id="rId24"/>
    <p:sldId id="369" r:id="rId25"/>
    <p:sldId id="360" r:id="rId26"/>
    <p:sldId id="370" r:id="rId27"/>
    <p:sldId id="371" r:id="rId28"/>
    <p:sldId id="391" r:id="rId29"/>
    <p:sldId id="394" r:id="rId30"/>
    <p:sldId id="395" r:id="rId31"/>
  </p:sldIdLst>
  <p:sldSz cx="12192000" cy="6858000"/>
  <p:notesSz cx="6858000" cy="9144000"/>
  <p:embeddedFontLst>
    <p:embeddedFont>
      <p:font typeface="Calibri" pitchFamily="34" charset="0"/>
      <p:regular r:id="rId33"/>
      <p:bold r:id="rId34"/>
      <p:italic r:id="rId35"/>
      <p:boldItalic r:id="rId36"/>
    </p:embeddedFont>
    <p:embeddedFont>
      <p:font typeface="微软雅黑" pitchFamily="34" charset="-122"/>
      <p:regular r:id="rId37"/>
      <p:bold r:id="rId38"/>
    </p:embeddedFont>
    <p:embeddedFont>
      <p:font typeface="Arial Black" pitchFamily="34" charset="0"/>
      <p:bold r:id="rId39"/>
      <p:italic r:id="rId40"/>
    </p:embeddedFont>
    <p:embeddedFont>
      <p:font typeface="Batang" pitchFamily="18" charset="-127"/>
      <p:regular r:id="rId41"/>
    </p:embeddedFont>
    <p:embeddedFont>
      <p:font typeface="Impact" pitchFamily="34" charset="0"/>
      <p:regular r:id="rId42"/>
    </p:embeddedFont>
    <p:embeddedFont>
      <p:font typeface="时尚中黑简体" pitchFamily="2" charset="-122"/>
      <p:regular r:id="rId43"/>
    </p:embeddedFont>
    <p:embeddedFont>
      <p:font typeface="Helvetica Neue" charset="-122"/>
      <p:regular r:id="rId44"/>
    </p:embeddedFont>
    <p:embeddedFont>
      <p:font typeface="Calibri Light" charset="0"/>
      <p:regular r:id="rId45"/>
      <p:italic r:id="rId46"/>
    </p:embeddedFont>
  </p:embeddedFontLst>
  <p:defaultTextStyle>
    <a:defPPr>
      <a:defRPr lang="zh-CN"/>
    </a:defPPr>
    <a:lvl1pPr algn="l" rtl="0" eaLnBrk="0" fontAlgn="base" hangingPunct="0">
      <a:spcBef>
        <a:spcPct val="0"/>
      </a:spcBef>
      <a:spcAft>
        <a:spcPct val="0"/>
      </a:spcAft>
      <a:buFont typeface="Arial" pitchFamily="34" charset="0"/>
      <a:defRPr kern="1200">
        <a:solidFill>
          <a:schemeClr val="tx1"/>
        </a:solidFill>
        <a:latin typeface="Arial"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Arial"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Arial"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Arial"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Arial" pitchFamily="34" charset="0"/>
        <a:ea typeface="宋体" pitchFamily="2" charset="-122"/>
        <a:cs typeface="+mn-cs"/>
      </a:defRPr>
    </a:lvl5pPr>
    <a:lvl6pPr marL="2286000" algn="l" defTabSz="914400" rtl="0" eaLnBrk="1" latinLnBrk="0" hangingPunct="1">
      <a:defRPr kern="1200">
        <a:solidFill>
          <a:schemeClr val="tx1"/>
        </a:solidFill>
        <a:latin typeface="Arial" pitchFamily="34" charset="0"/>
        <a:ea typeface="宋体" pitchFamily="2" charset="-122"/>
        <a:cs typeface="+mn-cs"/>
      </a:defRPr>
    </a:lvl6pPr>
    <a:lvl7pPr marL="2743200" algn="l" defTabSz="914400" rtl="0" eaLnBrk="1" latinLnBrk="0" hangingPunct="1">
      <a:defRPr kern="1200">
        <a:solidFill>
          <a:schemeClr val="tx1"/>
        </a:solidFill>
        <a:latin typeface="Arial" pitchFamily="34" charset="0"/>
        <a:ea typeface="宋体" pitchFamily="2" charset="-122"/>
        <a:cs typeface="+mn-cs"/>
      </a:defRPr>
    </a:lvl7pPr>
    <a:lvl8pPr marL="3200400" algn="l" defTabSz="914400" rtl="0" eaLnBrk="1" latinLnBrk="0" hangingPunct="1">
      <a:defRPr kern="1200">
        <a:solidFill>
          <a:schemeClr val="tx1"/>
        </a:solidFill>
        <a:latin typeface="Arial" pitchFamily="34" charset="0"/>
        <a:ea typeface="宋体" pitchFamily="2" charset="-122"/>
        <a:cs typeface="+mn-cs"/>
      </a:defRPr>
    </a:lvl8pPr>
    <a:lvl9pPr marL="3657600" algn="l" defTabSz="914400" rtl="0" eaLnBrk="1" latinLnBrk="0" hangingPunct="1">
      <a:defRPr kern="1200">
        <a:solidFill>
          <a:schemeClr val="tx1"/>
        </a:solidFill>
        <a:latin typeface="Arial" pitchFamily="34" charset="0"/>
        <a:ea typeface="宋体" pitchFamily="2" charset="-122"/>
        <a:cs typeface="+mn-cs"/>
      </a:defRPr>
    </a:lvl9pPr>
  </p:defaultTextStyle>
  <p:extLst>
    <p:ext uri="{EFAFB233-063F-42B5-8137-9DF3F51BA10A}">
      <p15:sldGuideLst xmlns:p15="http://schemas.microsoft.com/office/powerpoint/2012/main" xmlns="">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0"/>
      </p:ext>
    </p:extLst>
  </p:showPr>
  <p:clrMru>
    <a:srgbClr val="EB3025"/>
    <a:srgbClr val="2E75B6"/>
    <a:srgbClr val="D39E08"/>
    <a:srgbClr val="FFDF69"/>
    <a:srgbClr val="F15937"/>
    <a:srgbClr val="089548"/>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20"/>
    <p:restoredTop sz="95995" autoAdjust="0"/>
  </p:normalViewPr>
  <p:slideViewPr>
    <p:cSldViewPr snapToGrid="0">
      <p:cViewPr>
        <p:scale>
          <a:sx n="66" d="100"/>
          <a:sy n="66" d="100"/>
        </p:scale>
        <p:origin x="-2274" y="-1422"/>
      </p:cViewPr>
      <p:guideLst>
        <p:guide orient="horz" pos="2160"/>
        <p:guide pos="3840"/>
      </p:guideLst>
    </p:cSldViewPr>
  </p:slideViewPr>
  <p:notesTextViewPr>
    <p:cViewPr>
      <p:scale>
        <a:sx n="1" d="1"/>
        <a:sy n="1" d="1"/>
      </p:scale>
      <p:origin x="0" y="0"/>
    </p:cViewPr>
  </p:notesTextViewPr>
  <p:gridSpacing cx="73733025" cy="73733025"/>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font" Target="fonts/font7.fntdata"/><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font" Target="fonts/font2.fntdata"/><Relationship Id="rId42" Type="http://schemas.openxmlformats.org/officeDocument/2006/relationships/font" Target="fonts/font10.fntdata"/><Relationship Id="rId47" Type="http://schemas.openxmlformats.org/officeDocument/2006/relationships/presProps" Target="presProps.xml"/><Relationship Id="rId50"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font" Target="fonts/font1.fntdata"/><Relationship Id="rId38" Type="http://schemas.openxmlformats.org/officeDocument/2006/relationships/font" Target="fonts/font6.fntdata"/><Relationship Id="rId46" Type="http://schemas.openxmlformats.org/officeDocument/2006/relationships/font" Target="fonts/font14.fntdata"/><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font" Target="fonts/font9.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37" Type="http://schemas.openxmlformats.org/officeDocument/2006/relationships/font" Target="fonts/font5.fntdata"/><Relationship Id="rId40" Type="http://schemas.openxmlformats.org/officeDocument/2006/relationships/font" Target="fonts/font8.fntdata"/><Relationship Id="rId45" Type="http://schemas.openxmlformats.org/officeDocument/2006/relationships/font" Target="fonts/font13.fntdata"/><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font" Target="fonts/font4.fntdata"/><Relationship Id="rId49"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font" Target="fonts/font12.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font" Target="fonts/font3.fntdata"/><Relationship Id="rId43" Type="http://schemas.openxmlformats.org/officeDocument/2006/relationships/font" Target="fonts/font11.fntdata"/><Relationship Id="rId48" Type="http://schemas.openxmlformats.org/officeDocument/2006/relationships/viewProps" Target="viewProps.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2050" name="页眉占位符 1"/>
          <p:cNvSpPr>
            <a:spLocks noGrp="1" noChangeArrowheads="1"/>
          </p:cNvSpPr>
          <p:nvPr>
            <p:ph type="hdr" sz="quarter" idx="4294967295"/>
          </p:nvPr>
        </p:nvSpPr>
        <p:spPr bwMode="auto">
          <a:xfrm>
            <a:off x="0" y="0"/>
            <a:ext cx="2971800" cy="458788"/>
          </a:xfrm>
          <a:prstGeom prst="rect">
            <a:avLst/>
          </a:prstGeom>
          <a:noFill/>
          <a:ln>
            <a:noFill/>
          </a:ln>
          <a:extLst/>
        </p:spPr>
        <p:txBody>
          <a:bodyPr vert="horz" wrap="square" lIns="91440" tIns="45720" rIns="91440" bIns="45720" numCol="1" anchor="t" anchorCtr="0" compatLnSpc="1">
            <a:prstTxWarp prst="textNoShape">
              <a:avLst/>
            </a:prstTxWarp>
          </a:bodyPr>
          <a:lstStyle>
            <a:lvl1pPr>
              <a:buFont typeface="Arial" pitchFamily="34" charset="0"/>
              <a:buNone/>
              <a:defRPr sz="1200">
                <a:latin typeface="Arial" pitchFamily="34" charset="0"/>
              </a:defRPr>
            </a:lvl1pPr>
          </a:lstStyle>
          <a:p>
            <a:pPr>
              <a:defRPr/>
            </a:pPr>
            <a:endParaRPr lang="zh-CN" altLang="zh-CN"/>
          </a:p>
        </p:txBody>
      </p:sp>
      <p:sp>
        <p:nvSpPr>
          <p:cNvPr id="2051" name="日期占位符 2"/>
          <p:cNvSpPr>
            <a:spLocks noGrp="1" noChangeArrowheads="1"/>
          </p:cNvSpPr>
          <p:nvPr>
            <p:ph type="dt" idx="1"/>
          </p:nvPr>
        </p:nvSpPr>
        <p:spPr bwMode="auto">
          <a:xfrm>
            <a:off x="3884613" y="0"/>
            <a:ext cx="2971800" cy="458788"/>
          </a:xfrm>
          <a:prstGeom prst="rect">
            <a:avLst/>
          </a:prstGeom>
          <a:noFill/>
          <a:ln>
            <a:noFill/>
          </a:ln>
          <a:extLst/>
        </p:spPr>
        <p:txBody>
          <a:bodyPr vert="horz" wrap="square" lIns="91440" tIns="45720" rIns="91440" bIns="45720" numCol="1" anchor="t" anchorCtr="0" compatLnSpc="1">
            <a:prstTxWarp prst="textNoShape">
              <a:avLst/>
            </a:prstTxWarp>
          </a:bodyPr>
          <a:lstStyle>
            <a:lvl1pPr algn="r">
              <a:buFont typeface="Arial" pitchFamily="34" charset="0"/>
              <a:buNone/>
              <a:defRPr>
                <a:latin typeface="Arial" pitchFamily="34" charset="0"/>
              </a:defRPr>
            </a:lvl1pPr>
          </a:lstStyle>
          <a:p>
            <a:pPr>
              <a:defRPr/>
            </a:pPr>
            <a:fld id="{B9E22CF6-F2F3-4CD6-9DAF-D6F535982ACD}" type="datetime1">
              <a:rPr lang="zh-CN" altLang="en-US"/>
              <a:pPr>
                <a:defRPr/>
              </a:pPr>
              <a:t>2016/10/9</a:t>
            </a:fld>
            <a:endParaRPr lang="zh-CN" altLang="en-US" sz="1200"/>
          </a:p>
        </p:txBody>
      </p:sp>
      <p:sp>
        <p:nvSpPr>
          <p:cNvPr id="32772" name="幻灯片图像占位符 3"/>
          <p:cNvSpPr>
            <a:spLocks noGrp="1" noRot="1" noChangeAspect="1" noChangeArrowheads="1"/>
          </p:cNvSpPr>
          <p:nvPr>
            <p:ph type="sldImg" idx="2"/>
          </p:nvPr>
        </p:nvSpPr>
        <p:spPr bwMode="auto">
          <a:xfrm>
            <a:off x="685800" y="1143000"/>
            <a:ext cx="5486400" cy="30861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sp>
      <p:sp>
        <p:nvSpPr>
          <p:cNvPr id="2053" name="备注占位符 4"/>
          <p:cNvSpPr>
            <a:spLocks noGrp="1" noRot="1" noChangeAspect="1" noChangeArrowheads="1"/>
          </p:cNvSpPr>
          <p:nvPr/>
        </p:nvSpPr>
        <p:spPr bwMode="auto">
          <a:xfrm>
            <a:off x="685800" y="4400550"/>
            <a:ext cx="5486400" cy="3600450"/>
          </a:xfrm>
          <a:prstGeom prst="rect">
            <a:avLst/>
          </a:prstGeom>
          <a:noFill/>
          <a:ln>
            <a:noFill/>
          </a:ln>
          <a:extLst/>
        </p:spPr>
        <p:txBody>
          <a:bodyPr anchor="ctr"/>
          <a:lstStyle>
            <a:lvl1pPr defTabSz="0">
              <a:spcBef>
                <a:spcPct val="30000"/>
              </a:spcBef>
              <a:defRPr sz="1200">
                <a:solidFill>
                  <a:schemeClr val="tx1"/>
                </a:solidFill>
                <a:latin typeface="Arial" pitchFamily="34" charset="0"/>
              </a:defRPr>
            </a:lvl1pPr>
            <a:lvl2pPr defTabSz="0">
              <a:spcBef>
                <a:spcPct val="30000"/>
              </a:spcBef>
              <a:defRPr sz="1200">
                <a:solidFill>
                  <a:schemeClr val="tx1"/>
                </a:solidFill>
                <a:latin typeface="Arial" pitchFamily="34" charset="0"/>
              </a:defRPr>
            </a:lvl2pPr>
            <a:lvl3pPr defTabSz="0">
              <a:spcBef>
                <a:spcPct val="30000"/>
              </a:spcBef>
              <a:defRPr sz="1200">
                <a:solidFill>
                  <a:schemeClr val="tx1"/>
                </a:solidFill>
                <a:latin typeface="Arial" pitchFamily="34" charset="0"/>
              </a:defRPr>
            </a:lvl3pPr>
            <a:lvl4pPr defTabSz="0">
              <a:spcBef>
                <a:spcPct val="30000"/>
              </a:spcBef>
              <a:defRPr sz="1200">
                <a:solidFill>
                  <a:schemeClr val="tx1"/>
                </a:solidFill>
                <a:latin typeface="Arial" pitchFamily="34" charset="0"/>
              </a:defRPr>
            </a:lvl4pPr>
            <a:lvl5pPr defTabSz="0">
              <a:spcBef>
                <a:spcPct val="30000"/>
              </a:spcBef>
              <a:defRPr sz="1200">
                <a:solidFill>
                  <a:schemeClr val="tx1"/>
                </a:solidFill>
                <a:latin typeface="Arial" pitchFamily="34" charset="0"/>
              </a:defRPr>
            </a:lvl5pPr>
            <a:lvl6pPr marL="457200" defTabSz="0" eaLnBrk="0" fontAlgn="base" hangingPunct="0">
              <a:spcBef>
                <a:spcPct val="30000"/>
              </a:spcBef>
              <a:spcAft>
                <a:spcPct val="0"/>
              </a:spcAft>
              <a:defRPr sz="1200">
                <a:solidFill>
                  <a:schemeClr val="tx1"/>
                </a:solidFill>
                <a:latin typeface="Arial" pitchFamily="34" charset="0"/>
              </a:defRPr>
            </a:lvl6pPr>
            <a:lvl7pPr marL="914400" defTabSz="0" eaLnBrk="0" fontAlgn="base" hangingPunct="0">
              <a:spcBef>
                <a:spcPct val="30000"/>
              </a:spcBef>
              <a:spcAft>
                <a:spcPct val="0"/>
              </a:spcAft>
              <a:defRPr sz="1200">
                <a:solidFill>
                  <a:schemeClr val="tx1"/>
                </a:solidFill>
                <a:latin typeface="Arial" pitchFamily="34" charset="0"/>
              </a:defRPr>
            </a:lvl7pPr>
            <a:lvl8pPr marL="1371600" defTabSz="0" eaLnBrk="0" fontAlgn="base" hangingPunct="0">
              <a:spcBef>
                <a:spcPct val="30000"/>
              </a:spcBef>
              <a:spcAft>
                <a:spcPct val="0"/>
              </a:spcAft>
              <a:defRPr sz="1200">
                <a:solidFill>
                  <a:schemeClr val="tx1"/>
                </a:solidFill>
                <a:latin typeface="Arial" pitchFamily="34" charset="0"/>
              </a:defRPr>
            </a:lvl8pPr>
            <a:lvl9pPr marL="1828800" defTabSz="0" eaLnBrk="0" fontAlgn="base" hangingPunct="0">
              <a:spcBef>
                <a:spcPct val="30000"/>
              </a:spcBef>
              <a:spcAft>
                <a:spcPct val="0"/>
              </a:spcAft>
              <a:defRPr sz="1200">
                <a:solidFill>
                  <a:schemeClr val="tx1"/>
                </a:solidFill>
                <a:latin typeface="Arial" pitchFamily="34" charset="0"/>
              </a:defRPr>
            </a:lvl9pPr>
          </a:lstStyle>
          <a:p>
            <a:pPr>
              <a:buFontTx/>
              <a:buNone/>
              <a:defRPr/>
            </a:pPr>
            <a:r>
              <a:rPr lang="zh-CN" altLang="zh-CN"/>
              <a:t>单击此处编辑母版文本样式</a:t>
            </a:r>
          </a:p>
          <a:p>
            <a:pPr>
              <a:buFontTx/>
              <a:buNone/>
              <a:defRPr/>
            </a:pPr>
            <a:r>
              <a:rPr lang="zh-CN" altLang="zh-CN"/>
              <a:t>第二级</a:t>
            </a:r>
          </a:p>
          <a:p>
            <a:pPr>
              <a:buFontTx/>
              <a:buNone/>
              <a:defRPr/>
            </a:pPr>
            <a:r>
              <a:rPr lang="zh-CN" altLang="zh-CN"/>
              <a:t>第三级</a:t>
            </a:r>
          </a:p>
          <a:p>
            <a:pPr>
              <a:buFontTx/>
              <a:buNone/>
              <a:defRPr/>
            </a:pPr>
            <a:r>
              <a:rPr lang="zh-CN" altLang="zh-CN"/>
              <a:t>第四级</a:t>
            </a:r>
          </a:p>
          <a:p>
            <a:pPr>
              <a:buFontTx/>
              <a:buNone/>
              <a:defRPr/>
            </a:pPr>
            <a:r>
              <a:rPr lang="zh-CN" altLang="zh-CN"/>
              <a:t>第五级</a:t>
            </a:r>
          </a:p>
        </p:txBody>
      </p:sp>
      <p:sp>
        <p:nvSpPr>
          <p:cNvPr id="2054" name="页脚占位符 5"/>
          <p:cNvSpPr>
            <a:spLocks noGrp="1" noChangeArrowheads="1"/>
          </p:cNvSpPr>
          <p:nvPr>
            <p:ph type="ftr" sz="quarter" idx="4"/>
          </p:nvPr>
        </p:nvSpPr>
        <p:spPr bwMode="auto">
          <a:xfrm>
            <a:off x="0" y="8685213"/>
            <a:ext cx="2971800" cy="458787"/>
          </a:xfrm>
          <a:prstGeom prst="rect">
            <a:avLst/>
          </a:prstGeom>
          <a:noFill/>
          <a:ln>
            <a:noFill/>
          </a:ln>
          <a:extLst/>
        </p:spPr>
        <p:txBody>
          <a:bodyPr vert="horz" wrap="square" lIns="91440" tIns="45720" rIns="91440" bIns="45720" numCol="1" anchor="b" anchorCtr="0" compatLnSpc="1">
            <a:prstTxWarp prst="textNoShape">
              <a:avLst/>
            </a:prstTxWarp>
          </a:bodyPr>
          <a:lstStyle>
            <a:lvl1pPr>
              <a:buFont typeface="Arial" pitchFamily="34" charset="0"/>
              <a:buNone/>
              <a:defRPr sz="1200">
                <a:latin typeface="Arial" pitchFamily="34" charset="0"/>
              </a:defRPr>
            </a:lvl1pPr>
          </a:lstStyle>
          <a:p>
            <a:pPr>
              <a:defRPr/>
            </a:pPr>
            <a:endParaRPr lang="zh-CN" altLang="zh-CN"/>
          </a:p>
        </p:txBody>
      </p:sp>
      <p:sp>
        <p:nvSpPr>
          <p:cNvPr id="2055" name="灯片编号占位符 6"/>
          <p:cNvSpPr>
            <a:spLocks noGrp="1" noChangeArrowheads="1"/>
          </p:cNvSpPr>
          <p:nvPr>
            <p:ph type="sldNum" sz="quarter" idx="5"/>
          </p:nvPr>
        </p:nvSpPr>
        <p:spPr bwMode="auto">
          <a:xfrm>
            <a:off x="3884613" y="8685213"/>
            <a:ext cx="2971800" cy="458787"/>
          </a:xfrm>
          <a:prstGeom prst="rect">
            <a:avLst/>
          </a:prstGeom>
          <a:noFill/>
          <a:ln>
            <a:noFill/>
          </a:ln>
          <a:extLst/>
        </p:spPr>
        <p:txBody>
          <a:bodyPr vert="horz" wrap="square" lIns="91440" tIns="45720" rIns="91440" bIns="45720" numCol="1" anchor="b" anchorCtr="0" compatLnSpc="1">
            <a:prstTxWarp prst="textNoShape">
              <a:avLst/>
            </a:prstTxWarp>
          </a:bodyPr>
          <a:lstStyle>
            <a:lvl1pPr algn="r">
              <a:buFont typeface="Arial" pitchFamily="34" charset="0"/>
              <a:buNone/>
              <a:defRPr>
                <a:latin typeface="Arial" pitchFamily="34" charset="0"/>
              </a:defRPr>
            </a:lvl1pPr>
          </a:lstStyle>
          <a:p>
            <a:pPr>
              <a:defRPr/>
            </a:pPr>
            <a:fld id="{13186ACB-15AF-4D0B-8505-486EB19D56C3}" type="slidenum">
              <a:rPr lang="zh-CN" altLang="en-US"/>
              <a:pPr>
                <a:defRPr/>
              </a:pPr>
              <a:t>‹#›</a:t>
            </a:fld>
            <a:endParaRPr lang="zh-CN" altLang="en-US" sz="1200"/>
          </a:p>
        </p:txBody>
      </p:sp>
    </p:spTree>
    <p:extLst>
      <p:ext uri="{BB962C8B-B14F-4D97-AF65-F5344CB8AC3E}">
        <p14:creationId xmlns:p14="http://schemas.microsoft.com/office/powerpoint/2010/main" xmlns="" val="3477162481"/>
      </p:ext>
    </p:extLst>
  </p:cSld>
  <p:clrMap bg1="lt1" tx1="dk1" bg2="lt2" tx2="dk2" accent1="accent1" accent2="accent2" accent3="accent3" accent4="accent4" accent5="accent5" accent6="accent6" hlink="hlink" folHlink="folHlink"/>
  <p:hf hdr="0" ftr="0"/>
  <p:notesStyle>
    <a:lvl1pPr algn="l" defTabSz="0" rtl="0" eaLnBrk="0" fontAlgn="base" hangingPunct="0">
      <a:spcBef>
        <a:spcPct val="30000"/>
      </a:spcBef>
      <a:spcAft>
        <a:spcPct val="0"/>
      </a:spcAft>
      <a:defRPr sz="1200" kern="1200">
        <a:solidFill>
          <a:schemeClr val="tx1"/>
        </a:solidFill>
        <a:latin typeface="Arial" pitchFamily="34" charset="0"/>
        <a:ea typeface="+mn-ea"/>
        <a:cs typeface="+mn-cs"/>
      </a:defRPr>
    </a:lvl1pPr>
    <a:lvl2pPr marL="457200" algn="l" defTabSz="0" rtl="0" eaLnBrk="0" fontAlgn="base" hangingPunct="0">
      <a:spcBef>
        <a:spcPct val="30000"/>
      </a:spcBef>
      <a:spcAft>
        <a:spcPct val="0"/>
      </a:spcAft>
      <a:defRPr sz="1200" kern="1200">
        <a:solidFill>
          <a:schemeClr val="tx1"/>
        </a:solidFill>
        <a:latin typeface="Arial" pitchFamily="34" charset="0"/>
        <a:ea typeface="+mn-ea"/>
        <a:cs typeface="+mn-cs"/>
      </a:defRPr>
    </a:lvl2pPr>
    <a:lvl3pPr marL="914400" algn="l" defTabSz="0" rtl="0" eaLnBrk="0" fontAlgn="base" hangingPunct="0">
      <a:spcBef>
        <a:spcPct val="30000"/>
      </a:spcBef>
      <a:spcAft>
        <a:spcPct val="0"/>
      </a:spcAft>
      <a:defRPr sz="1200" kern="1200">
        <a:solidFill>
          <a:schemeClr val="tx1"/>
        </a:solidFill>
        <a:latin typeface="Arial" pitchFamily="34" charset="0"/>
        <a:ea typeface="+mn-ea"/>
        <a:cs typeface="+mn-cs"/>
      </a:defRPr>
    </a:lvl3pPr>
    <a:lvl4pPr marL="1371600" algn="l" defTabSz="0" rtl="0" eaLnBrk="0" fontAlgn="base" hangingPunct="0">
      <a:spcBef>
        <a:spcPct val="30000"/>
      </a:spcBef>
      <a:spcAft>
        <a:spcPct val="0"/>
      </a:spcAft>
      <a:defRPr sz="1200" kern="1200">
        <a:solidFill>
          <a:schemeClr val="tx1"/>
        </a:solidFill>
        <a:latin typeface="Arial" pitchFamily="34" charset="0"/>
        <a:ea typeface="+mn-ea"/>
        <a:cs typeface="+mn-cs"/>
      </a:defRPr>
    </a:lvl4pPr>
    <a:lvl5pPr marL="1828800" algn="l" defTabSz="0" rtl="0" eaLnBrk="0" fontAlgn="base" hangingPunct="0">
      <a:spcBef>
        <a:spcPct val="30000"/>
      </a:spcBef>
      <a:spcAft>
        <a:spcPct val="0"/>
      </a:spcAft>
      <a:defRPr sz="1200" kern="1200">
        <a:solidFill>
          <a:schemeClr val="tx1"/>
        </a:solidFill>
        <a:latin typeface="Arial"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a:xfrm>
            <a:off x="685800" y="4343400"/>
            <a:ext cx="5486400" cy="4114800"/>
          </a:xfrm>
          <a:prstGeom prst="rect">
            <a:avLst/>
          </a:prstGeom>
        </p:spPr>
        <p:txBody>
          <a:bodyPr/>
          <a:lstStyle/>
          <a:p>
            <a:endParaRPr lang="zh-CN" altLang="en-US"/>
          </a:p>
        </p:txBody>
      </p:sp>
      <p:sp>
        <p:nvSpPr>
          <p:cNvPr id="4" name="日期占位符 3"/>
          <p:cNvSpPr>
            <a:spLocks noGrp="1"/>
          </p:cNvSpPr>
          <p:nvPr>
            <p:ph type="dt" idx="10"/>
          </p:nvPr>
        </p:nvSpPr>
        <p:spPr/>
        <p:txBody>
          <a:bodyPr/>
          <a:lstStyle/>
          <a:p>
            <a:pPr>
              <a:defRPr/>
            </a:pPr>
            <a:fld id="{B9E22CF6-F2F3-4CD6-9DAF-D6F535982ACD}" type="datetime1">
              <a:rPr lang="zh-CN" altLang="en-US" smtClean="0"/>
              <a:pPr>
                <a:defRPr/>
              </a:pPr>
              <a:t>2016/10/9</a:t>
            </a:fld>
            <a:endParaRPr lang="zh-CN" altLang="en-US" sz="1200"/>
          </a:p>
        </p:txBody>
      </p:sp>
      <p:sp>
        <p:nvSpPr>
          <p:cNvPr id="5" name="灯片编号占位符 4"/>
          <p:cNvSpPr>
            <a:spLocks noGrp="1"/>
          </p:cNvSpPr>
          <p:nvPr>
            <p:ph type="sldNum" sz="quarter" idx="11"/>
          </p:nvPr>
        </p:nvSpPr>
        <p:spPr/>
        <p:txBody>
          <a:bodyPr/>
          <a:lstStyle/>
          <a:p>
            <a:pPr>
              <a:defRPr/>
            </a:pPr>
            <a:fld id="{13186ACB-15AF-4D0B-8505-486EB19D56C3}" type="slidenum">
              <a:rPr lang="zh-CN" altLang="en-US" smtClean="0"/>
              <a:pPr>
                <a:defRPr/>
              </a:pPr>
              <a:t>1</a:t>
            </a:fld>
            <a:endParaRPr lang="zh-CN" altLang="en-US" sz="1200"/>
          </a:p>
        </p:txBody>
      </p:sp>
    </p:spTree>
    <p:extLst>
      <p:ext uri="{BB962C8B-B14F-4D97-AF65-F5344CB8AC3E}">
        <p14:creationId xmlns:p14="http://schemas.microsoft.com/office/powerpoint/2010/main" xmlns="" val="400549159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a:xfrm>
            <a:off x="685800" y="4343400"/>
            <a:ext cx="5486400" cy="4114800"/>
          </a:xfrm>
          <a:prstGeom prst="rect">
            <a:avLst/>
          </a:prstGeom>
        </p:spPr>
        <p:txBody>
          <a:bodyPr/>
          <a:lstStyle/>
          <a:p>
            <a:endParaRPr lang="zh-CN" altLang="en-US"/>
          </a:p>
        </p:txBody>
      </p:sp>
      <p:sp>
        <p:nvSpPr>
          <p:cNvPr id="4" name="日期占位符 3"/>
          <p:cNvSpPr>
            <a:spLocks noGrp="1"/>
          </p:cNvSpPr>
          <p:nvPr>
            <p:ph type="dt" idx="10"/>
          </p:nvPr>
        </p:nvSpPr>
        <p:spPr/>
        <p:txBody>
          <a:bodyPr/>
          <a:lstStyle/>
          <a:p>
            <a:pPr>
              <a:defRPr/>
            </a:pPr>
            <a:fld id="{B9E22CF6-F2F3-4CD6-9DAF-D6F535982ACD}" type="datetime1">
              <a:rPr lang="zh-CN" altLang="en-US" smtClean="0"/>
              <a:pPr>
                <a:defRPr/>
              </a:pPr>
              <a:t>2016/10/9</a:t>
            </a:fld>
            <a:endParaRPr lang="zh-CN" altLang="en-US" sz="1200"/>
          </a:p>
        </p:txBody>
      </p:sp>
      <p:sp>
        <p:nvSpPr>
          <p:cNvPr id="5" name="灯片编号占位符 4"/>
          <p:cNvSpPr>
            <a:spLocks noGrp="1"/>
          </p:cNvSpPr>
          <p:nvPr>
            <p:ph type="sldNum" sz="quarter" idx="11"/>
          </p:nvPr>
        </p:nvSpPr>
        <p:spPr/>
        <p:txBody>
          <a:bodyPr/>
          <a:lstStyle/>
          <a:p>
            <a:pPr>
              <a:defRPr/>
            </a:pPr>
            <a:fld id="{13186ACB-15AF-4D0B-8505-486EB19D56C3}" type="slidenum">
              <a:rPr lang="zh-CN" altLang="en-US" smtClean="0"/>
              <a:pPr>
                <a:defRPr/>
              </a:pPr>
              <a:t>10</a:t>
            </a:fld>
            <a:endParaRPr lang="zh-CN" altLang="en-US" sz="1200"/>
          </a:p>
        </p:txBody>
      </p:sp>
    </p:spTree>
    <p:extLst>
      <p:ext uri="{BB962C8B-B14F-4D97-AF65-F5344CB8AC3E}">
        <p14:creationId xmlns:p14="http://schemas.microsoft.com/office/powerpoint/2010/main" xmlns="" val="421861586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a:xfrm>
            <a:off x="685800" y="4343400"/>
            <a:ext cx="5486400" cy="4114800"/>
          </a:xfrm>
          <a:prstGeom prst="rect">
            <a:avLst/>
          </a:prstGeom>
        </p:spPr>
        <p:txBody>
          <a:bodyPr/>
          <a:lstStyle/>
          <a:p>
            <a:endParaRPr lang="zh-CN" altLang="en-US"/>
          </a:p>
        </p:txBody>
      </p:sp>
      <p:sp>
        <p:nvSpPr>
          <p:cNvPr id="4" name="日期占位符 3"/>
          <p:cNvSpPr>
            <a:spLocks noGrp="1"/>
          </p:cNvSpPr>
          <p:nvPr>
            <p:ph type="dt" idx="10"/>
          </p:nvPr>
        </p:nvSpPr>
        <p:spPr/>
        <p:txBody>
          <a:bodyPr/>
          <a:lstStyle/>
          <a:p>
            <a:pPr>
              <a:defRPr/>
            </a:pPr>
            <a:fld id="{B9E22CF6-F2F3-4CD6-9DAF-D6F535982ACD}" type="datetime1">
              <a:rPr lang="zh-CN" altLang="en-US" smtClean="0"/>
              <a:pPr>
                <a:defRPr/>
              </a:pPr>
              <a:t>2016/10/9</a:t>
            </a:fld>
            <a:endParaRPr lang="zh-CN" altLang="en-US" sz="1200"/>
          </a:p>
        </p:txBody>
      </p:sp>
      <p:sp>
        <p:nvSpPr>
          <p:cNvPr id="5" name="灯片编号占位符 4"/>
          <p:cNvSpPr>
            <a:spLocks noGrp="1"/>
          </p:cNvSpPr>
          <p:nvPr>
            <p:ph type="sldNum" sz="quarter" idx="11"/>
          </p:nvPr>
        </p:nvSpPr>
        <p:spPr/>
        <p:txBody>
          <a:bodyPr/>
          <a:lstStyle/>
          <a:p>
            <a:pPr>
              <a:defRPr/>
            </a:pPr>
            <a:fld id="{13186ACB-15AF-4D0B-8505-486EB19D56C3}" type="slidenum">
              <a:rPr lang="zh-CN" altLang="en-US" smtClean="0"/>
              <a:pPr>
                <a:defRPr/>
              </a:pPr>
              <a:t>11</a:t>
            </a:fld>
            <a:endParaRPr lang="zh-CN" altLang="en-US" sz="1200"/>
          </a:p>
        </p:txBody>
      </p:sp>
    </p:spTree>
    <p:extLst>
      <p:ext uri="{BB962C8B-B14F-4D97-AF65-F5344CB8AC3E}">
        <p14:creationId xmlns:p14="http://schemas.microsoft.com/office/powerpoint/2010/main" xmlns="" val="90036008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a:xfrm>
            <a:off x="685800" y="4343400"/>
            <a:ext cx="5486400" cy="4114800"/>
          </a:xfrm>
          <a:prstGeom prst="rect">
            <a:avLst/>
          </a:prstGeom>
        </p:spPr>
        <p:txBody>
          <a:bodyPr/>
          <a:lstStyle/>
          <a:p>
            <a:endParaRPr lang="zh-CN" altLang="en-US"/>
          </a:p>
        </p:txBody>
      </p:sp>
      <p:sp>
        <p:nvSpPr>
          <p:cNvPr id="4" name="日期占位符 3"/>
          <p:cNvSpPr>
            <a:spLocks noGrp="1"/>
          </p:cNvSpPr>
          <p:nvPr>
            <p:ph type="dt" idx="10"/>
          </p:nvPr>
        </p:nvSpPr>
        <p:spPr/>
        <p:txBody>
          <a:bodyPr/>
          <a:lstStyle/>
          <a:p>
            <a:pPr>
              <a:defRPr/>
            </a:pPr>
            <a:fld id="{B9E22CF6-F2F3-4CD6-9DAF-D6F535982ACD}" type="datetime1">
              <a:rPr lang="zh-CN" altLang="en-US" smtClean="0"/>
              <a:pPr>
                <a:defRPr/>
              </a:pPr>
              <a:t>2016/10/9</a:t>
            </a:fld>
            <a:endParaRPr lang="zh-CN" altLang="en-US" sz="1200"/>
          </a:p>
        </p:txBody>
      </p:sp>
      <p:sp>
        <p:nvSpPr>
          <p:cNvPr id="5" name="灯片编号占位符 4"/>
          <p:cNvSpPr>
            <a:spLocks noGrp="1"/>
          </p:cNvSpPr>
          <p:nvPr>
            <p:ph type="sldNum" sz="quarter" idx="11"/>
          </p:nvPr>
        </p:nvSpPr>
        <p:spPr/>
        <p:txBody>
          <a:bodyPr/>
          <a:lstStyle/>
          <a:p>
            <a:pPr>
              <a:defRPr/>
            </a:pPr>
            <a:fld id="{13186ACB-15AF-4D0B-8505-486EB19D56C3}" type="slidenum">
              <a:rPr lang="zh-CN" altLang="en-US" smtClean="0"/>
              <a:pPr>
                <a:defRPr/>
              </a:pPr>
              <a:t>12</a:t>
            </a:fld>
            <a:endParaRPr lang="zh-CN" altLang="en-US" sz="1200"/>
          </a:p>
        </p:txBody>
      </p:sp>
    </p:spTree>
    <p:extLst>
      <p:ext uri="{BB962C8B-B14F-4D97-AF65-F5344CB8AC3E}">
        <p14:creationId xmlns:p14="http://schemas.microsoft.com/office/powerpoint/2010/main" xmlns="" val="149084398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a:xfrm>
            <a:off x="685800" y="4343400"/>
            <a:ext cx="5486400" cy="4114800"/>
          </a:xfrm>
          <a:prstGeom prst="rect">
            <a:avLst/>
          </a:prstGeom>
        </p:spPr>
        <p:txBody>
          <a:bodyPr/>
          <a:lstStyle/>
          <a:p>
            <a:endParaRPr lang="zh-CN" altLang="en-US"/>
          </a:p>
        </p:txBody>
      </p:sp>
      <p:sp>
        <p:nvSpPr>
          <p:cNvPr id="4" name="日期占位符 3"/>
          <p:cNvSpPr>
            <a:spLocks noGrp="1"/>
          </p:cNvSpPr>
          <p:nvPr>
            <p:ph type="dt" idx="10"/>
          </p:nvPr>
        </p:nvSpPr>
        <p:spPr/>
        <p:txBody>
          <a:bodyPr/>
          <a:lstStyle/>
          <a:p>
            <a:pPr>
              <a:defRPr/>
            </a:pPr>
            <a:fld id="{B9E22CF6-F2F3-4CD6-9DAF-D6F535982ACD}" type="datetime1">
              <a:rPr lang="zh-CN" altLang="en-US" smtClean="0"/>
              <a:pPr>
                <a:defRPr/>
              </a:pPr>
              <a:t>2016/10/9</a:t>
            </a:fld>
            <a:endParaRPr lang="zh-CN" altLang="en-US" sz="1200"/>
          </a:p>
        </p:txBody>
      </p:sp>
      <p:sp>
        <p:nvSpPr>
          <p:cNvPr id="5" name="灯片编号占位符 4"/>
          <p:cNvSpPr>
            <a:spLocks noGrp="1"/>
          </p:cNvSpPr>
          <p:nvPr>
            <p:ph type="sldNum" sz="quarter" idx="11"/>
          </p:nvPr>
        </p:nvSpPr>
        <p:spPr/>
        <p:txBody>
          <a:bodyPr/>
          <a:lstStyle/>
          <a:p>
            <a:pPr>
              <a:defRPr/>
            </a:pPr>
            <a:fld id="{13186ACB-15AF-4D0B-8505-486EB19D56C3}" type="slidenum">
              <a:rPr lang="zh-CN" altLang="en-US" smtClean="0"/>
              <a:pPr>
                <a:defRPr/>
              </a:pPr>
              <a:t>13</a:t>
            </a:fld>
            <a:endParaRPr lang="zh-CN" altLang="en-US" sz="1200"/>
          </a:p>
        </p:txBody>
      </p:sp>
    </p:spTree>
    <p:extLst>
      <p:ext uri="{BB962C8B-B14F-4D97-AF65-F5344CB8AC3E}">
        <p14:creationId xmlns:p14="http://schemas.microsoft.com/office/powerpoint/2010/main" xmlns="" val="318206178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a:xfrm>
            <a:off x="685800" y="4343400"/>
            <a:ext cx="5486400" cy="4114800"/>
          </a:xfrm>
          <a:prstGeom prst="rect">
            <a:avLst/>
          </a:prstGeom>
        </p:spPr>
        <p:txBody>
          <a:bodyPr/>
          <a:lstStyle/>
          <a:p>
            <a:endParaRPr lang="zh-CN" altLang="en-US"/>
          </a:p>
        </p:txBody>
      </p:sp>
      <p:sp>
        <p:nvSpPr>
          <p:cNvPr id="4" name="日期占位符 3"/>
          <p:cNvSpPr>
            <a:spLocks noGrp="1"/>
          </p:cNvSpPr>
          <p:nvPr>
            <p:ph type="dt" idx="10"/>
          </p:nvPr>
        </p:nvSpPr>
        <p:spPr/>
        <p:txBody>
          <a:bodyPr/>
          <a:lstStyle/>
          <a:p>
            <a:pPr>
              <a:defRPr/>
            </a:pPr>
            <a:fld id="{B9E22CF6-F2F3-4CD6-9DAF-D6F535982ACD}" type="datetime1">
              <a:rPr lang="zh-CN" altLang="en-US" smtClean="0"/>
              <a:pPr>
                <a:defRPr/>
              </a:pPr>
              <a:t>2016/10/9</a:t>
            </a:fld>
            <a:endParaRPr lang="zh-CN" altLang="en-US" sz="1200"/>
          </a:p>
        </p:txBody>
      </p:sp>
      <p:sp>
        <p:nvSpPr>
          <p:cNvPr id="5" name="灯片编号占位符 4"/>
          <p:cNvSpPr>
            <a:spLocks noGrp="1"/>
          </p:cNvSpPr>
          <p:nvPr>
            <p:ph type="sldNum" sz="quarter" idx="11"/>
          </p:nvPr>
        </p:nvSpPr>
        <p:spPr/>
        <p:txBody>
          <a:bodyPr/>
          <a:lstStyle/>
          <a:p>
            <a:pPr>
              <a:defRPr/>
            </a:pPr>
            <a:fld id="{13186ACB-15AF-4D0B-8505-486EB19D56C3}" type="slidenum">
              <a:rPr lang="zh-CN" altLang="en-US" smtClean="0"/>
              <a:pPr>
                <a:defRPr/>
              </a:pPr>
              <a:t>14</a:t>
            </a:fld>
            <a:endParaRPr lang="zh-CN" altLang="en-US" sz="1200"/>
          </a:p>
        </p:txBody>
      </p:sp>
    </p:spTree>
    <p:extLst>
      <p:ext uri="{BB962C8B-B14F-4D97-AF65-F5344CB8AC3E}">
        <p14:creationId xmlns:p14="http://schemas.microsoft.com/office/powerpoint/2010/main" xmlns="" val="4564482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a:xfrm>
            <a:off x="685800" y="4343400"/>
            <a:ext cx="5486400" cy="4114800"/>
          </a:xfrm>
          <a:prstGeom prst="rect">
            <a:avLst/>
          </a:prstGeom>
        </p:spPr>
        <p:txBody>
          <a:bodyPr/>
          <a:lstStyle/>
          <a:p>
            <a:endParaRPr lang="zh-CN" altLang="en-US"/>
          </a:p>
        </p:txBody>
      </p:sp>
      <p:sp>
        <p:nvSpPr>
          <p:cNvPr id="4" name="日期占位符 3"/>
          <p:cNvSpPr>
            <a:spLocks noGrp="1"/>
          </p:cNvSpPr>
          <p:nvPr>
            <p:ph type="dt" idx="10"/>
          </p:nvPr>
        </p:nvSpPr>
        <p:spPr/>
        <p:txBody>
          <a:bodyPr/>
          <a:lstStyle/>
          <a:p>
            <a:pPr>
              <a:defRPr/>
            </a:pPr>
            <a:fld id="{B9E22CF6-F2F3-4CD6-9DAF-D6F535982ACD}" type="datetime1">
              <a:rPr lang="zh-CN" altLang="en-US" smtClean="0"/>
              <a:pPr>
                <a:defRPr/>
              </a:pPr>
              <a:t>2016/10/9</a:t>
            </a:fld>
            <a:endParaRPr lang="zh-CN" altLang="en-US" sz="1200"/>
          </a:p>
        </p:txBody>
      </p:sp>
      <p:sp>
        <p:nvSpPr>
          <p:cNvPr id="5" name="灯片编号占位符 4"/>
          <p:cNvSpPr>
            <a:spLocks noGrp="1"/>
          </p:cNvSpPr>
          <p:nvPr>
            <p:ph type="sldNum" sz="quarter" idx="11"/>
          </p:nvPr>
        </p:nvSpPr>
        <p:spPr/>
        <p:txBody>
          <a:bodyPr/>
          <a:lstStyle/>
          <a:p>
            <a:pPr>
              <a:defRPr/>
            </a:pPr>
            <a:fld id="{13186ACB-15AF-4D0B-8505-486EB19D56C3}" type="slidenum">
              <a:rPr lang="zh-CN" altLang="en-US" smtClean="0"/>
              <a:pPr>
                <a:defRPr/>
              </a:pPr>
              <a:t>15</a:t>
            </a:fld>
            <a:endParaRPr lang="zh-CN" altLang="en-US" sz="1200"/>
          </a:p>
        </p:txBody>
      </p:sp>
    </p:spTree>
    <p:extLst>
      <p:ext uri="{BB962C8B-B14F-4D97-AF65-F5344CB8AC3E}">
        <p14:creationId xmlns:p14="http://schemas.microsoft.com/office/powerpoint/2010/main" xmlns="" val="229633113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a:xfrm>
            <a:off x="685800" y="4343400"/>
            <a:ext cx="5486400" cy="4114800"/>
          </a:xfrm>
          <a:prstGeom prst="rect">
            <a:avLst/>
          </a:prstGeom>
        </p:spPr>
        <p:txBody>
          <a:bodyPr/>
          <a:lstStyle/>
          <a:p>
            <a:endParaRPr lang="zh-CN" altLang="en-US"/>
          </a:p>
        </p:txBody>
      </p:sp>
      <p:sp>
        <p:nvSpPr>
          <p:cNvPr id="4" name="日期占位符 3"/>
          <p:cNvSpPr>
            <a:spLocks noGrp="1"/>
          </p:cNvSpPr>
          <p:nvPr>
            <p:ph type="dt" idx="10"/>
          </p:nvPr>
        </p:nvSpPr>
        <p:spPr/>
        <p:txBody>
          <a:bodyPr/>
          <a:lstStyle/>
          <a:p>
            <a:pPr>
              <a:defRPr/>
            </a:pPr>
            <a:fld id="{B9E22CF6-F2F3-4CD6-9DAF-D6F535982ACD}" type="datetime1">
              <a:rPr lang="zh-CN" altLang="en-US" smtClean="0"/>
              <a:pPr>
                <a:defRPr/>
              </a:pPr>
              <a:t>2016/10/9</a:t>
            </a:fld>
            <a:endParaRPr lang="zh-CN" altLang="en-US" sz="1200"/>
          </a:p>
        </p:txBody>
      </p:sp>
      <p:sp>
        <p:nvSpPr>
          <p:cNvPr id="5" name="灯片编号占位符 4"/>
          <p:cNvSpPr>
            <a:spLocks noGrp="1"/>
          </p:cNvSpPr>
          <p:nvPr>
            <p:ph type="sldNum" sz="quarter" idx="11"/>
          </p:nvPr>
        </p:nvSpPr>
        <p:spPr/>
        <p:txBody>
          <a:bodyPr/>
          <a:lstStyle/>
          <a:p>
            <a:pPr>
              <a:defRPr/>
            </a:pPr>
            <a:fld id="{13186ACB-15AF-4D0B-8505-486EB19D56C3}" type="slidenum">
              <a:rPr lang="zh-CN" altLang="en-US" smtClean="0"/>
              <a:pPr>
                <a:defRPr/>
              </a:pPr>
              <a:t>16</a:t>
            </a:fld>
            <a:endParaRPr lang="zh-CN" altLang="en-US" sz="1200"/>
          </a:p>
        </p:txBody>
      </p:sp>
    </p:spTree>
    <p:extLst>
      <p:ext uri="{BB962C8B-B14F-4D97-AF65-F5344CB8AC3E}">
        <p14:creationId xmlns:p14="http://schemas.microsoft.com/office/powerpoint/2010/main" xmlns="" val="135458401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a:xfrm>
            <a:off x="685800" y="4343400"/>
            <a:ext cx="5486400" cy="4114800"/>
          </a:xfrm>
          <a:prstGeom prst="rect">
            <a:avLst/>
          </a:prstGeom>
        </p:spPr>
        <p:txBody>
          <a:bodyPr/>
          <a:lstStyle/>
          <a:p>
            <a:endParaRPr lang="zh-CN" altLang="en-US"/>
          </a:p>
        </p:txBody>
      </p:sp>
      <p:sp>
        <p:nvSpPr>
          <p:cNvPr id="4" name="日期占位符 3"/>
          <p:cNvSpPr>
            <a:spLocks noGrp="1"/>
          </p:cNvSpPr>
          <p:nvPr>
            <p:ph type="dt" idx="10"/>
          </p:nvPr>
        </p:nvSpPr>
        <p:spPr/>
        <p:txBody>
          <a:bodyPr/>
          <a:lstStyle/>
          <a:p>
            <a:pPr>
              <a:defRPr/>
            </a:pPr>
            <a:fld id="{B9E22CF6-F2F3-4CD6-9DAF-D6F535982ACD}" type="datetime1">
              <a:rPr lang="zh-CN" altLang="en-US" smtClean="0"/>
              <a:pPr>
                <a:defRPr/>
              </a:pPr>
              <a:t>2016/10/9</a:t>
            </a:fld>
            <a:endParaRPr lang="zh-CN" altLang="en-US" sz="1200"/>
          </a:p>
        </p:txBody>
      </p:sp>
      <p:sp>
        <p:nvSpPr>
          <p:cNvPr id="5" name="灯片编号占位符 4"/>
          <p:cNvSpPr>
            <a:spLocks noGrp="1"/>
          </p:cNvSpPr>
          <p:nvPr>
            <p:ph type="sldNum" sz="quarter" idx="11"/>
          </p:nvPr>
        </p:nvSpPr>
        <p:spPr/>
        <p:txBody>
          <a:bodyPr/>
          <a:lstStyle/>
          <a:p>
            <a:pPr>
              <a:defRPr/>
            </a:pPr>
            <a:fld id="{13186ACB-15AF-4D0B-8505-486EB19D56C3}" type="slidenum">
              <a:rPr lang="zh-CN" altLang="en-US" smtClean="0"/>
              <a:pPr>
                <a:defRPr/>
              </a:pPr>
              <a:t>17</a:t>
            </a:fld>
            <a:endParaRPr lang="zh-CN" altLang="en-US" sz="1200"/>
          </a:p>
        </p:txBody>
      </p:sp>
    </p:spTree>
    <p:extLst>
      <p:ext uri="{BB962C8B-B14F-4D97-AF65-F5344CB8AC3E}">
        <p14:creationId xmlns:p14="http://schemas.microsoft.com/office/powerpoint/2010/main" xmlns="" val="234968050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a:xfrm>
            <a:off x="685800" y="4343400"/>
            <a:ext cx="5486400" cy="4114800"/>
          </a:xfrm>
          <a:prstGeom prst="rect">
            <a:avLst/>
          </a:prstGeom>
        </p:spPr>
        <p:txBody>
          <a:bodyPr/>
          <a:lstStyle/>
          <a:p>
            <a:endParaRPr lang="zh-CN" altLang="en-US"/>
          </a:p>
        </p:txBody>
      </p:sp>
      <p:sp>
        <p:nvSpPr>
          <p:cNvPr id="4" name="日期占位符 3"/>
          <p:cNvSpPr>
            <a:spLocks noGrp="1"/>
          </p:cNvSpPr>
          <p:nvPr>
            <p:ph type="dt" idx="10"/>
          </p:nvPr>
        </p:nvSpPr>
        <p:spPr/>
        <p:txBody>
          <a:bodyPr/>
          <a:lstStyle/>
          <a:p>
            <a:pPr>
              <a:defRPr/>
            </a:pPr>
            <a:fld id="{B9E22CF6-F2F3-4CD6-9DAF-D6F535982ACD}" type="datetime1">
              <a:rPr lang="zh-CN" altLang="en-US" smtClean="0"/>
              <a:pPr>
                <a:defRPr/>
              </a:pPr>
              <a:t>2016/10/9</a:t>
            </a:fld>
            <a:endParaRPr lang="zh-CN" altLang="en-US" sz="1200"/>
          </a:p>
        </p:txBody>
      </p:sp>
      <p:sp>
        <p:nvSpPr>
          <p:cNvPr id="5" name="灯片编号占位符 4"/>
          <p:cNvSpPr>
            <a:spLocks noGrp="1"/>
          </p:cNvSpPr>
          <p:nvPr>
            <p:ph type="sldNum" sz="quarter" idx="11"/>
          </p:nvPr>
        </p:nvSpPr>
        <p:spPr/>
        <p:txBody>
          <a:bodyPr/>
          <a:lstStyle/>
          <a:p>
            <a:pPr>
              <a:defRPr/>
            </a:pPr>
            <a:fld id="{13186ACB-15AF-4D0B-8505-486EB19D56C3}" type="slidenum">
              <a:rPr lang="zh-CN" altLang="en-US" smtClean="0"/>
              <a:pPr>
                <a:defRPr/>
              </a:pPr>
              <a:t>18</a:t>
            </a:fld>
            <a:endParaRPr lang="zh-CN" altLang="en-US" sz="1200"/>
          </a:p>
        </p:txBody>
      </p:sp>
    </p:spTree>
    <p:extLst>
      <p:ext uri="{BB962C8B-B14F-4D97-AF65-F5344CB8AC3E}">
        <p14:creationId xmlns:p14="http://schemas.microsoft.com/office/powerpoint/2010/main" xmlns="" val="52379588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a:xfrm>
            <a:off x="685800" y="4343400"/>
            <a:ext cx="5486400" cy="4114800"/>
          </a:xfrm>
          <a:prstGeom prst="rect">
            <a:avLst/>
          </a:prstGeom>
        </p:spPr>
        <p:txBody>
          <a:bodyPr/>
          <a:lstStyle/>
          <a:p>
            <a:endParaRPr lang="zh-CN" altLang="en-US"/>
          </a:p>
        </p:txBody>
      </p:sp>
      <p:sp>
        <p:nvSpPr>
          <p:cNvPr id="4" name="日期占位符 3"/>
          <p:cNvSpPr>
            <a:spLocks noGrp="1"/>
          </p:cNvSpPr>
          <p:nvPr>
            <p:ph type="dt" idx="10"/>
          </p:nvPr>
        </p:nvSpPr>
        <p:spPr/>
        <p:txBody>
          <a:bodyPr/>
          <a:lstStyle/>
          <a:p>
            <a:pPr>
              <a:defRPr/>
            </a:pPr>
            <a:fld id="{B9E22CF6-F2F3-4CD6-9DAF-D6F535982ACD}" type="datetime1">
              <a:rPr lang="zh-CN" altLang="en-US" smtClean="0"/>
              <a:pPr>
                <a:defRPr/>
              </a:pPr>
              <a:t>2016/10/9</a:t>
            </a:fld>
            <a:endParaRPr lang="zh-CN" altLang="en-US" sz="1200"/>
          </a:p>
        </p:txBody>
      </p:sp>
      <p:sp>
        <p:nvSpPr>
          <p:cNvPr id="5" name="灯片编号占位符 4"/>
          <p:cNvSpPr>
            <a:spLocks noGrp="1"/>
          </p:cNvSpPr>
          <p:nvPr>
            <p:ph type="sldNum" sz="quarter" idx="11"/>
          </p:nvPr>
        </p:nvSpPr>
        <p:spPr/>
        <p:txBody>
          <a:bodyPr/>
          <a:lstStyle/>
          <a:p>
            <a:pPr>
              <a:defRPr/>
            </a:pPr>
            <a:fld id="{13186ACB-15AF-4D0B-8505-486EB19D56C3}" type="slidenum">
              <a:rPr lang="zh-CN" altLang="en-US" smtClean="0"/>
              <a:pPr>
                <a:defRPr/>
              </a:pPr>
              <a:t>19</a:t>
            </a:fld>
            <a:endParaRPr lang="zh-CN" altLang="en-US" sz="1200"/>
          </a:p>
        </p:txBody>
      </p:sp>
    </p:spTree>
    <p:extLst>
      <p:ext uri="{BB962C8B-B14F-4D97-AF65-F5344CB8AC3E}">
        <p14:creationId xmlns:p14="http://schemas.microsoft.com/office/powerpoint/2010/main" xmlns="" val="361651291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a:xfrm>
            <a:off x="685800" y="4343400"/>
            <a:ext cx="5486400" cy="4114800"/>
          </a:xfrm>
          <a:prstGeom prst="rect">
            <a:avLst/>
          </a:prstGeom>
        </p:spPr>
        <p:txBody>
          <a:bodyPr/>
          <a:lstStyle/>
          <a:p>
            <a:endParaRPr lang="zh-CN" altLang="en-US"/>
          </a:p>
        </p:txBody>
      </p:sp>
      <p:sp>
        <p:nvSpPr>
          <p:cNvPr id="4" name="日期占位符 3"/>
          <p:cNvSpPr>
            <a:spLocks noGrp="1"/>
          </p:cNvSpPr>
          <p:nvPr>
            <p:ph type="dt" idx="10"/>
          </p:nvPr>
        </p:nvSpPr>
        <p:spPr/>
        <p:txBody>
          <a:bodyPr/>
          <a:lstStyle/>
          <a:p>
            <a:pPr>
              <a:defRPr/>
            </a:pPr>
            <a:fld id="{B9E22CF6-F2F3-4CD6-9DAF-D6F535982ACD}" type="datetime1">
              <a:rPr lang="zh-CN" altLang="en-US" smtClean="0"/>
              <a:pPr>
                <a:defRPr/>
              </a:pPr>
              <a:t>2016/10/9</a:t>
            </a:fld>
            <a:endParaRPr lang="zh-CN" altLang="en-US" sz="1200"/>
          </a:p>
        </p:txBody>
      </p:sp>
      <p:sp>
        <p:nvSpPr>
          <p:cNvPr id="5" name="灯片编号占位符 4"/>
          <p:cNvSpPr>
            <a:spLocks noGrp="1"/>
          </p:cNvSpPr>
          <p:nvPr>
            <p:ph type="sldNum" sz="quarter" idx="11"/>
          </p:nvPr>
        </p:nvSpPr>
        <p:spPr/>
        <p:txBody>
          <a:bodyPr/>
          <a:lstStyle/>
          <a:p>
            <a:pPr>
              <a:defRPr/>
            </a:pPr>
            <a:fld id="{13186ACB-15AF-4D0B-8505-486EB19D56C3}" type="slidenum">
              <a:rPr lang="zh-CN" altLang="en-US" smtClean="0"/>
              <a:pPr>
                <a:defRPr/>
              </a:pPr>
              <a:t>2</a:t>
            </a:fld>
            <a:endParaRPr lang="zh-CN" altLang="en-US" sz="1200"/>
          </a:p>
        </p:txBody>
      </p:sp>
    </p:spTree>
    <p:extLst>
      <p:ext uri="{BB962C8B-B14F-4D97-AF65-F5344CB8AC3E}">
        <p14:creationId xmlns:p14="http://schemas.microsoft.com/office/powerpoint/2010/main" xmlns="" val="326133573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a:xfrm>
            <a:off x="685800" y="4343400"/>
            <a:ext cx="5486400" cy="4114800"/>
          </a:xfrm>
          <a:prstGeom prst="rect">
            <a:avLst/>
          </a:prstGeom>
        </p:spPr>
        <p:txBody>
          <a:bodyPr/>
          <a:lstStyle/>
          <a:p>
            <a:endParaRPr lang="zh-CN" altLang="en-US"/>
          </a:p>
        </p:txBody>
      </p:sp>
      <p:sp>
        <p:nvSpPr>
          <p:cNvPr id="4" name="日期占位符 3"/>
          <p:cNvSpPr>
            <a:spLocks noGrp="1"/>
          </p:cNvSpPr>
          <p:nvPr>
            <p:ph type="dt" idx="10"/>
          </p:nvPr>
        </p:nvSpPr>
        <p:spPr/>
        <p:txBody>
          <a:bodyPr/>
          <a:lstStyle/>
          <a:p>
            <a:pPr>
              <a:defRPr/>
            </a:pPr>
            <a:fld id="{B9E22CF6-F2F3-4CD6-9DAF-D6F535982ACD}" type="datetime1">
              <a:rPr lang="zh-CN" altLang="en-US" smtClean="0"/>
              <a:pPr>
                <a:defRPr/>
              </a:pPr>
              <a:t>2016/10/9</a:t>
            </a:fld>
            <a:endParaRPr lang="zh-CN" altLang="en-US" sz="1200"/>
          </a:p>
        </p:txBody>
      </p:sp>
      <p:sp>
        <p:nvSpPr>
          <p:cNvPr id="5" name="灯片编号占位符 4"/>
          <p:cNvSpPr>
            <a:spLocks noGrp="1"/>
          </p:cNvSpPr>
          <p:nvPr>
            <p:ph type="sldNum" sz="quarter" idx="11"/>
          </p:nvPr>
        </p:nvSpPr>
        <p:spPr/>
        <p:txBody>
          <a:bodyPr/>
          <a:lstStyle/>
          <a:p>
            <a:pPr>
              <a:defRPr/>
            </a:pPr>
            <a:fld id="{13186ACB-15AF-4D0B-8505-486EB19D56C3}" type="slidenum">
              <a:rPr lang="zh-CN" altLang="en-US" smtClean="0"/>
              <a:pPr>
                <a:defRPr/>
              </a:pPr>
              <a:t>20</a:t>
            </a:fld>
            <a:endParaRPr lang="zh-CN" altLang="en-US" sz="1200"/>
          </a:p>
        </p:txBody>
      </p:sp>
    </p:spTree>
    <p:extLst>
      <p:ext uri="{BB962C8B-B14F-4D97-AF65-F5344CB8AC3E}">
        <p14:creationId xmlns:p14="http://schemas.microsoft.com/office/powerpoint/2010/main" xmlns="" val="254230141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a:xfrm>
            <a:off x="685800" y="4343400"/>
            <a:ext cx="5486400" cy="4114800"/>
          </a:xfrm>
          <a:prstGeom prst="rect">
            <a:avLst/>
          </a:prstGeom>
        </p:spPr>
        <p:txBody>
          <a:bodyPr/>
          <a:lstStyle/>
          <a:p>
            <a:endParaRPr lang="zh-CN" altLang="en-US"/>
          </a:p>
        </p:txBody>
      </p:sp>
      <p:sp>
        <p:nvSpPr>
          <p:cNvPr id="4" name="日期占位符 3"/>
          <p:cNvSpPr>
            <a:spLocks noGrp="1"/>
          </p:cNvSpPr>
          <p:nvPr>
            <p:ph type="dt" idx="10"/>
          </p:nvPr>
        </p:nvSpPr>
        <p:spPr/>
        <p:txBody>
          <a:bodyPr/>
          <a:lstStyle/>
          <a:p>
            <a:pPr>
              <a:defRPr/>
            </a:pPr>
            <a:fld id="{B9E22CF6-F2F3-4CD6-9DAF-D6F535982ACD}" type="datetime1">
              <a:rPr lang="zh-CN" altLang="en-US" smtClean="0"/>
              <a:pPr>
                <a:defRPr/>
              </a:pPr>
              <a:t>2016/10/9</a:t>
            </a:fld>
            <a:endParaRPr lang="zh-CN" altLang="en-US" sz="1200"/>
          </a:p>
        </p:txBody>
      </p:sp>
      <p:sp>
        <p:nvSpPr>
          <p:cNvPr id="5" name="灯片编号占位符 4"/>
          <p:cNvSpPr>
            <a:spLocks noGrp="1"/>
          </p:cNvSpPr>
          <p:nvPr>
            <p:ph type="sldNum" sz="quarter" idx="11"/>
          </p:nvPr>
        </p:nvSpPr>
        <p:spPr/>
        <p:txBody>
          <a:bodyPr/>
          <a:lstStyle/>
          <a:p>
            <a:pPr>
              <a:defRPr/>
            </a:pPr>
            <a:fld id="{13186ACB-15AF-4D0B-8505-486EB19D56C3}" type="slidenum">
              <a:rPr lang="zh-CN" altLang="en-US" smtClean="0"/>
              <a:pPr>
                <a:defRPr/>
              </a:pPr>
              <a:t>21</a:t>
            </a:fld>
            <a:endParaRPr lang="zh-CN" altLang="en-US" sz="1200"/>
          </a:p>
        </p:txBody>
      </p:sp>
    </p:spTree>
    <p:extLst>
      <p:ext uri="{BB962C8B-B14F-4D97-AF65-F5344CB8AC3E}">
        <p14:creationId xmlns:p14="http://schemas.microsoft.com/office/powerpoint/2010/main" xmlns="" val="252620142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a:xfrm>
            <a:off x="685800" y="4343400"/>
            <a:ext cx="5486400" cy="4114800"/>
          </a:xfrm>
          <a:prstGeom prst="rect">
            <a:avLst/>
          </a:prstGeom>
        </p:spPr>
        <p:txBody>
          <a:bodyPr/>
          <a:lstStyle/>
          <a:p>
            <a:endParaRPr lang="zh-CN" altLang="en-US"/>
          </a:p>
        </p:txBody>
      </p:sp>
      <p:sp>
        <p:nvSpPr>
          <p:cNvPr id="4" name="日期占位符 3"/>
          <p:cNvSpPr>
            <a:spLocks noGrp="1"/>
          </p:cNvSpPr>
          <p:nvPr>
            <p:ph type="dt" idx="10"/>
          </p:nvPr>
        </p:nvSpPr>
        <p:spPr/>
        <p:txBody>
          <a:bodyPr/>
          <a:lstStyle/>
          <a:p>
            <a:pPr>
              <a:defRPr/>
            </a:pPr>
            <a:fld id="{B9E22CF6-F2F3-4CD6-9DAF-D6F535982ACD}" type="datetime1">
              <a:rPr lang="zh-CN" altLang="en-US" smtClean="0"/>
              <a:pPr>
                <a:defRPr/>
              </a:pPr>
              <a:t>2016/10/9</a:t>
            </a:fld>
            <a:endParaRPr lang="zh-CN" altLang="en-US" sz="1200"/>
          </a:p>
        </p:txBody>
      </p:sp>
      <p:sp>
        <p:nvSpPr>
          <p:cNvPr id="5" name="灯片编号占位符 4"/>
          <p:cNvSpPr>
            <a:spLocks noGrp="1"/>
          </p:cNvSpPr>
          <p:nvPr>
            <p:ph type="sldNum" sz="quarter" idx="11"/>
          </p:nvPr>
        </p:nvSpPr>
        <p:spPr/>
        <p:txBody>
          <a:bodyPr/>
          <a:lstStyle/>
          <a:p>
            <a:pPr>
              <a:defRPr/>
            </a:pPr>
            <a:fld id="{13186ACB-15AF-4D0B-8505-486EB19D56C3}" type="slidenum">
              <a:rPr lang="zh-CN" altLang="en-US" smtClean="0"/>
              <a:pPr>
                <a:defRPr/>
              </a:pPr>
              <a:t>22</a:t>
            </a:fld>
            <a:endParaRPr lang="zh-CN" altLang="en-US" sz="1200"/>
          </a:p>
        </p:txBody>
      </p:sp>
    </p:spTree>
    <p:extLst>
      <p:ext uri="{BB962C8B-B14F-4D97-AF65-F5344CB8AC3E}">
        <p14:creationId xmlns:p14="http://schemas.microsoft.com/office/powerpoint/2010/main" xmlns="" val="89732396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a:xfrm>
            <a:off x="685800" y="4343400"/>
            <a:ext cx="5486400" cy="4114800"/>
          </a:xfrm>
          <a:prstGeom prst="rect">
            <a:avLst/>
          </a:prstGeom>
        </p:spPr>
        <p:txBody>
          <a:bodyPr/>
          <a:lstStyle/>
          <a:p>
            <a:endParaRPr lang="zh-CN" altLang="en-US"/>
          </a:p>
        </p:txBody>
      </p:sp>
      <p:sp>
        <p:nvSpPr>
          <p:cNvPr id="4" name="日期占位符 3"/>
          <p:cNvSpPr>
            <a:spLocks noGrp="1"/>
          </p:cNvSpPr>
          <p:nvPr>
            <p:ph type="dt" idx="10"/>
          </p:nvPr>
        </p:nvSpPr>
        <p:spPr/>
        <p:txBody>
          <a:bodyPr/>
          <a:lstStyle/>
          <a:p>
            <a:pPr>
              <a:defRPr/>
            </a:pPr>
            <a:fld id="{B9E22CF6-F2F3-4CD6-9DAF-D6F535982ACD}" type="datetime1">
              <a:rPr lang="zh-CN" altLang="en-US" smtClean="0"/>
              <a:pPr>
                <a:defRPr/>
              </a:pPr>
              <a:t>2016/10/9</a:t>
            </a:fld>
            <a:endParaRPr lang="zh-CN" altLang="en-US" sz="1200"/>
          </a:p>
        </p:txBody>
      </p:sp>
      <p:sp>
        <p:nvSpPr>
          <p:cNvPr id="5" name="灯片编号占位符 4"/>
          <p:cNvSpPr>
            <a:spLocks noGrp="1"/>
          </p:cNvSpPr>
          <p:nvPr>
            <p:ph type="sldNum" sz="quarter" idx="11"/>
          </p:nvPr>
        </p:nvSpPr>
        <p:spPr/>
        <p:txBody>
          <a:bodyPr/>
          <a:lstStyle/>
          <a:p>
            <a:pPr>
              <a:defRPr/>
            </a:pPr>
            <a:fld id="{13186ACB-15AF-4D0B-8505-486EB19D56C3}" type="slidenum">
              <a:rPr lang="zh-CN" altLang="en-US" smtClean="0"/>
              <a:pPr>
                <a:defRPr/>
              </a:pPr>
              <a:t>23</a:t>
            </a:fld>
            <a:endParaRPr lang="zh-CN" altLang="en-US" sz="1200"/>
          </a:p>
        </p:txBody>
      </p:sp>
    </p:spTree>
    <p:extLst>
      <p:ext uri="{BB962C8B-B14F-4D97-AF65-F5344CB8AC3E}">
        <p14:creationId xmlns:p14="http://schemas.microsoft.com/office/powerpoint/2010/main" xmlns="" val="228897687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a:xfrm>
            <a:off x="685800" y="4343400"/>
            <a:ext cx="5486400" cy="4114800"/>
          </a:xfrm>
          <a:prstGeom prst="rect">
            <a:avLst/>
          </a:prstGeom>
        </p:spPr>
        <p:txBody>
          <a:bodyPr/>
          <a:lstStyle/>
          <a:p>
            <a:endParaRPr lang="zh-CN" altLang="en-US"/>
          </a:p>
        </p:txBody>
      </p:sp>
      <p:sp>
        <p:nvSpPr>
          <p:cNvPr id="4" name="日期占位符 3"/>
          <p:cNvSpPr>
            <a:spLocks noGrp="1"/>
          </p:cNvSpPr>
          <p:nvPr>
            <p:ph type="dt" idx="10"/>
          </p:nvPr>
        </p:nvSpPr>
        <p:spPr/>
        <p:txBody>
          <a:bodyPr/>
          <a:lstStyle/>
          <a:p>
            <a:pPr>
              <a:defRPr/>
            </a:pPr>
            <a:fld id="{B9E22CF6-F2F3-4CD6-9DAF-D6F535982ACD}" type="datetime1">
              <a:rPr lang="zh-CN" altLang="en-US" smtClean="0"/>
              <a:pPr>
                <a:defRPr/>
              </a:pPr>
              <a:t>2016/10/9</a:t>
            </a:fld>
            <a:endParaRPr lang="zh-CN" altLang="en-US" sz="1200"/>
          </a:p>
        </p:txBody>
      </p:sp>
      <p:sp>
        <p:nvSpPr>
          <p:cNvPr id="5" name="灯片编号占位符 4"/>
          <p:cNvSpPr>
            <a:spLocks noGrp="1"/>
          </p:cNvSpPr>
          <p:nvPr>
            <p:ph type="sldNum" sz="quarter" idx="11"/>
          </p:nvPr>
        </p:nvSpPr>
        <p:spPr/>
        <p:txBody>
          <a:bodyPr/>
          <a:lstStyle/>
          <a:p>
            <a:pPr>
              <a:defRPr/>
            </a:pPr>
            <a:fld id="{13186ACB-15AF-4D0B-8505-486EB19D56C3}" type="slidenum">
              <a:rPr lang="zh-CN" altLang="en-US" smtClean="0"/>
              <a:pPr>
                <a:defRPr/>
              </a:pPr>
              <a:t>24</a:t>
            </a:fld>
            <a:endParaRPr lang="zh-CN" altLang="en-US" sz="1200"/>
          </a:p>
        </p:txBody>
      </p:sp>
    </p:spTree>
    <p:extLst>
      <p:ext uri="{BB962C8B-B14F-4D97-AF65-F5344CB8AC3E}">
        <p14:creationId xmlns:p14="http://schemas.microsoft.com/office/powerpoint/2010/main" xmlns="" val="209536632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a:xfrm>
            <a:off x="685800" y="4343400"/>
            <a:ext cx="5486400" cy="4114800"/>
          </a:xfrm>
          <a:prstGeom prst="rect">
            <a:avLst/>
          </a:prstGeom>
        </p:spPr>
        <p:txBody>
          <a:bodyPr/>
          <a:lstStyle/>
          <a:p>
            <a:endParaRPr lang="zh-CN" altLang="en-US"/>
          </a:p>
        </p:txBody>
      </p:sp>
      <p:sp>
        <p:nvSpPr>
          <p:cNvPr id="4" name="日期占位符 3"/>
          <p:cNvSpPr>
            <a:spLocks noGrp="1"/>
          </p:cNvSpPr>
          <p:nvPr>
            <p:ph type="dt" idx="10"/>
          </p:nvPr>
        </p:nvSpPr>
        <p:spPr/>
        <p:txBody>
          <a:bodyPr/>
          <a:lstStyle/>
          <a:p>
            <a:pPr>
              <a:defRPr/>
            </a:pPr>
            <a:fld id="{B9E22CF6-F2F3-4CD6-9DAF-D6F535982ACD}" type="datetime1">
              <a:rPr lang="zh-CN" altLang="en-US" smtClean="0"/>
              <a:pPr>
                <a:defRPr/>
              </a:pPr>
              <a:t>2016/10/9</a:t>
            </a:fld>
            <a:endParaRPr lang="zh-CN" altLang="en-US" sz="1200"/>
          </a:p>
        </p:txBody>
      </p:sp>
      <p:sp>
        <p:nvSpPr>
          <p:cNvPr id="5" name="灯片编号占位符 4"/>
          <p:cNvSpPr>
            <a:spLocks noGrp="1"/>
          </p:cNvSpPr>
          <p:nvPr>
            <p:ph type="sldNum" sz="quarter" idx="11"/>
          </p:nvPr>
        </p:nvSpPr>
        <p:spPr/>
        <p:txBody>
          <a:bodyPr/>
          <a:lstStyle/>
          <a:p>
            <a:pPr>
              <a:defRPr/>
            </a:pPr>
            <a:fld id="{13186ACB-15AF-4D0B-8505-486EB19D56C3}" type="slidenum">
              <a:rPr lang="zh-CN" altLang="en-US" smtClean="0"/>
              <a:pPr>
                <a:defRPr/>
              </a:pPr>
              <a:t>25</a:t>
            </a:fld>
            <a:endParaRPr lang="zh-CN" altLang="en-US" sz="1200"/>
          </a:p>
        </p:txBody>
      </p:sp>
    </p:spTree>
    <p:extLst>
      <p:ext uri="{BB962C8B-B14F-4D97-AF65-F5344CB8AC3E}">
        <p14:creationId xmlns:p14="http://schemas.microsoft.com/office/powerpoint/2010/main" xmlns="" val="3051874592"/>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a:xfrm>
            <a:off x="685800" y="4343400"/>
            <a:ext cx="5486400" cy="4114800"/>
          </a:xfrm>
          <a:prstGeom prst="rect">
            <a:avLst/>
          </a:prstGeom>
        </p:spPr>
        <p:txBody>
          <a:bodyPr/>
          <a:lstStyle/>
          <a:p>
            <a:endParaRPr lang="zh-CN" altLang="en-US"/>
          </a:p>
        </p:txBody>
      </p:sp>
      <p:sp>
        <p:nvSpPr>
          <p:cNvPr id="4" name="日期占位符 3"/>
          <p:cNvSpPr>
            <a:spLocks noGrp="1"/>
          </p:cNvSpPr>
          <p:nvPr>
            <p:ph type="dt" idx="10"/>
          </p:nvPr>
        </p:nvSpPr>
        <p:spPr/>
        <p:txBody>
          <a:bodyPr/>
          <a:lstStyle/>
          <a:p>
            <a:pPr>
              <a:defRPr/>
            </a:pPr>
            <a:fld id="{B9E22CF6-F2F3-4CD6-9DAF-D6F535982ACD}" type="datetime1">
              <a:rPr lang="zh-CN" altLang="en-US" smtClean="0"/>
              <a:pPr>
                <a:defRPr/>
              </a:pPr>
              <a:t>2016/10/9</a:t>
            </a:fld>
            <a:endParaRPr lang="zh-CN" altLang="en-US" sz="1200"/>
          </a:p>
        </p:txBody>
      </p:sp>
      <p:sp>
        <p:nvSpPr>
          <p:cNvPr id="5" name="灯片编号占位符 4"/>
          <p:cNvSpPr>
            <a:spLocks noGrp="1"/>
          </p:cNvSpPr>
          <p:nvPr>
            <p:ph type="sldNum" sz="quarter" idx="11"/>
          </p:nvPr>
        </p:nvSpPr>
        <p:spPr/>
        <p:txBody>
          <a:bodyPr/>
          <a:lstStyle/>
          <a:p>
            <a:pPr>
              <a:defRPr/>
            </a:pPr>
            <a:fld id="{13186ACB-15AF-4D0B-8505-486EB19D56C3}" type="slidenum">
              <a:rPr lang="zh-CN" altLang="en-US" smtClean="0"/>
              <a:pPr>
                <a:defRPr/>
              </a:pPr>
              <a:t>26</a:t>
            </a:fld>
            <a:endParaRPr lang="zh-CN" altLang="en-US" sz="1200"/>
          </a:p>
        </p:txBody>
      </p:sp>
    </p:spTree>
    <p:extLst>
      <p:ext uri="{BB962C8B-B14F-4D97-AF65-F5344CB8AC3E}">
        <p14:creationId xmlns:p14="http://schemas.microsoft.com/office/powerpoint/2010/main" xmlns="" val="3481903878"/>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a:xfrm>
            <a:off x="685800" y="4343400"/>
            <a:ext cx="5486400" cy="4114800"/>
          </a:xfrm>
          <a:prstGeom prst="rect">
            <a:avLst/>
          </a:prstGeom>
        </p:spPr>
        <p:txBody>
          <a:bodyPr/>
          <a:lstStyle/>
          <a:p>
            <a:endParaRPr lang="zh-CN" altLang="en-US"/>
          </a:p>
        </p:txBody>
      </p:sp>
      <p:sp>
        <p:nvSpPr>
          <p:cNvPr id="4" name="日期占位符 3"/>
          <p:cNvSpPr>
            <a:spLocks noGrp="1"/>
          </p:cNvSpPr>
          <p:nvPr>
            <p:ph type="dt" idx="10"/>
          </p:nvPr>
        </p:nvSpPr>
        <p:spPr/>
        <p:txBody>
          <a:bodyPr/>
          <a:lstStyle/>
          <a:p>
            <a:pPr>
              <a:defRPr/>
            </a:pPr>
            <a:fld id="{B9E22CF6-F2F3-4CD6-9DAF-D6F535982ACD}" type="datetime1">
              <a:rPr lang="zh-CN" altLang="en-US" smtClean="0"/>
              <a:pPr>
                <a:defRPr/>
              </a:pPr>
              <a:t>2016/10/9</a:t>
            </a:fld>
            <a:endParaRPr lang="zh-CN" altLang="en-US" sz="1200"/>
          </a:p>
        </p:txBody>
      </p:sp>
      <p:sp>
        <p:nvSpPr>
          <p:cNvPr id="5" name="灯片编号占位符 4"/>
          <p:cNvSpPr>
            <a:spLocks noGrp="1"/>
          </p:cNvSpPr>
          <p:nvPr>
            <p:ph type="sldNum" sz="quarter" idx="11"/>
          </p:nvPr>
        </p:nvSpPr>
        <p:spPr/>
        <p:txBody>
          <a:bodyPr/>
          <a:lstStyle/>
          <a:p>
            <a:pPr>
              <a:defRPr/>
            </a:pPr>
            <a:fld id="{13186ACB-15AF-4D0B-8505-486EB19D56C3}" type="slidenum">
              <a:rPr lang="zh-CN" altLang="en-US" smtClean="0"/>
              <a:pPr>
                <a:defRPr/>
              </a:pPr>
              <a:t>27</a:t>
            </a:fld>
            <a:endParaRPr lang="zh-CN" altLang="en-US" sz="1200"/>
          </a:p>
        </p:txBody>
      </p:sp>
    </p:spTree>
    <p:extLst>
      <p:ext uri="{BB962C8B-B14F-4D97-AF65-F5344CB8AC3E}">
        <p14:creationId xmlns:p14="http://schemas.microsoft.com/office/powerpoint/2010/main" xmlns="" val="189671501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a:xfrm>
            <a:off x="685800" y="4343400"/>
            <a:ext cx="5486400" cy="4114800"/>
          </a:xfrm>
          <a:prstGeom prst="rect">
            <a:avLst/>
          </a:prstGeom>
        </p:spPr>
        <p:txBody>
          <a:bodyPr/>
          <a:lstStyle/>
          <a:p>
            <a:endParaRPr lang="zh-CN" altLang="en-US"/>
          </a:p>
        </p:txBody>
      </p:sp>
      <p:sp>
        <p:nvSpPr>
          <p:cNvPr id="4" name="日期占位符 3"/>
          <p:cNvSpPr>
            <a:spLocks noGrp="1"/>
          </p:cNvSpPr>
          <p:nvPr>
            <p:ph type="dt" idx="10"/>
          </p:nvPr>
        </p:nvSpPr>
        <p:spPr/>
        <p:txBody>
          <a:bodyPr/>
          <a:lstStyle/>
          <a:p>
            <a:pPr>
              <a:defRPr/>
            </a:pPr>
            <a:fld id="{B9E22CF6-F2F3-4CD6-9DAF-D6F535982ACD}" type="datetime1">
              <a:rPr lang="zh-CN" altLang="en-US" smtClean="0"/>
              <a:pPr>
                <a:defRPr/>
              </a:pPr>
              <a:t>2016/10/9</a:t>
            </a:fld>
            <a:endParaRPr lang="zh-CN" altLang="en-US" sz="1200"/>
          </a:p>
        </p:txBody>
      </p:sp>
      <p:sp>
        <p:nvSpPr>
          <p:cNvPr id="5" name="灯片编号占位符 4"/>
          <p:cNvSpPr>
            <a:spLocks noGrp="1"/>
          </p:cNvSpPr>
          <p:nvPr>
            <p:ph type="sldNum" sz="quarter" idx="11"/>
          </p:nvPr>
        </p:nvSpPr>
        <p:spPr/>
        <p:txBody>
          <a:bodyPr/>
          <a:lstStyle/>
          <a:p>
            <a:pPr>
              <a:defRPr/>
            </a:pPr>
            <a:fld id="{13186ACB-15AF-4D0B-8505-486EB19D56C3}" type="slidenum">
              <a:rPr lang="zh-CN" altLang="en-US" smtClean="0"/>
              <a:pPr>
                <a:defRPr/>
              </a:pPr>
              <a:t>28</a:t>
            </a:fld>
            <a:endParaRPr lang="zh-CN" altLang="en-US" sz="1200"/>
          </a:p>
        </p:txBody>
      </p:sp>
    </p:spTree>
    <p:extLst>
      <p:ext uri="{BB962C8B-B14F-4D97-AF65-F5344CB8AC3E}">
        <p14:creationId xmlns:p14="http://schemas.microsoft.com/office/powerpoint/2010/main" xmlns="" val="2198900025"/>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a:xfrm>
            <a:off x="685800" y="4343400"/>
            <a:ext cx="5486400" cy="4114800"/>
          </a:xfrm>
          <a:prstGeom prst="rect">
            <a:avLst/>
          </a:prstGeom>
        </p:spPr>
        <p:txBody>
          <a:bodyPr/>
          <a:lstStyle/>
          <a:p>
            <a:endParaRPr lang="zh-CN" altLang="en-US"/>
          </a:p>
        </p:txBody>
      </p:sp>
      <p:sp>
        <p:nvSpPr>
          <p:cNvPr id="4" name="日期占位符 3"/>
          <p:cNvSpPr>
            <a:spLocks noGrp="1"/>
          </p:cNvSpPr>
          <p:nvPr>
            <p:ph type="dt" idx="10"/>
          </p:nvPr>
        </p:nvSpPr>
        <p:spPr/>
        <p:txBody>
          <a:bodyPr/>
          <a:lstStyle/>
          <a:p>
            <a:pPr>
              <a:defRPr/>
            </a:pPr>
            <a:fld id="{B9E22CF6-F2F3-4CD6-9DAF-D6F535982ACD}" type="datetime1">
              <a:rPr lang="zh-CN" altLang="en-US" smtClean="0"/>
              <a:pPr>
                <a:defRPr/>
              </a:pPr>
              <a:t>2016/10/9</a:t>
            </a:fld>
            <a:endParaRPr lang="zh-CN" altLang="en-US" sz="1200"/>
          </a:p>
        </p:txBody>
      </p:sp>
      <p:sp>
        <p:nvSpPr>
          <p:cNvPr id="5" name="灯片编号占位符 4"/>
          <p:cNvSpPr>
            <a:spLocks noGrp="1"/>
          </p:cNvSpPr>
          <p:nvPr>
            <p:ph type="sldNum" sz="quarter" idx="11"/>
          </p:nvPr>
        </p:nvSpPr>
        <p:spPr/>
        <p:txBody>
          <a:bodyPr/>
          <a:lstStyle/>
          <a:p>
            <a:pPr>
              <a:defRPr/>
            </a:pPr>
            <a:fld id="{13186ACB-15AF-4D0B-8505-486EB19D56C3}" type="slidenum">
              <a:rPr lang="zh-CN" altLang="en-US" smtClean="0"/>
              <a:pPr>
                <a:defRPr/>
              </a:pPr>
              <a:t>29</a:t>
            </a:fld>
            <a:endParaRPr lang="zh-CN" altLang="en-US" sz="1200"/>
          </a:p>
        </p:txBody>
      </p:sp>
    </p:spTree>
    <p:extLst>
      <p:ext uri="{BB962C8B-B14F-4D97-AF65-F5344CB8AC3E}">
        <p14:creationId xmlns:p14="http://schemas.microsoft.com/office/powerpoint/2010/main" xmlns="" val="4586183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a:xfrm>
            <a:off x="685800" y="4343400"/>
            <a:ext cx="5486400" cy="4114800"/>
          </a:xfrm>
          <a:prstGeom prst="rect">
            <a:avLst/>
          </a:prstGeom>
        </p:spPr>
        <p:txBody>
          <a:bodyPr/>
          <a:lstStyle/>
          <a:p>
            <a:endParaRPr lang="zh-CN" altLang="en-US"/>
          </a:p>
        </p:txBody>
      </p:sp>
      <p:sp>
        <p:nvSpPr>
          <p:cNvPr id="4" name="日期占位符 3"/>
          <p:cNvSpPr>
            <a:spLocks noGrp="1"/>
          </p:cNvSpPr>
          <p:nvPr>
            <p:ph type="dt" idx="10"/>
          </p:nvPr>
        </p:nvSpPr>
        <p:spPr/>
        <p:txBody>
          <a:bodyPr/>
          <a:lstStyle/>
          <a:p>
            <a:pPr>
              <a:defRPr/>
            </a:pPr>
            <a:fld id="{B9E22CF6-F2F3-4CD6-9DAF-D6F535982ACD}" type="datetime1">
              <a:rPr lang="zh-CN" altLang="en-US" smtClean="0"/>
              <a:pPr>
                <a:defRPr/>
              </a:pPr>
              <a:t>2016/10/9</a:t>
            </a:fld>
            <a:endParaRPr lang="zh-CN" altLang="en-US" sz="1200"/>
          </a:p>
        </p:txBody>
      </p:sp>
      <p:sp>
        <p:nvSpPr>
          <p:cNvPr id="5" name="灯片编号占位符 4"/>
          <p:cNvSpPr>
            <a:spLocks noGrp="1"/>
          </p:cNvSpPr>
          <p:nvPr>
            <p:ph type="sldNum" sz="quarter" idx="11"/>
          </p:nvPr>
        </p:nvSpPr>
        <p:spPr/>
        <p:txBody>
          <a:bodyPr/>
          <a:lstStyle/>
          <a:p>
            <a:pPr>
              <a:defRPr/>
            </a:pPr>
            <a:fld id="{13186ACB-15AF-4D0B-8505-486EB19D56C3}" type="slidenum">
              <a:rPr lang="zh-CN" altLang="en-US" smtClean="0"/>
              <a:pPr>
                <a:defRPr/>
              </a:pPr>
              <a:t>3</a:t>
            </a:fld>
            <a:endParaRPr lang="zh-CN" altLang="en-US" sz="1200"/>
          </a:p>
        </p:txBody>
      </p:sp>
    </p:spTree>
    <p:extLst>
      <p:ext uri="{BB962C8B-B14F-4D97-AF65-F5344CB8AC3E}">
        <p14:creationId xmlns:p14="http://schemas.microsoft.com/office/powerpoint/2010/main" xmlns="" val="2489057420"/>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a:xfrm>
            <a:off x="685800" y="4343400"/>
            <a:ext cx="5486400" cy="4114800"/>
          </a:xfrm>
          <a:prstGeom prst="rect">
            <a:avLst/>
          </a:prstGeom>
        </p:spPr>
        <p:txBody>
          <a:bodyPr/>
          <a:lstStyle/>
          <a:p>
            <a:endParaRPr lang="zh-CN" altLang="en-US"/>
          </a:p>
        </p:txBody>
      </p:sp>
      <p:sp>
        <p:nvSpPr>
          <p:cNvPr id="4" name="日期占位符 3"/>
          <p:cNvSpPr>
            <a:spLocks noGrp="1"/>
          </p:cNvSpPr>
          <p:nvPr>
            <p:ph type="dt" idx="10"/>
          </p:nvPr>
        </p:nvSpPr>
        <p:spPr/>
        <p:txBody>
          <a:bodyPr/>
          <a:lstStyle/>
          <a:p>
            <a:pPr>
              <a:defRPr/>
            </a:pPr>
            <a:fld id="{B9E22CF6-F2F3-4CD6-9DAF-D6F535982ACD}" type="datetime1">
              <a:rPr lang="zh-CN" altLang="en-US" smtClean="0"/>
              <a:pPr>
                <a:defRPr/>
              </a:pPr>
              <a:t>2016/10/9</a:t>
            </a:fld>
            <a:endParaRPr lang="zh-CN" altLang="en-US" sz="1200"/>
          </a:p>
        </p:txBody>
      </p:sp>
      <p:sp>
        <p:nvSpPr>
          <p:cNvPr id="5" name="灯片编号占位符 4"/>
          <p:cNvSpPr>
            <a:spLocks noGrp="1"/>
          </p:cNvSpPr>
          <p:nvPr>
            <p:ph type="sldNum" sz="quarter" idx="11"/>
          </p:nvPr>
        </p:nvSpPr>
        <p:spPr/>
        <p:txBody>
          <a:bodyPr/>
          <a:lstStyle/>
          <a:p>
            <a:pPr>
              <a:defRPr/>
            </a:pPr>
            <a:fld id="{13186ACB-15AF-4D0B-8505-486EB19D56C3}" type="slidenum">
              <a:rPr lang="zh-CN" altLang="en-US" smtClean="0"/>
              <a:pPr>
                <a:defRPr/>
              </a:pPr>
              <a:t>30</a:t>
            </a:fld>
            <a:endParaRPr lang="zh-CN" altLang="en-US" sz="1200"/>
          </a:p>
        </p:txBody>
      </p:sp>
    </p:spTree>
    <p:extLst>
      <p:ext uri="{BB962C8B-B14F-4D97-AF65-F5344CB8AC3E}">
        <p14:creationId xmlns:p14="http://schemas.microsoft.com/office/powerpoint/2010/main" xmlns="" val="117055806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a:xfrm>
            <a:off x="685800" y="4343400"/>
            <a:ext cx="5486400" cy="4114800"/>
          </a:xfrm>
          <a:prstGeom prst="rect">
            <a:avLst/>
          </a:prstGeom>
        </p:spPr>
        <p:txBody>
          <a:bodyPr/>
          <a:lstStyle/>
          <a:p>
            <a:endParaRPr lang="zh-CN" altLang="en-US"/>
          </a:p>
        </p:txBody>
      </p:sp>
      <p:sp>
        <p:nvSpPr>
          <p:cNvPr id="4" name="日期占位符 3"/>
          <p:cNvSpPr>
            <a:spLocks noGrp="1"/>
          </p:cNvSpPr>
          <p:nvPr>
            <p:ph type="dt" idx="10"/>
          </p:nvPr>
        </p:nvSpPr>
        <p:spPr/>
        <p:txBody>
          <a:bodyPr/>
          <a:lstStyle/>
          <a:p>
            <a:pPr>
              <a:defRPr/>
            </a:pPr>
            <a:fld id="{B9E22CF6-F2F3-4CD6-9DAF-D6F535982ACD}" type="datetime1">
              <a:rPr lang="zh-CN" altLang="en-US" smtClean="0"/>
              <a:pPr>
                <a:defRPr/>
              </a:pPr>
              <a:t>2016/10/9</a:t>
            </a:fld>
            <a:endParaRPr lang="zh-CN" altLang="en-US" sz="1200"/>
          </a:p>
        </p:txBody>
      </p:sp>
      <p:sp>
        <p:nvSpPr>
          <p:cNvPr id="5" name="灯片编号占位符 4"/>
          <p:cNvSpPr>
            <a:spLocks noGrp="1"/>
          </p:cNvSpPr>
          <p:nvPr>
            <p:ph type="sldNum" sz="quarter" idx="11"/>
          </p:nvPr>
        </p:nvSpPr>
        <p:spPr/>
        <p:txBody>
          <a:bodyPr/>
          <a:lstStyle/>
          <a:p>
            <a:pPr>
              <a:defRPr/>
            </a:pPr>
            <a:fld id="{13186ACB-15AF-4D0B-8505-486EB19D56C3}" type="slidenum">
              <a:rPr lang="zh-CN" altLang="en-US" smtClean="0"/>
              <a:pPr>
                <a:defRPr/>
              </a:pPr>
              <a:t>4</a:t>
            </a:fld>
            <a:endParaRPr lang="zh-CN" altLang="en-US" sz="1200"/>
          </a:p>
        </p:txBody>
      </p:sp>
    </p:spTree>
    <p:extLst>
      <p:ext uri="{BB962C8B-B14F-4D97-AF65-F5344CB8AC3E}">
        <p14:creationId xmlns:p14="http://schemas.microsoft.com/office/powerpoint/2010/main" xmlns="" val="366834584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a:xfrm>
            <a:off x="685800" y="4343400"/>
            <a:ext cx="5486400" cy="4114800"/>
          </a:xfrm>
          <a:prstGeom prst="rect">
            <a:avLst/>
          </a:prstGeom>
        </p:spPr>
        <p:txBody>
          <a:bodyPr/>
          <a:lstStyle/>
          <a:p>
            <a:endParaRPr lang="zh-CN" altLang="en-US"/>
          </a:p>
        </p:txBody>
      </p:sp>
      <p:sp>
        <p:nvSpPr>
          <p:cNvPr id="4" name="日期占位符 3"/>
          <p:cNvSpPr>
            <a:spLocks noGrp="1"/>
          </p:cNvSpPr>
          <p:nvPr>
            <p:ph type="dt" idx="10"/>
          </p:nvPr>
        </p:nvSpPr>
        <p:spPr/>
        <p:txBody>
          <a:bodyPr/>
          <a:lstStyle/>
          <a:p>
            <a:pPr>
              <a:defRPr/>
            </a:pPr>
            <a:fld id="{B9E22CF6-F2F3-4CD6-9DAF-D6F535982ACD}" type="datetime1">
              <a:rPr lang="zh-CN" altLang="en-US" smtClean="0"/>
              <a:pPr>
                <a:defRPr/>
              </a:pPr>
              <a:t>2016/10/9</a:t>
            </a:fld>
            <a:endParaRPr lang="zh-CN" altLang="en-US" sz="1200"/>
          </a:p>
        </p:txBody>
      </p:sp>
      <p:sp>
        <p:nvSpPr>
          <p:cNvPr id="5" name="灯片编号占位符 4"/>
          <p:cNvSpPr>
            <a:spLocks noGrp="1"/>
          </p:cNvSpPr>
          <p:nvPr>
            <p:ph type="sldNum" sz="quarter" idx="11"/>
          </p:nvPr>
        </p:nvSpPr>
        <p:spPr/>
        <p:txBody>
          <a:bodyPr/>
          <a:lstStyle/>
          <a:p>
            <a:pPr>
              <a:defRPr/>
            </a:pPr>
            <a:fld id="{13186ACB-15AF-4D0B-8505-486EB19D56C3}" type="slidenum">
              <a:rPr lang="zh-CN" altLang="en-US" smtClean="0"/>
              <a:pPr>
                <a:defRPr/>
              </a:pPr>
              <a:t>5</a:t>
            </a:fld>
            <a:endParaRPr lang="zh-CN" altLang="en-US" sz="1200"/>
          </a:p>
        </p:txBody>
      </p:sp>
    </p:spTree>
    <p:extLst>
      <p:ext uri="{BB962C8B-B14F-4D97-AF65-F5344CB8AC3E}">
        <p14:creationId xmlns:p14="http://schemas.microsoft.com/office/powerpoint/2010/main" xmlns="" val="98410784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a:xfrm>
            <a:off x="685800" y="4343400"/>
            <a:ext cx="5486400" cy="4114800"/>
          </a:xfrm>
          <a:prstGeom prst="rect">
            <a:avLst/>
          </a:prstGeom>
        </p:spPr>
        <p:txBody>
          <a:bodyPr/>
          <a:lstStyle/>
          <a:p>
            <a:endParaRPr lang="zh-CN" altLang="en-US"/>
          </a:p>
        </p:txBody>
      </p:sp>
      <p:sp>
        <p:nvSpPr>
          <p:cNvPr id="4" name="日期占位符 3"/>
          <p:cNvSpPr>
            <a:spLocks noGrp="1"/>
          </p:cNvSpPr>
          <p:nvPr>
            <p:ph type="dt" idx="10"/>
          </p:nvPr>
        </p:nvSpPr>
        <p:spPr/>
        <p:txBody>
          <a:bodyPr/>
          <a:lstStyle/>
          <a:p>
            <a:pPr>
              <a:defRPr/>
            </a:pPr>
            <a:fld id="{B9E22CF6-F2F3-4CD6-9DAF-D6F535982ACD}" type="datetime1">
              <a:rPr lang="zh-CN" altLang="en-US" smtClean="0"/>
              <a:pPr>
                <a:defRPr/>
              </a:pPr>
              <a:t>2016/10/9</a:t>
            </a:fld>
            <a:endParaRPr lang="zh-CN" altLang="en-US" sz="1200"/>
          </a:p>
        </p:txBody>
      </p:sp>
      <p:sp>
        <p:nvSpPr>
          <p:cNvPr id="5" name="灯片编号占位符 4"/>
          <p:cNvSpPr>
            <a:spLocks noGrp="1"/>
          </p:cNvSpPr>
          <p:nvPr>
            <p:ph type="sldNum" sz="quarter" idx="11"/>
          </p:nvPr>
        </p:nvSpPr>
        <p:spPr/>
        <p:txBody>
          <a:bodyPr/>
          <a:lstStyle/>
          <a:p>
            <a:pPr>
              <a:defRPr/>
            </a:pPr>
            <a:fld id="{13186ACB-15AF-4D0B-8505-486EB19D56C3}" type="slidenum">
              <a:rPr lang="zh-CN" altLang="en-US" smtClean="0"/>
              <a:pPr>
                <a:defRPr/>
              </a:pPr>
              <a:t>6</a:t>
            </a:fld>
            <a:endParaRPr lang="zh-CN" altLang="en-US" sz="1200"/>
          </a:p>
        </p:txBody>
      </p:sp>
    </p:spTree>
    <p:extLst>
      <p:ext uri="{BB962C8B-B14F-4D97-AF65-F5344CB8AC3E}">
        <p14:creationId xmlns:p14="http://schemas.microsoft.com/office/powerpoint/2010/main" xmlns="" val="2561992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a:xfrm>
            <a:off x="685800" y="4343400"/>
            <a:ext cx="5486400" cy="4114800"/>
          </a:xfrm>
          <a:prstGeom prst="rect">
            <a:avLst/>
          </a:prstGeom>
        </p:spPr>
        <p:txBody>
          <a:bodyPr/>
          <a:lstStyle/>
          <a:p>
            <a:endParaRPr lang="zh-CN" altLang="en-US"/>
          </a:p>
        </p:txBody>
      </p:sp>
      <p:sp>
        <p:nvSpPr>
          <p:cNvPr id="4" name="日期占位符 3"/>
          <p:cNvSpPr>
            <a:spLocks noGrp="1"/>
          </p:cNvSpPr>
          <p:nvPr>
            <p:ph type="dt" idx="10"/>
          </p:nvPr>
        </p:nvSpPr>
        <p:spPr/>
        <p:txBody>
          <a:bodyPr/>
          <a:lstStyle/>
          <a:p>
            <a:pPr>
              <a:defRPr/>
            </a:pPr>
            <a:fld id="{B9E22CF6-F2F3-4CD6-9DAF-D6F535982ACD}" type="datetime1">
              <a:rPr lang="zh-CN" altLang="en-US" smtClean="0"/>
              <a:pPr>
                <a:defRPr/>
              </a:pPr>
              <a:t>2016/10/9</a:t>
            </a:fld>
            <a:endParaRPr lang="zh-CN" altLang="en-US" sz="1200"/>
          </a:p>
        </p:txBody>
      </p:sp>
      <p:sp>
        <p:nvSpPr>
          <p:cNvPr id="5" name="灯片编号占位符 4"/>
          <p:cNvSpPr>
            <a:spLocks noGrp="1"/>
          </p:cNvSpPr>
          <p:nvPr>
            <p:ph type="sldNum" sz="quarter" idx="11"/>
          </p:nvPr>
        </p:nvSpPr>
        <p:spPr/>
        <p:txBody>
          <a:bodyPr/>
          <a:lstStyle/>
          <a:p>
            <a:pPr>
              <a:defRPr/>
            </a:pPr>
            <a:fld id="{13186ACB-15AF-4D0B-8505-486EB19D56C3}" type="slidenum">
              <a:rPr lang="zh-CN" altLang="en-US" smtClean="0"/>
              <a:pPr>
                <a:defRPr/>
              </a:pPr>
              <a:t>7</a:t>
            </a:fld>
            <a:endParaRPr lang="zh-CN" altLang="en-US" sz="1200"/>
          </a:p>
        </p:txBody>
      </p:sp>
    </p:spTree>
    <p:extLst>
      <p:ext uri="{BB962C8B-B14F-4D97-AF65-F5344CB8AC3E}">
        <p14:creationId xmlns:p14="http://schemas.microsoft.com/office/powerpoint/2010/main" xmlns="" val="26063676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a:xfrm>
            <a:off x="685800" y="4343400"/>
            <a:ext cx="5486400" cy="4114800"/>
          </a:xfrm>
          <a:prstGeom prst="rect">
            <a:avLst/>
          </a:prstGeom>
        </p:spPr>
        <p:txBody>
          <a:bodyPr/>
          <a:lstStyle/>
          <a:p>
            <a:endParaRPr lang="zh-CN" altLang="en-US"/>
          </a:p>
        </p:txBody>
      </p:sp>
      <p:sp>
        <p:nvSpPr>
          <p:cNvPr id="4" name="日期占位符 3"/>
          <p:cNvSpPr>
            <a:spLocks noGrp="1"/>
          </p:cNvSpPr>
          <p:nvPr>
            <p:ph type="dt" idx="10"/>
          </p:nvPr>
        </p:nvSpPr>
        <p:spPr/>
        <p:txBody>
          <a:bodyPr/>
          <a:lstStyle/>
          <a:p>
            <a:pPr>
              <a:defRPr/>
            </a:pPr>
            <a:fld id="{B9E22CF6-F2F3-4CD6-9DAF-D6F535982ACD}" type="datetime1">
              <a:rPr lang="zh-CN" altLang="en-US" smtClean="0"/>
              <a:pPr>
                <a:defRPr/>
              </a:pPr>
              <a:t>2016/10/9</a:t>
            </a:fld>
            <a:endParaRPr lang="zh-CN" altLang="en-US" sz="1200"/>
          </a:p>
        </p:txBody>
      </p:sp>
      <p:sp>
        <p:nvSpPr>
          <p:cNvPr id="5" name="灯片编号占位符 4"/>
          <p:cNvSpPr>
            <a:spLocks noGrp="1"/>
          </p:cNvSpPr>
          <p:nvPr>
            <p:ph type="sldNum" sz="quarter" idx="11"/>
          </p:nvPr>
        </p:nvSpPr>
        <p:spPr/>
        <p:txBody>
          <a:bodyPr/>
          <a:lstStyle/>
          <a:p>
            <a:pPr>
              <a:defRPr/>
            </a:pPr>
            <a:fld id="{13186ACB-15AF-4D0B-8505-486EB19D56C3}" type="slidenum">
              <a:rPr lang="zh-CN" altLang="en-US" smtClean="0"/>
              <a:pPr>
                <a:defRPr/>
              </a:pPr>
              <a:t>8</a:t>
            </a:fld>
            <a:endParaRPr lang="zh-CN" altLang="en-US" sz="1200"/>
          </a:p>
        </p:txBody>
      </p:sp>
    </p:spTree>
    <p:extLst>
      <p:ext uri="{BB962C8B-B14F-4D97-AF65-F5344CB8AC3E}">
        <p14:creationId xmlns:p14="http://schemas.microsoft.com/office/powerpoint/2010/main" xmlns="" val="260971589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a:xfrm>
            <a:off x="685800" y="4343400"/>
            <a:ext cx="5486400" cy="4114800"/>
          </a:xfrm>
          <a:prstGeom prst="rect">
            <a:avLst/>
          </a:prstGeom>
        </p:spPr>
        <p:txBody>
          <a:bodyPr/>
          <a:lstStyle/>
          <a:p>
            <a:endParaRPr lang="zh-CN" altLang="en-US"/>
          </a:p>
        </p:txBody>
      </p:sp>
      <p:sp>
        <p:nvSpPr>
          <p:cNvPr id="4" name="日期占位符 3"/>
          <p:cNvSpPr>
            <a:spLocks noGrp="1"/>
          </p:cNvSpPr>
          <p:nvPr>
            <p:ph type="dt" idx="10"/>
          </p:nvPr>
        </p:nvSpPr>
        <p:spPr/>
        <p:txBody>
          <a:bodyPr/>
          <a:lstStyle/>
          <a:p>
            <a:pPr>
              <a:defRPr/>
            </a:pPr>
            <a:fld id="{B9E22CF6-F2F3-4CD6-9DAF-D6F535982ACD}" type="datetime1">
              <a:rPr lang="zh-CN" altLang="en-US" smtClean="0"/>
              <a:pPr>
                <a:defRPr/>
              </a:pPr>
              <a:t>2016/10/9</a:t>
            </a:fld>
            <a:endParaRPr lang="zh-CN" altLang="en-US" sz="1200"/>
          </a:p>
        </p:txBody>
      </p:sp>
      <p:sp>
        <p:nvSpPr>
          <p:cNvPr id="5" name="灯片编号占位符 4"/>
          <p:cNvSpPr>
            <a:spLocks noGrp="1"/>
          </p:cNvSpPr>
          <p:nvPr>
            <p:ph type="sldNum" sz="quarter" idx="11"/>
          </p:nvPr>
        </p:nvSpPr>
        <p:spPr/>
        <p:txBody>
          <a:bodyPr/>
          <a:lstStyle/>
          <a:p>
            <a:pPr>
              <a:defRPr/>
            </a:pPr>
            <a:fld id="{13186ACB-15AF-4D0B-8505-486EB19D56C3}" type="slidenum">
              <a:rPr lang="zh-CN" altLang="en-US" smtClean="0"/>
              <a:pPr>
                <a:defRPr/>
              </a:pPr>
              <a:t>9</a:t>
            </a:fld>
            <a:endParaRPr lang="zh-CN" altLang="en-US" sz="1200"/>
          </a:p>
        </p:txBody>
      </p:sp>
    </p:spTree>
    <p:extLst>
      <p:ext uri="{BB962C8B-B14F-4D97-AF65-F5344CB8AC3E}">
        <p14:creationId xmlns:p14="http://schemas.microsoft.com/office/powerpoint/2010/main" xmlns="" val="149498035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5"/>
            <a:ext cx="10363200" cy="1470025"/>
          </a:xfrm>
        </p:spPr>
        <p:txBody>
          <a:bodyPr/>
          <a:lstStyle/>
          <a:p>
            <a:r>
              <a:rPr lang="zh-CN" altLang="en-US"/>
              <a:t>单击此处编辑母版标题样式</a:t>
            </a:r>
          </a:p>
        </p:txBody>
      </p:sp>
      <p:sp>
        <p:nvSpPr>
          <p:cNvPr id="3" name="副标题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a:t>单击此处编辑母版副标题样式</a:t>
            </a:r>
          </a:p>
        </p:txBody>
      </p:sp>
      <p:sp>
        <p:nvSpPr>
          <p:cNvPr id="4" name="日期占位符 3"/>
          <p:cNvSpPr>
            <a:spLocks noGrp="1" noChangeArrowheads="1"/>
          </p:cNvSpPr>
          <p:nvPr>
            <p:ph type="dt" sz="half" idx="10"/>
          </p:nvPr>
        </p:nvSpPr>
        <p:spPr>
          <a:ln/>
        </p:spPr>
        <p:txBody>
          <a:bodyPr/>
          <a:lstStyle>
            <a:lvl1pPr>
              <a:defRPr/>
            </a:lvl1pPr>
          </a:lstStyle>
          <a:p>
            <a:pPr>
              <a:defRPr/>
            </a:pPr>
            <a:fld id="{89F152E7-E760-45DE-A87D-2FD9A6544241}" type="datetime1">
              <a:rPr lang="zh-CN" altLang="en-US"/>
              <a:pPr>
                <a:defRPr/>
              </a:pPr>
              <a:t>2016/10/9</a:t>
            </a:fld>
            <a:endParaRPr lang="zh-CN" altLang="en-US" sz="1800">
              <a:solidFill>
                <a:schemeClr val="tx1"/>
              </a:solidFill>
              <a:latin typeface="Arial" pitchFamily="34" charset="0"/>
            </a:endParaRPr>
          </a:p>
        </p:txBody>
      </p:sp>
      <p:sp>
        <p:nvSpPr>
          <p:cNvPr id="5" name="页脚占位符 4"/>
          <p:cNvSpPr>
            <a:spLocks noGrp="1" noChangeArrowheads="1"/>
          </p:cNvSpPr>
          <p:nvPr>
            <p:ph type="ftr" sz="quarter" idx="11"/>
          </p:nvPr>
        </p:nvSpPr>
        <p:spPr>
          <a:ln/>
        </p:spPr>
        <p:txBody>
          <a:bodyPr/>
          <a:lstStyle>
            <a:lvl1pPr>
              <a:defRPr/>
            </a:lvl1pPr>
          </a:lstStyle>
          <a:p>
            <a:pPr>
              <a:defRPr/>
            </a:pPr>
            <a:endParaRPr lang="zh-CN" altLang="zh-CN"/>
          </a:p>
        </p:txBody>
      </p:sp>
      <p:sp>
        <p:nvSpPr>
          <p:cNvPr id="6" name="灯片编号占位符 5"/>
          <p:cNvSpPr>
            <a:spLocks noGrp="1" noChangeArrowheads="1"/>
          </p:cNvSpPr>
          <p:nvPr>
            <p:ph type="sldNum" sz="quarter" idx="12"/>
          </p:nvPr>
        </p:nvSpPr>
        <p:spPr>
          <a:ln/>
        </p:spPr>
        <p:txBody>
          <a:bodyPr/>
          <a:lstStyle>
            <a:lvl1pPr>
              <a:defRPr/>
            </a:lvl1pPr>
          </a:lstStyle>
          <a:p>
            <a:pPr>
              <a:defRPr/>
            </a:pPr>
            <a:fld id="{6E6CA7F8-9F55-4C7B-81C3-4F92F507C7F1}" type="slidenum">
              <a:rPr lang="zh-CN" altLang="en-US"/>
              <a:pPr>
                <a:defRPr/>
              </a:pPr>
              <a:t>‹#›</a:t>
            </a:fld>
            <a:endParaRPr lang="zh-CN" altLang="en-US" sz="1800">
              <a:solidFill>
                <a:schemeClr val="tx1"/>
              </a:solidFill>
              <a:latin typeface="Arial" pitchFamily="34" charset="0"/>
            </a:endParaRPr>
          </a:p>
        </p:txBody>
      </p:sp>
    </p:spTree>
    <p:extLst>
      <p:ext uri="{BB962C8B-B14F-4D97-AF65-F5344CB8AC3E}">
        <p14:creationId xmlns:p14="http://schemas.microsoft.com/office/powerpoint/2010/main" xmlns="" val="15095099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noChangeArrowheads="1"/>
          </p:cNvSpPr>
          <p:nvPr>
            <p:ph type="dt" sz="half" idx="10"/>
          </p:nvPr>
        </p:nvSpPr>
        <p:spPr>
          <a:ln/>
        </p:spPr>
        <p:txBody>
          <a:bodyPr/>
          <a:lstStyle>
            <a:lvl1pPr>
              <a:defRPr/>
            </a:lvl1pPr>
          </a:lstStyle>
          <a:p>
            <a:pPr>
              <a:defRPr/>
            </a:pPr>
            <a:fld id="{264D0E18-8018-482B-A9ED-B45AE0B468BE}" type="datetime1">
              <a:rPr lang="zh-CN" altLang="en-US"/>
              <a:pPr>
                <a:defRPr/>
              </a:pPr>
              <a:t>2016/10/9</a:t>
            </a:fld>
            <a:endParaRPr lang="zh-CN" altLang="en-US" sz="1800">
              <a:solidFill>
                <a:schemeClr val="tx1"/>
              </a:solidFill>
              <a:latin typeface="Arial" pitchFamily="34" charset="0"/>
            </a:endParaRPr>
          </a:p>
        </p:txBody>
      </p:sp>
      <p:sp>
        <p:nvSpPr>
          <p:cNvPr id="5" name="页脚占位符 4"/>
          <p:cNvSpPr>
            <a:spLocks noGrp="1" noChangeArrowheads="1"/>
          </p:cNvSpPr>
          <p:nvPr>
            <p:ph type="ftr" sz="quarter" idx="11"/>
          </p:nvPr>
        </p:nvSpPr>
        <p:spPr>
          <a:ln/>
        </p:spPr>
        <p:txBody>
          <a:bodyPr/>
          <a:lstStyle>
            <a:lvl1pPr>
              <a:defRPr/>
            </a:lvl1pPr>
          </a:lstStyle>
          <a:p>
            <a:pPr>
              <a:defRPr/>
            </a:pPr>
            <a:endParaRPr lang="zh-CN" altLang="zh-CN"/>
          </a:p>
        </p:txBody>
      </p:sp>
      <p:sp>
        <p:nvSpPr>
          <p:cNvPr id="6" name="灯片编号占位符 5"/>
          <p:cNvSpPr>
            <a:spLocks noGrp="1" noChangeArrowheads="1"/>
          </p:cNvSpPr>
          <p:nvPr>
            <p:ph type="sldNum" sz="quarter" idx="12"/>
          </p:nvPr>
        </p:nvSpPr>
        <p:spPr>
          <a:ln/>
        </p:spPr>
        <p:txBody>
          <a:bodyPr/>
          <a:lstStyle>
            <a:lvl1pPr>
              <a:defRPr/>
            </a:lvl1pPr>
          </a:lstStyle>
          <a:p>
            <a:pPr>
              <a:defRPr/>
            </a:pPr>
            <a:fld id="{66F4A3E7-1BA2-46B8-93CF-96B94D6031F7}" type="slidenum">
              <a:rPr lang="zh-CN" altLang="en-US"/>
              <a:pPr>
                <a:defRPr/>
              </a:pPr>
              <a:t>‹#›</a:t>
            </a:fld>
            <a:endParaRPr lang="zh-CN" altLang="en-US" sz="1800">
              <a:solidFill>
                <a:schemeClr val="tx1"/>
              </a:solidFill>
              <a:latin typeface="Arial" pitchFamily="34" charset="0"/>
            </a:endParaRPr>
          </a:p>
        </p:txBody>
      </p:sp>
    </p:spTree>
    <p:extLst>
      <p:ext uri="{BB962C8B-B14F-4D97-AF65-F5344CB8AC3E}">
        <p14:creationId xmlns:p14="http://schemas.microsoft.com/office/powerpoint/2010/main" xmlns="" val="118108221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noChangeArrowheads="1"/>
          </p:cNvSpPr>
          <p:nvPr>
            <p:ph type="dt" sz="half" idx="10"/>
          </p:nvPr>
        </p:nvSpPr>
        <p:spPr>
          <a:ln/>
        </p:spPr>
        <p:txBody>
          <a:bodyPr/>
          <a:lstStyle>
            <a:lvl1pPr>
              <a:defRPr/>
            </a:lvl1pPr>
          </a:lstStyle>
          <a:p>
            <a:pPr>
              <a:defRPr/>
            </a:pPr>
            <a:fld id="{2820398D-25DB-4949-B5BA-7219107EBBFF}" type="datetime1">
              <a:rPr lang="zh-CN" altLang="en-US"/>
              <a:pPr>
                <a:defRPr/>
              </a:pPr>
              <a:t>2016/10/9</a:t>
            </a:fld>
            <a:endParaRPr lang="zh-CN" altLang="en-US" sz="1800">
              <a:solidFill>
                <a:schemeClr val="tx1"/>
              </a:solidFill>
              <a:latin typeface="Arial" pitchFamily="34" charset="0"/>
            </a:endParaRPr>
          </a:p>
        </p:txBody>
      </p:sp>
      <p:sp>
        <p:nvSpPr>
          <p:cNvPr id="5" name="页脚占位符 4"/>
          <p:cNvSpPr>
            <a:spLocks noGrp="1" noChangeArrowheads="1"/>
          </p:cNvSpPr>
          <p:nvPr>
            <p:ph type="ftr" sz="quarter" idx="11"/>
          </p:nvPr>
        </p:nvSpPr>
        <p:spPr>
          <a:ln/>
        </p:spPr>
        <p:txBody>
          <a:bodyPr/>
          <a:lstStyle>
            <a:lvl1pPr>
              <a:defRPr/>
            </a:lvl1pPr>
          </a:lstStyle>
          <a:p>
            <a:pPr>
              <a:defRPr/>
            </a:pPr>
            <a:endParaRPr lang="zh-CN" altLang="zh-CN"/>
          </a:p>
        </p:txBody>
      </p:sp>
      <p:sp>
        <p:nvSpPr>
          <p:cNvPr id="6" name="灯片编号占位符 5"/>
          <p:cNvSpPr>
            <a:spLocks noGrp="1" noChangeArrowheads="1"/>
          </p:cNvSpPr>
          <p:nvPr>
            <p:ph type="sldNum" sz="quarter" idx="12"/>
          </p:nvPr>
        </p:nvSpPr>
        <p:spPr>
          <a:ln/>
        </p:spPr>
        <p:txBody>
          <a:bodyPr/>
          <a:lstStyle>
            <a:lvl1pPr>
              <a:defRPr/>
            </a:lvl1pPr>
          </a:lstStyle>
          <a:p>
            <a:pPr>
              <a:defRPr/>
            </a:pPr>
            <a:fld id="{777FEDC0-3750-44F8-927C-06439FBB5C7B}" type="slidenum">
              <a:rPr lang="zh-CN" altLang="en-US"/>
              <a:pPr>
                <a:defRPr/>
              </a:pPr>
              <a:t>‹#›</a:t>
            </a:fld>
            <a:endParaRPr lang="zh-CN" altLang="en-US" sz="1800">
              <a:solidFill>
                <a:schemeClr val="tx1"/>
              </a:solidFill>
              <a:latin typeface="Arial" pitchFamily="34" charset="0"/>
            </a:endParaRPr>
          </a:p>
        </p:txBody>
      </p:sp>
    </p:spTree>
    <p:extLst>
      <p:ext uri="{BB962C8B-B14F-4D97-AF65-F5344CB8AC3E}">
        <p14:creationId xmlns:p14="http://schemas.microsoft.com/office/powerpoint/2010/main" xmlns="" val="317029092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noChangeArrowheads="1"/>
          </p:cNvSpPr>
          <p:nvPr>
            <p:ph type="dt" sz="half" idx="10"/>
          </p:nvPr>
        </p:nvSpPr>
        <p:spPr>
          <a:ln/>
        </p:spPr>
        <p:txBody>
          <a:bodyPr/>
          <a:lstStyle>
            <a:lvl1pPr>
              <a:defRPr/>
            </a:lvl1pPr>
          </a:lstStyle>
          <a:p>
            <a:pPr>
              <a:defRPr/>
            </a:pPr>
            <a:fld id="{85346ADA-F875-445C-B362-AE35AE9F4765}" type="datetime1">
              <a:rPr lang="zh-CN" altLang="en-US"/>
              <a:pPr>
                <a:defRPr/>
              </a:pPr>
              <a:t>2016/10/9</a:t>
            </a:fld>
            <a:endParaRPr lang="zh-CN" altLang="en-US" sz="1800">
              <a:solidFill>
                <a:schemeClr val="tx1"/>
              </a:solidFill>
              <a:latin typeface="Arial" pitchFamily="34" charset="0"/>
            </a:endParaRPr>
          </a:p>
        </p:txBody>
      </p:sp>
      <p:sp>
        <p:nvSpPr>
          <p:cNvPr id="5" name="页脚占位符 4"/>
          <p:cNvSpPr>
            <a:spLocks noGrp="1" noChangeArrowheads="1"/>
          </p:cNvSpPr>
          <p:nvPr>
            <p:ph type="ftr" sz="quarter" idx="11"/>
          </p:nvPr>
        </p:nvSpPr>
        <p:spPr>
          <a:ln/>
        </p:spPr>
        <p:txBody>
          <a:bodyPr/>
          <a:lstStyle>
            <a:lvl1pPr>
              <a:defRPr/>
            </a:lvl1pPr>
          </a:lstStyle>
          <a:p>
            <a:pPr>
              <a:defRPr/>
            </a:pPr>
            <a:endParaRPr lang="zh-CN" altLang="zh-CN"/>
          </a:p>
        </p:txBody>
      </p:sp>
      <p:sp>
        <p:nvSpPr>
          <p:cNvPr id="6" name="灯片编号占位符 5"/>
          <p:cNvSpPr>
            <a:spLocks noGrp="1" noChangeArrowheads="1"/>
          </p:cNvSpPr>
          <p:nvPr>
            <p:ph type="sldNum" sz="quarter" idx="12"/>
          </p:nvPr>
        </p:nvSpPr>
        <p:spPr>
          <a:ln/>
        </p:spPr>
        <p:txBody>
          <a:bodyPr/>
          <a:lstStyle>
            <a:lvl1pPr>
              <a:defRPr/>
            </a:lvl1pPr>
          </a:lstStyle>
          <a:p>
            <a:pPr>
              <a:defRPr/>
            </a:pPr>
            <a:fld id="{E5996E70-606E-4C97-B0C6-CFF712B5C767}" type="slidenum">
              <a:rPr lang="zh-CN" altLang="en-US"/>
              <a:pPr>
                <a:defRPr/>
              </a:pPr>
              <a:t>‹#›</a:t>
            </a:fld>
            <a:endParaRPr lang="zh-CN" altLang="en-US" sz="1800">
              <a:solidFill>
                <a:schemeClr val="tx1"/>
              </a:solidFill>
              <a:latin typeface="Arial" pitchFamily="34" charset="0"/>
            </a:endParaRPr>
          </a:p>
        </p:txBody>
      </p:sp>
    </p:spTree>
    <p:extLst>
      <p:ext uri="{BB962C8B-B14F-4D97-AF65-F5344CB8AC3E}">
        <p14:creationId xmlns:p14="http://schemas.microsoft.com/office/powerpoint/2010/main" xmlns="" val="362611467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613" y="4406900"/>
            <a:ext cx="10363200" cy="1362075"/>
          </a:xfrm>
        </p:spPr>
        <p:txBody>
          <a:bodyPr anchor="t"/>
          <a:lstStyle>
            <a:lvl1pPr algn="l">
              <a:defRPr sz="4000" b="1" cap="all"/>
            </a:lvl1pPr>
          </a:lstStyle>
          <a:p>
            <a:r>
              <a:rPr lang="zh-CN" altLang="en-US"/>
              <a:t>单击此处编辑母版标题样式</a:t>
            </a:r>
          </a:p>
        </p:txBody>
      </p:sp>
      <p:sp>
        <p:nvSpPr>
          <p:cNvPr id="3" name="文本占位符 2"/>
          <p:cNvSpPr>
            <a:spLocks noGrp="1"/>
          </p:cNvSpPr>
          <p:nvPr>
            <p:ph type="body" idx="1"/>
          </p:nvPr>
        </p:nvSpPr>
        <p:spPr>
          <a:xfrm>
            <a:off x="963613"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a:t>单击此处编辑母版文本样式</a:t>
            </a:r>
          </a:p>
        </p:txBody>
      </p:sp>
      <p:sp>
        <p:nvSpPr>
          <p:cNvPr id="4" name="日期占位符 3"/>
          <p:cNvSpPr>
            <a:spLocks noGrp="1" noChangeArrowheads="1"/>
          </p:cNvSpPr>
          <p:nvPr>
            <p:ph type="dt" sz="half" idx="10"/>
          </p:nvPr>
        </p:nvSpPr>
        <p:spPr>
          <a:ln/>
        </p:spPr>
        <p:txBody>
          <a:bodyPr/>
          <a:lstStyle>
            <a:lvl1pPr>
              <a:defRPr/>
            </a:lvl1pPr>
          </a:lstStyle>
          <a:p>
            <a:pPr>
              <a:defRPr/>
            </a:pPr>
            <a:fld id="{25159E3A-AB34-4F60-A52C-BE475F0ABF76}" type="datetime1">
              <a:rPr lang="zh-CN" altLang="en-US"/>
              <a:pPr>
                <a:defRPr/>
              </a:pPr>
              <a:t>2016/10/9</a:t>
            </a:fld>
            <a:endParaRPr lang="zh-CN" altLang="en-US" sz="1800">
              <a:solidFill>
                <a:schemeClr val="tx1"/>
              </a:solidFill>
              <a:latin typeface="Arial" pitchFamily="34" charset="0"/>
            </a:endParaRPr>
          </a:p>
        </p:txBody>
      </p:sp>
      <p:sp>
        <p:nvSpPr>
          <p:cNvPr id="5" name="页脚占位符 4"/>
          <p:cNvSpPr>
            <a:spLocks noGrp="1" noChangeArrowheads="1"/>
          </p:cNvSpPr>
          <p:nvPr>
            <p:ph type="ftr" sz="quarter" idx="11"/>
          </p:nvPr>
        </p:nvSpPr>
        <p:spPr>
          <a:ln/>
        </p:spPr>
        <p:txBody>
          <a:bodyPr/>
          <a:lstStyle>
            <a:lvl1pPr>
              <a:defRPr/>
            </a:lvl1pPr>
          </a:lstStyle>
          <a:p>
            <a:pPr>
              <a:defRPr/>
            </a:pPr>
            <a:endParaRPr lang="zh-CN" altLang="zh-CN"/>
          </a:p>
        </p:txBody>
      </p:sp>
      <p:sp>
        <p:nvSpPr>
          <p:cNvPr id="6" name="灯片编号占位符 5"/>
          <p:cNvSpPr>
            <a:spLocks noGrp="1" noChangeArrowheads="1"/>
          </p:cNvSpPr>
          <p:nvPr>
            <p:ph type="sldNum" sz="quarter" idx="12"/>
          </p:nvPr>
        </p:nvSpPr>
        <p:spPr>
          <a:ln/>
        </p:spPr>
        <p:txBody>
          <a:bodyPr/>
          <a:lstStyle>
            <a:lvl1pPr>
              <a:defRPr/>
            </a:lvl1pPr>
          </a:lstStyle>
          <a:p>
            <a:pPr>
              <a:defRPr/>
            </a:pPr>
            <a:fld id="{0D76F503-C355-49DA-AC32-897FBC964F9C}" type="slidenum">
              <a:rPr lang="zh-CN" altLang="en-US"/>
              <a:pPr>
                <a:defRPr/>
              </a:pPr>
              <a:t>‹#›</a:t>
            </a:fld>
            <a:endParaRPr lang="zh-CN" altLang="en-US" sz="1800">
              <a:solidFill>
                <a:schemeClr val="tx1"/>
              </a:solidFill>
              <a:latin typeface="Arial" pitchFamily="34" charset="0"/>
            </a:endParaRPr>
          </a:p>
        </p:txBody>
      </p:sp>
    </p:spTree>
    <p:extLst>
      <p:ext uri="{BB962C8B-B14F-4D97-AF65-F5344CB8AC3E}">
        <p14:creationId xmlns:p14="http://schemas.microsoft.com/office/powerpoint/2010/main" xmlns="" val="202604875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838200" y="1825625"/>
            <a:ext cx="5181600" cy="43513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6172200" y="1825625"/>
            <a:ext cx="5181600" cy="43513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3"/>
          <p:cNvSpPr>
            <a:spLocks noGrp="1" noChangeArrowheads="1"/>
          </p:cNvSpPr>
          <p:nvPr>
            <p:ph type="dt" sz="half" idx="10"/>
          </p:nvPr>
        </p:nvSpPr>
        <p:spPr>
          <a:ln/>
        </p:spPr>
        <p:txBody>
          <a:bodyPr/>
          <a:lstStyle>
            <a:lvl1pPr>
              <a:defRPr/>
            </a:lvl1pPr>
          </a:lstStyle>
          <a:p>
            <a:pPr>
              <a:defRPr/>
            </a:pPr>
            <a:fld id="{E1395128-65F4-4869-A6E3-C77FEADDC437}" type="datetime1">
              <a:rPr lang="zh-CN" altLang="en-US"/>
              <a:pPr>
                <a:defRPr/>
              </a:pPr>
              <a:t>2016/10/9</a:t>
            </a:fld>
            <a:endParaRPr lang="zh-CN" altLang="en-US" sz="1800">
              <a:solidFill>
                <a:schemeClr val="tx1"/>
              </a:solidFill>
              <a:latin typeface="Arial" pitchFamily="34" charset="0"/>
            </a:endParaRPr>
          </a:p>
        </p:txBody>
      </p:sp>
      <p:sp>
        <p:nvSpPr>
          <p:cNvPr id="6" name="页脚占位符 4"/>
          <p:cNvSpPr>
            <a:spLocks noGrp="1" noChangeArrowheads="1"/>
          </p:cNvSpPr>
          <p:nvPr>
            <p:ph type="ftr" sz="quarter" idx="11"/>
          </p:nvPr>
        </p:nvSpPr>
        <p:spPr>
          <a:ln/>
        </p:spPr>
        <p:txBody>
          <a:bodyPr/>
          <a:lstStyle>
            <a:lvl1pPr>
              <a:defRPr/>
            </a:lvl1pPr>
          </a:lstStyle>
          <a:p>
            <a:pPr>
              <a:defRPr/>
            </a:pPr>
            <a:endParaRPr lang="zh-CN" altLang="zh-CN"/>
          </a:p>
        </p:txBody>
      </p:sp>
      <p:sp>
        <p:nvSpPr>
          <p:cNvPr id="7" name="灯片编号占位符 5"/>
          <p:cNvSpPr>
            <a:spLocks noGrp="1" noChangeArrowheads="1"/>
          </p:cNvSpPr>
          <p:nvPr>
            <p:ph type="sldNum" sz="quarter" idx="12"/>
          </p:nvPr>
        </p:nvSpPr>
        <p:spPr>
          <a:ln/>
        </p:spPr>
        <p:txBody>
          <a:bodyPr/>
          <a:lstStyle>
            <a:lvl1pPr>
              <a:defRPr/>
            </a:lvl1pPr>
          </a:lstStyle>
          <a:p>
            <a:pPr>
              <a:defRPr/>
            </a:pPr>
            <a:fld id="{00B005F6-E3D7-4030-8186-78B3F8D17EEA}" type="slidenum">
              <a:rPr lang="zh-CN" altLang="en-US"/>
              <a:pPr>
                <a:defRPr/>
              </a:pPr>
              <a:t>‹#›</a:t>
            </a:fld>
            <a:endParaRPr lang="zh-CN" altLang="en-US" sz="1800">
              <a:solidFill>
                <a:schemeClr val="tx1"/>
              </a:solidFill>
              <a:latin typeface="Arial" pitchFamily="34" charset="0"/>
            </a:endParaRPr>
          </a:p>
        </p:txBody>
      </p:sp>
    </p:spTree>
    <p:extLst>
      <p:ext uri="{BB962C8B-B14F-4D97-AF65-F5344CB8AC3E}">
        <p14:creationId xmlns:p14="http://schemas.microsoft.com/office/powerpoint/2010/main" xmlns="" val="328415792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p:spPr>
        <p:txBody>
          <a:bodyPr/>
          <a:lstStyle>
            <a:lvl1pPr>
              <a:defRPr/>
            </a:lvl1pPr>
          </a:lstStyle>
          <a:p>
            <a:r>
              <a:rPr lang="zh-CN" altLang="en-US"/>
              <a:t>单击此处编辑母版标题样式</a:t>
            </a:r>
          </a:p>
        </p:txBody>
      </p:sp>
      <p:sp>
        <p:nvSpPr>
          <p:cNvPr id="3" name="文本占位符 2"/>
          <p:cNvSpPr>
            <a:spLocks noGrp="1"/>
          </p:cNvSpPr>
          <p:nvPr>
            <p:ph type="body" idx="1"/>
          </p:nvPr>
        </p:nvSpPr>
        <p:spPr>
          <a:xfrm>
            <a:off x="609600" y="1535113"/>
            <a:ext cx="53863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609600" y="2174875"/>
            <a:ext cx="53863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6192838" y="1535113"/>
            <a:ext cx="5389562"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6192838" y="2174875"/>
            <a:ext cx="5389562"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3"/>
          <p:cNvSpPr>
            <a:spLocks noGrp="1" noChangeArrowheads="1"/>
          </p:cNvSpPr>
          <p:nvPr>
            <p:ph type="dt" sz="half" idx="10"/>
          </p:nvPr>
        </p:nvSpPr>
        <p:spPr>
          <a:ln/>
        </p:spPr>
        <p:txBody>
          <a:bodyPr/>
          <a:lstStyle>
            <a:lvl1pPr>
              <a:defRPr/>
            </a:lvl1pPr>
          </a:lstStyle>
          <a:p>
            <a:pPr>
              <a:defRPr/>
            </a:pPr>
            <a:fld id="{320A1A1D-230F-4A80-B023-A604BEEDEF57}" type="datetime1">
              <a:rPr lang="zh-CN" altLang="en-US"/>
              <a:pPr>
                <a:defRPr/>
              </a:pPr>
              <a:t>2016/10/9</a:t>
            </a:fld>
            <a:endParaRPr lang="zh-CN" altLang="en-US" sz="1800">
              <a:solidFill>
                <a:schemeClr val="tx1"/>
              </a:solidFill>
              <a:latin typeface="Arial" pitchFamily="34" charset="0"/>
            </a:endParaRPr>
          </a:p>
        </p:txBody>
      </p:sp>
      <p:sp>
        <p:nvSpPr>
          <p:cNvPr id="8" name="页脚占位符 4"/>
          <p:cNvSpPr>
            <a:spLocks noGrp="1" noChangeArrowheads="1"/>
          </p:cNvSpPr>
          <p:nvPr>
            <p:ph type="ftr" sz="quarter" idx="11"/>
          </p:nvPr>
        </p:nvSpPr>
        <p:spPr>
          <a:ln/>
        </p:spPr>
        <p:txBody>
          <a:bodyPr/>
          <a:lstStyle>
            <a:lvl1pPr>
              <a:defRPr/>
            </a:lvl1pPr>
          </a:lstStyle>
          <a:p>
            <a:pPr>
              <a:defRPr/>
            </a:pPr>
            <a:endParaRPr lang="zh-CN" altLang="zh-CN"/>
          </a:p>
        </p:txBody>
      </p:sp>
      <p:sp>
        <p:nvSpPr>
          <p:cNvPr id="9" name="灯片编号占位符 5"/>
          <p:cNvSpPr>
            <a:spLocks noGrp="1" noChangeArrowheads="1"/>
          </p:cNvSpPr>
          <p:nvPr>
            <p:ph type="sldNum" sz="quarter" idx="12"/>
          </p:nvPr>
        </p:nvSpPr>
        <p:spPr>
          <a:ln/>
        </p:spPr>
        <p:txBody>
          <a:bodyPr/>
          <a:lstStyle>
            <a:lvl1pPr>
              <a:defRPr/>
            </a:lvl1pPr>
          </a:lstStyle>
          <a:p>
            <a:pPr>
              <a:defRPr/>
            </a:pPr>
            <a:fld id="{F8E4B5C1-4021-481C-B25B-382C9AF5EA82}" type="slidenum">
              <a:rPr lang="zh-CN" altLang="en-US"/>
              <a:pPr>
                <a:defRPr/>
              </a:pPr>
              <a:t>‹#›</a:t>
            </a:fld>
            <a:endParaRPr lang="zh-CN" altLang="en-US" sz="1800">
              <a:solidFill>
                <a:schemeClr val="tx1"/>
              </a:solidFill>
              <a:latin typeface="Arial" pitchFamily="34" charset="0"/>
            </a:endParaRPr>
          </a:p>
        </p:txBody>
      </p:sp>
    </p:spTree>
    <p:extLst>
      <p:ext uri="{BB962C8B-B14F-4D97-AF65-F5344CB8AC3E}">
        <p14:creationId xmlns:p14="http://schemas.microsoft.com/office/powerpoint/2010/main" xmlns="" val="28152379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3"/>
          <p:cNvSpPr>
            <a:spLocks noGrp="1" noChangeArrowheads="1"/>
          </p:cNvSpPr>
          <p:nvPr>
            <p:ph type="dt" sz="half" idx="10"/>
          </p:nvPr>
        </p:nvSpPr>
        <p:spPr>
          <a:ln/>
        </p:spPr>
        <p:txBody>
          <a:bodyPr/>
          <a:lstStyle>
            <a:lvl1pPr>
              <a:defRPr/>
            </a:lvl1pPr>
          </a:lstStyle>
          <a:p>
            <a:pPr>
              <a:defRPr/>
            </a:pPr>
            <a:fld id="{A743BB74-1DEB-4B65-8E93-42AB4981D672}" type="datetime1">
              <a:rPr lang="zh-CN" altLang="en-US"/>
              <a:pPr>
                <a:defRPr/>
              </a:pPr>
              <a:t>2016/10/9</a:t>
            </a:fld>
            <a:endParaRPr lang="zh-CN" altLang="en-US" sz="1800">
              <a:solidFill>
                <a:schemeClr val="tx1"/>
              </a:solidFill>
              <a:latin typeface="Arial" pitchFamily="34" charset="0"/>
            </a:endParaRPr>
          </a:p>
        </p:txBody>
      </p:sp>
      <p:sp>
        <p:nvSpPr>
          <p:cNvPr id="4" name="页脚占位符 4"/>
          <p:cNvSpPr>
            <a:spLocks noGrp="1" noChangeArrowheads="1"/>
          </p:cNvSpPr>
          <p:nvPr>
            <p:ph type="ftr" sz="quarter" idx="11"/>
          </p:nvPr>
        </p:nvSpPr>
        <p:spPr>
          <a:ln/>
        </p:spPr>
        <p:txBody>
          <a:bodyPr/>
          <a:lstStyle>
            <a:lvl1pPr>
              <a:defRPr/>
            </a:lvl1pPr>
          </a:lstStyle>
          <a:p>
            <a:pPr>
              <a:defRPr/>
            </a:pPr>
            <a:endParaRPr lang="zh-CN" altLang="zh-CN"/>
          </a:p>
        </p:txBody>
      </p:sp>
      <p:sp>
        <p:nvSpPr>
          <p:cNvPr id="5" name="灯片编号占位符 5"/>
          <p:cNvSpPr>
            <a:spLocks noGrp="1" noChangeArrowheads="1"/>
          </p:cNvSpPr>
          <p:nvPr>
            <p:ph type="sldNum" sz="quarter" idx="12"/>
          </p:nvPr>
        </p:nvSpPr>
        <p:spPr>
          <a:ln/>
        </p:spPr>
        <p:txBody>
          <a:bodyPr/>
          <a:lstStyle>
            <a:lvl1pPr>
              <a:defRPr/>
            </a:lvl1pPr>
          </a:lstStyle>
          <a:p>
            <a:pPr>
              <a:defRPr/>
            </a:pPr>
            <a:fld id="{2F46B491-6D1B-4C06-8CE9-868FA7D4835D}" type="slidenum">
              <a:rPr lang="zh-CN" altLang="en-US"/>
              <a:pPr>
                <a:defRPr/>
              </a:pPr>
              <a:t>‹#›</a:t>
            </a:fld>
            <a:endParaRPr lang="zh-CN" altLang="en-US" sz="1800">
              <a:solidFill>
                <a:schemeClr val="tx1"/>
              </a:solidFill>
              <a:latin typeface="Arial" pitchFamily="34" charset="0"/>
            </a:endParaRPr>
          </a:p>
        </p:txBody>
      </p:sp>
    </p:spTree>
    <p:extLst>
      <p:ext uri="{BB962C8B-B14F-4D97-AF65-F5344CB8AC3E}">
        <p14:creationId xmlns:p14="http://schemas.microsoft.com/office/powerpoint/2010/main" xmlns="" val="15214386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3"/>
          <p:cNvSpPr>
            <a:spLocks noGrp="1" noChangeArrowheads="1"/>
          </p:cNvSpPr>
          <p:nvPr>
            <p:ph type="dt" sz="half" idx="10"/>
          </p:nvPr>
        </p:nvSpPr>
        <p:spPr>
          <a:ln/>
        </p:spPr>
        <p:txBody>
          <a:bodyPr/>
          <a:lstStyle>
            <a:lvl1pPr>
              <a:defRPr/>
            </a:lvl1pPr>
          </a:lstStyle>
          <a:p>
            <a:pPr>
              <a:defRPr/>
            </a:pPr>
            <a:fld id="{14938328-2001-4410-A16D-9519EECF4366}" type="datetime1">
              <a:rPr lang="zh-CN" altLang="en-US"/>
              <a:pPr>
                <a:defRPr/>
              </a:pPr>
              <a:t>2016/10/9</a:t>
            </a:fld>
            <a:endParaRPr lang="zh-CN" altLang="en-US" sz="1800">
              <a:solidFill>
                <a:schemeClr val="tx1"/>
              </a:solidFill>
              <a:latin typeface="Arial" pitchFamily="34" charset="0"/>
            </a:endParaRPr>
          </a:p>
        </p:txBody>
      </p:sp>
      <p:sp>
        <p:nvSpPr>
          <p:cNvPr id="3" name="页脚占位符 4"/>
          <p:cNvSpPr>
            <a:spLocks noGrp="1" noChangeArrowheads="1"/>
          </p:cNvSpPr>
          <p:nvPr>
            <p:ph type="ftr" sz="quarter" idx="11"/>
          </p:nvPr>
        </p:nvSpPr>
        <p:spPr>
          <a:ln/>
        </p:spPr>
        <p:txBody>
          <a:bodyPr/>
          <a:lstStyle>
            <a:lvl1pPr>
              <a:defRPr/>
            </a:lvl1pPr>
          </a:lstStyle>
          <a:p>
            <a:pPr>
              <a:defRPr/>
            </a:pPr>
            <a:endParaRPr lang="zh-CN" altLang="zh-CN"/>
          </a:p>
        </p:txBody>
      </p:sp>
      <p:sp>
        <p:nvSpPr>
          <p:cNvPr id="4" name="灯片编号占位符 5"/>
          <p:cNvSpPr>
            <a:spLocks noGrp="1" noChangeArrowheads="1"/>
          </p:cNvSpPr>
          <p:nvPr>
            <p:ph type="sldNum" sz="quarter" idx="12"/>
          </p:nvPr>
        </p:nvSpPr>
        <p:spPr>
          <a:ln/>
        </p:spPr>
        <p:txBody>
          <a:bodyPr/>
          <a:lstStyle>
            <a:lvl1pPr>
              <a:defRPr/>
            </a:lvl1pPr>
          </a:lstStyle>
          <a:p>
            <a:pPr>
              <a:defRPr/>
            </a:pPr>
            <a:fld id="{D65C79FF-7E45-4485-B7E7-97312563F149}" type="slidenum">
              <a:rPr lang="zh-CN" altLang="en-US"/>
              <a:pPr>
                <a:defRPr/>
              </a:pPr>
              <a:t>‹#›</a:t>
            </a:fld>
            <a:endParaRPr lang="zh-CN" altLang="en-US" sz="1800">
              <a:solidFill>
                <a:schemeClr val="tx1"/>
              </a:solidFill>
              <a:latin typeface="Arial" pitchFamily="34" charset="0"/>
            </a:endParaRPr>
          </a:p>
        </p:txBody>
      </p:sp>
    </p:spTree>
    <p:extLst>
      <p:ext uri="{BB962C8B-B14F-4D97-AF65-F5344CB8AC3E}">
        <p14:creationId xmlns:p14="http://schemas.microsoft.com/office/powerpoint/2010/main" xmlns="" val="141567026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0" y="273050"/>
            <a:ext cx="4011613" cy="1162050"/>
          </a:xfrm>
        </p:spPr>
        <p:txBody>
          <a:bodyPr anchor="b"/>
          <a:lstStyle>
            <a:lvl1pPr algn="l">
              <a:defRPr sz="2000" b="1"/>
            </a:lvl1pPr>
          </a:lstStyle>
          <a:p>
            <a:r>
              <a:rPr lang="zh-CN" altLang="en-US"/>
              <a:t>单击此处编辑母版标题样式</a:t>
            </a:r>
          </a:p>
        </p:txBody>
      </p:sp>
      <p:sp>
        <p:nvSpPr>
          <p:cNvPr id="3" name="内容占位符 2"/>
          <p:cNvSpPr>
            <a:spLocks noGrp="1"/>
          </p:cNvSpPr>
          <p:nvPr>
            <p:ph idx="1"/>
          </p:nvPr>
        </p:nvSpPr>
        <p:spPr>
          <a:xfrm>
            <a:off x="4767263" y="273050"/>
            <a:ext cx="681513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609600" y="1435100"/>
            <a:ext cx="40116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日期占位符 3"/>
          <p:cNvSpPr>
            <a:spLocks noGrp="1" noChangeArrowheads="1"/>
          </p:cNvSpPr>
          <p:nvPr>
            <p:ph type="dt" sz="half" idx="10"/>
          </p:nvPr>
        </p:nvSpPr>
        <p:spPr>
          <a:ln/>
        </p:spPr>
        <p:txBody>
          <a:bodyPr/>
          <a:lstStyle>
            <a:lvl1pPr>
              <a:defRPr/>
            </a:lvl1pPr>
          </a:lstStyle>
          <a:p>
            <a:pPr>
              <a:defRPr/>
            </a:pPr>
            <a:fld id="{8F5726F6-CDA8-4AB7-A420-6F0891C11527}" type="datetime1">
              <a:rPr lang="zh-CN" altLang="en-US"/>
              <a:pPr>
                <a:defRPr/>
              </a:pPr>
              <a:t>2016/10/9</a:t>
            </a:fld>
            <a:endParaRPr lang="zh-CN" altLang="en-US" sz="1800">
              <a:solidFill>
                <a:schemeClr val="tx1"/>
              </a:solidFill>
              <a:latin typeface="Arial" pitchFamily="34" charset="0"/>
            </a:endParaRPr>
          </a:p>
        </p:txBody>
      </p:sp>
      <p:sp>
        <p:nvSpPr>
          <p:cNvPr id="6" name="页脚占位符 4"/>
          <p:cNvSpPr>
            <a:spLocks noGrp="1" noChangeArrowheads="1"/>
          </p:cNvSpPr>
          <p:nvPr>
            <p:ph type="ftr" sz="quarter" idx="11"/>
          </p:nvPr>
        </p:nvSpPr>
        <p:spPr>
          <a:ln/>
        </p:spPr>
        <p:txBody>
          <a:bodyPr/>
          <a:lstStyle>
            <a:lvl1pPr>
              <a:defRPr/>
            </a:lvl1pPr>
          </a:lstStyle>
          <a:p>
            <a:pPr>
              <a:defRPr/>
            </a:pPr>
            <a:endParaRPr lang="zh-CN" altLang="zh-CN"/>
          </a:p>
        </p:txBody>
      </p:sp>
      <p:sp>
        <p:nvSpPr>
          <p:cNvPr id="7" name="灯片编号占位符 5"/>
          <p:cNvSpPr>
            <a:spLocks noGrp="1" noChangeArrowheads="1"/>
          </p:cNvSpPr>
          <p:nvPr>
            <p:ph type="sldNum" sz="quarter" idx="12"/>
          </p:nvPr>
        </p:nvSpPr>
        <p:spPr>
          <a:ln/>
        </p:spPr>
        <p:txBody>
          <a:bodyPr/>
          <a:lstStyle>
            <a:lvl1pPr>
              <a:defRPr/>
            </a:lvl1pPr>
          </a:lstStyle>
          <a:p>
            <a:pPr>
              <a:defRPr/>
            </a:pPr>
            <a:fld id="{962F8A2D-ECF0-4E22-A9A1-47FA8B313F67}" type="slidenum">
              <a:rPr lang="zh-CN" altLang="en-US"/>
              <a:pPr>
                <a:defRPr/>
              </a:pPr>
              <a:t>‹#›</a:t>
            </a:fld>
            <a:endParaRPr lang="zh-CN" altLang="en-US" sz="1800">
              <a:solidFill>
                <a:schemeClr val="tx1"/>
              </a:solidFill>
              <a:latin typeface="Arial" pitchFamily="34" charset="0"/>
            </a:endParaRPr>
          </a:p>
        </p:txBody>
      </p:sp>
    </p:spTree>
    <p:extLst>
      <p:ext uri="{BB962C8B-B14F-4D97-AF65-F5344CB8AC3E}">
        <p14:creationId xmlns:p14="http://schemas.microsoft.com/office/powerpoint/2010/main" xmlns="" val="309260100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188" y="4800600"/>
            <a:ext cx="7315200" cy="566738"/>
          </a:xfrm>
        </p:spPr>
        <p:txBody>
          <a:bodyPr anchor="b"/>
          <a:lstStyle>
            <a:lvl1pPr algn="l">
              <a:defRPr sz="2000" b="1"/>
            </a:lvl1pPr>
          </a:lstStyle>
          <a:p>
            <a:r>
              <a:rPr lang="zh-CN" altLang="en-US"/>
              <a:t>单击此处编辑母版标题样式</a:t>
            </a:r>
          </a:p>
        </p:txBody>
      </p:sp>
      <p:sp>
        <p:nvSpPr>
          <p:cNvPr id="3" name="图片占位符 2"/>
          <p:cNvSpPr>
            <a:spLocks noGrp="1"/>
          </p:cNvSpPr>
          <p:nvPr>
            <p:ph type="pic" idx="1"/>
          </p:nvPr>
        </p:nvSpPr>
        <p:spPr>
          <a:xfrm>
            <a:off x="2389188"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a:sym typeface="Calibri" pitchFamily="34" charset="0"/>
            </a:endParaRPr>
          </a:p>
        </p:txBody>
      </p:sp>
      <p:sp>
        <p:nvSpPr>
          <p:cNvPr id="4" name="文本占位符 3"/>
          <p:cNvSpPr>
            <a:spLocks noGrp="1"/>
          </p:cNvSpPr>
          <p:nvPr>
            <p:ph type="body" sz="half" idx="2"/>
          </p:nvPr>
        </p:nvSpPr>
        <p:spPr>
          <a:xfrm>
            <a:off x="2389188"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日期占位符 3"/>
          <p:cNvSpPr>
            <a:spLocks noGrp="1" noChangeArrowheads="1"/>
          </p:cNvSpPr>
          <p:nvPr>
            <p:ph type="dt" sz="half" idx="10"/>
          </p:nvPr>
        </p:nvSpPr>
        <p:spPr>
          <a:ln/>
        </p:spPr>
        <p:txBody>
          <a:bodyPr/>
          <a:lstStyle>
            <a:lvl1pPr>
              <a:defRPr/>
            </a:lvl1pPr>
          </a:lstStyle>
          <a:p>
            <a:pPr>
              <a:defRPr/>
            </a:pPr>
            <a:fld id="{965BA833-055B-4D45-B16D-C3262C35D97E}" type="datetime1">
              <a:rPr lang="zh-CN" altLang="en-US"/>
              <a:pPr>
                <a:defRPr/>
              </a:pPr>
              <a:t>2016/10/9</a:t>
            </a:fld>
            <a:endParaRPr lang="zh-CN" altLang="en-US" sz="1800">
              <a:solidFill>
                <a:schemeClr val="tx1"/>
              </a:solidFill>
              <a:latin typeface="Arial" pitchFamily="34" charset="0"/>
            </a:endParaRPr>
          </a:p>
        </p:txBody>
      </p:sp>
      <p:sp>
        <p:nvSpPr>
          <p:cNvPr id="6" name="页脚占位符 4"/>
          <p:cNvSpPr>
            <a:spLocks noGrp="1" noChangeArrowheads="1"/>
          </p:cNvSpPr>
          <p:nvPr>
            <p:ph type="ftr" sz="quarter" idx="11"/>
          </p:nvPr>
        </p:nvSpPr>
        <p:spPr>
          <a:ln/>
        </p:spPr>
        <p:txBody>
          <a:bodyPr/>
          <a:lstStyle>
            <a:lvl1pPr>
              <a:defRPr/>
            </a:lvl1pPr>
          </a:lstStyle>
          <a:p>
            <a:pPr>
              <a:defRPr/>
            </a:pPr>
            <a:endParaRPr lang="zh-CN" altLang="zh-CN"/>
          </a:p>
        </p:txBody>
      </p:sp>
      <p:sp>
        <p:nvSpPr>
          <p:cNvPr id="7" name="灯片编号占位符 5"/>
          <p:cNvSpPr>
            <a:spLocks noGrp="1" noChangeArrowheads="1"/>
          </p:cNvSpPr>
          <p:nvPr>
            <p:ph type="sldNum" sz="quarter" idx="12"/>
          </p:nvPr>
        </p:nvSpPr>
        <p:spPr>
          <a:ln/>
        </p:spPr>
        <p:txBody>
          <a:bodyPr/>
          <a:lstStyle>
            <a:lvl1pPr>
              <a:defRPr/>
            </a:lvl1pPr>
          </a:lstStyle>
          <a:p>
            <a:pPr>
              <a:defRPr/>
            </a:pPr>
            <a:fld id="{59E8152E-16C8-494D-9E34-A07128F9177F}" type="slidenum">
              <a:rPr lang="zh-CN" altLang="en-US"/>
              <a:pPr>
                <a:defRPr/>
              </a:pPr>
              <a:t>‹#›</a:t>
            </a:fld>
            <a:endParaRPr lang="zh-CN" altLang="en-US" sz="1800">
              <a:solidFill>
                <a:schemeClr val="tx1"/>
              </a:solidFill>
              <a:latin typeface="Arial" pitchFamily="34" charset="0"/>
            </a:endParaRPr>
          </a:p>
        </p:txBody>
      </p:sp>
    </p:spTree>
    <p:extLst>
      <p:ext uri="{BB962C8B-B14F-4D97-AF65-F5344CB8AC3E}">
        <p14:creationId xmlns:p14="http://schemas.microsoft.com/office/powerpoint/2010/main" xmlns="" val="408829865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cstate="print"/>
          <a:srcRect/>
          <a:stretch>
            <a:fillRect/>
          </a:stretch>
        </a:blipFill>
        <a:effectLst/>
      </p:bgPr>
    </p:bg>
    <p:spTree>
      <p:nvGrpSpPr>
        <p:cNvPr id="1" name=""/>
        <p:cNvGrpSpPr/>
        <p:nvPr/>
      </p:nvGrpSpPr>
      <p:grpSpPr>
        <a:xfrm>
          <a:off x="0" y="0"/>
          <a:ext cx="0" cy="0"/>
          <a:chOff x="0" y="0"/>
          <a:chExt cx="0" cy="0"/>
        </a:xfrm>
      </p:grpSpPr>
      <p:sp>
        <p:nvSpPr>
          <p:cNvPr id="1026" name="标题占位符 1"/>
          <p:cNvSpPr>
            <a:spLocks noGrp="1" noChangeArrowheads="1"/>
          </p:cNvSpPr>
          <p:nvPr>
            <p:ph type="title" idx="4294967295"/>
          </p:nvPr>
        </p:nvSpPr>
        <p:spPr bwMode="auto">
          <a:xfrm>
            <a:off x="838200" y="365125"/>
            <a:ext cx="10515600" cy="13255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altLang="zh-CN">
                <a:sym typeface="Calibri Light" pitchFamily="34" charset="0"/>
              </a:rPr>
              <a:t>单击此处编辑母版标题样式</a:t>
            </a:r>
          </a:p>
        </p:txBody>
      </p:sp>
      <p:sp>
        <p:nvSpPr>
          <p:cNvPr id="1027" name="文本占位符 2"/>
          <p:cNvSpPr>
            <a:spLocks noGrp="1" noChangeArrowheads="1"/>
          </p:cNvSpPr>
          <p:nvPr>
            <p:ph type="body" idx="1"/>
          </p:nvPr>
        </p:nvSpPr>
        <p:spPr bwMode="auto">
          <a:xfrm>
            <a:off x="838200" y="1825625"/>
            <a:ext cx="10515600" cy="43513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altLang="zh-CN">
                <a:sym typeface="Calibri" pitchFamily="34" charset="0"/>
              </a:rPr>
              <a:t>单击此处编辑母版文本样式</a:t>
            </a:r>
          </a:p>
          <a:p>
            <a:pPr lvl="1"/>
            <a:r>
              <a:rPr lang="zh-CN" altLang="zh-CN">
                <a:sym typeface="Calibri" pitchFamily="34" charset="0"/>
              </a:rPr>
              <a:t>第二级</a:t>
            </a:r>
          </a:p>
          <a:p>
            <a:pPr lvl="2"/>
            <a:r>
              <a:rPr lang="zh-CN" altLang="zh-CN">
                <a:sym typeface="Calibri" pitchFamily="34" charset="0"/>
              </a:rPr>
              <a:t>第三级</a:t>
            </a:r>
          </a:p>
          <a:p>
            <a:pPr lvl="3"/>
            <a:r>
              <a:rPr lang="zh-CN" altLang="zh-CN">
                <a:sym typeface="Calibri" pitchFamily="34" charset="0"/>
              </a:rPr>
              <a:t>第四级</a:t>
            </a:r>
          </a:p>
          <a:p>
            <a:pPr lvl="4"/>
            <a:r>
              <a:rPr lang="zh-CN" altLang="zh-CN">
                <a:sym typeface="Calibri" pitchFamily="34" charset="0"/>
              </a:rPr>
              <a:t>第五级</a:t>
            </a:r>
          </a:p>
        </p:txBody>
      </p:sp>
      <p:sp>
        <p:nvSpPr>
          <p:cNvPr id="1028" name="日期占位符 3"/>
          <p:cNvSpPr>
            <a:spLocks noGrp="1" noChangeArrowheads="1"/>
          </p:cNvSpPr>
          <p:nvPr>
            <p:ph type="dt" sz="half" idx="2"/>
          </p:nvPr>
        </p:nvSpPr>
        <p:spPr bwMode="auto">
          <a:xfrm>
            <a:off x="838200" y="6356350"/>
            <a:ext cx="2743200" cy="365125"/>
          </a:xfrm>
          <a:prstGeom prst="rect">
            <a:avLst/>
          </a:prstGeom>
          <a:noFill/>
          <a:ln>
            <a:noFill/>
          </a:ln>
          <a:extLst/>
        </p:spPr>
        <p:txBody>
          <a:bodyPr vert="horz" wrap="square" lIns="91440" tIns="45720" rIns="91440" bIns="45720" numCol="1" anchor="ctr" anchorCtr="0" compatLnSpc="1">
            <a:prstTxWarp prst="textNoShape">
              <a:avLst/>
            </a:prstTxWarp>
          </a:bodyPr>
          <a:lstStyle>
            <a:lvl1pPr>
              <a:buFont typeface="Arial" pitchFamily="34" charset="0"/>
              <a:buNone/>
              <a:defRPr sz="1200">
                <a:solidFill>
                  <a:srgbClr val="898989"/>
                </a:solidFill>
                <a:latin typeface="+mn-lt"/>
                <a:sym typeface="Calibri" pitchFamily="34" charset="0"/>
              </a:defRPr>
            </a:lvl1pPr>
          </a:lstStyle>
          <a:p>
            <a:pPr>
              <a:defRPr/>
            </a:pPr>
            <a:fld id="{E9F82B05-184C-4EA2-992E-4029CAEB1348}" type="datetime1">
              <a:rPr lang="zh-CN" altLang="en-US"/>
              <a:pPr>
                <a:defRPr/>
              </a:pPr>
              <a:t>2016/10/9</a:t>
            </a:fld>
            <a:endParaRPr lang="zh-CN" altLang="en-US" sz="1800">
              <a:solidFill>
                <a:schemeClr val="tx1"/>
              </a:solidFill>
              <a:latin typeface="Arial" pitchFamily="34" charset="0"/>
            </a:endParaRPr>
          </a:p>
        </p:txBody>
      </p:sp>
      <p:sp>
        <p:nvSpPr>
          <p:cNvPr id="1029" name="页脚占位符 4"/>
          <p:cNvSpPr>
            <a:spLocks noGrp="1" noChangeArrowheads="1"/>
          </p:cNvSpPr>
          <p:nvPr>
            <p:ph type="ftr" sz="quarter" idx="3"/>
          </p:nvPr>
        </p:nvSpPr>
        <p:spPr bwMode="auto">
          <a:xfrm>
            <a:off x="4038600" y="6356350"/>
            <a:ext cx="4114800" cy="365125"/>
          </a:xfrm>
          <a:prstGeom prst="rect">
            <a:avLst/>
          </a:prstGeom>
          <a:noFill/>
          <a:ln>
            <a:noFill/>
          </a:ln>
          <a:extLst/>
        </p:spPr>
        <p:txBody>
          <a:bodyPr vert="horz" wrap="square" lIns="91440" tIns="45720" rIns="91440" bIns="45720" numCol="1" anchor="ctr" anchorCtr="0" compatLnSpc="1">
            <a:prstTxWarp prst="textNoShape">
              <a:avLst/>
            </a:prstTxWarp>
          </a:bodyPr>
          <a:lstStyle>
            <a:lvl1pPr algn="ctr">
              <a:buFont typeface="Arial" pitchFamily="34" charset="0"/>
              <a:buNone/>
              <a:defRPr sz="1200">
                <a:solidFill>
                  <a:srgbClr val="898989"/>
                </a:solidFill>
                <a:latin typeface="+mn-lt"/>
                <a:sym typeface="Calibri" pitchFamily="34" charset="0"/>
              </a:defRPr>
            </a:lvl1pPr>
          </a:lstStyle>
          <a:p>
            <a:pPr>
              <a:defRPr/>
            </a:pPr>
            <a:endParaRPr lang="zh-CN" altLang="zh-CN"/>
          </a:p>
        </p:txBody>
      </p:sp>
      <p:sp>
        <p:nvSpPr>
          <p:cNvPr id="1030" name="灯片编号占位符 5"/>
          <p:cNvSpPr>
            <a:spLocks noGrp="1" noChangeArrowheads="1"/>
          </p:cNvSpPr>
          <p:nvPr>
            <p:ph type="sldNum" sz="quarter" idx="4"/>
          </p:nvPr>
        </p:nvSpPr>
        <p:spPr bwMode="auto">
          <a:xfrm>
            <a:off x="8610600" y="6356350"/>
            <a:ext cx="2743200" cy="365125"/>
          </a:xfrm>
          <a:prstGeom prst="rect">
            <a:avLst/>
          </a:prstGeom>
          <a:noFill/>
          <a:ln>
            <a:noFill/>
          </a:ln>
          <a:extLst/>
        </p:spPr>
        <p:txBody>
          <a:bodyPr vert="horz" wrap="square" lIns="91440" tIns="45720" rIns="91440" bIns="45720" numCol="1" anchor="ctr" anchorCtr="0" compatLnSpc="1">
            <a:prstTxWarp prst="textNoShape">
              <a:avLst/>
            </a:prstTxWarp>
          </a:bodyPr>
          <a:lstStyle>
            <a:lvl1pPr algn="r">
              <a:buFont typeface="Arial" pitchFamily="34" charset="0"/>
              <a:buNone/>
              <a:defRPr sz="1200">
                <a:solidFill>
                  <a:srgbClr val="898989"/>
                </a:solidFill>
                <a:latin typeface="+mn-lt"/>
                <a:sym typeface="Calibri" pitchFamily="34" charset="0"/>
              </a:defRPr>
            </a:lvl1pPr>
          </a:lstStyle>
          <a:p>
            <a:pPr>
              <a:defRPr/>
            </a:pPr>
            <a:fld id="{A01B5EDD-3B74-4225-A652-61E25F2E91E6}" type="slidenum">
              <a:rPr lang="zh-CN" altLang="en-US"/>
              <a:pPr>
                <a:defRPr/>
              </a:pPr>
              <a:t>‹#›</a:t>
            </a:fld>
            <a:endParaRPr lang="zh-CN" altLang="en-US" sz="1800">
              <a:solidFill>
                <a:schemeClr val="tx1"/>
              </a:solidFill>
              <a:latin typeface="Arial"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p:txStyles>
    <p:titleStyle>
      <a:lvl1pPr algn="l" rtl="0" eaLnBrk="0" fontAlgn="base" hangingPunct="0">
        <a:lnSpc>
          <a:spcPct val="90000"/>
        </a:lnSpc>
        <a:spcBef>
          <a:spcPct val="0"/>
        </a:spcBef>
        <a:spcAft>
          <a:spcPct val="0"/>
        </a:spcAft>
        <a:defRPr sz="4400">
          <a:solidFill>
            <a:schemeClr val="tx1"/>
          </a:solidFill>
          <a:latin typeface="+mj-lt"/>
          <a:ea typeface="+mj-ea"/>
          <a:cs typeface="+mj-cs"/>
          <a:sym typeface="Calibri Light" pitchFamily="34" charset="0"/>
        </a:defRPr>
      </a:lvl1pPr>
      <a:lvl2pPr algn="l" rtl="0" eaLnBrk="0" fontAlgn="base" hangingPunct="0">
        <a:lnSpc>
          <a:spcPct val="90000"/>
        </a:lnSpc>
        <a:spcBef>
          <a:spcPct val="0"/>
        </a:spcBef>
        <a:spcAft>
          <a:spcPct val="0"/>
        </a:spcAft>
        <a:defRPr sz="4400">
          <a:solidFill>
            <a:schemeClr val="tx1"/>
          </a:solidFill>
          <a:latin typeface="Calibri Light" pitchFamily="34" charset="0"/>
          <a:ea typeface="宋体" pitchFamily="2" charset="-122"/>
          <a:sym typeface="Calibri Light" pitchFamily="34" charset="0"/>
        </a:defRPr>
      </a:lvl2pPr>
      <a:lvl3pPr algn="l" rtl="0" eaLnBrk="0" fontAlgn="base" hangingPunct="0">
        <a:lnSpc>
          <a:spcPct val="90000"/>
        </a:lnSpc>
        <a:spcBef>
          <a:spcPct val="0"/>
        </a:spcBef>
        <a:spcAft>
          <a:spcPct val="0"/>
        </a:spcAft>
        <a:defRPr sz="4400">
          <a:solidFill>
            <a:schemeClr val="tx1"/>
          </a:solidFill>
          <a:latin typeface="Calibri Light" pitchFamily="34" charset="0"/>
          <a:ea typeface="宋体" pitchFamily="2" charset="-122"/>
          <a:sym typeface="Calibri Light" pitchFamily="34" charset="0"/>
        </a:defRPr>
      </a:lvl3pPr>
      <a:lvl4pPr algn="l" rtl="0" eaLnBrk="0" fontAlgn="base" hangingPunct="0">
        <a:lnSpc>
          <a:spcPct val="90000"/>
        </a:lnSpc>
        <a:spcBef>
          <a:spcPct val="0"/>
        </a:spcBef>
        <a:spcAft>
          <a:spcPct val="0"/>
        </a:spcAft>
        <a:defRPr sz="4400">
          <a:solidFill>
            <a:schemeClr val="tx1"/>
          </a:solidFill>
          <a:latin typeface="Calibri Light" pitchFamily="34" charset="0"/>
          <a:ea typeface="宋体" pitchFamily="2" charset="-122"/>
          <a:sym typeface="Calibri Light" pitchFamily="34" charset="0"/>
        </a:defRPr>
      </a:lvl4pPr>
      <a:lvl5pPr algn="l" rtl="0" eaLnBrk="0" fontAlgn="base" hangingPunct="0">
        <a:lnSpc>
          <a:spcPct val="90000"/>
        </a:lnSpc>
        <a:spcBef>
          <a:spcPct val="0"/>
        </a:spcBef>
        <a:spcAft>
          <a:spcPct val="0"/>
        </a:spcAft>
        <a:defRPr sz="4400">
          <a:solidFill>
            <a:schemeClr val="tx1"/>
          </a:solidFill>
          <a:latin typeface="Calibri Light" pitchFamily="34" charset="0"/>
          <a:ea typeface="宋体" pitchFamily="2" charset="-122"/>
          <a:sym typeface="Calibri Light" pitchFamily="34" charset="0"/>
        </a:defRPr>
      </a:lvl5pPr>
      <a:lvl6pPr marL="457200" algn="l" rtl="0" fontAlgn="base">
        <a:lnSpc>
          <a:spcPct val="90000"/>
        </a:lnSpc>
        <a:spcBef>
          <a:spcPct val="0"/>
        </a:spcBef>
        <a:spcAft>
          <a:spcPct val="0"/>
        </a:spcAft>
        <a:defRPr sz="4400">
          <a:solidFill>
            <a:schemeClr val="tx1"/>
          </a:solidFill>
          <a:latin typeface="Calibri Light" pitchFamily="34" charset="0"/>
          <a:ea typeface="宋体" pitchFamily="2" charset="-122"/>
          <a:sym typeface="Calibri Light" pitchFamily="34" charset="0"/>
        </a:defRPr>
      </a:lvl6pPr>
      <a:lvl7pPr marL="914400" algn="l" rtl="0" fontAlgn="base">
        <a:lnSpc>
          <a:spcPct val="90000"/>
        </a:lnSpc>
        <a:spcBef>
          <a:spcPct val="0"/>
        </a:spcBef>
        <a:spcAft>
          <a:spcPct val="0"/>
        </a:spcAft>
        <a:defRPr sz="4400">
          <a:solidFill>
            <a:schemeClr val="tx1"/>
          </a:solidFill>
          <a:latin typeface="Calibri Light" pitchFamily="34" charset="0"/>
          <a:ea typeface="宋体" pitchFamily="2" charset="-122"/>
          <a:sym typeface="Calibri Light" pitchFamily="34" charset="0"/>
        </a:defRPr>
      </a:lvl7pPr>
      <a:lvl8pPr marL="1371600" algn="l" rtl="0" fontAlgn="base">
        <a:lnSpc>
          <a:spcPct val="90000"/>
        </a:lnSpc>
        <a:spcBef>
          <a:spcPct val="0"/>
        </a:spcBef>
        <a:spcAft>
          <a:spcPct val="0"/>
        </a:spcAft>
        <a:defRPr sz="4400">
          <a:solidFill>
            <a:schemeClr val="tx1"/>
          </a:solidFill>
          <a:latin typeface="Calibri Light" pitchFamily="34" charset="0"/>
          <a:ea typeface="宋体" pitchFamily="2" charset="-122"/>
          <a:sym typeface="Calibri Light" pitchFamily="34" charset="0"/>
        </a:defRPr>
      </a:lvl8pPr>
      <a:lvl9pPr marL="1828800" algn="l" rtl="0" fontAlgn="base">
        <a:lnSpc>
          <a:spcPct val="90000"/>
        </a:lnSpc>
        <a:spcBef>
          <a:spcPct val="0"/>
        </a:spcBef>
        <a:spcAft>
          <a:spcPct val="0"/>
        </a:spcAft>
        <a:defRPr sz="4400">
          <a:solidFill>
            <a:schemeClr val="tx1"/>
          </a:solidFill>
          <a:latin typeface="Calibri Light" pitchFamily="34" charset="0"/>
          <a:ea typeface="宋体" pitchFamily="2" charset="-122"/>
          <a:sym typeface="Calibri Light" pitchFamily="34" charset="0"/>
        </a:defRPr>
      </a:lvl9pPr>
    </p:titleStyle>
    <p:bodyStyle>
      <a:lvl1pPr marL="228600" indent="-228600" algn="l" defTabSz="0" rtl="0" eaLnBrk="0" fontAlgn="base" hangingPunct="0">
        <a:lnSpc>
          <a:spcPct val="90000"/>
        </a:lnSpc>
        <a:spcBef>
          <a:spcPts val="1000"/>
        </a:spcBef>
        <a:spcAft>
          <a:spcPct val="0"/>
        </a:spcAft>
        <a:buFont typeface="Arial" pitchFamily="34" charset="0"/>
        <a:buChar char="•"/>
        <a:defRPr sz="2800">
          <a:solidFill>
            <a:schemeClr val="tx1"/>
          </a:solidFill>
          <a:latin typeface="+mn-lt"/>
          <a:ea typeface="+mn-ea"/>
          <a:cs typeface="+mn-cs"/>
          <a:sym typeface="Calibri" pitchFamily="34" charset="0"/>
        </a:defRPr>
      </a:lvl1pPr>
      <a:lvl2pPr marL="685800" indent="-228600" algn="l" defTabSz="0" rtl="0" eaLnBrk="0" fontAlgn="base" hangingPunct="0">
        <a:lnSpc>
          <a:spcPct val="90000"/>
        </a:lnSpc>
        <a:spcBef>
          <a:spcPts val="500"/>
        </a:spcBef>
        <a:spcAft>
          <a:spcPct val="0"/>
        </a:spcAft>
        <a:buFont typeface="Arial" pitchFamily="34" charset="0"/>
        <a:buChar char="•"/>
        <a:defRPr sz="2400">
          <a:solidFill>
            <a:schemeClr val="tx1"/>
          </a:solidFill>
          <a:latin typeface="+mn-lt"/>
          <a:ea typeface="+mn-ea"/>
          <a:sym typeface="Calibri" pitchFamily="34" charset="0"/>
        </a:defRPr>
      </a:lvl2pPr>
      <a:lvl3pPr marL="1143000" indent="-228600" algn="l" defTabSz="0" rtl="0" eaLnBrk="0" fontAlgn="base" hangingPunct="0">
        <a:lnSpc>
          <a:spcPct val="90000"/>
        </a:lnSpc>
        <a:spcBef>
          <a:spcPts val="500"/>
        </a:spcBef>
        <a:spcAft>
          <a:spcPct val="0"/>
        </a:spcAft>
        <a:buFont typeface="Arial" pitchFamily="34" charset="0"/>
        <a:buChar char="•"/>
        <a:defRPr sz="2000">
          <a:solidFill>
            <a:schemeClr val="tx1"/>
          </a:solidFill>
          <a:latin typeface="+mn-lt"/>
          <a:ea typeface="+mn-ea"/>
          <a:sym typeface="Calibri" pitchFamily="34" charset="0"/>
        </a:defRPr>
      </a:lvl3pPr>
      <a:lvl4pPr marL="1600200" indent="-228600" algn="l" defTabSz="0" rtl="0" eaLnBrk="0" fontAlgn="base" hangingPunct="0">
        <a:lnSpc>
          <a:spcPct val="90000"/>
        </a:lnSpc>
        <a:spcBef>
          <a:spcPts val="500"/>
        </a:spcBef>
        <a:spcAft>
          <a:spcPct val="0"/>
        </a:spcAft>
        <a:buFont typeface="Arial" pitchFamily="34" charset="0"/>
        <a:buChar char="•"/>
        <a:defRPr>
          <a:solidFill>
            <a:schemeClr val="tx1"/>
          </a:solidFill>
          <a:latin typeface="+mn-lt"/>
          <a:ea typeface="+mn-ea"/>
          <a:sym typeface="Calibri" pitchFamily="34" charset="0"/>
        </a:defRPr>
      </a:lvl4pPr>
      <a:lvl5pPr marL="2057400" indent="-228600" algn="l" defTabSz="0" rtl="0" eaLnBrk="0" fontAlgn="base" hangingPunct="0">
        <a:lnSpc>
          <a:spcPct val="90000"/>
        </a:lnSpc>
        <a:spcBef>
          <a:spcPts val="500"/>
        </a:spcBef>
        <a:spcAft>
          <a:spcPct val="0"/>
        </a:spcAft>
        <a:buFont typeface="Arial" pitchFamily="34" charset="0"/>
        <a:buChar char="•"/>
        <a:defRPr>
          <a:solidFill>
            <a:schemeClr val="tx1"/>
          </a:solidFill>
          <a:latin typeface="+mn-lt"/>
          <a:ea typeface="+mn-ea"/>
          <a:sym typeface="Calibri" pitchFamily="34" charset="0"/>
        </a:defRPr>
      </a:lvl5pPr>
      <a:lvl6pPr marL="2514600" indent="-228600" algn="l" defTabSz="0" rtl="0" fontAlgn="base">
        <a:lnSpc>
          <a:spcPct val="90000"/>
        </a:lnSpc>
        <a:spcBef>
          <a:spcPts val="500"/>
        </a:spcBef>
        <a:spcAft>
          <a:spcPct val="0"/>
        </a:spcAft>
        <a:buFont typeface="Arial" pitchFamily="34" charset="0"/>
        <a:buChar char="•"/>
        <a:defRPr>
          <a:solidFill>
            <a:schemeClr val="tx1"/>
          </a:solidFill>
          <a:latin typeface="+mn-lt"/>
          <a:ea typeface="+mn-ea"/>
          <a:sym typeface="Calibri" pitchFamily="34" charset="0"/>
        </a:defRPr>
      </a:lvl6pPr>
      <a:lvl7pPr marL="2971800" indent="-228600" algn="l" defTabSz="0" rtl="0" fontAlgn="base">
        <a:lnSpc>
          <a:spcPct val="90000"/>
        </a:lnSpc>
        <a:spcBef>
          <a:spcPts val="500"/>
        </a:spcBef>
        <a:spcAft>
          <a:spcPct val="0"/>
        </a:spcAft>
        <a:buFont typeface="Arial" pitchFamily="34" charset="0"/>
        <a:buChar char="•"/>
        <a:defRPr>
          <a:solidFill>
            <a:schemeClr val="tx1"/>
          </a:solidFill>
          <a:latin typeface="+mn-lt"/>
          <a:ea typeface="+mn-ea"/>
          <a:sym typeface="Calibri" pitchFamily="34" charset="0"/>
        </a:defRPr>
      </a:lvl7pPr>
      <a:lvl8pPr marL="3429000" indent="-228600" algn="l" defTabSz="0" rtl="0" fontAlgn="base">
        <a:lnSpc>
          <a:spcPct val="90000"/>
        </a:lnSpc>
        <a:spcBef>
          <a:spcPts val="500"/>
        </a:spcBef>
        <a:spcAft>
          <a:spcPct val="0"/>
        </a:spcAft>
        <a:buFont typeface="Arial" pitchFamily="34" charset="0"/>
        <a:buChar char="•"/>
        <a:defRPr>
          <a:solidFill>
            <a:schemeClr val="tx1"/>
          </a:solidFill>
          <a:latin typeface="+mn-lt"/>
          <a:ea typeface="+mn-ea"/>
          <a:sym typeface="Calibri" pitchFamily="34" charset="0"/>
        </a:defRPr>
      </a:lvl8pPr>
      <a:lvl9pPr marL="3886200" indent="-228600" algn="l" defTabSz="0" rtl="0" fontAlgn="base">
        <a:lnSpc>
          <a:spcPct val="90000"/>
        </a:lnSpc>
        <a:spcBef>
          <a:spcPts val="500"/>
        </a:spcBef>
        <a:spcAft>
          <a:spcPct val="0"/>
        </a:spcAft>
        <a:buFont typeface="Arial" pitchFamily="34" charset="0"/>
        <a:buChar char="•"/>
        <a:defRPr>
          <a:solidFill>
            <a:schemeClr val="tx1"/>
          </a:solidFill>
          <a:latin typeface="+mn-lt"/>
          <a:ea typeface="+mn-ea"/>
          <a:sym typeface="Calibri" pitchFamily="34" charset="0"/>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11.png"/><Relationship Id="rId7" Type="http://schemas.openxmlformats.org/officeDocument/2006/relationships/image" Target="../media/image15.png"/><Relationship Id="rId2" Type="http://schemas.openxmlformats.org/officeDocument/2006/relationships/notesSlide" Target="../notesSlides/notesSlide19.xml"/><Relationship Id="rId1" Type="http://schemas.openxmlformats.org/officeDocument/2006/relationships/slideLayout" Target="../slideLayouts/slideLayout1.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2.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0.xml"/><Relationship Id="rId1" Type="http://schemas.openxmlformats.org/officeDocument/2006/relationships/slideLayout" Target="../slideLayouts/slideLayout1.xml"/><Relationship Id="rId5" Type="http://schemas.openxmlformats.org/officeDocument/2006/relationships/image" Target="../media/image18.png"/><Relationship Id="rId4" Type="http://schemas.openxmlformats.org/officeDocument/2006/relationships/image" Target="../media/image17.jpeg"/></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23.xml"/><Relationship Id="rId1" Type="http://schemas.openxmlformats.org/officeDocument/2006/relationships/slideLayout" Target="../slideLayouts/slideLayout1.xml"/><Relationship Id="rId5" Type="http://schemas.openxmlformats.org/officeDocument/2006/relationships/image" Target="../media/image21.jpeg"/><Relationship Id="rId4" Type="http://schemas.openxmlformats.org/officeDocument/2006/relationships/image" Target="../media/image20.jpeg"/></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25.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26.xml"/><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notesSlide" Target="../notesSlides/notesSlide28.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30.xml"/><Relationship Id="rId1" Type="http://schemas.openxmlformats.org/officeDocument/2006/relationships/slideLayout" Target="../slideLayouts/slideLayout1.xml"/><Relationship Id="rId4" Type="http://schemas.openxmlformats.org/officeDocument/2006/relationships/image" Target="../media/image25.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6.xml"/><Relationship Id="rId1" Type="http://schemas.openxmlformats.org/officeDocument/2006/relationships/slideLayout" Target="../slideLayouts/slideLayout1.xml"/><Relationship Id="rId5" Type="http://schemas.openxmlformats.org/officeDocument/2006/relationships/image" Target="../media/image9.png"/><Relationship Id="rId4" Type="http://schemas.openxmlformats.org/officeDocument/2006/relationships/image" Target="../media/image8.pn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文本框 17"/>
          <p:cNvSpPr>
            <a:spLocks noChangeArrowheads="1"/>
          </p:cNvSpPr>
          <p:nvPr/>
        </p:nvSpPr>
        <p:spPr bwMode="auto">
          <a:xfrm>
            <a:off x="5743575" y="4325938"/>
            <a:ext cx="3906838" cy="457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r>
              <a:rPr lang="en-US" altLang="zh-CN" sz="2400" i="1">
                <a:solidFill>
                  <a:schemeClr val="bg1"/>
                </a:solidFill>
                <a:latin typeface="Calibri" pitchFamily="34" charset="0"/>
                <a:sym typeface="Calibri" pitchFamily="34" charset="0"/>
              </a:rPr>
              <a:t>E-mail : </a:t>
            </a:r>
            <a:r>
              <a:rPr lang="zh-CN" altLang="en-US" sz="2400" i="1">
                <a:solidFill>
                  <a:schemeClr val="bg1"/>
                </a:solidFill>
                <a:latin typeface="Calibri" pitchFamily="34" charset="0"/>
                <a:sym typeface="Calibri" pitchFamily="34" charset="0"/>
              </a:rPr>
              <a:t>xxxxxxxxx</a:t>
            </a:r>
            <a:r>
              <a:rPr lang="en-US" altLang="zh-CN" sz="2400" i="1">
                <a:solidFill>
                  <a:schemeClr val="bg1"/>
                </a:solidFill>
                <a:latin typeface="Calibri" pitchFamily="34" charset="0"/>
                <a:sym typeface="Calibri" pitchFamily="34" charset="0"/>
              </a:rPr>
              <a:t>@163.com</a:t>
            </a:r>
            <a:endParaRPr lang="zh-CN" altLang="en-US" sz="2400" i="1">
              <a:solidFill>
                <a:schemeClr val="bg1"/>
              </a:solidFill>
              <a:latin typeface="Calibri" pitchFamily="34" charset="0"/>
              <a:sym typeface="Calibri" pitchFamily="34" charset="0"/>
            </a:endParaRPr>
          </a:p>
        </p:txBody>
      </p:sp>
      <p:pic>
        <p:nvPicPr>
          <p:cNvPr id="2071" name="图片 6"/>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4043363" y="5411048"/>
            <a:ext cx="371799" cy="36021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2072" name="图片 7"/>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4893087" y="5351621"/>
            <a:ext cx="432750" cy="43957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2073" name="图片 8"/>
          <p:cNvPicPr>
            <a:picLocks noChangeAspect="1" noChangeArrowheads="1"/>
          </p:cNvPicPr>
          <p:nvPr/>
        </p:nvPicPr>
        <p:blipFill>
          <a:blip r:embed="rId5" cstate="print">
            <a:extLst>
              <a:ext uri="{28A0092B-C50C-407E-A947-70E740481C1C}">
                <a14:useLocalDpi xmlns:a14="http://schemas.microsoft.com/office/drawing/2010/main" xmlns="" val="0"/>
              </a:ext>
            </a:extLst>
          </a:blip>
          <a:srcRect/>
          <a:stretch>
            <a:fillRect/>
          </a:stretch>
        </p:blipFill>
        <p:spPr bwMode="auto">
          <a:xfrm>
            <a:off x="5758957" y="5391306"/>
            <a:ext cx="444940" cy="36021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2074" name="图片 9"/>
          <p:cNvPicPr>
            <a:picLocks noChangeAspect="1" noChangeArrowheads="1"/>
          </p:cNvPicPr>
          <p:nvPr/>
        </p:nvPicPr>
        <p:blipFill>
          <a:blip r:embed="rId6" cstate="print">
            <a:extLst>
              <a:ext uri="{28A0092B-C50C-407E-A947-70E740481C1C}">
                <a14:useLocalDpi xmlns:a14="http://schemas.microsoft.com/office/drawing/2010/main" xmlns="" val="0"/>
              </a:ext>
            </a:extLst>
          </a:blip>
          <a:srcRect/>
          <a:stretch>
            <a:fillRect/>
          </a:stretch>
        </p:blipFill>
        <p:spPr bwMode="auto">
          <a:xfrm>
            <a:off x="6747306" y="5313363"/>
            <a:ext cx="377895" cy="47621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2075" name="图片 10"/>
          <p:cNvPicPr>
            <a:picLocks noChangeAspect="1" noChangeArrowheads="1"/>
          </p:cNvPicPr>
          <p:nvPr/>
        </p:nvPicPr>
        <p:blipFill>
          <a:blip r:embed="rId7" cstate="print">
            <a:extLst>
              <a:ext uri="{28A0092B-C50C-407E-A947-70E740481C1C}">
                <a14:useLocalDpi xmlns:a14="http://schemas.microsoft.com/office/drawing/2010/main" xmlns="" val="0"/>
              </a:ext>
            </a:extLst>
          </a:blip>
          <a:srcRect/>
          <a:stretch>
            <a:fillRect/>
          </a:stretch>
        </p:blipFill>
        <p:spPr bwMode="auto">
          <a:xfrm>
            <a:off x="7660835" y="5325575"/>
            <a:ext cx="444940" cy="44568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052" name="文本框 7"/>
          <p:cNvSpPr>
            <a:spLocks noChangeArrowheads="1"/>
          </p:cNvSpPr>
          <p:nvPr/>
        </p:nvSpPr>
        <p:spPr bwMode="auto">
          <a:xfrm>
            <a:off x="1509713" y="2241550"/>
            <a:ext cx="8531225" cy="11080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r>
              <a:rPr lang="en-US" altLang="zh-CN" sz="6000" b="1" dirty="0" smtClean="0">
                <a:solidFill>
                  <a:schemeClr val="bg1"/>
                </a:solidFill>
                <a:latin typeface="微软雅黑" pitchFamily="34" charset="-122"/>
                <a:ea typeface="微软雅黑" pitchFamily="34" charset="-122"/>
                <a:sym typeface="Arial" pitchFamily="34" charset="0"/>
              </a:rPr>
              <a:t>2018</a:t>
            </a:r>
            <a:r>
              <a:rPr lang="zh-CN" altLang="en-US" sz="6600" b="1" dirty="0" smtClean="0">
                <a:solidFill>
                  <a:schemeClr val="accent4"/>
                </a:solidFill>
                <a:latin typeface="微软雅黑" pitchFamily="34" charset="-122"/>
                <a:ea typeface="微软雅黑" pitchFamily="34" charset="-122"/>
                <a:sym typeface="Arial" pitchFamily="34" charset="0"/>
              </a:rPr>
              <a:t>时尚</a:t>
            </a:r>
            <a:r>
              <a:rPr lang="zh-CN" altLang="en-US" sz="6600" b="1" dirty="0">
                <a:solidFill>
                  <a:schemeClr val="accent4"/>
                </a:solidFill>
                <a:latin typeface="微软雅黑" pitchFamily="34" charset="-122"/>
                <a:ea typeface="微软雅黑" pitchFamily="34" charset="-122"/>
                <a:sym typeface="Arial" pitchFamily="34" charset="0"/>
              </a:rPr>
              <a:t>黑金</a:t>
            </a:r>
            <a:r>
              <a:rPr lang="zh-CN" altLang="en-US" sz="6000" b="1" dirty="0">
                <a:solidFill>
                  <a:schemeClr val="bg1"/>
                </a:solidFill>
                <a:latin typeface="微软雅黑" pitchFamily="34" charset="-122"/>
                <a:ea typeface="微软雅黑" pitchFamily="34" charset="-122"/>
                <a:sym typeface="Arial" pitchFamily="34" charset="0"/>
              </a:rPr>
              <a:t>年中报告</a:t>
            </a:r>
          </a:p>
        </p:txBody>
      </p:sp>
      <p:grpSp>
        <p:nvGrpSpPr>
          <p:cNvPr id="2" name="组合 1"/>
          <p:cNvGrpSpPr/>
          <p:nvPr/>
        </p:nvGrpSpPr>
        <p:grpSpPr>
          <a:xfrm>
            <a:off x="-12700" y="-26988"/>
            <a:ext cx="4318000" cy="6900863"/>
            <a:chOff x="-12700" y="-26988"/>
            <a:chExt cx="4318000" cy="6900863"/>
          </a:xfrm>
        </p:grpSpPr>
        <p:sp>
          <p:nvSpPr>
            <p:cNvPr id="2054" name="任意多边形 26"/>
            <p:cNvSpPr>
              <a:spLocks noChangeArrowheads="1"/>
            </p:cNvSpPr>
            <p:nvPr/>
          </p:nvSpPr>
          <p:spPr bwMode="auto">
            <a:xfrm>
              <a:off x="-12700" y="0"/>
              <a:ext cx="2897188" cy="14288"/>
            </a:xfrm>
            <a:custGeom>
              <a:avLst/>
              <a:gdLst>
                <a:gd name="T0" fmla="*/ 0 w 2897945"/>
                <a:gd name="T1" fmla="*/ 0 h 14068"/>
                <a:gd name="T2" fmla="*/ 2894919 w 2897945"/>
                <a:gd name="T3" fmla="*/ 14968 h 14068"/>
                <a:gd name="T4" fmla="*/ 0 60000 65536"/>
                <a:gd name="T5" fmla="*/ 0 60000 65536"/>
                <a:gd name="T6" fmla="*/ 0 w 2897945"/>
                <a:gd name="T7" fmla="*/ 0 h 14068"/>
                <a:gd name="T8" fmla="*/ 2897945 w 2897945"/>
                <a:gd name="T9" fmla="*/ 14068 h 14068"/>
              </a:gdLst>
              <a:ahLst/>
              <a:cxnLst>
                <a:cxn ang="T4">
                  <a:pos x="T0" y="T1"/>
                </a:cxn>
                <a:cxn ang="T5">
                  <a:pos x="T2" y="T3"/>
                </a:cxn>
              </a:cxnLst>
              <a:rect l="T6" t="T7" r="T8" b="T9"/>
              <a:pathLst>
                <a:path w="2897945" h="14068">
                  <a:moveTo>
                    <a:pt x="0" y="0"/>
                  </a:moveTo>
                  <a:lnTo>
                    <a:pt x="2897945" y="14068"/>
                  </a:lnTo>
                </a:path>
              </a:pathLst>
            </a:cu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p>
              <a:endParaRPr lang="zh-CN" altLang="en-US"/>
            </a:p>
          </p:txBody>
        </p:sp>
        <p:sp>
          <p:nvSpPr>
            <p:cNvPr id="2055" name="任意多边形 14335"/>
            <p:cNvSpPr>
              <a:spLocks noChangeArrowheads="1"/>
            </p:cNvSpPr>
            <p:nvPr/>
          </p:nvSpPr>
          <p:spPr bwMode="auto">
            <a:xfrm>
              <a:off x="-3175" y="-26988"/>
              <a:ext cx="1800225" cy="3108326"/>
            </a:xfrm>
            <a:custGeom>
              <a:avLst/>
              <a:gdLst>
                <a:gd name="T0" fmla="*/ 0 w 1800665"/>
                <a:gd name="T1" fmla="*/ 0 h 3108120"/>
                <a:gd name="T2" fmla="*/ 1798905 w 1800665"/>
                <a:gd name="T3" fmla="*/ 0 h 3108120"/>
                <a:gd name="T4" fmla="*/ 15312 w 1800665"/>
                <a:gd name="T5" fmla="*/ 3108944 h 3108120"/>
                <a:gd name="T6" fmla="*/ 0 w 1800665"/>
                <a:gd name="T7" fmla="*/ 0 h 3108120"/>
                <a:gd name="T8" fmla="*/ 0 60000 65536"/>
                <a:gd name="T9" fmla="*/ 0 60000 65536"/>
                <a:gd name="T10" fmla="*/ 0 60000 65536"/>
                <a:gd name="T11" fmla="*/ 0 60000 65536"/>
                <a:gd name="T12" fmla="*/ 0 w 1800665"/>
                <a:gd name="T13" fmla="*/ 0 h 3108120"/>
                <a:gd name="T14" fmla="*/ 1800665 w 1800665"/>
                <a:gd name="T15" fmla="*/ 3108120 h 3108120"/>
              </a:gdLst>
              <a:ahLst/>
              <a:cxnLst>
                <a:cxn ang="T8">
                  <a:pos x="T0" y="T1"/>
                </a:cxn>
                <a:cxn ang="T9">
                  <a:pos x="T2" y="T3"/>
                </a:cxn>
                <a:cxn ang="T10">
                  <a:pos x="T4" y="T5"/>
                </a:cxn>
                <a:cxn ang="T11">
                  <a:pos x="T6" y="T7"/>
                </a:cxn>
              </a:cxnLst>
              <a:rect l="T12" t="T13" r="T14" b="T15"/>
              <a:pathLst>
                <a:path w="1800665" h="3108120">
                  <a:moveTo>
                    <a:pt x="0" y="0"/>
                  </a:moveTo>
                  <a:lnTo>
                    <a:pt x="1800665" y="0"/>
                  </a:lnTo>
                  <a:lnTo>
                    <a:pt x="15328" y="3108120"/>
                  </a:lnTo>
                  <a:cubicBezTo>
                    <a:pt x="10219" y="2072080"/>
                    <a:pt x="5109" y="1036040"/>
                    <a:pt x="0" y="0"/>
                  </a:cubicBezTo>
                  <a:close/>
                </a:path>
              </a:pathLst>
            </a:custGeom>
            <a:gradFill rotWithShape="1">
              <a:gsLst>
                <a:gs pos="0">
                  <a:schemeClr val="tx1">
                    <a:lumMod val="95000"/>
                    <a:lumOff val="5000"/>
                  </a:schemeClr>
                </a:gs>
                <a:gs pos="43999">
                  <a:schemeClr val="accent4">
                    <a:lumMod val="60000"/>
                    <a:lumOff val="40000"/>
                  </a:schemeClr>
                </a:gs>
                <a:gs pos="100000">
                  <a:schemeClr val="accent4"/>
                </a:gs>
              </a:gsLst>
              <a:lin ang="0" scaled="1"/>
            </a:gradFill>
            <a:ln>
              <a:noFill/>
            </a:ln>
            <a:extLst/>
          </p:spPr>
          <p:txBody>
            <a:bodyPr anchor="ctr"/>
            <a:lstStyle/>
            <a:p>
              <a:endParaRPr lang="zh-CN" altLang="en-US"/>
            </a:p>
          </p:txBody>
        </p:sp>
        <p:sp>
          <p:nvSpPr>
            <p:cNvPr id="2056" name="任意多边形 14338"/>
            <p:cNvSpPr>
              <a:spLocks noChangeArrowheads="1"/>
            </p:cNvSpPr>
            <p:nvPr/>
          </p:nvSpPr>
          <p:spPr bwMode="auto">
            <a:xfrm>
              <a:off x="0" y="4938713"/>
              <a:ext cx="4262438" cy="1898650"/>
            </a:xfrm>
            <a:custGeom>
              <a:avLst/>
              <a:gdLst>
                <a:gd name="T0" fmla="*/ 0 w 4262510"/>
                <a:gd name="T1" fmla="*/ 0 h 1899138"/>
                <a:gd name="T2" fmla="*/ 4262222 w 4262510"/>
                <a:gd name="T3" fmla="*/ 1897186 h 1899138"/>
                <a:gd name="T4" fmla="*/ 0 w 4262510"/>
                <a:gd name="T5" fmla="*/ 1897186 h 1899138"/>
                <a:gd name="T6" fmla="*/ 0 w 4262510"/>
                <a:gd name="T7" fmla="*/ 0 h 1899138"/>
                <a:gd name="T8" fmla="*/ 0 60000 65536"/>
                <a:gd name="T9" fmla="*/ 0 60000 65536"/>
                <a:gd name="T10" fmla="*/ 0 60000 65536"/>
                <a:gd name="T11" fmla="*/ 0 60000 65536"/>
                <a:gd name="T12" fmla="*/ 0 w 4262510"/>
                <a:gd name="T13" fmla="*/ 0 h 1899138"/>
                <a:gd name="T14" fmla="*/ 4262510 w 4262510"/>
                <a:gd name="T15" fmla="*/ 1899138 h 1899138"/>
              </a:gdLst>
              <a:ahLst/>
              <a:cxnLst>
                <a:cxn ang="T8">
                  <a:pos x="T0" y="T1"/>
                </a:cxn>
                <a:cxn ang="T9">
                  <a:pos x="T2" y="T3"/>
                </a:cxn>
                <a:cxn ang="T10">
                  <a:pos x="T4" y="T5"/>
                </a:cxn>
                <a:cxn ang="T11">
                  <a:pos x="T6" y="T7"/>
                </a:cxn>
              </a:cxnLst>
              <a:rect l="T12" t="T13" r="T14" b="T15"/>
              <a:pathLst>
                <a:path w="4262510" h="1899138">
                  <a:moveTo>
                    <a:pt x="0" y="0"/>
                  </a:moveTo>
                  <a:lnTo>
                    <a:pt x="4262510" y="1899138"/>
                  </a:lnTo>
                  <a:lnTo>
                    <a:pt x="0" y="1899138"/>
                  </a:lnTo>
                  <a:lnTo>
                    <a:pt x="0" y="0"/>
                  </a:lnTo>
                  <a:close/>
                </a:path>
              </a:pathLst>
            </a:custGeom>
            <a:gradFill rotWithShape="1">
              <a:gsLst>
                <a:gs pos="0">
                  <a:schemeClr val="tx1">
                    <a:lumMod val="95000"/>
                    <a:lumOff val="5000"/>
                  </a:schemeClr>
                </a:gs>
                <a:gs pos="50000">
                  <a:schemeClr val="accent4"/>
                </a:gs>
                <a:gs pos="100000">
                  <a:schemeClr val="accent3">
                    <a:lumMod val="50000"/>
                  </a:schemeClr>
                </a:gs>
              </a:gsLst>
              <a:lin ang="18900000" scaled="1"/>
            </a:gradFill>
            <a:ln>
              <a:noFill/>
            </a:ln>
            <a:extLst/>
          </p:spPr>
          <p:txBody>
            <a:bodyPr anchor="ctr"/>
            <a:lstStyle/>
            <a:p>
              <a:endParaRPr lang="zh-CN" altLang="en-US"/>
            </a:p>
          </p:txBody>
        </p:sp>
        <p:sp>
          <p:nvSpPr>
            <p:cNvPr id="2058" name="任意多边形 14337"/>
            <p:cNvSpPr>
              <a:spLocks noChangeArrowheads="1"/>
            </p:cNvSpPr>
            <p:nvPr/>
          </p:nvSpPr>
          <p:spPr bwMode="auto">
            <a:xfrm>
              <a:off x="-12700" y="1387475"/>
              <a:ext cx="1827213" cy="5486400"/>
            </a:xfrm>
            <a:custGeom>
              <a:avLst/>
              <a:gdLst>
                <a:gd name="T0" fmla="*/ 0 w 1828800"/>
                <a:gd name="T1" fmla="*/ 0 h 5486400"/>
                <a:gd name="T2" fmla="*/ 1822460 w 1828800"/>
                <a:gd name="T3" fmla="*/ 3348110 h 5486400"/>
                <a:gd name="T4" fmla="*/ 490662 w 1828800"/>
                <a:gd name="T5" fmla="*/ 5458264 h 5486400"/>
                <a:gd name="T6" fmla="*/ 28039 w 1828800"/>
                <a:gd name="T7" fmla="*/ 5486400 h 5486400"/>
                <a:gd name="T8" fmla="*/ 0 w 1828800"/>
                <a:gd name="T9" fmla="*/ 0 h 5486400"/>
                <a:gd name="T10" fmla="*/ 0 60000 65536"/>
                <a:gd name="T11" fmla="*/ 0 60000 65536"/>
                <a:gd name="T12" fmla="*/ 0 60000 65536"/>
                <a:gd name="T13" fmla="*/ 0 60000 65536"/>
                <a:gd name="T14" fmla="*/ 0 60000 65536"/>
                <a:gd name="T15" fmla="*/ 0 w 1828800"/>
                <a:gd name="T16" fmla="*/ 0 h 5486400"/>
                <a:gd name="T17" fmla="*/ 1828800 w 1828800"/>
                <a:gd name="T18" fmla="*/ 5486400 h 5486400"/>
              </a:gdLst>
              <a:ahLst/>
              <a:cxnLst>
                <a:cxn ang="T10">
                  <a:pos x="T0" y="T1"/>
                </a:cxn>
                <a:cxn ang="T11">
                  <a:pos x="T2" y="T3"/>
                </a:cxn>
                <a:cxn ang="T12">
                  <a:pos x="T4" y="T5"/>
                </a:cxn>
                <a:cxn ang="T13">
                  <a:pos x="T6" y="T7"/>
                </a:cxn>
                <a:cxn ang="T14">
                  <a:pos x="T8" y="T9"/>
                </a:cxn>
              </a:cxnLst>
              <a:rect l="T15" t="T16" r="T17" b="T18"/>
              <a:pathLst>
                <a:path w="1828800" h="5486400">
                  <a:moveTo>
                    <a:pt x="0" y="0"/>
                  </a:moveTo>
                  <a:lnTo>
                    <a:pt x="1828800" y="3348110"/>
                  </a:lnTo>
                  <a:lnTo>
                    <a:pt x="492369" y="5458264"/>
                  </a:lnTo>
                  <a:lnTo>
                    <a:pt x="28135" y="5486400"/>
                  </a:lnTo>
                  <a:lnTo>
                    <a:pt x="0" y="0"/>
                  </a:lnTo>
                  <a:close/>
                </a:path>
              </a:pathLst>
            </a:custGeom>
            <a:gradFill rotWithShape="1">
              <a:gsLst>
                <a:gs pos="0">
                  <a:schemeClr val="tx1">
                    <a:lumMod val="95000"/>
                    <a:lumOff val="5000"/>
                  </a:schemeClr>
                </a:gs>
                <a:gs pos="50000">
                  <a:schemeClr val="accent3">
                    <a:lumMod val="75000"/>
                  </a:schemeClr>
                </a:gs>
                <a:gs pos="100000">
                  <a:schemeClr val="accent4"/>
                </a:gs>
              </a:gsLst>
              <a:lin ang="18900000" scaled="1"/>
            </a:gradFill>
            <a:ln>
              <a:noFill/>
            </a:ln>
            <a:extLst/>
          </p:spPr>
          <p:txBody>
            <a:bodyPr anchor="ctr"/>
            <a:lstStyle/>
            <a:p>
              <a:endParaRPr lang="zh-CN" altLang="en-US"/>
            </a:p>
          </p:txBody>
        </p:sp>
        <p:sp>
          <p:nvSpPr>
            <p:cNvPr id="2062" name="任意多边形 12"/>
            <p:cNvSpPr>
              <a:spLocks noChangeArrowheads="1"/>
            </p:cNvSpPr>
            <p:nvPr/>
          </p:nvSpPr>
          <p:spPr bwMode="auto">
            <a:xfrm>
              <a:off x="463550" y="0"/>
              <a:ext cx="1322388" cy="2292350"/>
            </a:xfrm>
            <a:custGeom>
              <a:avLst/>
              <a:gdLst>
                <a:gd name="T0" fmla="*/ 1322463 w 1322363"/>
                <a:gd name="T1" fmla="*/ 0 h 2293034"/>
                <a:gd name="T2" fmla="*/ 0 w 1322363"/>
                <a:gd name="T3" fmla="*/ 2290299 h 2293034"/>
                <a:gd name="T4" fmla="*/ 703436 w 1322363"/>
                <a:gd name="T5" fmla="*/ 1995228 h 2293034"/>
                <a:gd name="T6" fmla="*/ 1322463 w 1322363"/>
                <a:gd name="T7" fmla="*/ 0 h 2293034"/>
                <a:gd name="T8" fmla="*/ 0 60000 65536"/>
                <a:gd name="T9" fmla="*/ 0 60000 65536"/>
                <a:gd name="T10" fmla="*/ 0 60000 65536"/>
                <a:gd name="T11" fmla="*/ 0 60000 65536"/>
                <a:gd name="T12" fmla="*/ 0 w 1322363"/>
                <a:gd name="T13" fmla="*/ 0 h 2293034"/>
                <a:gd name="T14" fmla="*/ 1322363 w 1322363"/>
                <a:gd name="T15" fmla="*/ 2293034 h 2293034"/>
              </a:gdLst>
              <a:ahLst/>
              <a:cxnLst>
                <a:cxn ang="T8">
                  <a:pos x="T0" y="T1"/>
                </a:cxn>
                <a:cxn ang="T9">
                  <a:pos x="T2" y="T3"/>
                </a:cxn>
                <a:cxn ang="T10">
                  <a:pos x="T4" y="T5"/>
                </a:cxn>
                <a:cxn ang="T11">
                  <a:pos x="T6" y="T7"/>
                </a:cxn>
              </a:cxnLst>
              <a:rect l="T12" t="T13" r="T14" b="T15"/>
              <a:pathLst>
                <a:path w="1322363" h="2293034">
                  <a:moveTo>
                    <a:pt x="1322363" y="0"/>
                  </a:moveTo>
                  <a:lnTo>
                    <a:pt x="0" y="2293034"/>
                  </a:lnTo>
                  <a:lnTo>
                    <a:pt x="703384" y="1997612"/>
                  </a:lnTo>
                  <a:lnTo>
                    <a:pt x="1322363" y="0"/>
                  </a:lnTo>
                  <a:close/>
                </a:path>
              </a:pathLst>
            </a:custGeom>
            <a:solidFill>
              <a:srgbClr val="0D0D0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nchor="ctr"/>
            <a:lstStyle/>
            <a:p>
              <a:endParaRPr lang="zh-CN" altLang="en-US"/>
            </a:p>
          </p:txBody>
        </p:sp>
        <p:sp>
          <p:nvSpPr>
            <p:cNvPr id="2063" name="任意多边形 13"/>
            <p:cNvSpPr>
              <a:spLocks noChangeArrowheads="1"/>
            </p:cNvSpPr>
            <p:nvPr/>
          </p:nvSpPr>
          <p:spPr bwMode="auto">
            <a:xfrm>
              <a:off x="463550" y="1952625"/>
              <a:ext cx="1322388" cy="2774950"/>
            </a:xfrm>
            <a:custGeom>
              <a:avLst/>
              <a:gdLst>
                <a:gd name="T0" fmla="*/ 0 w 1336431"/>
                <a:gd name="T1" fmla="*/ 331937 h 2757268"/>
                <a:gd name="T2" fmla="*/ 701254 w 1336431"/>
                <a:gd name="T3" fmla="*/ 0 h 2757268"/>
                <a:gd name="T4" fmla="*/ 1281139 w 1336431"/>
                <a:gd name="T5" fmla="*/ 2828676 h 2757268"/>
                <a:gd name="T6" fmla="*/ 0 w 1336431"/>
                <a:gd name="T7" fmla="*/ 331937 h 2757268"/>
                <a:gd name="T8" fmla="*/ 0 60000 65536"/>
                <a:gd name="T9" fmla="*/ 0 60000 65536"/>
                <a:gd name="T10" fmla="*/ 0 60000 65536"/>
                <a:gd name="T11" fmla="*/ 0 60000 65536"/>
                <a:gd name="T12" fmla="*/ 0 w 1336431"/>
                <a:gd name="T13" fmla="*/ 0 h 2757268"/>
                <a:gd name="T14" fmla="*/ 1336431 w 1336431"/>
                <a:gd name="T15" fmla="*/ 2757268 h 2757268"/>
              </a:gdLst>
              <a:ahLst/>
              <a:cxnLst>
                <a:cxn ang="T8">
                  <a:pos x="T0" y="T1"/>
                </a:cxn>
                <a:cxn ang="T9">
                  <a:pos x="T2" y="T3"/>
                </a:cxn>
                <a:cxn ang="T10">
                  <a:pos x="T4" y="T5"/>
                </a:cxn>
                <a:cxn ang="T11">
                  <a:pos x="T6" y="T7"/>
                </a:cxn>
              </a:cxnLst>
              <a:rect l="T12" t="T13" r="T14" b="T15"/>
              <a:pathLst>
                <a:path w="1336431" h="2757268">
                  <a:moveTo>
                    <a:pt x="0" y="323557"/>
                  </a:moveTo>
                  <a:lnTo>
                    <a:pt x="731520" y="0"/>
                  </a:lnTo>
                  <a:lnTo>
                    <a:pt x="1336431" y="2757268"/>
                  </a:lnTo>
                  <a:lnTo>
                    <a:pt x="0" y="323557"/>
                  </a:lnTo>
                  <a:close/>
                </a:path>
              </a:pathLst>
            </a:custGeom>
            <a:solidFill>
              <a:srgbClr val="161616"/>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nchor="ctr"/>
            <a:lstStyle/>
            <a:p>
              <a:endParaRPr lang="zh-CN" altLang="en-US"/>
            </a:p>
          </p:txBody>
        </p:sp>
        <p:sp>
          <p:nvSpPr>
            <p:cNvPr id="2064" name="任意多边形 14"/>
            <p:cNvSpPr>
              <a:spLocks noChangeArrowheads="1"/>
            </p:cNvSpPr>
            <p:nvPr/>
          </p:nvSpPr>
          <p:spPr bwMode="auto">
            <a:xfrm>
              <a:off x="1308100" y="4768850"/>
              <a:ext cx="492125" cy="746125"/>
            </a:xfrm>
            <a:custGeom>
              <a:avLst/>
              <a:gdLst>
                <a:gd name="T0" fmla="*/ 491390 w 492370"/>
                <a:gd name="T1" fmla="*/ 0 h 745587"/>
                <a:gd name="T2" fmla="*/ 350993 w 492370"/>
                <a:gd name="T3" fmla="*/ 691308 h 745587"/>
                <a:gd name="T4" fmla="*/ 0 w 492370"/>
                <a:gd name="T5" fmla="*/ 747741 h 745587"/>
                <a:gd name="T6" fmla="*/ 491390 w 492370"/>
                <a:gd name="T7" fmla="*/ 0 h 745587"/>
                <a:gd name="T8" fmla="*/ 0 60000 65536"/>
                <a:gd name="T9" fmla="*/ 0 60000 65536"/>
                <a:gd name="T10" fmla="*/ 0 60000 65536"/>
                <a:gd name="T11" fmla="*/ 0 60000 65536"/>
                <a:gd name="T12" fmla="*/ 0 w 492370"/>
                <a:gd name="T13" fmla="*/ 0 h 745587"/>
                <a:gd name="T14" fmla="*/ 492370 w 492370"/>
                <a:gd name="T15" fmla="*/ 745587 h 745587"/>
              </a:gdLst>
              <a:ahLst/>
              <a:cxnLst>
                <a:cxn ang="T8">
                  <a:pos x="T0" y="T1"/>
                </a:cxn>
                <a:cxn ang="T9">
                  <a:pos x="T2" y="T3"/>
                </a:cxn>
                <a:cxn ang="T10">
                  <a:pos x="T4" y="T5"/>
                </a:cxn>
                <a:cxn ang="T11">
                  <a:pos x="T6" y="T7"/>
                </a:cxn>
              </a:cxnLst>
              <a:rect l="T12" t="T13" r="T14" b="T15"/>
              <a:pathLst>
                <a:path w="492370" h="745587">
                  <a:moveTo>
                    <a:pt x="492370" y="0"/>
                  </a:moveTo>
                  <a:lnTo>
                    <a:pt x="351693" y="689317"/>
                  </a:lnTo>
                  <a:lnTo>
                    <a:pt x="0" y="745587"/>
                  </a:lnTo>
                  <a:lnTo>
                    <a:pt x="492370" y="0"/>
                  </a:lnTo>
                  <a:close/>
                </a:path>
              </a:pathLst>
            </a:custGeom>
            <a:solidFill>
              <a:srgbClr val="0D0D0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nchor="ctr"/>
            <a:lstStyle/>
            <a:p>
              <a:endParaRPr lang="zh-CN" altLang="en-US"/>
            </a:p>
          </p:txBody>
        </p:sp>
        <p:sp>
          <p:nvSpPr>
            <p:cNvPr id="2065" name="任意多边形 15"/>
            <p:cNvSpPr>
              <a:spLocks noChangeArrowheads="1"/>
            </p:cNvSpPr>
            <p:nvPr/>
          </p:nvSpPr>
          <p:spPr bwMode="auto">
            <a:xfrm>
              <a:off x="1308100" y="5445125"/>
              <a:ext cx="2997200" cy="1392238"/>
            </a:xfrm>
            <a:custGeom>
              <a:avLst/>
              <a:gdLst>
                <a:gd name="T0" fmla="*/ 352061 w 2996419"/>
                <a:gd name="T1" fmla="*/ 0 h 1392701"/>
                <a:gd name="T2" fmla="*/ 0 w 2996419"/>
                <a:gd name="T3" fmla="*/ 70246 h 1392701"/>
                <a:gd name="T4" fmla="*/ 2999545 w 2996419"/>
                <a:gd name="T5" fmla="*/ 1390849 h 1392701"/>
                <a:gd name="T6" fmla="*/ 352061 w 2996419"/>
                <a:gd name="T7" fmla="*/ 0 h 1392701"/>
                <a:gd name="T8" fmla="*/ 0 60000 65536"/>
                <a:gd name="T9" fmla="*/ 0 60000 65536"/>
                <a:gd name="T10" fmla="*/ 0 60000 65536"/>
                <a:gd name="T11" fmla="*/ 0 60000 65536"/>
                <a:gd name="T12" fmla="*/ 0 w 2996419"/>
                <a:gd name="T13" fmla="*/ 0 h 1392701"/>
                <a:gd name="T14" fmla="*/ 2996419 w 2996419"/>
                <a:gd name="T15" fmla="*/ 1392701 h 1392701"/>
              </a:gdLst>
              <a:ahLst/>
              <a:cxnLst>
                <a:cxn ang="T8">
                  <a:pos x="T0" y="T1"/>
                </a:cxn>
                <a:cxn ang="T9">
                  <a:pos x="T2" y="T3"/>
                </a:cxn>
                <a:cxn ang="T10">
                  <a:pos x="T4" y="T5"/>
                </a:cxn>
                <a:cxn ang="T11">
                  <a:pos x="T6" y="T7"/>
                </a:cxn>
              </a:cxnLst>
              <a:rect l="T12" t="T13" r="T14" b="T15"/>
              <a:pathLst>
                <a:path w="2996419" h="1392701">
                  <a:moveTo>
                    <a:pt x="351693" y="0"/>
                  </a:moveTo>
                  <a:lnTo>
                    <a:pt x="0" y="70338"/>
                  </a:lnTo>
                  <a:lnTo>
                    <a:pt x="2996419" y="1392701"/>
                  </a:lnTo>
                  <a:lnTo>
                    <a:pt x="351693" y="0"/>
                  </a:lnTo>
                  <a:close/>
                </a:path>
              </a:pathLst>
            </a:custGeom>
            <a:solidFill>
              <a:srgbClr val="161616"/>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nchor="ctr"/>
            <a:lstStyle/>
            <a:p>
              <a:endParaRPr lang="zh-CN" altLang="en-US"/>
            </a:p>
          </p:txBody>
        </p:sp>
      </p:grpSp>
      <p:grpSp>
        <p:nvGrpSpPr>
          <p:cNvPr id="3" name="组合 2"/>
          <p:cNvGrpSpPr/>
          <p:nvPr/>
        </p:nvGrpSpPr>
        <p:grpSpPr>
          <a:xfrm>
            <a:off x="6457950" y="-6350"/>
            <a:ext cx="5754688" cy="6853238"/>
            <a:chOff x="6457950" y="-6350"/>
            <a:chExt cx="5754688" cy="6853238"/>
          </a:xfrm>
        </p:grpSpPr>
        <p:sp>
          <p:nvSpPr>
            <p:cNvPr id="2053" name="任意多边形 20"/>
            <p:cNvSpPr>
              <a:spLocks noChangeArrowheads="1"/>
            </p:cNvSpPr>
            <p:nvPr/>
          </p:nvSpPr>
          <p:spPr bwMode="auto">
            <a:xfrm>
              <a:off x="10136188" y="223838"/>
              <a:ext cx="2060575" cy="5546725"/>
            </a:xfrm>
            <a:custGeom>
              <a:avLst/>
              <a:gdLst>
                <a:gd name="T0" fmla="*/ 2752519 w 1871003"/>
                <a:gd name="T1" fmla="*/ 0 h 4276578"/>
                <a:gd name="T2" fmla="*/ 0 w 1871003"/>
                <a:gd name="T3" fmla="*/ 7245282 h 4276578"/>
                <a:gd name="T4" fmla="*/ 2731823 w 1871003"/>
                <a:gd name="T5" fmla="*/ 12102008 h 4276578"/>
                <a:gd name="T6" fmla="*/ 2752519 w 1871003"/>
                <a:gd name="T7" fmla="*/ 0 h 4276578"/>
                <a:gd name="T8" fmla="*/ 0 60000 65536"/>
                <a:gd name="T9" fmla="*/ 0 60000 65536"/>
                <a:gd name="T10" fmla="*/ 0 60000 65536"/>
                <a:gd name="T11" fmla="*/ 0 60000 65536"/>
                <a:gd name="T12" fmla="*/ 0 w 1871003"/>
                <a:gd name="T13" fmla="*/ 0 h 4276578"/>
                <a:gd name="T14" fmla="*/ 1871003 w 1871003"/>
                <a:gd name="T15" fmla="*/ 4276578 h 4276578"/>
              </a:gdLst>
              <a:ahLst/>
              <a:cxnLst>
                <a:cxn ang="T8">
                  <a:pos x="T0" y="T1"/>
                </a:cxn>
                <a:cxn ang="T9">
                  <a:pos x="T2" y="T3"/>
                </a:cxn>
                <a:cxn ang="T10">
                  <a:pos x="T4" y="T5"/>
                </a:cxn>
                <a:cxn ang="T11">
                  <a:pos x="T6" y="T7"/>
                </a:cxn>
              </a:cxnLst>
              <a:rect l="T12" t="T13" r="T14" b="T15"/>
              <a:pathLst>
                <a:path w="1871003" h="4276578">
                  <a:moveTo>
                    <a:pt x="1871003" y="0"/>
                  </a:moveTo>
                  <a:lnTo>
                    <a:pt x="0" y="2560320"/>
                  </a:lnTo>
                  <a:lnTo>
                    <a:pt x="1856935" y="4276578"/>
                  </a:lnTo>
                  <a:cubicBezTo>
                    <a:pt x="1861624" y="2851052"/>
                    <a:pt x="1866314" y="1425526"/>
                    <a:pt x="1871003" y="0"/>
                  </a:cubicBezTo>
                  <a:close/>
                </a:path>
              </a:pathLst>
            </a:custGeom>
            <a:gradFill rotWithShape="1">
              <a:gsLst>
                <a:gs pos="0">
                  <a:schemeClr val="tx1">
                    <a:lumMod val="95000"/>
                    <a:lumOff val="5000"/>
                  </a:schemeClr>
                </a:gs>
                <a:gs pos="50000">
                  <a:schemeClr val="accent3">
                    <a:lumMod val="75000"/>
                  </a:schemeClr>
                </a:gs>
                <a:gs pos="100000">
                  <a:schemeClr val="accent4"/>
                </a:gs>
              </a:gsLst>
              <a:lin ang="18900000" scaled="1"/>
            </a:gradFill>
            <a:ln>
              <a:noFill/>
            </a:ln>
            <a:extLst/>
          </p:spPr>
          <p:txBody>
            <a:bodyPr anchor="ctr"/>
            <a:lstStyle/>
            <a:p>
              <a:endParaRPr lang="zh-CN" altLang="en-US"/>
            </a:p>
          </p:txBody>
        </p:sp>
        <p:sp>
          <p:nvSpPr>
            <p:cNvPr id="2057" name="任意多边形 3"/>
            <p:cNvSpPr>
              <a:spLocks noChangeArrowheads="1"/>
            </p:cNvSpPr>
            <p:nvPr/>
          </p:nvSpPr>
          <p:spPr bwMode="auto">
            <a:xfrm>
              <a:off x="6457950" y="11113"/>
              <a:ext cx="5734050" cy="2208212"/>
            </a:xfrm>
            <a:custGeom>
              <a:avLst/>
              <a:gdLst>
                <a:gd name="T0" fmla="*/ 5849617 w 5852160"/>
                <a:gd name="T1" fmla="*/ 0 h 2208628"/>
                <a:gd name="T2" fmla="*/ 0 w 5852160"/>
                <a:gd name="T3" fmla="*/ 0 h 2208628"/>
                <a:gd name="T4" fmla="*/ 5849617 w 5852160"/>
                <a:gd name="T5" fmla="*/ 2206964 h 2208628"/>
                <a:gd name="T6" fmla="*/ 5849617 w 5852160"/>
                <a:gd name="T7" fmla="*/ 0 h 2208628"/>
                <a:gd name="T8" fmla="*/ 0 60000 65536"/>
                <a:gd name="T9" fmla="*/ 0 60000 65536"/>
                <a:gd name="T10" fmla="*/ 0 60000 65536"/>
                <a:gd name="T11" fmla="*/ 0 60000 65536"/>
                <a:gd name="T12" fmla="*/ 0 w 5852160"/>
                <a:gd name="T13" fmla="*/ 0 h 2208628"/>
                <a:gd name="T14" fmla="*/ 5852160 w 5852160"/>
                <a:gd name="T15" fmla="*/ 2208628 h 2208628"/>
              </a:gdLst>
              <a:ahLst/>
              <a:cxnLst>
                <a:cxn ang="T8">
                  <a:pos x="T0" y="T1"/>
                </a:cxn>
                <a:cxn ang="T9">
                  <a:pos x="T2" y="T3"/>
                </a:cxn>
                <a:cxn ang="T10">
                  <a:pos x="T4" y="T5"/>
                </a:cxn>
                <a:cxn ang="T11">
                  <a:pos x="T6" y="T7"/>
                </a:cxn>
              </a:cxnLst>
              <a:rect l="T12" t="T13" r="T14" b="T15"/>
              <a:pathLst>
                <a:path w="5852160" h="2208628">
                  <a:moveTo>
                    <a:pt x="5852160" y="0"/>
                  </a:moveTo>
                  <a:lnTo>
                    <a:pt x="0" y="0"/>
                  </a:lnTo>
                  <a:lnTo>
                    <a:pt x="5852160" y="2208628"/>
                  </a:lnTo>
                  <a:lnTo>
                    <a:pt x="5852160" y="0"/>
                  </a:lnTo>
                  <a:close/>
                </a:path>
              </a:pathLst>
            </a:custGeom>
            <a:gradFill rotWithShape="1">
              <a:gsLst>
                <a:gs pos="0">
                  <a:schemeClr val="tx1">
                    <a:lumMod val="95000"/>
                    <a:lumOff val="5000"/>
                  </a:schemeClr>
                </a:gs>
                <a:gs pos="50000">
                  <a:schemeClr val="accent4">
                    <a:lumMod val="60000"/>
                    <a:lumOff val="40000"/>
                  </a:schemeClr>
                </a:gs>
                <a:gs pos="100000">
                  <a:schemeClr val="accent4">
                    <a:lumMod val="75000"/>
                  </a:schemeClr>
                </a:gs>
              </a:gsLst>
              <a:lin ang="18900000" scaled="1"/>
            </a:gradFill>
            <a:ln>
              <a:noFill/>
            </a:ln>
            <a:extLst/>
          </p:spPr>
          <p:txBody>
            <a:bodyPr anchor="ctr"/>
            <a:lstStyle/>
            <a:p>
              <a:endParaRPr lang="zh-CN" altLang="en-US"/>
            </a:p>
          </p:txBody>
        </p:sp>
        <p:sp>
          <p:nvSpPr>
            <p:cNvPr id="2059" name="任意多边形 4"/>
            <p:cNvSpPr>
              <a:spLocks noChangeArrowheads="1"/>
            </p:cNvSpPr>
            <p:nvPr/>
          </p:nvSpPr>
          <p:spPr bwMode="auto">
            <a:xfrm>
              <a:off x="9424988" y="4543425"/>
              <a:ext cx="2771775" cy="2039938"/>
            </a:xfrm>
            <a:custGeom>
              <a:avLst/>
              <a:gdLst>
                <a:gd name="T0" fmla="*/ 2773095 w 2771335"/>
                <a:gd name="T1" fmla="*/ 98497 h 2039815"/>
                <a:gd name="T2" fmla="*/ 0 w 2771335"/>
                <a:gd name="T3" fmla="*/ 2040307 h 2039815"/>
                <a:gd name="T4" fmla="*/ 1182438 w 2771335"/>
                <a:gd name="T5" fmla="*/ 0 h 2039815"/>
                <a:gd name="T6" fmla="*/ 84458 w 2771335"/>
                <a:gd name="T7" fmla="*/ 562843 h 2039815"/>
                <a:gd name="T8" fmla="*/ 0 60000 65536"/>
                <a:gd name="T9" fmla="*/ 0 60000 65536"/>
                <a:gd name="T10" fmla="*/ 0 60000 65536"/>
                <a:gd name="T11" fmla="*/ 0 60000 65536"/>
                <a:gd name="T12" fmla="*/ 0 w 2771335"/>
                <a:gd name="T13" fmla="*/ 0 h 2039815"/>
                <a:gd name="T14" fmla="*/ 2771335 w 2771335"/>
                <a:gd name="T15" fmla="*/ 2039815 h 2039815"/>
              </a:gdLst>
              <a:ahLst/>
              <a:cxnLst>
                <a:cxn ang="T8">
                  <a:pos x="T0" y="T1"/>
                </a:cxn>
                <a:cxn ang="T9">
                  <a:pos x="T2" y="T3"/>
                </a:cxn>
                <a:cxn ang="T10">
                  <a:pos x="T4" y="T5"/>
                </a:cxn>
                <a:cxn ang="T11">
                  <a:pos x="T6" y="T7"/>
                </a:cxn>
              </a:cxnLst>
              <a:rect l="T12" t="T13" r="T14" b="T15"/>
              <a:pathLst>
                <a:path w="2771335" h="2039815">
                  <a:moveTo>
                    <a:pt x="2771335" y="98473"/>
                  </a:moveTo>
                  <a:lnTo>
                    <a:pt x="0" y="2039815"/>
                  </a:lnTo>
                  <a:lnTo>
                    <a:pt x="1181686" y="0"/>
                  </a:lnTo>
                  <a:lnTo>
                    <a:pt x="84406" y="562707"/>
                  </a:lnTo>
                </a:path>
              </a:pathLst>
            </a:cu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p>
              <a:endParaRPr lang="zh-CN" altLang="en-US"/>
            </a:p>
          </p:txBody>
        </p:sp>
        <p:sp>
          <p:nvSpPr>
            <p:cNvPr id="2060" name="任意多边形 5"/>
            <p:cNvSpPr>
              <a:spLocks noChangeArrowheads="1"/>
            </p:cNvSpPr>
            <p:nvPr/>
          </p:nvSpPr>
          <p:spPr bwMode="auto">
            <a:xfrm>
              <a:off x="10367963" y="4530725"/>
              <a:ext cx="1828800" cy="2292350"/>
            </a:xfrm>
            <a:custGeom>
              <a:avLst/>
              <a:gdLst>
                <a:gd name="T0" fmla="*/ 1800665 w 1828800"/>
                <a:gd name="T1" fmla="*/ 266966 h 2293034"/>
                <a:gd name="T2" fmla="*/ 1800665 w 1828800"/>
                <a:gd name="T3" fmla="*/ 168612 h 2293034"/>
                <a:gd name="T4" fmla="*/ 0 w 1828800"/>
                <a:gd name="T5" fmla="*/ 2290299 h 2293034"/>
                <a:gd name="T6" fmla="*/ 1828800 w 1828800"/>
                <a:gd name="T7" fmla="*/ 2276247 h 2293034"/>
                <a:gd name="T8" fmla="*/ 1645920 w 1828800"/>
                <a:gd name="T9" fmla="*/ 0 h 2293034"/>
                <a:gd name="T10" fmla="*/ 0 60000 65536"/>
                <a:gd name="T11" fmla="*/ 0 60000 65536"/>
                <a:gd name="T12" fmla="*/ 0 60000 65536"/>
                <a:gd name="T13" fmla="*/ 0 60000 65536"/>
                <a:gd name="T14" fmla="*/ 0 60000 65536"/>
                <a:gd name="T15" fmla="*/ 0 w 1828800"/>
                <a:gd name="T16" fmla="*/ 0 h 2293034"/>
                <a:gd name="T17" fmla="*/ 1828800 w 1828800"/>
                <a:gd name="T18" fmla="*/ 2293034 h 2293034"/>
              </a:gdLst>
              <a:ahLst/>
              <a:cxnLst>
                <a:cxn ang="T10">
                  <a:pos x="T0" y="T1"/>
                </a:cxn>
                <a:cxn ang="T11">
                  <a:pos x="T2" y="T3"/>
                </a:cxn>
                <a:cxn ang="T12">
                  <a:pos x="T4" y="T5"/>
                </a:cxn>
                <a:cxn ang="T13">
                  <a:pos x="T6" y="T7"/>
                </a:cxn>
                <a:cxn ang="T14">
                  <a:pos x="T8" y="T9"/>
                </a:cxn>
              </a:cxnLst>
              <a:rect l="T15" t="T16" r="T17" b="T18"/>
              <a:pathLst>
                <a:path w="1828800" h="2293034">
                  <a:moveTo>
                    <a:pt x="1800665" y="267286"/>
                  </a:moveTo>
                  <a:lnTo>
                    <a:pt x="1800665" y="168812"/>
                  </a:lnTo>
                  <a:lnTo>
                    <a:pt x="0" y="2293034"/>
                  </a:lnTo>
                  <a:lnTo>
                    <a:pt x="1828800" y="2278966"/>
                  </a:lnTo>
                  <a:lnTo>
                    <a:pt x="1645920" y="0"/>
                  </a:lnTo>
                </a:path>
              </a:pathLst>
            </a:cu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p>
              <a:endParaRPr lang="zh-CN" altLang="en-US"/>
            </a:p>
          </p:txBody>
        </p:sp>
        <p:sp>
          <p:nvSpPr>
            <p:cNvPr id="2061" name="任意多边形 24"/>
            <p:cNvSpPr>
              <a:spLocks noChangeArrowheads="1"/>
            </p:cNvSpPr>
            <p:nvPr/>
          </p:nvSpPr>
          <p:spPr bwMode="auto">
            <a:xfrm rot="10800000">
              <a:off x="10410825" y="3738563"/>
              <a:ext cx="1801813" cy="3108325"/>
            </a:xfrm>
            <a:custGeom>
              <a:avLst/>
              <a:gdLst>
                <a:gd name="T0" fmla="*/ 0 w 1800665"/>
                <a:gd name="T1" fmla="*/ 0 h 3108120"/>
                <a:gd name="T2" fmla="*/ 1805261 w 1800665"/>
                <a:gd name="T3" fmla="*/ 0 h 3108120"/>
                <a:gd name="T4" fmla="*/ 15368 w 1800665"/>
                <a:gd name="T5" fmla="*/ 3108939 h 3108120"/>
                <a:gd name="T6" fmla="*/ 0 w 1800665"/>
                <a:gd name="T7" fmla="*/ 0 h 3108120"/>
                <a:gd name="T8" fmla="*/ 0 60000 65536"/>
                <a:gd name="T9" fmla="*/ 0 60000 65536"/>
                <a:gd name="T10" fmla="*/ 0 60000 65536"/>
                <a:gd name="T11" fmla="*/ 0 60000 65536"/>
                <a:gd name="T12" fmla="*/ 0 w 1800665"/>
                <a:gd name="T13" fmla="*/ 0 h 3108120"/>
                <a:gd name="T14" fmla="*/ 1800665 w 1800665"/>
                <a:gd name="T15" fmla="*/ 3108120 h 3108120"/>
              </a:gdLst>
              <a:ahLst/>
              <a:cxnLst>
                <a:cxn ang="T8">
                  <a:pos x="T0" y="T1"/>
                </a:cxn>
                <a:cxn ang="T9">
                  <a:pos x="T2" y="T3"/>
                </a:cxn>
                <a:cxn ang="T10">
                  <a:pos x="T4" y="T5"/>
                </a:cxn>
                <a:cxn ang="T11">
                  <a:pos x="T6" y="T7"/>
                </a:cxn>
              </a:cxnLst>
              <a:rect l="T12" t="T13" r="T14" b="T15"/>
              <a:pathLst>
                <a:path w="1800665" h="3108120">
                  <a:moveTo>
                    <a:pt x="0" y="0"/>
                  </a:moveTo>
                  <a:lnTo>
                    <a:pt x="1800665" y="0"/>
                  </a:lnTo>
                  <a:lnTo>
                    <a:pt x="15328" y="3108120"/>
                  </a:lnTo>
                  <a:cubicBezTo>
                    <a:pt x="10219" y="2072080"/>
                    <a:pt x="5109" y="1036040"/>
                    <a:pt x="0" y="0"/>
                  </a:cubicBezTo>
                  <a:close/>
                </a:path>
              </a:pathLst>
            </a:custGeom>
            <a:gradFill rotWithShape="1">
              <a:gsLst>
                <a:gs pos="0">
                  <a:schemeClr val="tx1">
                    <a:lumMod val="95000"/>
                    <a:lumOff val="5000"/>
                  </a:schemeClr>
                </a:gs>
                <a:gs pos="43999">
                  <a:schemeClr val="accent3">
                    <a:lumMod val="75000"/>
                  </a:schemeClr>
                </a:gs>
                <a:gs pos="100000">
                  <a:schemeClr val="accent4"/>
                </a:gs>
              </a:gsLst>
              <a:lin ang="0" scaled="1"/>
            </a:gradFill>
            <a:ln>
              <a:noFill/>
            </a:ln>
            <a:extLst/>
          </p:spPr>
          <p:txBody>
            <a:bodyPr anchor="ctr"/>
            <a:lstStyle/>
            <a:p>
              <a:endParaRPr lang="zh-CN" altLang="en-US"/>
            </a:p>
          </p:txBody>
        </p:sp>
        <p:sp>
          <p:nvSpPr>
            <p:cNvPr id="2066" name="任意多边形 16"/>
            <p:cNvSpPr>
              <a:spLocks noChangeArrowheads="1"/>
            </p:cNvSpPr>
            <p:nvPr/>
          </p:nvSpPr>
          <p:spPr bwMode="auto">
            <a:xfrm>
              <a:off x="6457950" y="-6350"/>
              <a:ext cx="4768850" cy="2181225"/>
            </a:xfrm>
            <a:custGeom>
              <a:avLst/>
              <a:gdLst>
                <a:gd name="T0" fmla="*/ 0 w 4768948"/>
                <a:gd name="T1" fmla="*/ 0 h 2180493"/>
                <a:gd name="T2" fmla="*/ 4768554 w 4768948"/>
                <a:gd name="T3" fmla="*/ 1845346 h 2180493"/>
                <a:gd name="T4" fmla="*/ 3896427 w 4768948"/>
                <a:gd name="T5" fmla="*/ 2183422 h 2180493"/>
                <a:gd name="T6" fmla="*/ 0 w 4768948"/>
                <a:gd name="T7" fmla="*/ 0 h 2180493"/>
                <a:gd name="T8" fmla="*/ 0 60000 65536"/>
                <a:gd name="T9" fmla="*/ 0 60000 65536"/>
                <a:gd name="T10" fmla="*/ 0 60000 65536"/>
                <a:gd name="T11" fmla="*/ 0 60000 65536"/>
                <a:gd name="T12" fmla="*/ 0 w 4768948"/>
                <a:gd name="T13" fmla="*/ 0 h 2180493"/>
                <a:gd name="T14" fmla="*/ 4768948 w 4768948"/>
                <a:gd name="T15" fmla="*/ 2180493 h 2180493"/>
              </a:gdLst>
              <a:ahLst/>
              <a:cxnLst>
                <a:cxn ang="T8">
                  <a:pos x="T0" y="T1"/>
                </a:cxn>
                <a:cxn ang="T9">
                  <a:pos x="T2" y="T3"/>
                </a:cxn>
                <a:cxn ang="T10">
                  <a:pos x="T4" y="T5"/>
                </a:cxn>
                <a:cxn ang="T11">
                  <a:pos x="T6" y="T7"/>
                </a:cxn>
              </a:cxnLst>
              <a:rect l="T12" t="T13" r="T14" b="T15"/>
              <a:pathLst>
                <a:path w="4768948" h="2180493">
                  <a:moveTo>
                    <a:pt x="0" y="0"/>
                  </a:moveTo>
                  <a:lnTo>
                    <a:pt x="4768948" y="1842868"/>
                  </a:lnTo>
                  <a:lnTo>
                    <a:pt x="3896751" y="2180493"/>
                  </a:lnTo>
                  <a:lnTo>
                    <a:pt x="0" y="0"/>
                  </a:lnTo>
                  <a:close/>
                </a:path>
              </a:pathLst>
            </a:custGeom>
            <a:solidFill>
              <a:srgbClr val="0C0C0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nchor="ctr"/>
            <a:lstStyle/>
            <a:p>
              <a:endParaRPr lang="zh-CN" altLang="en-US"/>
            </a:p>
          </p:txBody>
        </p:sp>
        <p:sp>
          <p:nvSpPr>
            <p:cNvPr id="2067" name="任意多边形 17"/>
            <p:cNvSpPr>
              <a:spLocks noChangeArrowheads="1"/>
            </p:cNvSpPr>
            <p:nvPr/>
          </p:nvSpPr>
          <p:spPr bwMode="auto">
            <a:xfrm>
              <a:off x="10325100" y="2166938"/>
              <a:ext cx="450850" cy="125412"/>
            </a:xfrm>
            <a:custGeom>
              <a:avLst/>
              <a:gdLst>
                <a:gd name="T0" fmla="*/ 0 w 450166"/>
                <a:gd name="T1" fmla="*/ 0 h 126609"/>
                <a:gd name="T2" fmla="*/ 0 w 450166"/>
                <a:gd name="T3" fmla="*/ 121889 h 126609"/>
                <a:gd name="T4" fmla="*/ 452908 w 450166"/>
                <a:gd name="T5" fmla="*/ 54172 h 126609"/>
                <a:gd name="T6" fmla="*/ 0 60000 65536"/>
                <a:gd name="T7" fmla="*/ 0 60000 65536"/>
                <a:gd name="T8" fmla="*/ 0 60000 65536"/>
                <a:gd name="T9" fmla="*/ 0 w 450166"/>
                <a:gd name="T10" fmla="*/ 0 h 126609"/>
                <a:gd name="T11" fmla="*/ 450166 w 450166"/>
                <a:gd name="T12" fmla="*/ 126609 h 126609"/>
              </a:gdLst>
              <a:ahLst/>
              <a:cxnLst>
                <a:cxn ang="T6">
                  <a:pos x="T0" y="T1"/>
                </a:cxn>
                <a:cxn ang="T7">
                  <a:pos x="T2" y="T3"/>
                </a:cxn>
                <a:cxn ang="T8">
                  <a:pos x="T4" y="T5"/>
                </a:cxn>
              </a:cxnLst>
              <a:rect l="T9" t="T10" r="T11" b="T12"/>
              <a:pathLst>
                <a:path w="450166" h="126609">
                  <a:moveTo>
                    <a:pt x="0" y="0"/>
                  </a:moveTo>
                  <a:lnTo>
                    <a:pt x="0" y="126609"/>
                  </a:lnTo>
                  <a:lnTo>
                    <a:pt x="450166" y="56270"/>
                  </a:lnTo>
                </a:path>
              </a:pathLst>
            </a:cu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p>
              <a:endParaRPr lang="zh-CN" altLang="en-US"/>
            </a:p>
          </p:txBody>
        </p:sp>
        <p:sp>
          <p:nvSpPr>
            <p:cNvPr id="2068" name="任意多边形 18"/>
            <p:cNvSpPr>
              <a:spLocks noChangeArrowheads="1"/>
            </p:cNvSpPr>
            <p:nvPr/>
          </p:nvSpPr>
          <p:spPr bwMode="auto">
            <a:xfrm>
              <a:off x="10099675" y="1822450"/>
              <a:ext cx="1125538" cy="1757363"/>
            </a:xfrm>
            <a:custGeom>
              <a:avLst/>
              <a:gdLst>
                <a:gd name="T0" fmla="*/ 211107 w 1125416"/>
                <a:gd name="T1" fmla="*/ 350815 h 1758461"/>
                <a:gd name="T2" fmla="*/ 1125904 w 1125416"/>
                <a:gd name="T3" fmla="*/ 0 h 1758461"/>
                <a:gd name="T4" fmla="*/ 0 w 1125416"/>
                <a:gd name="T5" fmla="*/ 1754073 h 1758461"/>
                <a:gd name="T6" fmla="*/ 211107 w 1125416"/>
                <a:gd name="T7" fmla="*/ 350815 h 1758461"/>
                <a:gd name="T8" fmla="*/ 0 60000 65536"/>
                <a:gd name="T9" fmla="*/ 0 60000 65536"/>
                <a:gd name="T10" fmla="*/ 0 60000 65536"/>
                <a:gd name="T11" fmla="*/ 0 60000 65536"/>
                <a:gd name="T12" fmla="*/ 0 w 1125416"/>
                <a:gd name="T13" fmla="*/ 0 h 1758461"/>
                <a:gd name="T14" fmla="*/ 1125416 w 1125416"/>
                <a:gd name="T15" fmla="*/ 1758461 h 1758461"/>
              </a:gdLst>
              <a:ahLst/>
              <a:cxnLst>
                <a:cxn ang="T8">
                  <a:pos x="T0" y="T1"/>
                </a:cxn>
                <a:cxn ang="T9">
                  <a:pos x="T2" y="T3"/>
                </a:cxn>
                <a:cxn ang="T10">
                  <a:pos x="T4" y="T5"/>
                </a:cxn>
                <a:cxn ang="T11">
                  <a:pos x="T6" y="T7"/>
                </a:cxn>
              </a:cxnLst>
              <a:rect l="T12" t="T13" r="T14" b="T15"/>
              <a:pathLst>
                <a:path w="1125416" h="1758461">
                  <a:moveTo>
                    <a:pt x="211015" y="351692"/>
                  </a:moveTo>
                  <a:lnTo>
                    <a:pt x="1125416" y="0"/>
                  </a:lnTo>
                  <a:lnTo>
                    <a:pt x="0" y="1758461"/>
                  </a:lnTo>
                  <a:lnTo>
                    <a:pt x="211015" y="351692"/>
                  </a:lnTo>
                  <a:close/>
                </a:path>
              </a:pathLst>
            </a:custGeom>
            <a:solidFill>
              <a:srgbClr val="161616"/>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nchor="ctr"/>
            <a:lstStyle/>
            <a:p>
              <a:endParaRPr lang="zh-CN" altLang="en-US"/>
            </a:p>
          </p:txBody>
        </p:sp>
        <p:sp>
          <p:nvSpPr>
            <p:cNvPr id="2069" name="任意多边形 23"/>
            <p:cNvSpPr>
              <a:spLocks noChangeArrowheads="1"/>
            </p:cNvSpPr>
            <p:nvPr/>
          </p:nvSpPr>
          <p:spPr bwMode="auto">
            <a:xfrm>
              <a:off x="10099675" y="3479800"/>
              <a:ext cx="1376363" cy="1606550"/>
            </a:xfrm>
            <a:custGeom>
              <a:avLst/>
              <a:gdLst>
                <a:gd name="T0" fmla="*/ 0 w 1419646"/>
                <a:gd name="T1" fmla="*/ 0 h 1589649"/>
                <a:gd name="T2" fmla="*/ 730191 w 1419646"/>
                <a:gd name="T3" fmla="*/ 1658339 h 1589649"/>
                <a:gd name="T4" fmla="*/ 1254272 w 1419646"/>
                <a:gd name="T5" fmla="*/ 1572023 h 1589649"/>
                <a:gd name="T6" fmla="*/ 24858 w 1419646"/>
                <a:gd name="T7" fmla="*/ 58703 h 1589649"/>
                <a:gd name="T8" fmla="*/ 0 w 1419646"/>
                <a:gd name="T9" fmla="*/ 0 h 1589649"/>
                <a:gd name="T10" fmla="*/ 0 60000 65536"/>
                <a:gd name="T11" fmla="*/ 0 60000 65536"/>
                <a:gd name="T12" fmla="*/ 0 60000 65536"/>
                <a:gd name="T13" fmla="*/ 0 60000 65536"/>
                <a:gd name="T14" fmla="*/ 0 60000 65536"/>
                <a:gd name="T15" fmla="*/ 0 w 1419646"/>
                <a:gd name="T16" fmla="*/ 0 h 1589649"/>
                <a:gd name="T17" fmla="*/ 1419646 w 1419646"/>
                <a:gd name="T18" fmla="*/ 1589649 h 1589649"/>
              </a:gdLst>
              <a:ahLst/>
              <a:cxnLst>
                <a:cxn ang="T10">
                  <a:pos x="T0" y="T1"/>
                </a:cxn>
                <a:cxn ang="T11">
                  <a:pos x="T2" y="T3"/>
                </a:cxn>
                <a:cxn ang="T12">
                  <a:pos x="T4" y="T5"/>
                </a:cxn>
                <a:cxn ang="T13">
                  <a:pos x="T6" y="T7"/>
                </a:cxn>
                <a:cxn ang="T14">
                  <a:pos x="T8" y="T9"/>
                </a:cxn>
              </a:cxnLst>
              <a:rect l="T15" t="T16" r="T17" b="T18"/>
              <a:pathLst>
                <a:path w="1419646" h="1589649">
                  <a:moveTo>
                    <a:pt x="0" y="0"/>
                  </a:moveTo>
                  <a:lnTo>
                    <a:pt x="826467" y="1589649"/>
                  </a:lnTo>
                  <a:lnTo>
                    <a:pt x="1419646" y="1506908"/>
                  </a:lnTo>
                  <a:lnTo>
                    <a:pt x="28136" y="56271"/>
                  </a:lnTo>
                  <a:lnTo>
                    <a:pt x="0" y="0"/>
                  </a:lnTo>
                  <a:close/>
                </a:path>
              </a:pathLst>
            </a:custGeom>
            <a:solidFill>
              <a:srgbClr val="0D0D0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nchor="ctr"/>
            <a:lstStyle/>
            <a:p>
              <a:endParaRPr lang="zh-CN" altLang="en-US"/>
            </a:p>
          </p:txBody>
        </p:sp>
        <p:sp>
          <p:nvSpPr>
            <p:cNvPr id="2070" name="任意多边形 27"/>
            <p:cNvSpPr>
              <a:spLocks noChangeArrowheads="1"/>
            </p:cNvSpPr>
            <p:nvPr/>
          </p:nvSpPr>
          <p:spPr bwMode="auto">
            <a:xfrm>
              <a:off x="10396538" y="5006975"/>
              <a:ext cx="1076325" cy="1830388"/>
            </a:xfrm>
            <a:custGeom>
              <a:avLst/>
              <a:gdLst>
                <a:gd name="T0" fmla="*/ 0 w 1077095"/>
                <a:gd name="T1" fmla="*/ 1829647 h 1830635"/>
                <a:gd name="T2" fmla="*/ 1074019 w 1077095"/>
                <a:gd name="T3" fmla="*/ 0 h 1830635"/>
                <a:gd name="T4" fmla="*/ 501331 w 1077095"/>
                <a:gd name="T5" fmla="*/ 70304 h 1830635"/>
                <a:gd name="T6" fmla="*/ 0 w 1077095"/>
                <a:gd name="T7" fmla="*/ 1829647 h 1830635"/>
                <a:gd name="T8" fmla="*/ 0 60000 65536"/>
                <a:gd name="T9" fmla="*/ 0 60000 65536"/>
                <a:gd name="T10" fmla="*/ 0 60000 65536"/>
                <a:gd name="T11" fmla="*/ 0 60000 65536"/>
                <a:gd name="T12" fmla="*/ 0 w 1077095"/>
                <a:gd name="T13" fmla="*/ 0 h 1830635"/>
                <a:gd name="T14" fmla="*/ 1077095 w 1077095"/>
                <a:gd name="T15" fmla="*/ 1830635 h 1830635"/>
              </a:gdLst>
              <a:ahLst/>
              <a:cxnLst>
                <a:cxn ang="T8">
                  <a:pos x="T0" y="T1"/>
                </a:cxn>
                <a:cxn ang="T9">
                  <a:pos x="T2" y="T3"/>
                </a:cxn>
                <a:cxn ang="T10">
                  <a:pos x="T4" y="T5"/>
                </a:cxn>
                <a:cxn ang="T11">
                  <a:pos x="T6" y="T7"/>
                </a:cxn>
              </a:cxnLst>
              <a:rect l="T12" t="T13" r="T14" b="T15"/>
              <a:pathLst>
                <a:path w="1077095" h="1830635">
                  <a:moveTo>
                    <a:pt x="0" y="1830635"/>
                  </a:moveTo>
                  <a:lnTo>
                    <a:pt x="1077095" y="0"/>
                  </a:lnTo>
                  <a:lnTo>
                    <a:pt x="502767" y="70340"/>
                  </a:lnTo>
                  <a:lnTo>
                    <a:pt x="0" y="1830635"/>
                  </a:lnTo>
                  <a:close/>
                </a:path>
              </a:pathLst>
            </a:custGeom>
            <a:solidFill>
              <a:srgbClr val="161616"/>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nchor="ctr"/>
            <a:lstStyle/>
            <a:p>
              <a:endParaRPr lang="zh-CN" altLang="en-US"/>
            </a:p>
          </p:txBody>
        </p:sp>
      </p:grpSp>
    </p:spTree>
  </p:cSld>
  <p:clrMapOvr>
    <a:masterClrMapping/>
  </p:clrMapOvr>
  <p:transition spd="slow" advTm="3000">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任意多边形 26"/>
          <p:cNvSpPr>
            <a:spLocks noChangeArrowheads="1"/>
          </p:cNvSpPr>
          <p:nvPr/>
        </p:nvSpPr>
        <p:spPr bwMode="auto">
          <a:xfrm>
            <a:off x="-12700" y="0"/>
            <a:ext cx="2897188" cy="14288"/>
          </a:xfrm>
          <a:custGeom>
            <a:avLst/>
            <a:gdLst>
              <a:gd name="T0" fmla="*/ 0 w 2897945"/>
              <a:gd name="T1" fmla="*/ 0 h 14068"/>
              <a:gd name="T2" fmla="*/ 2894919 w 2897945"/>
              <a:gd name="T3" fmla="*/ 14968 h 14068"/>
              <a:gd name="T4" fmla="*/ 0 60000 65536"/>
              <a:gd name="T5" fmla="*/ 0 60000 65536"/>
              <a:gd name="T6" fmla="*/ 0 w 2897945"/>
              <a:gd name="T7" fmla="*/ 0 h 14068"/>
              <a:gd name="T8" fmla="*/ 2897945 w 2897945"/>
              <a:gd name="T9" fmla="*/ 14068 h 14068"/>
            </a:gdLst>
            <a:ahLst/>
            <a:cxnLst>
              <a:cxn ang="T4">
                <a:pos x="T0" y="T1"/>
              </a:cxn>
              <a:cxn ang="T5">
                <a:pos x="T2" y="T3"/>
              </a:cxn>
            </a:cxnLst>
            <a:rect l="T6" t="T7" r="T8" b="T9"/>
            <a:pathLst>
              <a:path w="2897945" h="14068">
                <a:moveTo>
                  <a:pt x="0" y="0"/>
                </a:moveTo>
                <a:lnTo>
                  <a:pt x="2897945" y="14068"/>
                </a:lnTo>
              </a:path>
            </a:pathLst>
          </a:cu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p>
            <a:endParaRPr lang="zh-CN" altLang="en-US"/>
          </a:p>
        </p:txBody>
      </p:sp>
      <p:sp>
        <p:nvSpPr>
          <p:cNvPr id="11277" name="圆角矩形 31"/>
          <p:cNvSpPr>
            <a:spLocks noChangeArrowheads="1"/>
          </p:cNvSpPr>
          <p:nvPr/>
        </p:nvSpPr>
        <p:spPr bwMode="auto">
          <a:xfrm>
            <a:off x="4343400" y="3055938"/>
            <a:ext cx="3917950" cy="423862"/>
          </a:xfrm>
          <a:prstGeom prst="roundRect">
            <a:avLst>
              <a:gd name="adj" fmla="val 7847"/>
            </a:avLst>
          </a:prstGeom>
          <a:solidFill>
            <a:schemeClr val="accent5"/>
          </a:solidFill>
          <a:ln>
            <a:noFill/>
          </a:ln>
          <a:extLst/>
        </p:spPr>
        <p:txBody>
          <a:bodyPr anchor="ctr"/>
          <a:lstStyle/>
          <a:p>
            <a:pPr algn="ctr"/>
            <a:endParaRPr lang="zh-CN" altLang="zh-CN">
              <a:solidFill>
                <a:srgbClr val="FFFFFF"/>
              </a:solidFill>
              <a:latin typeface="宋体" pitchFamily="2" charset="-122"/>
              <a:sym typeface="宋体" pitchFamily="2" charset="-122"/>
            </a:endParaRPr>
          </a:p>
        </p:txBody>
      </p:sp>
      <p:sp>
        <p:nvSpPr>
          <p:cNvPr id="11278" name="文本框 29"/>
          <p:cNvSpPr>
            <a:spLocks noChangeArrowheads="1"/>
          </p:cNvSpPr>
          <p:nvPr/>
        </p:nvSpPr>
        <p:spPr bwMode="auto">
          <a:xfrm>
            <a:off x="4419600" y="1944688"/>
            <a:ext cx="4176713" cy="5238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r>
              <a:rPr lang="zh-CN" altLang="en-US" sz="2800">
                <a:solidFill>
                  <a:schemeClr val="bg1"/>
                </a:solidFill>
                <a:latin typeface="微软雅黑" pitchFamily="34" charset="-122"/>
                <a:ea typeface="微软雅黑" pitchFamily="34" charset="-122"/>
                <a:sym typeface="微软雅黑" pitchFamily="34" charset="-122"/>
              </a:rPr>
              <a:t>单击此处添加目录标题</a:t>
            </a:r>
          </a:p>
        </p:txBody>
      </p:sp>
      <p:sp>
        <p:nvSpPr>
          <p:cNvPr id="11279" name="文本框 30"/>
          <p:cNvSpPr>
            <a:spLocks noChangeArrowheads="1"/>
          </p:cNvSpPr>
          <p:nvPr/>
        </p:nvSpPr>
        <p:spPr bwMode="auto">
          <a:xfrm>
            <a:off x="3641725" y="1936750"/>
            <a:ext cx="915988" cy="5857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r>
              <a:rPr lang="en-US" altLang="zh-CN" sz="3200">
                <a:solidFill>
                  <a:schemeClr val="bg1"/>
                </a:solidFill>
                <a:latin typeface="微软雅黑" pitchFamily="34" charset="-122"/>
                <a:ea typeface="微软雅黑" pitchFamily="34" charset="-122"/>
                <a:sym typeface="微软雅黑" pitchFamily="34" charset="-122"/>
              </a:rPr>
              <a:t>1</a:t>
            </a:r>
            <a:r>
              <a:rPr lang="zh-CN" altLang="en-US" sz="3200">
                <a:solidFill>
                  <a:schemeClr val="bg1"/>
                </a:solidFill>
                <a:latin typeface="微软雅黑" pitchFamily="34" charset="-122"/>
                <a:ea typeface="微软雅黑" pitchFamily="34" charset="-122"/>
                <a:sym typeface="微软雅黑" pitchFamily="34" charset="-122"/>
              </a:rPr>
              <a:t>、</a:t>
            </a:r>
          </a:p>
        </p:txBody>
      </p:sp>
      <p:sp>
        <p:nvSpPr>
          <p:cNvPr id="11280" name="文本框 32"/>
          <p:cNvSpPr>
            <a:spLocks noChangeArrowheads="1"/>
          </p:cNvSpPr>
          <p:nvPr/>
        </p:nvSpPr>
        <p:spPr bwMode="auto">
          <a:xfrm>
            <a:off x="4419600" y="3030538"/>
            <a:ext cx="4176713" cy="5222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r>
              <a:rPr lang="zh-CN" altLang="en-US" sz="2800" dirty="0">
                <a:solidFill>
                  <a:schemeClr val="bg1"/>
                </a:solidFill>
                <a:latin typeface="微软雅黑" pitchFamily="34" charset="-122"/>
                <a:ea typeface="微软雅黑" pitchFamily="34" charset="-122"/>
                <a:sym typeface="微软雅黑" pitchFamily="34" charset="-122"/>
              </a:rPr>
              <a:t>单击此处添加目录标题</a:t>
            </a:r>
          </a:p>
        </p:txBody>
      </p:sp>
      <p:sp>
        <p:nvSpPr>
          <p:cNvPr id="11281" name="文本框 36"/>
          <p:cNvSpPr>
            <a:spLocks noChangeArrowheads="1"/>
          </p:cNvSpPr>
          <p:nvPr/>
        </p:nvSpPr>
        <p:spPr bwMode="auto">
          <a:xfrm>
            <a:off x="4419600" y="4140200"/>
            <a:ext cx="4176713" cy="5238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r>
              <a:rPr lang="zh-CN" altLang="en-US" sz="2800">
                <a:solidFill>
                  <a:schemeClr val="bg1"/>
                </a:solidFill>
                <a:latin typeface="微软雅黑" pitchFamily="34" charset="-122"/>
                <a:ea typeface="微软雅黑" pitchFamily="34" charset="-122"/>
                <a:sym typeface="微软雅黑" pitchFamily="34" charset="-122"/>
              </a:rPr>
              <a:t>单击此处添加目录标题</a:t>
            </a:r>
          </a:p>
        </p:txBody>
      </p:sp>
      <p:sp>
        <p:nvSpPr>
          <p:cNvPr id="11282" name="文本框 39"/>
          <p:cNvSpPr>
            <a:spLocks noChangeArrowheads="1"/>
          </p:cNvSpPr>
          <p:nvPr/>
        </p:nvSpPr>
        <p:spPr bwMode="auto">
          <a:xfrm>
            <a:off x="4419600" y="5203825"/>
            <a:ext cx="4176713" cy="5222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r>
              <a:rPr lang="zh-CN" altLang="en-US" sz="2800">
                <a:solidFill>
                  <a:schemeClr val="bg1"/>
                </a:solidFill>
                <a:latin typeface="微软雅黑" pitchFamily="34" charset="-122"/>
                <a:ea typeface="微软雅黑" pitchFamily="34" charset="-122"/>
                <a:sym typeface="微软雅黑" pitchFamily="34" charset="-122"/>
              </a:rPr>
              <a:t>单击此处添加目录标题</a:t>
            </a:r>
          </a:p>
        </p:txBody>
      </p:sp>
      <p:sp>
        <p:nvSpPr>
          <p:cNvPr id="11283" name="文本框 41"/>
          <p:cNvSpPr>
            <a:spLocks noChangeArrowheads="1"/>
          </p:cNvSpPr>
          <p:nvPr/>
        </p:nvSpPr>
        <p:spPr bwMode="auto">
          <a:xfrm>
            <a:off x="1554163" y="2006600"/>
            <a:ext cx="738187" cy="12890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r>
              <a:rPr lang="zh-CN" altLang="en-US" sz="3600">
                <a:solidFill>
                  <a:schemeClr val="bg1"/>
                </a:solidFill>
                <a:latin typeface="微软雅黑" pitchFamily="34" charset="-122"/>
                <a:ea typeface="微软雅黑" pitchFamily="34" charset="-122"/>
                <a:sym typeface="微软雅黑" pitchFamily="34" charset="-122"/>
              </a:rPr>
              <a:t>目录</a:t>
            </a:r>
            <a:endParaRPr lang="zh-CN" altLang="en-US"/>
          </a:p>
        </p:txBody>
      </p:sp>
      <p:sp>
        <p:nvSpPr>
          <p:cNvPr id="11284" name="矩形 42"/>
          <p:cNvSpPr>
            <a:spLocks noChangeArrowheads="1"/>
          </p:cNvSpPr>
          <p:nvPr/>
        </p:nvSpPr>
        <p:spPr bwMode="auto">
          <a:xfrm>
            <a:off x="2419350" y="1935163"/>
            <a:ext cx="501650" cy="304641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p>
            <a:pPr algn="ctr"/>
            <a:r>
              <a:rPr lang="en-US" altLang="zh-CN" sz="2400">
                <a:solidFill>
                  <a:schemeClr val="bg1"/>
                </a:solidFill>
                <a:latin typeface="Arial Black" pitchFamily="34" charset="0"/>
                <a:ea typeface="Batang" pitchFamily="18" charset="-127"/>
                <a:sym typeface="Arial Black" pitchFamily="34" charset="0"/>
              </a:rPr>
              <a:t>C</a:t>
            </a:r>
            <a:endParaRPr lang="zh-CN" altLang="en-US" sz="2400">
              <a:solidFill>
                <a:schemeClr val="bg1"/>
              </a:solidFill>
              <a:latin typeface="Arial Black" pitchFamily="34" charset="0"/>
              <a:ea typeface="Batang" pitchFamily="18" charset="-127"/>
              <a:sym typeface="Arial Black" pitchFamily="34" charset="0"/>
            </a:endParaRPr>
          </a:p>
          <a:p>
            <a:pPr algn="ctr"/>
            <a:r>
              <a:rPr lang="en-US" altLang="zh-CN" sz="2400">
                <a:solidFill>
                  <a:schemeClr val="bg1"/>
                </a:solidFill>
                <a:latin typeface="Arial Black" pitchFamily="34" charset="0"/>
                <a:ea typeface="Batang" pitchFamily="18" charset="-127"/>
                <a:sym typeface="Arial Black" pitchFamily="34" charset="0"/>
              </a:rPr>
              <a:t>o</a:t>
            </a:r>
            <a:endParaRPr lang="zh-CN" altLang="en-US" sz="2400">
              <a:solidFill>
                <a:schemeClr val="bg1"/>
              </a:solidFill>
              <a:latin typeface="Arial Black" pitchFamily="34" charset="0"/>
              <a:ea typeface="Batang" pitchFamily="18" charset="-127"/>
              <a:sym typeface="Arial Black" pitchFamily="34" charset="0"/>
            </a:endParaRPr>
          </a:p>
          <a:p>
            <a:pPr algn="ctr"/>
            <a:r>
              <a:rPr lang="en-US" altLang="zh-CN" sz="2400">
                <a:solidFill>
                  <a:schemeClr val="bg1"/>
                </a:solidFill>
                <a:latin typeface="Arial Black" pitchFamily="34" charset="0"/>
                <a:ea typeface="Batang" pitchFamily="18" charset="-127"/>
                <a:sym typeface="Arial Black" pitchFamily="34" charset="0"/>
              </a:rPr>
              <a:t>n</a:t>
            </a:r>
            <a:endParaRPr lang="zh-CN" altLang="en-US" sz="2400">
              <a:solidFill>
                <a:schemeClr val="bg1"/>
              </a:solidFill>
              <a:latin typeface="Arial Black" pitchFamily="34" charset="0"/>
              <a:ea typeface="Batang" pitchFamily="18" charset="-127"/>
              <a:sym typeface="Arial Black" pitchFamily="34" charset="0"/>
            </a:endParaRPr>
          </a:p>
          <a:p>
            <a:pPr algn="ctr"/>
            <a:r>
              <a:rPr lang="en-US" altLang="zh-CN" sz="2400">
                <a:solidFill>
                  <a:schemeClr val="bg1"/>
                </a:solidFill>
                <a:latin typeface="Arial Black" pitchFamily="34" charset="0"/>
                <a:ea typeface="Batang" pitchFamily="18" charset="-127"/>
                <a:sym typeface="Arial Black" pitchFamily="34" charset="0"/>
              </a:rPr>
              <a:t>t</a:t>
            </a:r>
            <a:endParaRPr lang="zh-CN" altLang="en-US" sz="2400">
              <a:solidFill>
                <a:schemeClr val="bg1"/>
              </a:solidFill>
              <a:latin typeface="Arial Black" pitchFamily="34" charset="0"/>
              <a:ea typeface="Batang" pitchFamily="18" charset="-127"/>
              <a:sym typeface="Arial Black" pitchFamily="34" charset="0"/>
            </a:endParaRPr>
          </a:p>
          <a:p>
            <a:pPr algn="ctr"/>
            <a:r>
              <a:rPr lang="en-US" altLang="zh-CN" sz="2400">
                <a:solidFill>
                  <a:schemeClr val="bg1"/>
                </a:solidFill>
                <a:latin typeface="Arial Black" pitchFamily="34" charset="0"/>
                <a:ea typeface="Batang" pitchFamily="18" charset="-127"/>
                <a:sym typeface="Arial Black" pitchFamily="34" charset="0"/>
              </a:rPr>
              <a:t>e</a:t>
            </a:r>
            <a:endParaRPr lang="zh-CN" altLang="en-US" sz="2400">
              <a:solidFill>
                <a:schemeClr val="bg1"/>
              </a:solidFill>
              <a:latin typeface="Arial Black" pitchFamily="34" charset="0"/>
              <a:ea typeface="Batang" pitchFamily="18" charset="-127"/>
              <a:sym typeface="Arial Black" pitchFamily="34" charset="0"/>
            </a:endParaRPr>
          </a:p>
          <a:p>
            <a:pPr algn="ctr"/>
            <a:r>
              <a:rPr lang="en-US" altLang="zh-CN" sz="2400">
                <a:solidFill>
                  <a:schemeClr val="bg1"/>
                </a:solidFill>
                <a:latin typeface="Arial Black" pitchFamily="34" charset="0"/>
                <a:ea typeface="Batang" pitchFamily="18" charset="-127"/>
                <a:sym typeface="Arial Black" pitchFamily="34" charset="0"/>
              </a:rPr>
              <a:t>n</a:t>
            </a:r>
            <a:endParaRPr lang="zh-CN" altLang="en-US" sz="2400">
              <a:solidFill>
                <a:schemeClr val="bg1"/>
              </a:solidFill>
              <a:latin typeface="Arial Black" pitchFamily="34" charset="0"/>
              <a:ea typeface="Batang" pitchFamily="18" charset="-127"/>
              <a:sym typeface="Arial Black" pitchFamily="34" charset="0"/>
            </a:endParaRPr>
          </a:p>
          <a:p>
            <a:pPr algn="ctr"/>
            <a:r>
              <a:rPr lang="en-US" altLang="zh-CN" sz="2400">
                <a:solidFill>
                  <a:schemeClr val="bg1"/>
                </a:solidFill>
                <a:latin typeface="Arial Black" pitchFamily="34" charset="0"/>
                <a:ea typeface="Batang" pitchFamily="18" charset="-127"/>
                <a:sym typeface="Arial Black" pitchFamily="34" charset="0"/>
              </a:rPr>
              <a:t>t</a:t>
            </a:r>
            <a:endParaRPr lang="zh-CN" altLang="en-US" sz="2400">
              <a:solidFill>
                <a:schemeClr val="bg1"/>
              </a:solidFill>
              <a:latin typeface="Arial Black" pitchFamily="34" charset="0"/>
              <a:ea typeface="Batang" pitchFamily="18" charset="-127"/>
              <a:sym typeface="Arial Black" pitchFamily="34" charset="0"/>
            </a:endParaRPr>
          </a:p>
          <a:p>
            <a:pPr algn="ctr"/>
            <a:r>
              <a:rPr lang="en-US" altLang="zh-CN" sz="2400">
                <a:solidFill>
                  <a:schemeClr val="bg1"/>
                </a:solidFill>
                <a:latin typeface="Arial Black" pitchFamily="34" charset="0"/>
                <a:ea typeface="Batang" pitchFamily="18" charset="-127"/>
                <a:sym typeface="Arial Black" pitchFamily="34" charset="0"/>
              </a:rPr>
              <a:t>s</a:t>
            </a:r>
            <a:endParaRPr lang="zh-CN" altLang="en-US" sz="2400">
              <a:solidFill>
                <a:schemeClr val="bg1"/>
              </a:solidFill>
              <a:latin typeface="Arial Black" pitchFamily="34" charset="0"/>
              <a:ea typeface="Batang" pitchFamily="18" charset="-127"/>
              <a:sym typeface="Arial Black" pitchFamily="34" charset="0"/>
            </a:endParaRPr>
          </a:p>
        </p:txBody>
      </p:sp>
      <p:sp>
        <p:nvSpPr>
          <p:cNvPr id="11285" name="直接连接符 43"/>
          <p:cNvSpPr>
            <a:spLocks noChangeShapeType="1"/>
          </p:cNvSpPr>
          <p:nvPr/>
        </p:nvSpPr>
        <p:spPr bwMode="auto">
          <a:xfrm>
            <a:off x="2312988" y="2006600"/>
            <a:ext cx="0" cy="2870200"/>
          </a:xfrm>
          <a:prstGeom prst="line">
            <a:avLst/>
          </a:prstGeom>
          <a:noFill/>
          <a:ln w="12700">
            <a:solidFill>
              <a:schemeClr val="bg1"/>
            </a:solidFill>
            <a:miter lim="800000"/>
            <a:headEnd/>
            <a:tailEnd/>
          </a:ln>
          <a:extLst>
            <a:ext uri="{909E8E84-426E-40DD-AFC4-6F175D3DCCD1}">
              <a14:hiddenFill xmlns:a14="http://schemas.microsoft.com/office/drawing/2010/main" xmlns="">
                <a:noFill/>
              </a14:hiddenFill>
            </a:ext>
          </a:extLst>
        </p:spPr>
        <p:txBody>
          <a:bodyPr/>
          <a:lstStyle/>
          <a:p>
            <a:endParaRPr lang="zh-CN" altLang="en-US"/>
          </a:p>
        </p:txBody>
      </p:sp>
      <p:sp>
        <p:nvSpPr>
          <p:cNvPr id="11286" name="文本框 44"/>
          <p:cNvSpPr>
            <a:spLocks noChangeArrowheads="1"/>
          </p:cNvSpPr>
          <p:nvPr/>
        </p:nvSpPr>
        <p:spPr bwMode="auto">
          <a:xfrm>
            <a:off x="3641725" y="3019425"/>
            <a:ext cx="915988" cy="584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r>
              <a:rPr lang="en-US" altLang="zh-CN" sz="3200" dirty="0">
                <a:solidFill>
                  <a:schemeClr val="accent2"/>
                </a:solidFill>
                <a:latin typeface="微软雅黑" pitchFamily="34" charset="-122"/>
                <a:ea typeface="微软雅黑" pitchFamily="34" charset="-122"/>
                <a:sym typeface="微软雅黑" pitchFamily="34" charset="-122"/>
              </a:rPr>
              <a:t>2</a:t>
            </a:r>
            <a:r>
              <a:rPr lang="zh-CN" altLang="en-US" sz="3200" dirty="0">
                <a:solidFill>
                  <a:schemeClr val="accent2"/>
                </a:solidFill>
                <a:latin typeface="微软雅黑" pitchFamily="34" charset="-122"/>
                <a:ea typeface="微软雅黑" pitchFamily="34" charset="-122"/>
                <a:sym typeface="微软雅黑" pitchFamily="34" charset="-122"/>
              </a:rPr>
              <a:t>、</a:t>
            </a:r>
          </a:p>
        </p:txBody>
      </p:sp>
      <p:sp>
        <p:nvSpPr>
          <p:cNvPr id="11287" name="文本框 45"/>
          <p:cNvSpPr>
            <a:spLocks noChangeArrowheads="1"/>
          </p:cNvSpPr>
          <p:nvPr/>
        </p:nvSpPr>
        <p:spPr bwMode="auto">
          <a:xfrm>
            <a:off x="3648075" y="4086225"/>
            <a:ext cx="1174750" cy="5857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r>
              <a:rPr lang="en-US" altLang="zh-CN" sz="3200">
                <a:solidFill>
                  <a:schemeClr val="bg1"/>
                </a:solidFill>
                <a:latin typeface="微软雅黑" pitchFamily="34" charset="-122"/>
                <a:ea typeface="微软雅黑" pitchFamily="34" charset="-122"/>
                <a:sym typeface="微软雅黑" pitchFamily="34" charset="-122"/>
              </a:rPr>
              <a:t>3</a:t>
            </a:r>
            <a:r>
              <a:rPr lang="zh-CN" altLang="en-US" sz="3200">
                <a:solidFill>
                  <a:schemeClr val="bg1"/>
                </a:solidFill>
                <a:latin typeface="微软雅黑" pitchFamily="34" charset="-122"/>
                <a:ea typeface="微软雅黑" pitchFamily="34" charset="-122"/>
                <a:sym typeface="微软雅黑" pitchFamily="34" charset="-122"/>
              </a:rPr>
              <a:t>、</a:t>
            </a:r>
          </a:p>
        </p:txBody>
      </p:sp>
      <p:sp>
        <p:nvSpPr>
          <p:cNvPr id="11288" name="文本框 46"/>
          <p:cNvSpPr>
            <a:spLocks noChangeArrowheads="1"/>
          </p:cNvSpPr>
          <p:nvPr/>
        </p:nvSpPr>
        <p:spPr bwMode="auto">
          <a:xfrm>
            <a:off x="3638550" y="5141913"/>
            <a:ext cx="1176338" cy="584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r>
              <a:rPr lang="en-US" altLang="zh-CN" sz="3200">
                <a:solidFill>
                  <a:schemeClr val="bg1"/>
                </a:solidFill>
                <a:latin typeface="微软雅黑" pitchFamily="34" charset="-122"/>
                <a:ea typeface="微软雅黑" pitchFamily="34" charset="-122"/>
                <a:sym typeface="微软雅黑" pitchFamily="34" charset="-122"/>
              </a:rPr>
              <a:t>4</a:t>
            </a:r>
            <a:r>
              <a:rPr lang="zh-CN" altLang="en-US" sz="3200">
                <a:solidFill>
                  <a:schemeClr val="bg1"/>
                </a:solidFill>
                <a:latin typeface="微软雅黑" pitchFamily="34" charset="-122"/>
                <a:ea typeface="微软雅黑" pitchFamily="34" charset="-122"/>
                <a:sym typeface="微软雅黑" pitchFamily="34" charset="-122"/>
              </a:rPr>
              <a:t>、</a:t>
            </a:r>
          </a:p>
        </p:txBody>
      </p:sp>
      <p:grpSp>
        <p:nvGrpSpPr>
          <p:cNvPr id="25" name="组合 24"/>
          <p:cNvGrpSpPr/>
          <p:nvPr/>
        </p:nvGrpSpPr>
        <p:grpSpPr>
          <a:xfrm>
            <a:off x="6457950" y="-6350"/>
            <a:ext cx="5754688" cy="6853238"/>
            <a:chOff x="6457950" y="-6350"/>
            <a:chExt cx="5754688" cy="6853238"/>
          </a:xfrm>
        </p:grpSpPr>
        <p:sp>
          <p:nvSpPr>
            <p:cNvPr id="26" name="任意多边形 20"/>
            <p:cNvSpPr>
              <a:spLocks noChangeArrowheads="1"/>
            </p:cNvSpPr>
            <p:nvPr/>
          </p:nvSpPr>
          <p:spPr bwMode="auto">
            <a:xfrm>
              <a:off x="10136188" y="223838"/>
              <a:ext cx="2060575" cy="5546725"/>
            </a:xfrm>
            <a:custGeom>
              <a:avLst/>
              <a:gdLst>
                <a:gd name="T0" fmla="*/ 2752519 w 1871003"/>
                <a:gd name="T1" fmla="*/ 0 h 4276578"/>
                <a:gd name="T2" fmla="*/ 0 w 1871003"/>
                <a:gd name="T3" fmla="*/ 7245282 h 4276578"/>
                <a:gd name="T4" fmla="*/ 2731823 w 1871003"/>
                <a:gd name="T5" fmla="*/ 12102008 h 4276578"/>
                <a:gd name="T6" fmla="*/ 2752519 w 1871003"/>
                <a:gd name="T7" fmla="*/ 0 h 4276578"/>
                <a:gd name="T8" fmla="*/ 0 60000 65536"/>
                <a:gd name="T9" fmla="*/ 0 60000 65536"/>
                <a:gd name="T10" fmla="*/ 0 60000 65536"/>
                <a:gd name="T11" fmla="*/ 0 60000 65536"/>
                <a:gd name="T12" fmla="*/ 0 w 1871003"/>
                <a:gd name="T13" fmla="*/ 0 h 4276578"/>
                <a:gd name="T14" fmla="*/ 1871003 w 1871003"/>
                <a:gd name="T15" fmla="*/ 4276578 h 4276578"/>
              </a:gdLst>
              <a:ahLst/>
              <a:cxnLst>
                <a:cxn ang="T8">
                  <a:pos x="T0" y="T1"/>
                </a:cxn>
                <a:cxn ang="T9">
                  <a:pos x="T2" y="T3"/>
                </a:cxn>
                <a:cxn ang="T10">
                  <a:pos x="T4" y="T5"/>
                </a:cxn>
                <a:cxn ang="T11">
                  <a:pos x="T6" y="T7"/>
                </a:cxn>
              </a:cxnLst>
              <a:rect l="T12" t="T13" r="T14" b="T15"/>
              <a:pathLst>
                <a:path w="1871003" h="4276578">
                  <a:moveTo>
                    <a:pt x="1871003" y="0"/>
                  </a:moveTo>
                  <a:lnTo>
                    <a:pt x="0" y="2560320"/>
                  </a:lnTo>
                  <a:lnTo>
                    <a:pt x="1856935" y="4276578"/>
                  </a:lnTo>
                  <a:cubicBezTo>
                    <a:pt x="1861624" y="2851052"/>
                    <a:pt x="1866314" y="1425526"/>
                    <a:pt x="1871003" y="0"/>
                  </a:cubicBezTo>
                  <a:close/>
                </a:path>
              </a:pathLst>
            </a:custGeom>
            <a:gradFill rotWithShape="1">
              <a:gsLst>
                <a:gs pos="0">
                  <a:schemeClr val="tx1">
                    <a:lumMod val="95000"/>
                    <a:lumOff val="5000"/>
                  </a:schemeClr>
                </a:gs>
                <a:gs pos="50000">
                  <a:schemeClr val="accent3">
                    <a:lumMod val="75000"/>
                  </a:schemeClr>
                </a:gs>
                <a:gs pos="100000">
                  <a:schemeClr val="accent4"/>
                </a:gs>
              </a:gsLst>
              <a:lin ang="18900000" scaled="1"/>
            </a:gradFill>
            <a:ln>
              <a:noFill/>
            </a:ln>
            <a:extLst/>
          </p:spPr>
          <p:txBody>
            <a:bodyPr anchor="ctr"/>
            <a:lstStyle/>
            <a:p>
              <a:endParaRPr lang="zh-CN" altLang="en-US"/>
            </a:p>
          </p:txBody>
        </p:sp>
        <p:sp>
          <p:nvSpPr>
            <p:cNvPr id="27" name="任意多边形 3"/>
            <p:cNvSpPr>
              <a:spLocks noChangeArrowheads="1"/>
            </p:cNvSpPr>
            <p:nvPr/>
          </p:nvSpPr>
          <p:spPr bwMode="auto">
            <a:xfrm>
              <a:off x="6457950" y="11113"/>
              <a:ext cx="5734050" cy="2208212"/>
            </a:xfrm>
            <a:custGeom>
              <a:avLst/>
              <a:gdLst>
                <a:gd name="T0" fmla="*/ 5849617 w 5852160"/>
                <a:gd name="T1" fmla="*/ 0 h 2208628"/>
                <a:gd name="T2" fmla="*/ 0 w 5852160"/>
                <a:gd name="T3" fmla="*/ 0 h 2208628"/>
                <a:gd name="T4" fmla="*/ 5849617 w 5852160"/>
                <a:gd name="T5" fmla="*/ 2206964 h 2208628"/>
                <a:gd name="T6" fmla="*/ 5849617 w 5852160"/>
                <a:gd name="T7" fmla="*/ 0 h 2208628"/>
                <a:gd name="T8" fmla="*/ 0 60000 65536"/>
                <a:gd name="T9" fmla="*/ 0 60000 65536"/>
                <a:gd name="T10" fmla="*/ 0 60000 65536"/>
                <a:gd name="T11" fmla="*/ 0 60000 65536"/>
                <a:gd name="T12" fmla="*/ 0 w 5852160"/>
                <a:gd name="T13" fmla="*/ 0 h 2208628"/>
                <a:gd name="T14" fmla="*/ 5852160 w 5852160"/>
                <a:gd name="T15" fmla="*/ 2208628 h 2208628"/>
              </a:gdLst>
              <a:ahLst/>
              <a:cxnLst>
                <a:cxn ang="T8">
                  <a:pos x="T0" y="T1"/>
                </a:cxn>
                <a:cxn ang="T9">
                  <a:pos x="T2" y="T3"/>
                </a:cxn>
                <a:cxn ang="T10">
                  <a:pos x="T4" y="T5"/>
                </a:cxn>
                <a:cxn ang="T11">
                  <a:pos x="T6" y="T7"/>
                </a:cxn>
              </a:cxnLst>
              <a:rect l="T12" t="T13" r="T14" b="T15"/>
              <a:pathLst>
                <a:path w="5852160" h="2208628">
                  <a:moveTo>
                    <a:pt x="5852160" y="0"/>
                  </a:moveTo>
                  <a:lnTo>
                    <a:pt x="0" y="0"/>
                  </a:lnTo>
                  <a:lnTo>
                    <a:pt x="5852160" y="2208628"/>
                  </a:lnTo>
                  <a:lnTo>
                    <a:pt x="5852160" y="0"/>
                  </a:lnTo>
                  <a:close/>
                </a:path>
              </a:pathLst>
            </a:custGeom>
            <a:gradFill rotWithShape="1">
              <a:gsLst>
                <a:gs pos="0">
                  <a:schemeClr val="tx1">
                    <a:lumMod val="95000"/>
                    <a:lumOff val="5000"/>
                  </a:schemeClr>
                </a:gs>
                <a:gs pos="50000">
                  <a:schemeClr val="accent4">
                    <a:lumMod val="60000"/>
                    <a:lumOff val="40000"/>
                  </a:schemeClr>
                </a:gs>
                <a:gs pos="100000">
                  <a:schemeClr val="accent4">
                    <a:lumMod val="75000"/>
                  </a:schemeClr>
                </a:gs>
              </a:gsLst>
              <a:lin ang="18900000" scaled="1"/>
            </a:gradFill>
            <a:ln>
              <a:noFill/>
            </a:ln>
            <a:extLst/>
          </p:spPr>
          <p:txBody>
            <a:bodyPr anchor="ctr"/>
            <a:lstStyle/>
            <a:p>
              <a:endParaRPr lang="zh-CN" altLang="en-US"/>
            </a:p>
          </p:txBody>
        </p:sp>
        <p:sp>
          <p:nvSpPr>
            <p:cNvPr id="28" name="任意多边形 4"/>
            <p:cNvSpPr>
              <a:spLocks noChangeArrowheads="1"/>
            </p:cNvSpPr>
            <p:nvPr/>
          </p:nvSpPr>
          <p:spPr bwMode="auto">
            <a:xfrm>
              <a:off x="9424988" y="4543425"/>
              <a:ext cx="2771775" cy="2039938"/>
            </a:xfrm>
            <a:custGeom>
              <a:avLst/>
              <a:gdLst>
                <a:gd name="T0" fmla="*/ 2773095 w 2771335"/>
                <a:gd name="T1" fmla="*/ 98497 h 2039815"/>
                <a:gd name="T2" fmla="*/ 0 w 2771335"/>
                <a:gd name="T3" fmla="*/ 2040307 h 2039815"/>
                <a:gd name="T4" fmla="*/ 1182438 w 2771335"/>
                <a:gd name="T5" fmla="*/ 0 h 2039815"/>
                <a:gd name="T6" fmla="*/ 84458 w 2771335"/>
                <a:gd name="T7" fmla="*/ 562843 h 2039815"/>
                <a:gd name="T8" fmla="*/ 0 60000 65536"/>
                <a:gd name="T9" fmla="*/ 0 60000 65536"/>
                <a:gd name="T10" fmla="*/ 0 60000 65536"/>
                <a:gd name="T11" fmla="*/ 0 60000 65536"/>
                <a:gd name="T12" fmla="*/ 0 w 2771335"/>
                <a:gd name="T13" fmla="*/ 0 h 2039815"/>
                <a:gd name="T14" fmla="*/ 2771335 w 2771335"/>
                <a:gd name="T15" fmla="*/ 2039815 h 2039815"/>
              </a:gdLst>
              <a:ahLst/>
              <a:cxnLst>
                <a:cxn ang="T8">
                  <a:pos x="T0" y="T1"/>
                </a:cxn>
                <a:cxn ang="T9">
                  <a:pos x="T2" y="T3"/>
                </a:cxn>
                <a:cxn ang="T10">
                  <a:pos x="T4" y="T5"/>
                </a:cxn>
                <a:cxn ang="T11">
                  <a:pos x="T6" y="T7"/>
                </a:cxn>
              </a:cxnLst>
              <a:rect l="T12" t="T13" r="T14" b="T15"/>
              <a:pathLst>
                <a:path w="2771335" h="2039815">
                  <a:moveTo>
                    <a:pt x="2771335" y="98473"/>
                  </a:moveTo>
                  <a:lnTo>
                    <a:pt x="0" y="2039815"/>
                  </a:lnTo>
                  <a:lnTo>
                    <a:pt x="1181686" y="0"/>
                  </a:lnTo>
                  <a:lnTo>
                    <a:pt x="84406" y="562707"/>
                  </a:lnTo>
                </a:path>
              </a:pathLst>
            </a:cu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p>
              <a:endParaRPr lang="zh-CN" altLang="en-US"/>
            </a:p>
          </p:txBody>
        </p:sp>
        <p:sp>
          <p:nvSpPr>
            <p:cNvPr id="29" name="任意多边形 5"/>
            <p:cNvSpPr>
              <a:spLocks noChangeArrowheads="1"/>
            </p:cNvSpPr>
            <p:nvPr/>
          </p:nvSpPr>
          <p:spPr bwMode="auto">
            <a:xfrm>
              <a:off x="10367963" y="4530725"/>
              <a:ext cx="1828800" cy="2292350"/>
            </a:xfrm>
            <a:custGeom>
              <a:avLst/>
              <a:gdLst>
                <a:gd name="T0" fmla="*/ 1800665 w 1828800"/>
                <a:gd name="T1" fmla="*/ 266966 h 2293034"/>
                <a:gd name="T2" fmla="*/ 1800665 w 1828800"/>
                <a:gd name="T3" fmla="*/ 168612 h 2293034"/>
                <a:gd name="T4" fmla="*/ 0 w 1828800"/>
                <a:gd name="T5" fmla="*/ 2290299 h 2293034"/>
                <a:gd name="T6" fmla="*/ 1828800 w 1828800"/>
                <a:gd name="T7" fmla="*/ 2276247 h 2293034"/>
                <a:gd name="T8" fmla="*/ 1645920 w 1828800"/>
                <a:gd name="T9" fmla="*/ 0 h 2293034"/>
                <a:gd name="T10" fmla="*/ 0 60000 65536"/>
                <a:gd name="T11" fmla="*/ 0 60000 65536"/>
                <a:gd name="T12" fmla="*/ 0 60000 65536"/>
                <a:gd name="T13" fmla="*/ 0 60000 65536"/>
                <a:gd name="T14" fmla="*/ 0 60000 65536"/>
                <a:gd name="T15" fmla="*/ 0 w 1828800"/>
                <a:gd name="T16" fmla="*/ 0 h 2293034"/>
                <a:gd name="T17" fmla="*/ 1828800 w 1828800"/>
                <a:gd name="T18" fmla="*/ 2293034 h 2293034"/>
              </a:gdLst>
              <a:ahLst/>
              <a:cxnLst>
                <a:cxn ang="T10">
                  <a:pos x="T0" y="T1"/>
                </a:cxn>
                <a:cxn ang="T11">
                  <a:pos x="T2" y="T3"/>
                </a:cxn>
                <a:cxn ang="T12">
                  <a:pos x="T4" y="T5"/>
                </a:cxn>
                <a:cxn ang="T13">
                  <a:pos x="T6" y="T7"/>
                </a:cxn>
                <a:cxn ang="T14">
                  <a:pos x="T8" y="T9"/>
                </a:cxn>
              </a:cxnLst>
              <a:rect l="T15" t="T16" r="T17" b="T18"/>
              <a:pathLst>
                <a:path w="1828800" h="2293034">
                  <a:moveTo>
                    <a:pt x="1800665" y="267286"/>
                  </a:moveTo>
                  <a:lnTo>
                    <a:pt x="1800665" y="168812"/>
                  </a:lnTo>
                  <a:lnTo>
                    <a:pt x="0" y="2293034"/>
                  </a:lnTo>
                  <a:lnTo>
                    <a:pt x="1828800" y="2278966"/>
                  </a:lnTo>
                  <a:lnTo>
                    <a:pt x="1645920" y="0"/>
                  </a:lnTo>
                </a:path>
              </a:pathLst>
            </a:cu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p>
              <a:endParaRPr lang="zh-CN" altLang="en-US"/>
            </a:p>
          </p:txBody>
        </p:sp>
        <p:sp>
          <p:nvSpPr>
            <p:cNvPr id="30" name="任意多边形 24"/>
            <p:cNvSpPr>
              <a:spLocks noChangeArrowheads="1"/>
            </p:cNvSpPr>
            <p:nvPr/>
          </p:nvSpPr>
          <p:spPr bwMode="auto">
            <a:xfrm rot="10800000">
              <a:off x="10410825" y="3738563"/>
              <a:ext cx="1801813" cy="3108325"/>
            </a:xfrm>
            <a:custGeom>
              <a:avLst/>
              <a:gdLst>
                <a:gd name="T0" fmla="*/ 0 w 1800665"/>
                <a:gd name="T1" fmla="*/ 0 h 3108120"/>
                <a:gd name="T2" fmla="*/ 1805261 w 1800665"/>
                <a:gd name="T3" fmla="*/ 0 h 3108120"/>
                <a:gd name="T4" fmla="*/ 15368 w 1800665"/>
                <a:gd name="T5" fmla="*/ 3108939 h 3108120"/>
                <a:gd name="T6" fmla="*/ 0 w 1800665"/>
                <a:gd name="T7" fmla="*/ 0 h 3108120"/>
                <a:gd name="T8" fmla="*/ 0 60000 65536"/>
                <a:gd name="T9" fmla="*/ 0 60000 65536"/>
                <a:gd name="T10" fmla="*/ 0 60000 65536"/>
                <a:gd name="T11" fmla="*/ 0 60000 65536"/>
                <a:gd name="T12" fmla="*/ 0 w 1800665"/>
                <a:gd name="T13" fmla="*/ 0 h 3108120"/>
                <a:gd name="T14" fmla="*/ 1800665 w 1800665"/>
                <a:gd name="T15" fmla="*/ 3108120 h 3108120"/>
              </a:gdLst>
              <a:ahLst/>
              <a:cxnLst>
                <a:cxn ang="T8">
                  <a:pos x="T0" y="T1"/>
                </a:cxn>
                <a:cxn ang="T9">
                  <a:pos x="T2" y="T3"/>
                </a:cxn>
                <a:cxn ang="T10">
                  <a:pos x="T4" y="T5"/>
                </a:cxn>
                <a:cxn ang="T11">
                  <a:pos x="T6" y="T7"/>
                </a:cxn>
              </a:cxnLst>
              <a:rect l="T12" t="T13" r="T14" b="T15"/>
              <a:pathLst>
                <a:path w="1800665" h="3108120">
                  <a:moveTo>
                    <a:pt x="0" y="0"/>
                  </a:moveTo>
                  <a:lnTo>
                    <a:pt x="1800665" y="0"/>
                  </a:lnTo>
                  <a:lnTo>
                    <a:pt x="15328" y="3108120"/>
                  </a:lnTo>
                  <a:cubicBezTo>
                    <a:pt x="10219" y="2072080"/>
                    <a:pt x="5109" y="1036040"/>
                    <a:pt x="0" y="0"/>
                  </a:cubicBezTo>
                  <a:close/>
                </a:path>
              </a:pathLst>
            </a:custGeom>
            <a:gradFill rotWithShape="1">
              <a:gsLst>
                <a:gs pos="0">
                  <a:schemeClr val="tx1">
                    <a:lumMod val="95000"/>
                    <a:lumOff val="5000"/>
                  </a:schemeClr>
                </a:gs>
                <a:gs pos="43999">
                  <a:schemeClr val="accent3">
                    <a:lumMod val="75000"/>
                  </a:schemeClr>
                </a:gs>
                <a:gs pos="100000">
                  <a:schemeClr val="accent4"/>
                </a:gs>
              </a:gsLst>
              <a:lin ang="0" scaled="1"/>
            </a:gradFill>
            <a:ln>
              <a:noFill/>
            </a:ln>
            <a:extLst/>
          </p:spPr>
          <p:txBody>
            <a:bodyPr anchor="ctr"/>
            <a:lstStyle/>
            <a:p>
              <a:endParaRPr lang="zh-CN" altLang="en-US"/>
            </a:p>
          </p:txBody>
        </p:sp>
        <p:sp>
          <p:nvSpPr>
            <p:cNvPr id="31" name="任意多边形 16"/>
            <p:cNvSpPr>
              <a:spLocks noChangeArrowheads="1"/>
            </p:cNvSpPr>
            <p:nvPr/>
          </p:nvSpPr>
          <p:spPr bwMode="auto">
            <a:xfrm>
              <a:off x="6457950" y="-6350"/>
              <a:ext cx="4768850" cy="2181225"/>
            </a:xfrm>
            <a:custGeom>
              <a:avLst/>
              <a:gdLst>
                <a:gd name="T0" fmla="*/ 0 w 4768948"/>
                <a:gd name="T1" fmla="*/ 0 h 2180493"/>
                <a:gd name="T2" fmla="*/ 4768554 w 4768948"/>
                <a:gd name="T3" fmla="*/ 1845346 h 2180493"/>
                <a:gd name="T4" fmla="*/ 3896427 w 4768948"/>
                <a:gd name="T5" fmla="*/ 2183422 h 2180493"/>
                <a:gd name="T6" fmla="*/ 0 w 4768948"/>
                <a:gd name="T7" fmla="*/ 0 h 2180493"/>
                <a:gd name="T8" fmla="*/ 0 60000 65536"/>
                <a:gd name="T9" fmla="*/ 0 60000 65536"/>
                <a:gd name="T10" fmla="*/ 0 60000 65536"/>
                <a:gd name="T11" fmla="*/ 0 60000 65536"/>
                <a:gd name="T12" fmla="*/ 0 w 4768948"/>
                <a:gd name="T13" fmla="*/ 0 h 2180493"/>
                <a:gd name="T14" fmla="*/ 4768948 w 4768948"/>
                <a:gd name="T15" fmla="*/ 2180493 h 2180493"/>
              </a:gdLst>
              <a:ahLst/>
              <a:cxnLst>
                <a:cxn ang="T8">
                  <a:pos x="T0" y="T1"/>
                </a:cxn>
                <a:cxn ang="T9">
                  <a:pos x="T2" y="T3"/>
                </a:cxn>
                <a:cxn ang="T10">
                  <a:pos x="T4" y="T5"/>
                </a:cxn>
                <a:cxn ang="T11">
                  <a:pos x="T6" y="T7"/>
                </a:cxn>
              </a:cxnLst>
              <a:rect l="T12" t="T13" r="T14" b="T15"/>
              <a:pathLst>
                <a:path w="4768948" h="2180493">
                  <a:moveTo>
                    <a:pt x="0" y="0"/>
                  </a:moveTo>
                  <a:lnTo>
                    <a:pt x="4768948" y="1842868"/>
                  </a:lnTo>
                  <a:lnTo>
                    <a:pt x="3896751" y="2180493"/>
                  </a:lnTo>
                  <a:lnTo>
                    <a:pt x="0" y="0"/>
                  </a:lnTo>
                  <a:close/>
                </a:path>
              </a:pathLst>
            </a:custGeom>
            <a:solidFill>
              <a:srgbClr val="0C0C0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nchor="ctr"/>
            <a:lstStyle/>
            <a:p>
              <a:endParaRPr lang="zh-CN" altLang="en-US"/>
            </a:p>
          </p:txBody>
        </p:sp>
        <p:sp>
          <p:nvSpPr>
            <p:cNvPr id="32" name="任意多边形 17"/>
            <p:cNvSpPr>
              <a:spLocks noChangeArrowheads="1"/>
            </p:cNvSpPr>
            <p:nvPr/>
          </p:nvSpPr>
          <p:spPr bwMode="auto">
            <a:xfrm>
              <a:off x="10325100" y="2166938"/>
              <a:ext cx="450850" cy="125412"/>
            </a:xfrm>
            <a:custGeom>
              <a:avLst/>
              <a:gdLst>
                <a:gd name="T0" fmla="*/ 0 w 450166"/>
                <a:gd name="T1" fmla="*/ 0 h 126609"/>
                <a:gd name="T2" fmla="*/ 0 w 450166"/>
                <a:gd name="T3" fmla="*/ 121889 h 126609"/>
                <a:gd name="T4" fmla="*/ 452908 w 450166"/>
                <a:gd name="T5" fmla="*/ 54172 h 126609"/>
                <a:gd name="T6" fmla="*/ 0 60000 65536"/>
                <a:gd name="T7" fmla="*/ 0 60000 65536"/>
                <a:gd name="T8" fmla="*/ 0 60000 65536"/>
                <a:gd name="T9" fmla="*/ 0 w 450166"/>
                <a:gd name="T10" fmla="*/ 0 h 126609"/>
                <a:gd name="T11" fmla="*/ 450166 w 450166"/>
                <a:gd name="T12" fmla="*/ 126609 h 126609"/>
              </a:gdLst>
              <a:ahLst/>
              <a:cxnLst>
                <a:cxn ang="T6">
                  <a:pos x="T0" y="T1"/>
                </a:cxn>
                <a:cxn ang="T7">
                  <a:pos x="T2" y="T3"/>
                </a:cxn>
                <a:cxn ang="T8">
                  <a:pos x="T4" y="T5"/>
                </a:cxn>
              </a:cxnLst>
              <a:rect l="T9" t="T10" r="T11" b="T12"/>
              <a:pathLst>
                <a:path w="450166" h="126609">
                  <a:moveTo>
                    <a:pt x="0" y="0"/>
                  </a:moveTo>
                  <a:lnTo>
                    <a:pt x="0" y="126609"/>
                  </a:lnTo>
                  <a:lnTo>
                    <a:pt x="450166" y="56270"/>
                  </a:lnTo>
                </a:path>
              </a:pathLst>
            </a:cu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p>
              <a:endParaRPr lang="zh-CN" altLang="en-US"/>
            </a:p>
          </p:txBody>
        </p:sp>
        <p:sp>
          <p:nvSpPr>
            <p:cNvPr id="33" name="任意多边形 18"/>
            <p:cNvSpPr>
              <a:spLocks noChangeArrowheads="1"/>
            </p:cNvSpPr>
            <p:nvPr/>
          </p:nvSpPr>
          <p:spPr bwMode="auto">
            <a:xfrm>
              <a:off x="10099675" y="1822450"/>
              <a:ext cx="1125538" cy="1757363"/>
            </a:xfrm>
            <a:custGeom>
              <a:avLst/>
              <a:gdLst>
                <a:gd name="T0" fmla="*/ 211107 w 1125416"/>
                <a:gd name="T1" fmla="*/ 350815 h 1758461"/>
                <a:gd name="T2" fmla="*/ 1125904 w 1125416"/>
                <a:gd name="T3" fmla="*/ 0 h 1758461"/>
                <a:gd name="T4" fmla="*/ 0 w 1125416"/>
                <a:gd name="T5" fmla="*/ 1754073 h 1758461"/>
                <a:gd name="T6" fmla="*/ 211107 w 1125416"/>
                <a:gd name="T7" fmla="*/ 350815 h 1758461"/>
                <a:gd name="T8" fmla="*/ 0 60000 65536"/>
                <a:gd name="T9" fmla="*/ 0 60000 65536"/>
                <a:gd name="T10" fmla="*/ 0 60000 65536"/>
                <a:gd name="T11" fmla="*/ 0 60000 65536"/>
                <a:gd name="T12" fmla="*/ 0 w 1125416"/>
                <a:gd name="T13" fmla="*/ 0 h 1758461"/>
                <a:gd name="T14" fmla="*/ 1125416 w 1125416"/>
                <a:gd name="T15" fmla="*/ 1758461 h 1758461"/>
              </a:gdLst>
              <a:ahLst/>
              <a:cxnLst>
                <a:cxn ang="T8">
                  <a:pos x="T0" y="T1"/>
                </a:cxn>
                <a:cxn ang="T9">
                  <a:pos x="T2" y="T3"/>
                </a:cxn>
                <a:cxn ang="T10">
                  <a:pos x="T4" y="T5"/>
                </a:cxn>
                <a:cxn ang="T11">
                  <a:pos x="T6" y="T7"/>
                </a:cxn>
              </a:cxnLst>
              <a:rect l="T12" t="T13" r="T14" b="T15"/>
              <a:pathLst>
                <a:path w="1125416" h="1758461">
                  <a:moveTo>
                    <a:pt x="211015" y="351692"/>
                  </a:moveTo>
                  <a:lnTo>
                    <a:pt x="1125416" y="0"/>
                  </a:lnTo>
                  <a:lnTo>
                    <a:pt x="0" y="1758461"/>
                  </a:lnTo>
                  <a:lnTo>
                    <a:pt x="211015" y="351692"/>
                  </a:lnTo>
                  <a:close/>
                </a:path>
              </a:pathLst>
            </a:custGeom>
            <a:solidFill>
              <a:srgbClr val="161616"/>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nchor="ctr"/>
            <a:lstStyle/>
            <a:p>
              <a:endParaRPr lang="zh-CN" altLang="en-US"/>
            </a:p>
          </p:txBody>
        </p:sp>
        <p:sp>
          <p:nvSpPr>
            <p:cNvPr id="34" name="任意多边形 23"/>
            <p:cNvSpPr>
              <a:spLocks noChangeArrowheads="1"/>
            </p:cNvSpPr>
            <p:nvPr/>
          </p:nvSpPr>
          <p:spPr bwMode="auto">
            <a:xfrm>
              <a:off x="10099675" y="3479800"/>
              <a:ext cx="1376363" cy="1606550"/>
            </a:xfrm>
            <a:custGeom>
              <a:avLst/>
              <a:gdLst>
                <a:gd name="T0" fmla="*/ 0 w 1419646"/>
                <a:gd name="T1" fmla="*/ 0 h 1589649"/>
                <a:gd name="T2" fmla="*/ 730191 w 1419646"/>
                <a:gd name="T3" fmla="*/ 1658339 h 1589649"/>
                <a:gd name="T4" fmla="*/ 1254272 w 1419646"/>
                <a:gd name="T5" fmla="*/ 1572023 h 1589649"/>
                <a:gd name="T6" fmla="*/ 24858 w 1419646"/>
                <a:gd name="T7" fmla="*/ 58703 h 1589649"/>
                <a:gd name="T8" fmla="*/ 0 w 1419646"/>
                <a:gd name="T9" fmla="*/ 0 h 1589649"/>
                <a:gd name="T10" fmla="*/ 0 60000 65536"/>
                <a:gd name="T11" fmla="*/ 0 60000 65536"/>
                <a:gd name="T12" fmla="*/ 0 60000 65536"/>
                <a:gd name="T13" fmla="*/ 0 60000 65536"/>
                <a:gd name="T14" fmla="*/ 0 60000 65536"/>
                <a:gd name="T15" fmla="*/ 0 w 1419646"/>
                <a:gd name="T16" fmla="*/ 0 h 1589649"/>
                <a:gd name="T17" fmla="*/ 1419646 w 1419646"/>
                <a:gd name="T18" fmla="*/ 1589649 h 1589649"/>
              </a:gdLst>
              <a:ahLst/>
              <a:cxnLst>
                <a:cxn ang="T10">
                  <a:pos x="T0" y="T1"/>
                </a:cxn>
                <a:cxn ang="T11">
                  <a:pos x="T2" y="T3"/>
                </a:cxn>
                <a:cxn ang="T12">
                  <a:pos x="T4" y="T5"/>
                </a:cxn>
                <a:cxn ang="T13">
                  <a:pos x="T6" y="T7"/>
                </a:cxn>
                <a:cxn ang="T14">
                  <a:pos x="T8" y="T9"/>
                </a:cxn>
              </a:cxnLst>
              <a:rect l="T15" t="T16" r="T17" b="T18"/>
              <a:pathLst>
                <a:path w="1419646" h="1589649">
                  <a:moveTo>
                    <a:pt x="0" y="0"/>
                  </a:moveTo>
                  <a:lnTo>
                    <a:pt x="826467" y="1589649"/>
                  </a:lnTo>
                  <a:lnTo>
                    <a:pt x="1419646" y="1506908"/>
                  </a:lnTo>
                  <a:lnTo>
                    <a:pt x="28136" y="56271"/>
                  </a:lnTo>
                  <a:lnTo>
                    <a:pt x="0" y="0"/>
                  </a:lnTo>
                  <a:close/>
                </a:path>
              </a:pathLst>
            </a:custGeom>
            <a:solidFill>
              <a:srgbClr val="0D0D0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nchor="ctr"/>
            <a:lstStyle/>
            <a:p>
              <a:endParaRPr lang="zh-CN" altLang="en-US"/>
            </a:p>
          </p:txBody>
        </p:sp>
        <p:sp>
          <p:nvSpPr>
            <p:cNvPr id="35" name="任意多边形 27"/>
            <p:cNvSpPr>
              <a:spLocks noChangeArrowheads="1"/>
            </p:cNvSpPr>
            <p:nvPr/>
          </p:nvSpPr>
          <p:spPr bwMode="auto">
            <a:xfrm>
              <a:off x="10396538" y="5006975"/>
              <a:ext cx="1076325" cy="1830388"/>
            </a:xfrm>
            <a:custGeom>
              <a:avLst/>
              <a:gdLst>
                <a:gd name="T0" fmla="*/ 0 w 1077095"/>
                <a:gd name="T1" fmla="*/ 1829647 h 1830635"/>
                <a:gd name="T2" fmla="*/ 1074019 w 1077095"/>
                <a:gd name="T3" fmla="*/ 0 h 1830635"/>
                <a:gd name="T4" fmla="*/ 501331 w 1077095"/>
                <a:gd name="T5" fmla="*/ 70304 h 1830635"/>
                <a:gd name="T6" fmla="*/ 0 w 1077095"/>
                <a:gd name="T7" fmla="*/ 1829647 h 1830635"/>
                <a:gd name="T8" fmla="*/ 0 60000 65536"/>
                <a:gd name="T9" fmla="*/ 0 60000 65536"/>
                <a:gd name="T10" fmla="*/ 0 60000 65536"/>
                <a:gd name="T11" fmla="*/ 0 60000 65536"/>
                <a:gd name="T12" fmla="*/ 0 w 1077095"/>
                <a:gd name="T13" fmla="*/ 0 h 1830635"/>
                <a:gd name="T14" fmla="*/ 1077095 w 1077095"/>
                <a:gd name="T15" fmla="*/ 1830635 h 1830635"/>
              </a:gdLst>
              <a:ahLst/>
              <a:cxnLst>
                <a:cxn ang="T8">
                  <a:pos x="T0" y="T1"/>
                </a:cxn>
                <a:cxn ang="T9">
                  <a:pos x="T2" y="T3"/>
                </a:cxn>
                <a:cxn ang="T10">
                  <a:pos x="T4" y="T5"/>
                </a:cxn>
                <a:cxn ang="T11">
                  <a:pos x="T6" y="T7"/>
                </a:cxn>
              </a:cxnLst>
              <a:rect l="T12" t="T13" r="T14" b="T15"/>
              <a:pathLst>
                <a:path w="1077095" h="1830635">
                  <a:moveTo>
                    <a:pt x="0" y="1830635"/>
                  </a:moveTo>
                  <a:lnTo>
                    <a:pt x="1077095" y="0"/>
                  </a:lnTo>
                  <a:lnTo>
                    <a:pt x="502767" y="70340"/>
                  </a:lnTo>
                  <a:lnTo>
                    <a:pt x="0" y="1830635"/>
                  </a:lnTo>
                  <a:close/>
                </a:path>
              </a:pathLst>
            </a:custGeom>
            <a:solidFill>
              <a:srgbClr val="161616"/>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nchor="ctr"/>
            <a:lstStyle/>
            <a:p>
              <a:endParaRPr lang="zh-CN" altLang="en-US"/>
            </a:p>
          </p:txBody>
        </p:sp>
      </p:grpSp>
    </p:spTree>
  </p:cSld>
  <p:clrMapOvr>
    <a:masterClrMapping/>
  </p:clrMapOvr>
  <p:transition spd="slow" advTm="3000">
    <p:fad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任意多边形 26"/>
          <p:cNvSpPr>
            <a:spLocks noChangeArrowheads="1"/>
          </p:cNvSpPr>
          <p:nvPr/>
        </p:nvSpPr>
        <p:spPr bwMode="auto">
          <a:xfrm>
            <a:off x="-12700" y="0"/>
            <a:ext cx="2897188" cy="14288"/>
          </a:xfrm>
          <a:custGeom>
            <a:avLst/>
            <a:gdLst>
              <a:gd name="T0" fmla="*/ 0 w 2897945"/>
              <a:gd name="T1" fmla="*/ 0 h 14068"/>
              <a:gd name="T2" fmla="*/ 2894919 w 2897945"/>
              <a:gd name="T3" fmla="*/ 14968 h 14068"/>
              <a:gd name="T4" fmla="*/ 0 60000 65536"/>
              <a:gd name="T5" fmla="*/ 0 60000 65536"/>
              <a:gd name="T6" fmla="*/ 0 w 2897945"/>
              <a:gd name="T7" fmla="*/ 0 h 14068"/>
              <a:gd name="T8" fmla="*/ 2897945 w 2897945"/>
              <a:gd name="T9" fmla="*/ 14068 h 14068"/>
            </a:gdLst>
            <a:ahLst/>
            <a:cxnLst>
              <a:cxn ang="T4">
                <a:pos x="T0" y="T1"/>
              </a:cxn>
              <a:cxn ang="T5">
                <a:pos x="T2" y="T3"/>
              </a:cxn>
            </a:cxnLst>
            <a:rect l="T6" t="T7" r="T8" b="T9"/>
            <a:pathLst>
              <a:path w="2897945" h="14068">
                <a:moveTo>
                  <a:pt x="0" y="0"/>
                </a:moveTo>
                <a:lnTo>
                  <a:pt x="2897945" y="14068"/>
                </a:lnTo>
              </a:path>
            </a:pathLst>
          </a:cu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p>
            <a:endParaRPr lang="zh-CN" altLang="en-US"/>
          </a:p>
        </p:txBody>
      </p:sp>
      <p:sp>
        <p:nvSpPr>
          <p:cNvPr id="12324" name="任意多边形 4"/>
          <p:cNvSpPr>
            <a:spLocks noChangeArrowheads="1"/>
          </p:cNvSpPr>
          <p:nvPr/>
        </p:nvSpPr>
        <p:spPr bwMode="auto">
          <a:xfrm>
            <a:off x="9425820" y="4544770"/>
            <a:ext cx="2771184" cy="2040166"/>
          </a:xfrm>
          <a:custGeom>
            <a:avLst/>
            <a:gdLst>
              <a:gd name="T0" fmla="*/ 2771335 w 2771335"/>
              <a:gd name="T1" fmla="*/ 98473 h 2039815"/>
              <a:gd name="T2" fmla="*/ 0 w 2771335"/>
              <a:gd name="T3" fmla="*/ 2039815 h 2039815"/>
              <a:gd name="T4" fmla="*/ 1181688 w 2771335"/>
              <a:gd name="T5" fmla="*/ 0 h 2039815"/>
              <a:gd name="T6" fmla="*/ 84406 w 2771335"/>
              <a:gd name="T7" fmla="*/ 562707 h 2039815"/>
              <a:gd name="T8" fmla="*/ 0 60000 65536"/>
              <a:gd name="T9" fmla="*/ 0 60000 65536"/>
              <a:gd name="T10" fmla="*/ 0 60000 65536"/>
              <a:gd name="T11" fmla="*/ 0 60000 65536"/>
              <a:gd name="T12" fmla="*/ 0 w 2771335"/>
              <a:gd name="T13" fmla="*/ 0 h 2039815"/>
              <a:gd name="T14" fmla="*/ 2771335 w 2771335"/>
              <a:gd name="T15" fmla="*/ 2039815 h 2039815"/>
            </a:gdLst>
            <a:ahLst/>
            <a:cxnLst>
              <a:cxn ang="T8">
                <a:pos x="T0" y="T1"/>
              </a:cxn>
              <a:cxn ang="T9">
                <a:pos x="T2" y="T3"/>
              </a:cxn>
              <a:cxn ang="T10">
                <a:pos x="T4" y="T5"/>
              </a:cxn>
              <a:cxn ang="T11">
                <a:pos x="T6" y="T7"/>
              </a:cxn>
            </a:cxnLst>
            <a:rect l="T12" t="T13" r="T14" b="T15"/>
            <a:pathLst>
              <a:path w="2771335" h="2039815">
                <a:moveTo>
                  <a:pt x="2771335" y="98473"/>
                </a:moveTo>
                <a:lnTo>
                  <a:pt x="0" y="2039815"/>
                </a:lnTo>
                <a:lnTo>
                  <a:pt x="1181686" y="0"/>
                </a:lnTo>
                <a:lnTo>
                  <a:pt x="84406" y="562707"/>
                </a:lnTo>
              </a:path>
            </a:pathLst>
          </a:cu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p>
            <a:endParaRPr lang="zh-CN" altLang="en-US"/>
          </a:p>
        </p:txBody>
      </p:sp>
      <p:sp>
        <p:nvSpPr>
          <p:cNvPr id="12301" name="Freeform 5"/>
          <p:cNvSpPr>
            <a:spLocks noChangeArrowheads="1"/>
          </p:cNvSpPr>
          <p:nvPr/>
        </p:nvSpPr>
        <p:spPr bwMode="auto">
          <a:xfrm>
            <a:off x="0" y="3654496"/>
            <a:ext cx="2116469" cy="283681"/>
          </a:xfrm>
          <a:custGeom>
            <a:avLst/>
            <a:gdLst>
              <a:gd name="T0" fmla="*/ 2147483647 w 176"/>
              <a:gd name="T1" fmla="*/ 0 h 18"/>
              <a:gd name="T2" fmla="*/ 2147483647 w 176"/>
              <a:gd name="T3" fmla="*/ 2147483647 h 18"/>
              <a:gd name="T4" fmla="*/ 2147483647 w 176"/>
              <a:gd name="T5" fmla="*/ 2147483647 h 18"/>
              <a:gd name="T6" fmla="*/ 0 w 176"/>
              <a:gd name="T7" fmla="*/ 2147483647 h 18"/>
              <a:gd name="T8" fmla="*/ 2147483647 w 176"/>
              <a:gd name="T9" fmla="*/ 0 h 18"/>
              <a:gd name="T10" fmla="*/ 2147483647 w 176"/>
              <a:gd name="T11" fmla="*/ 0 h 18"/>
              <a:gd name="T12" fmla="*/ 0 60000 65536"/>
              <a:gd name="T13" fmla="*/ 0 60000 65536"/>
              <a:gd name="T14" fmla="*/ 0 60000 65536"/>
              <a:gd name="T15" fmla="*/ 0 60000 65536"/>
              <a:gd name="T16" fmla="*/ 0 60000 65536"/>
              <a:gd name="T17" fmla="*/ 0 60000 65536"/>
              <a:gd name="T18" fmla="*/ 0 w 176"/>
              <a:gd name="T19" fmla="*/ 0 h 18"/>
              <a:gd name="T20" fmla="*/ 176 w 176"/>
              <a:gd name="T21" fmla="*/ 18 h 18"/>
            </a:gdLst>
            <a:ahLst/>
            <a:cxnLst>
              <a:cxn ang="T12">
                <a:pos x="T0" y="T1"/>
              </a:cxn>
              <a:cxn ang="T13">
                <a:pos x="T2" y="T3"/>
              </a:cxn>
              <a:cxn ang="T14">
                <a:pos x="T4" y="T5"/>
              </a:cxn>
              <a:cxn ang="T15">
                <a:pos x="T6" y="T7"/>
              </a:cxn>
              <a:cxn ang="T16">
                <a:pos x="T8" y="T9"/>
              </a:cxn>
              <a:cxn ang="T17">
                <a:pos x="T10" y="T11"/>
              </a:cxn>
            </a:cxnLst>
            <a:rect l="T18" t="T19" r="T20" b="T21"/>
            <a:pathLst>
              <a:path w="176" h="18">
                <a:moveTo>
                  <a:pt x="176" y="0"/>
                </a:moveTo>
                <a:cubicBezTo>
                  <a:pt x="176" y="18"/>
                  <a:pt x="176" y="18"/>
                  <a:pt x="176" y="18"/>
                </a:cubicBezTo>
                <a:cubicBezTo>
                  <a:pt x="4" y="18"/>
                  <a:pt x="4" y="18"/>
                  <a:pt x="4" y="18"/>
                </a:cubicBezTo>
                <a:cubicBezTo>
                  <a:pt x="2" y="18"/>
                  <a:pt x="0" y="14"/>
                  <a:pt x="0" y="9"/>
                </a:cubicBezTo>
                <a:cubicBezTo>
                  <a:pt x="0" y="4"/>
                  <a:pt x="2" y="0"/>
                  <a:pt x="4" y="0"/>
                </a:cubicBezTo>
                <a:cubicBezTo>
                  <a:pt x="176" y="0"/>
                  <a:pt x="176" y="0"/>
                  <a:pt x="176" y="0"/>
                </a:cubicBezTo>
              </a:path>
            </a:pathLst>
          </a:custGeom>
          <a:solidFill>
            <a:schemeClr val="accent2"/>
          </a:solidFill>
          <a:ln>
            <a:noFill/>
          </a:ln>
          <a:extLst/>
        </p:spPr>
        <p:txBody>
          <a:bodyPr/>
          <a:lstStyle/>
          <a:p>
            <a:endParaRPr lang="zh-CN" altLang="en-US"/>
          </a:p>
        </p:txBody>
      </p:sp>
      <p:sp>
        <p:nvSpPr>
          <p:cNvPr id="12302" name="Rectangle 7"/>
          <p:cNvSpPr>
            <a:spLocks noChangeArrowheads="1"/>
          </p:cNvSpPr>
          <p:nvPr/>
        </p:nvSpPr>
        <p:spPr bwMode="auto">
          <a:xfrm>
            <a:off x="2116469" y="3654496"/>
            <a:ext cx="2119567" cy="28368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eaLnBrk="1" hangingPunct="1"/>
            <a:endParaRPr lang="zh-CN" altLang="zh-CN">
              <a:latin typeface="Calibri" pitchFamily="34" charset="0"/>
              <a:sym typeface="Calibri" pitchFamily="34" charset="0"/>
            </a:endParaRPr>
          </a:p>
        </p:txBody>
      </p:sp>
      <p:sp>
        <p:nvSpPr>
          <p:cNvPr id="12303" name="Rectangle 8"/>
          <p:cNvSpPr>
            <a:spLocks noChangeArrowheads="1"/>
          </p:cNvSpPr>
          <p:nvPr/>
        </p:nvSpPr>
        <p:spPr bwMode="auto">
          <a:xfrm>
            <a:off x="4236037" y="3654496"/>
            <a:ext cx="2116469" cy="283681"/>
          </a:xfrm>
          <a:prstGeom prst="rect">
            <a:avLst/>
          </a:prstGeom>
          <a:solidFill>
            <a:schemeClr val="accent4">
              <a:lumMod val="60000"/>
              <a:lumOff val="40000"/>
            </a:schemeClr>
          </a:solidFill>
          <a:ln>
            <a:noFill/>
          </a:ln>
          <a:extLst/>
        </p:spPr>
        <p:txBody>
          <a:bodyPr/>
          <a:lstStyle/>
          <a:p>
            <a:pPr eaLnBrk="1" hangingPunct="1"/>
            <a:endParaRPr lang="zh-CN" altLang="zh-CN">
              <a:latin typeface="Calibri" pitchFamily="34" charset="0"/>
              <a:sym typeface="Calibri" pitchFamily="34" charset="0"/>
            </a:endParaRPr>
          </a:p>
        </p:txBody>
      </p:sp>
      <p:sp>
        <p:nvSpPr>
          <p:cNvPr id="12304" name="Rectangle 19"/>
          <p:cNvSpPr>
            <a:spLocks noChangeArrowheads="1"/>
          </p:cNvSpPr>
          <p:nvPr/>
        </p:nvSpPr>
        <p:spPr bwMode="auto">
          <a:xfrm>
            <a:off x="2104073" y="2006600"/>
            <a:ext cx="917241" cy="632203"/>
          </a:xfrm>
          <a:prstGeom prst="rect">
            <a:avLst/>
          </a:prstGeom>
          <a:solidFill>
            <a:schemeClr val="accent2"/>
          </a:solidFill>
          <a:ln>
            <a:noFill/>
          </a:ln>
          <a:extLst/>
        </p:spPr>
        <p:txBody>
          <a:bodyPr/>
          <a:lstStyle/>
          <a:p>
            <a:pPr eaLnBrk="1" hangingPunct="1"/>
            <a:endParaRPr lang="zh-CN" altLang="zh-CN">
              <a:latin typeface="Calibri" pitchFamily="34" charset="0"/>
              <a:sym typeface="Calibri" pitchFamily="34" charset="0"/>
            </a:endParaRPr>
          </a:p>
        </p:txBody>
      </p:sp>
      <p:sp>
        <p:nvSpPr>
          <p:cNvPr id="12305" name="Rectangle 45"/>
          <p:cNvSpPr>
            <a:spLocks noChangeArrowheads="1"/>
          </p:cNvSpPr>
          <p:nvPr/>
        </p:nvSpPr>
        <p:spPr bwMode="auto">
          <a:xfrm>
            <a:off x="4583101" y="4961438"/>
            <a:ext cx="917241" cy="628150"/>
          </a:xfrm>
          <a:prstGeom prst="rect">
            <a:avLst/>
          </a:prstGeom>
          <a:solidFill>
            <a:schemeClr val="accent5"/>
          </a:solidFill>
          <a:ln>
            <a:noFill/>
          </a:ln>
          <a:extLst/>
        </p:spPr>
        <p:txBody>
          <a:bodyPr/>
          <a:lstStyle/>
          <a:p>
            <a:pPr eaLnBrk="1" hangingPunct="1"/>
            <a:endParaRPr lang="zh-CN" altLang="zh-CN">
              <a:latin typeface="Calibri" pitchFamily="34" charset="0"/>
              <a:sym typeface="Calibri" pitchFamily="34" charset="0"/>
            </a:endParaRPr>
          </a:p>
        </p:txBody>
      </p:sp>
      <p:sp>
        <p:nvSpPr>
          <p:cNvPr id="12306" name="Rectangle 56"/>
          <p:cNvSpPr>
            <a:spLocks noChangeArrowheads="1"/>
          </p:cNvSpPr>
          <p:nvPr/>
        </p:nvSpPr>
        <p:spPr bwMode="auto">
          <a:xfrm>
            <a:off x="6643792" y="2006600"/>
            <a:ext cx="914141" cy="632203"/>
          </a:xfrm>
          <a:prstGeom prst="rect">
            <a:avLst/>
          </a:prstGeom>
          <a:solidFill>
            <a:schemeClr val="accent4">
              <a:lumMod val="60000"/>
              <a:lumOff val="40000"/>
            </a:schemeClr>
          </a:solidFill>
          <a:ln>
            <a:noFill/>
          </a:ln>
          <a:extLst/>
        </p:spPr>
        <p:txBody>
          <a:bodyPr/>
          <a:lstStyle/>
          <a:p>
            <a:pPr eaLnBrk="1" hangingPunct="1"/>
            <a:endParaRPr lang="zh-CN" altLang="zh-CN">
              <a:latin typeface="Calibri" pitchFamily="34" charset="0"/>
              <a:sym typeface="Calibri" pitchFamily="34" charset="0"/>
            </a:endParaRPr>
          </a:p>
        </p:txBody>
      </p:sp>
      <p:sp>
        <p:nvSpPr>
          <p:cNvPr id="12307" name="Rectangle 89"/>
          <p:cNvSpPr>
            <a:spLocks noChangeArrowheads="1"/>
          </p:cNvSpPr>
          <p:nvPr/>
        </p:nvSpPr>
        <p:spPr bwMode="auto">
          <a:xfrm>
            <a:off x="8518555" y="4937624"/>
            <a:ext cx="904845" cy="628150"/>
          </a:xfrm>
          <a:prstGeom prst="rect">
            <a:avLst/>
          </a:prstGeom>
          <a:solidFill>
            <a:schemeClr val="accent6"/>
          </a:solidFill>
          <a:ln>
            <a:noFill/>
          </a:ln>
          <a:extLst/>
        </p:spPr>
        <p:txBody>
          <a:bodyPr/>
          <a:lstStyle/>
          <a:p>
            <a:pPr eaLnBrk="1" hangingPunct="1"/>
            <a:endParaRPr lang="zh-CN" altLang="zh-CN">
              <a:latin typeface="Calibri" pitchFamily="34" charset="0"/>
              <a:sym typeface="Calibri" pitchFamily="34" charset="0"/>
            </a:endParaRPr>
          </a:p>
        </p:txBody>
      </p:sp>
      <p:sp>
        <p:nvSpPr>
          <p:cNvPr id="12320" name="直接连接符 50"/>
          <p:cNvSpPr>
            <a:spLocks noChangeShapeType="1"/>
          </p:cNvSpPr>
          <p:nvPr/>
        </p:nvSpPr>
        <p:spPr bwMode="auto">
          <a:xfrm flipV="1">
            <a:off x="591228" y="2322700"/>
            <a:ext cx="766708" cy="1227938"/>
          </a:xfrm>
          <a:prstGeom prst="line">
            <a:avLst/>
          </a:prstGeom>
          <a:noFill/>
          <a:ln w="28575">
            <a:solidFill>
              <a:schemeClr val="accent2"/>
            </a:solidFill>
            <a:prstDash val="dash"/>
            <a:miter lim="800000"/>
            <a:headEnd/>
            <a:tailEnd/>
          </a:ln>
          <a:extLst>
            <a:ext uri="{909E8E84-426E-40DD-AFC4-6F175D3DCCD1}">
              <a14:hiddenFill xmlns:a14="http://schemas.microsoft.com/office/drawing/2010/main" xmlns="">
                <a:noFill/>
              </a14:hiddenFill>
            </a:ext>
          </a:extLst>
        </p:spPr>
        <p:txBody>
          <a:bodyPr/>
          <a:lstStyle/>
          <a:p>
            <a:endParaRPr lang="zh-CN" altLang="en-US"/>
          </a:p>
        </p:txBody>
      </p:sp>
      <p:sp>
        <p:nvSpPr>
          <p:cNvPr id="12321" name="直接连接符 51"/>
          <p:cNvSpPr>
            <a:spLocks noChangeShapeType="1"/>
          </p:cNvSpPr>
          <p:nvPr/>
        </p:nvSpPr>
        <p:spPr bwMode="auto">
          <a:xfrm>
            <a:off x="1357936" y="2251259"/>
            <a:ext cx="746137" cy="3"/>
          </a:xfrm>
          <a:prstGeom prst="line">
            <a:avLst/>
          </a:prstGeom>
          <a:noFill/>
          <a:ln w="28575">
            <a:solidFill>
              <a:schemeClr val="accent2"/>
            </a:solidFill>
            <a:prstDash val="dash"/>
            <a:miter lim="800000"/>
            <a:headEnd/>
            <a:tailEnd/>
          </a:ln>
          <a:extLst>
            <a:ext uri="{909E8E84-426E-40DD-AFC4-6F175D3DCCD1}">
              <a14:hiddenFill xmlns:a14="http://schemas.microsoft.com/office/drawing/2010/main" xmlns="">
                <a:noFill/>
              </a14:hiddenFill>
            </a:ext>
          </a:extLst>
        </p:spPr>
        <p:txBody>
          <a:bodyPr/>
          <a:lstStyle/>
          <a:p>
            <a:endParaRPr lang="zh-CN" altLang="en-US"/>
          </a:p>
        </p:txBody>
      </p:sp>
      <p:sp>
        <p:nvSpPr>
          <p:cNvPr id="12309" name="Rectangle 6"/>
          <p:cNvSpPr>
            <a:spLocks noChangeArrowheads="1"/>
          </p:cNvSpPr>
          <p:nvPr/>
        </p:nvSpPr>
        <p:spPr bwMode="auto">
          <a:xfrm>
            <a:off x="2116469" y="3654496"/>
            <a:ext cx="2119567" cy="283681"/>
          </a:xfrm>
          <a:prstGeom prst="rect">
            <a:avLst/>
          </a:prstGeom>
          <a:solidFill>
            <a:schemeClr val="accent5"/>
          </a:solidFill>
          <a:ln>
            <a:noFill/>
          </a:ln>
          <a:extLst/>
        </p:spPr>
        <p:txBody>
          <a:bodyPr/>
          <a:lstStyle/>
          <a:p>
            <a:pPr eaLnBrk="1" hangingPunct="1"/>
            <a:endParaRPr lang="zh-CN" altLang="zh-CN">
              <a:latin typeface="Calibri" pitchFamily="34" charset="0"/>
              <a:sym typeface="Calibri" pitchFamily="34" charset="0"/>
            </a:endParaRPr>
          </a:p>
        </p:txBody>
      </p:sp>
      <p:sp>
        <p:nvSpPr>
          <p:cNvPr id="12310" name="Freeform 5_22"/>
          <p:cNvSpPr>
            <a:spLocks noChangeArrowheads="1"/>
          </p:cNvSpPr>
          <p:nvPr/>
        </p:nvSpPr>
        <p:spPr bwMode="auto">
          <a:xfrm flipH="1">
            <a:off x="6344657" y="3654496"/>
            <a:ext cx="2116469" cy="283681"/>
          </a:xfrm>
          <a:custGeom>
            <a:avLst/>
            <a:gdLst>
              <a:gd name="T0" fmla="*/ 2147483647 w 176"/>
              <a:gd name="T1" fmla="*/ 0 h 18"/>
              <a:gd name="T2" fmla="*/ 2147483647 w 176"/>
              <a:gd name="T3" fmla="*/ 2147483647 h 18"/>
              <a:gd name="T4" fmla="*/ 2147483647 w 176"/>
              <a:gd name="T5" fmla="*/ 2147483647 h 18"/>
              <a:gd name="T6" fmla="*/ 0 w 176"/>
              <a:gd name="T7" fmla="*/ 2147483647 h 18"/>
              <a:gd name="T8" fmla="*/ 2147483647 w 176"/>
              <a:gd name="T9" fmla="*/ 0 h 18"/>
              <a:gd name="T10" fmla="*/ 2147483647 w 176"/>
              <a:gd name="T11" fmla="*/ 0 h 18"/>
              <a:gd name="T12" fmla="*/ 0 60000 65536"/>
              <a:gd name="T13" fmla="*/ 0 60000 65536"/>
              <a:gd name="T14" fmla="*/ 0 60000 65536"/>
              <a:gd name="T15" fmla="*/ 0 60000 65536"/>
              <a:gd name="T16" fmla="*/ 0 60000 65536"/>
              <a:gd name="T17" fmla="*/ 0 60000 65536"/>
              <a:gd name="T18" fmla="*/ 0 w 176"/>
              <a:gd name="T19" fmla="*/ 0 h 18"/>
              <a:gd name="T20" fmla="*/ 176 w 176"/>
              <a:gd name="T21" fmla="*/ 18 h 18"/>
            </a:gdLst>
            <a:ahLst/>
            <a:cxnLst>
              <a:cxn ang="T12">
                <a:pos x="T0" y="T1"/>
              </a:cxn>
              <a:cxn ang="T13">
                <a:pos x="T2" y="T3"/>
              </a:cxn>
              <a:cxn ang="T14">
                <a:pos x="T4" y="T5"/>
              </a:cxn>
              <a:cxn ang="T15">
                <a:pos x="T6" y="T7"/>
              </a:cxn>
              <a:cxn ang="T16">
                <a:pos x="T8" y="T9"/>
              </a:cxn>
              <a:cxn ang="T17">
                <a:pos x="T10" y="T11"/>
              </a:cxn>
            </a:cxnLst>
            <a:rect l="T18" t="T19" r="T20" b="T21"/>
            <a:pathLst>
              <a:path w="176" h="18">
                <a:moveTo>
                  <a:pt x="176" y="0"/>
                </a:moveTo>
                <a:cubicBezTo>
                  <a:pt x="176" y="18"/>
                  <a:pt x="176" y="18"/>
                  <a:pt x="176" y="18"/>
                </a:cubicBezTo>
                <a:cubicBezTo>
                  <a:pt x="4" y="18"/>
                  <a:pt x="4" y="18"/>
                  <a:pt x="4" y="18"/>
                </a:cubicBezTo>
                <a:cubicBezTo>
                  <a:pt x="2" y="18"/>
                  <a:pt x="0" y="14"/>
                  <a:pt x="0" y="9"/>
                </a:cubicBezTo>
                <a:cubicBezTo>
                  <a:pt x="0" y="4"/>
                  <a:pt x="2" y="0"/>
                  <a:pt x="4" y="0"/>
                </a:cubicBezTo>
                <a:cubicBezTo>
                  <a:pt x="176" y="0"/>
                  <a:pt x="176" y="0"/>
                  <a:pt x="176" y="0"/>
                </a:cubicBezTo>
              </a:path>
            </a:pathLst>
          </a:custGeom>
          <a:solidFill>
            <a:schemeClr val="accent6"/>
          </a:solidFill>
          <a:ln>
            <a:noFill/>
          </a:ln>
          <a:extLst/>
        </p:spPr>
        <p:txBody>
          <a:bodyPr/>
          <a:lstStyle/>
          <a:p>
            <a:endParaRPr lang="zh-CN" altLang="en-US"/>
          </a:p>
        </p:txBody>
      </p:sp>
      <p:sp>
        <p:nvSpPr>
          <p:cNvPr id="12318" name="直接连接符 48"/>
          <p:cNvSpPr>
            <a:spLocks noChangeShapeType="1"/>
          </p:cNvSpPr>
          <p:nvPr/>
        </p:nvSpPr>
        <p:spPr bwMode="auto">
          <a:xfrm flipV="1">
            <a:off x="5189469" y="2322700"/>
            <a:ext cx="766708" cy="1227938"/>
          </a:xfrm>
          <a:prstGeom prst="line">
            <a:avLst/>
          </a:prstGeom>
          <a:noFill/>
          <a:ln w="28575">
            <a:solidFill>
              <a:srgbClr val="FEBE08"/>
            </a:solidFill>
            <a:prstDash val="dash"/>
            <a:miter lim="800000"/>
            <a:headEnd/>
            <a:tailEnd/>
          </a:ln>
          <a:extLst>
            <a:ext uri="{909E8E84-426E-40DD-AFC4-6F175D3DCCD1}">
              <a14:hiddenFill xmlns:a14="http://schemas.microsoft.com/office/drawing/2010/main" xmlns="">
                <a:noFill/>
              </a14:hiddenFill>
            </a:ext>
          </a:extLst>
        </p:spPr>
        <p:txBody>
          <a:bodyPr/>
          <a:lstStyle/>
          <a:p>
            <a:endParaRPr lang="zh-CN" altLang="en-US"/>
          </a:p>
        </p:txBody>
      </p:sp>
      <p:sp>
        <p:nvSpPr>
          <p:cNvPr id="12319" name="直接连接符 49"/>
          <p:cNvSpPr>
            <a:spLocks noChangeShapeType="1"/>
          </p:cNvSpPr>
          <p:nvPr/>
        </p:nvSpPr>
        <p:spPr bwMode="auto">
          <a:xfrm>
            <a:off x="5956177" y="2322700"/>
            <a:ext cx="746137" cy="3"/>
          </a:xfrm>
          <a:prstGeom prst="line">
            <a:avLst/>
          </a:prstGeom>
          <a:noFill/>
          <a:ln w="28575">
            <a:solidFill>
              <a:srgbClr val="FEBE08"/>
            </a:solidFill>
            <a:prstDash val="dash"/>
            <a:miter lim="800000"/>
            <a:headEnd/>
            <a:tailEnd/>
          </a:ln>
          <a:extLst>
            <a:ext uri="{909E8E84-426E-40DD-AFC4-6F175D3DCCD1}">
              <a14:hiddenFill xmlns:a14="http://schemas.microsoft.com/office/drawing/2010/main" xmlns="">
                <a:noFill/>
              </a14:hiddenFill>
            </a:ext>
          </a:extLst>
        </p:spPr>
        <p:txBody>
          <a:bodyPr/>
          <a:lstStyle/>
          <a:p>
            <a:endParaRPr lang="zh-CN" altLang="en-US"/>
          </a:p>
        </p:txBody>
      </p:sp>
      <p:sp>
        <p:nvSpPr>
          <p:cNvPr id="12316" name="直接连接符 46"/>
          <p:cNvSpPr>
            <a:spLocks noChangeShapeType="1"/>
          </p:cNvSpPr>
          <p:nvPr/>
        </p:nvSpPr>
        <p:spPr bwMode="auto">
          <a:xfrm>
            <a:off x="3117236" y="4047575"/>
            <a:ext cx="766708" cy="1227938"/>
          </a:xfrm>
          <a:prstGeom prst="line">
            <a:avLst/>
          </a:prstGeom>
          <a:noFill/>
          <a:ln w="28575">
            <a:solidFill>
              <a:schemeClr val="accent5"/>
            </a:solidFill>
            <a:prstDash val="dash"/>
            <a:miter lim="800000"/>
            <a:headEnd/>
            <a:tailEnd/>
          </a:ln>
          <a:extLst>
            <a:ext uri="{909E8E84-426E-40DD-AFC4-6F175D3DCCD1}">
              <a14:hiddenFill xmlns:a14="http://schemas.microsoft.com/office/drawing/2010/main" xmlns="">
                <a:noFill/>
              </a14:hiddenFill>
            </a:ext>
          </a:extLst>
        </p:spPr>
        <p:txBody>
          <a:bodyPr/>
          <a:lstStyle/>
          <a:p>
            <a:endParaRPr lang="zh-CN" altLang="en-US"/>
          </a:p>
        </p:txBody>
      </p:sp>
      <p:sp>
        <p:nvSpPr>
          <p:cNvPr id="12317" name="直接连接符 47"/>
          <p:cNvSpPr>
            <a:spLocks noChangeShapeType="1"/>
          </p:cNvSpPr>
          <p:nvPr/>
        </p:nvSpPr>
        <p:spPr bwMode="auto">
          <a:xfrm flipV="1">
            <a:off x="3883944" y="5275510"/>
            <a:ext cx="746137" cy="3"/>
          </a:xfrm>
          <a:prstGeom prst="line">
            <a:avLst/>
          </a:prstGeom>
          <a:noFill/>
          <a:ln w="28575">
            <a:solidFill>
              <a:schemeClr val="accent5"/>
            </a:solidFill>
            <a:prstDash val="dash"/>
            <a:miter lim="800000"/>
            <a:headEnd/>
            <a:tailEnd/>
          </a:ln>
          <a:extLst>
            <a:ext uri="{909E8E84-426E-40DD-AFC4-6F175D3DCCD1}">
              <a14:hiddenFill xmlns:a14="http://schemas.microsoft.com/office/drawing/2010/main" xmlns="">
                <a:noFill/>
              </a14:hiddenFill>
            </a:ext>
          </a:extLst>
        </p:spPr>
        <p:txBody>
          <a:bodyPr/>
          <a:lstStyle/>
          <a:p>
            <a:endParaRPr lang="zh-CN" altLang="en-US"/>
          </a:p>
        </p:txBody>
      </p:sp>
      <p:sp>
        <p:nvSpPr>
          <p:cNvPr id="12314" name="直接连接符 44"/>
          <p:cNvSpPr>
            <a:spLocks noChangeShapeType="1"/>
          </p:cNvSpPr>
          <p:nvPr/>
        </p:nvSpPr>
        <p:spPr bwMode="auto">
          <a:xfrm>
            <a:off x="7005711" y="4047575"/>
            <a:ext cx="766708" cy="1227938"/>
          </a:xfrm>
          <a:prstGeom prst="line">
            <a:avLst/>
          </a:prstGeom>
          <a:noFill/>
          <a:ln w="28575">
            <a:solidFill>
              <a:schemeClr val="accent6"/>
            </a:solidFill>
            <a:prstDash val="dash"/>
            <a:miter lim="800000"/>
            <a:headEnd/>
            <a:tailEnd/>
          </a:ln>
          <a:extLst>
            <a:ext uri="{909E8E84-426E-40DD-AFC4-6F175D3DCCD1}">
              <a14:hiddenFill xmlns:a14="http://schemas.microsoft.com/office/drawing/2010/main" xmlns="">
                <a:noFill/>
              </a14:hiddenFill>
            </a:ext>
          </a:extLst>
        </p:spPr>
        <p:txBody>
          <a:bodyPr/>
          <a:lstStyle/>
          <a:p>
            <a:endParaRPr lang="zh-CN" altLang="en-US"/>
          </a:p>
        </p:txBody>
      </p:sp>
      <p:sp>
        <p:nvSpPr>
          <p:cNvPr id="12315" name="直接连接符 45"/>
          <p:cNvSpPr>
            <a:spLocks noChangeShapeType="1"/>
          </p:cNvSpPr>
          <p:nvPr/>
        </p:nvSpPr>
        <p:spPr bwMode="auto">
          <a:xfrm flipV="1">
            <a:off x="7772419" y="5275510"/>
            <a:ext cx="746137" cy="3"/>
          </a:xfrm>
          <a:prstGeom prst="line">
            <a:avLst/>
          </a:prstGeom>
          <a:noFill/>
          <a:ln w="28575">
            <a:solidFill>
              <a:schemeClr val="accent6"/>
            </a:solidFill>
            <a:prstDash val="dash"/>
            <a:miter lim="800000"/>
            <a:headEnd/>
            <a:tailEnd/>
          </a:ln>
          <a:extLst>
            <a:ext uri="{909E8E84-426E-40DD-AFC4-6F175D3DCCD1}">
              <a14:hiddenFill xmlns:a14="http://schemas.microsoft.com/office/drawing/2010/main" xmlns="">
                <a:noFill/>
              </a14:hiddenFill>
            </a:ext>
          </a:extLst>
        </p:spPr>
        <p:txBody>
          <a:bodyPr/>
          <a:lstStyle/>
          <a:p>
            <a:endParaRPr lang="zh-CN" altLang="en-US"/>
          </a:p>
        </p:txBody>
      </p:sp>
      <p:sp>
        <p:nvSpPr>
          <p:cNvPr id="12293" name="TextBox 3"/>
          <p:cNvSpPr>
            <a:spLocks noChangeArrowheads="1"/>
          </p:cNvSpPr>
          <p:nvPr/>
        </p:nvSpPr>
        <p:spPr bwMode="auto">
          <a:xfrm>
            <a:off x="2151063" y="2079625"/>
            <a:ext cx="800100" cy="4619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p>
            <a:pPr eaLnBrk="1" hangingPunct="1"/>
            <a:r>
              <a:rPr lang="zh-CN" altLang="en-US" sz="2400" b="1">
                <a:solidFill>
                  <a:schemeClr val="bg1"/>
                </a:solidFill>
                <a:latin typeface="微软雅黑" pitchFamily="34" charset="-122"/>
                <a:ea typeface="微软雅黑" pitchFamily="34" charset="-122"/>
                <a:sym typeface="微软雅黑" pitchFamily="34" charset="-122"/>
              </a:rPr>
              <a:t>标题</a:t>
            </a:r>
          </a:p>
        </p:txBody>
      </p:sp>
      <p:sp>
        <p:nvSpPr>
          <p:cNvPr id="12294" name="TextBox 3"/>
          <p:cNvSpPr>
            <a:spLocks noChangeArrowheads="1"/>
          </p:cNvSpPr>
          <p:nvPr/>
        </p:nvSpPr>
        <p:spPr bwMode="auto">
          <a:xfrm>
            <a:off x="6643688" y="2098675"/>
            <a:ext cx="800100" cy="4619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p>
            <a:pPr eaLnBrk="1" hangingPunct="1"/>
            <a:r>
              <a:rPr lang="zh-CN" altLang="en-US" sz="2400" b="1">
                <a:solidFill>
                  <a:schemeClr val="bg1"/>
                </a:solidFill>
                <a:latin typeface="微软雅黑" pitchFamily="34" charset="-122"/>
                <a:ea typeface="微软雅黑" pitchFamily="34" charset="-122"/>
                <a:sym typeface="微软雅黑" pitchFamily="34" charset="-122"/>
              </a:rPr>
              <a:t>标题</a:t>
            </a:r>
          </a:p>
        </p:txBody>
      </p:sp>
      <p:sp>
        <p:nvSpPr>
          <p:cNvPr id="12295" name="TextBox 3"/>
          <p:cNvSpPr>
            <a:spLocks noChangeArrowheads="1"/>
          </p:cNvSpPr>
          <p:nvPr/>
        </p:nvSpPr>
        <p:spPr bwMode="auto">
          <a:xfrm>
            <a:off x="4632325" y="5038725"/>
            <a:ext cx="800100" cy="4619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p>
            <a:pPr eaLnBrk="1" hangingPunct="1"/>
            <a:r>
              <a:rPr lang="zh-CN" altLang="en-US" sz="2400" b="1">
                <a:solidFill>
                  <a:schemeClr val="bg1"/>
                </a:solidFill>
                <a:latin typeface="微软雅黑" pitchFamily="34" charset="-122"/>
                <a:ea typeface="微软雅黑" pitchFamily="34" charset="-122"/>
                <a:sym typeface="微软雅黑" pitchFamily="34" charset="-122"/>
              </a:rPr>
              <a:t>标题</a:t>
            </a:r>
          </a:p>
        </p:txBody>
      </p:sp>
      <p:sp>
        <p:nvSpPr>
          <p:cNvPr id="12296" name="TextBox 3"/>
          <p:cNvSpPr>
            <a:spLocks noChangeArrowheads="1"/>
          </p:cNvSpPr>
          <p:nvPr/>
        </p:nvSpPr>
        <p:spPr bwMode="auto">
          <a:xfrm>
            <a:off x="8570913" y="5019675"/>
            <a:ext cx="800100" cy="4619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p>
            <a:pPr eaLnBrk="1" hangingPunct="1"/>
            <a:r>
              <a:rPr lang="zh-CN" altLang="en-US" sz="2400" b="1">
                <a:solidFill>
                  <a:schemeClr val="bg1"/>
                </a:solidFill>
                <a:latin typeface="微软雅黑" pitchFamily="34" charset="-122"/>
                <a:ea typeface="微软雅黑" pitchFamily="34" charset="-122"/>
                <a:sym typeface="微软雅黑" pitchFamily="34" charset="-122"/>
              </a:rPr>
              <a:t>标题</a:t>
            </a:r>
          </a:p>
        </p:txBody>
      </p:sp>
      <p:sp>
        <p:nvSpPr>
          <p:cNvPr id="12297" name="矩形 56"/>
          <p:cNvSpPr>
            <a:spLocks noChangeArrowheads="1"/>
          </p:cNvSpPr>
          <p:nvPr/>
        </p:nvSpPr>
        <p:spPr bwMode="auto">
          <a:xfrm>
            <a:off x="3146425" y="1831975"/>
            <a:ext cx="2043113" cy="9223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pPr>
              <a:lnSpc>
                <a:spcPct val="150000"/>
              </a:lnSpc>
            </a:pPr>
            <a:r>
              <a:rPr lang="zh-CN" altLang="en-US">
                <a:solidFill>
                  <a:schemeClr val="bg1"/>
                </a:solidFill>
                <a:latin typeface="微软雅黑" pitchFamily="34" charset="-122"/>
                <a:ea typeface="微软雅黑" pitchFamily="34" charset="-122"/>
                <a:sym typeface="微软雅黑" pitchFamily="34" charset="-122"/>
              </a:rPr>
              <a:t>单击此处编辑文本单击此处编辑文本</a:t>
            </a:r>
          </a:p>
        </p:txBody>
      </p:sp>
      <p:sp>
        <p:nvSpPr>
          <p:cNvPr id="12298" name="矩形 57"/>
          <p:cNvSpPr>
            <a:spLocks noChangeArrowheads="1"/>
          </p:cNvSpPr>
          <p:nvPr/>
        </p:nvSpPr>
        <p:spPr bwMode="auto">
          <a:xfrm>
            <a:off x="7686675" y="1817688"/>
            <a:ext cx="2041525" cy="9223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pPr>
              <a:lnSpc>
                <a:spcPct val="150000"/>
              </a:lnSpc>
            </a:pPr>
            <a:r>
              <a:rPr lang="zh-CN" altLang="en-US">
                <a:solidFill>
                  <a:schemeClr val="bg1"/>
                </a:solidFill>
                <a:latin typeface="微软雅黑" pitchFamily="34" charset="-122"/>
                <a:ea typeface="微软雅黑" pitchFamily="34" charset="-122"/>
                <a:sym typeface="微软雅黑" pitchFamily="34" charset="-122"/>
              </a:rPr>
              <a:t>单击此处编辑文本单击此处编辑文本</a:t>
            </a:r>
          </a:p>
        </p:txBody>
      </p:sp>
      <p:sp>
        <p:nvSpPr>
          <p:cNvPr id="12299" name="矩形 58"/>
          <p:cNvSpPr>
            <a:spLocks noChangeArrowheads="1"/>
          </p:cNvSpPr>
          <p:nvPr/>
        </p:nvSpPr>
        <p:spPr bwMode="auto">
          <a:xfrm>
            <a:off x="5559425" y="4824413"/>
            <a:ext cx="2041525" cy="9239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pPr>
              <a:lnSpc>
                <a:spcPct val="150000"/>
              </a:lnSpc>
            </a:pPr>
            <a:r>
              <a:rPr lang="zh-CN" altLang="en-US">
                <a:solidFill>
                  <a:schemeClr val="bg1"/>
                </a:solidFill>
                <a:latin typeface="微软雅黑" pitchFamily="34" charset="-122"/>
                <a:ea typeface="微软雅黑" pitchFamily="34" charset="-122"/>
                <a:sym typeface="微软雅黑" pitchFamily="34" charset="-122"/>
              </a:rPr>
              <a:t>单击此处编辑文本单击此处编辑文本</a:t>
            </a:r>
          </a:p>
        </p:txBody>
      </p:sp>
      <p:grpSp>
        <p:nvGrpSpPr>
          <p:cNvPr id="38" name="组合 37"/>
          <p:cNvGrpSpPr/>
          <p:nvPr/>
        </p:nvGrpSpPr>
        <p:grpSpPr>
          <a:xfrm>
            <a:off x="6457950" y="-6350"/>
            <a:ext cx="5754688" cy="6853238"/>
            <a:chOff x="6457950" y="-6350"/>
            <a:chExt cx="5754688" cy="6853238"/>
          </a:xfrm>
        </p:grpSpPr>
        <p:sp>
          <p:nvSpPr>
            <p:cNvPr id="39" name="任意多边形 20"/>
            <p:cNvSpPr>
              <a:spLocks noChangeArrowheads="1"/>
            </p:cNvSpPr>
            <p:nvPr/>
          </p:nvSpPr>
          <p:spPr bwMode="auto">
            <a:xfrm>
              <a:off x="10136188" y="223838"/>
              <a:ext cx="2060575" cy="5546725"/>
            </a:xfrm>
            <a:custGeom>
              <a:avLst/>
              <a:gdLst>
                <a:gd name="T0" fmla="*/ 2752519 w 1871003"/>
                <a:gd name="T1" fmla="*/ 0 h 4276578"/>
                <a:gd name="T2" fmla="*/ 0 w 1871003"/>
                <a:gd name="T3" fmla="*/ 7245282 h 4276578"/>
                <a:gd name="T4" fmla="*/ 2731823 w 1871003"/>
                <a:gd name="T5" fmla="*/ 12102008 h 4276578"/>
                <a:gd name="T6" fmla="*/ 2752519 w 1871003"/>
                <a:gd name="T7" fmla="*/ 0 h 4276578"/>
                <a:gd name="T8" fmla="*/ 0 60000 65536"/>
                <a:gd name="T9" fmla="*/ 0 60000 65536"/>
                <a:gd name="T10" fmla="*/ 0 60000 65536"/>
                <a:gd name="T11" fmla="*/ 0 60000 65536"/>
                <a:gd name="T12" fmla="*/ 0 w 1871003"/>
                <a:gd name="T13" fmla="*/ 0 h 4276578"/>
                <a:gd name="T14" fmla="*/ 1871003 w 1871003"/>
                <a:gd name="T15" fmla="*/ 4276578 h 4276578"/>
              </a:gdLst>
              <a:ahLst/>
              <a:cxnLst>
                <a:cxn ang="T8">
                  <a:pos x="T0" y="T1"/>
                </a:cxn>
                <a:cxn ang="T9">
                  <a:pos x="T2" y="T3"/>
                </a:cxn>
                <a:cxn ang="T10">
                  <a:pos x="T4" y="T5"/>
                </a:cxn>
                <a:cxn ang="T11">
                  <a:pos x="T6" y="T7"/>
                </a:cxn>
              </a:cxnLst>
              <a:rect l="T12" t="T13" r="T14" b="T15"/>
              <a:pathLst>
                <a:path w="1871003" h="4276578">
                  <a:moveTo>
                    <a:pt x="1871003" y="0"/>
                  </a:moveTo>
                  <a:lnTo>
                    <a:pt x="0" y="2560320"/>
                  </a:lnTo>
                  <a:lnTo>
                    <a:pt x="1856935" y="4276578"/>
                  </a:lnTo>
                  <a:cubicBezTo>
                    <a:pt x="1861624" y="2851052"/>
                    <a:pt x="1866314" y="1425526"/>
                    <a:pt x="1871003" y="0"/>
                  </a:cubicBezTo>
                  <a:close/>
                </a:path>
              </a:pathLst>
            </a:custGeom>
            <a:gradFill rotWithShape="1">
              <a:gsLst>
                <a:gs pos="0">
                  <a:schemeClr val="tx1">
                    <a:lumMod val="95000"/>
                    <a:lumOff val="5000"/>
                  </a:schemeClr>
                </a:gs>
                <a:gs pos="50000">
                  <a:schemeClr val="accent3">
                    <a:lumMod val="75000"/>
                  </a:schemeClr>
                </a:gs>
                <a:gs pos="100000">
                  <a:schemeClr val="accent4"/>
                </a:gs>
              </a:gsLst>
              <a:lin ang="18900000" scaled="1"/>
            </a:gradFill>
            <a:ln>
              <a:noFill/>
            </a:ln>
            <a:extLst/>
          </p:spPr>
          <p:txBody>
            <a:bodyPr anchor="ctr"/>
            <a:lstStyle/>
            <a:p>
              <a:endParaRPr lang="zh-CN" altLang="en-US"/>
            </a:p>
          </p:txBody>
        </p:sp>
        <p:sp>
          <p:nvSpPr>
            <p:cNvPr id="40" name="任意多边形 3"/>
            <p:cNvSpPr>
              <a:spLocks noChangeArrowheads="1"/>
            </p:cNvSpPr>
            <p:nvPr/>
          </p:nvSpPr>
          <p:spPr bwMode="auto">
            <a:xfrm>
              <a:off x="6457950" y="11113"/>
              <a:ext cx="5734050" cy="2208212"/>
            </a:xfrm>
            <a:custGeom>
              <a:avLst/>
              <a:gdLst>
                <a:gd name="T0" fmla="*/ 5849617 w 5852160"/>
                <a:gd name="T1" fmla="*/ 0 h 2208628"/>
                <a:gd name="T2" fmla="*/ 0 w 5852160"/>
                <a:gd name="T3" fmla="*/ 0 h 2208628"/>
                <a:gd name="T4" fmla="*/ 5849617 w 5852160"/>
                <a:gd name="T5" fmla="*/ 2206964 h 2208628"/>
                <a:gd name="T6" fmla="*/ 5849617 w 5852160"/>
                <a:gd name="T7" fmla="*/ 0 h 2208628"/>
                <a:gd name="T8" fmla="*/ 0 60000 65536"/>
                <a:gd name="T9" fmla="*/ 0 60000 65536"/>
                <a:gd name="T10" fmla="*/ 0 60000 65536"/>
                <a:gd name="T11" fmla="*/ 0 60000 65536"/>
                <a:gd name="T12" fmla="*/ 0 w 5852160"/>
                <a:gd name="T13" fmla="*/ 0 h 2208628"/>
                <a:gd name="T14" fmla="*/ 5852160 w 5852160"/>
                <a:gd name="T15" fmla="*/ 2208628 h 2208628"/>
              </a:gdLst>
              <a:ahLst/>
              <a:cxnLst>
                <a:cxn ang="T8">
                  <a:pos x="T0" y="T1"/>
                </a:cxn>
                <a:cxn ang="T9">
                  <a:pos x="T2" y="T3"/>
                </a:cxn>
                <a:cxn ang="T10">
                  <a:pos x="T4" y="T5"/>
                </a:cxn>
                <a:cxn ang="T11">
                  <a:pos x="T6" y="T7"/>
                </a:cxn>
              </a:cxnLst>
              <a:rect l="T12" t="T13" r="T14" b="T15"/>
              <a:pathLst>
                <a:path w="5852160" h="2208628">
                  <a:moveTo>
                    <a:pt x="5852160" y="0"/>
                  </a:moveTo>
                  <a:lnTo>
                    <a:pt x="0" y="0"/>
                  </a:lnTo>
                  <a:lnTo>
                    <a:pt x="5852160" y="2208628"/>
                  </a:lnTo>
                  <a:lnTo>
                    <a:pt x="5852160" y="0"/>
                  </a:lnTo>
                  <a:close/>
                </a:path>
              </a:pathLst>
            </a:custGeom>
            <a:gradFill rotWithShape="1">
              <a:gsLst>
                <a:gs pos="0">
                  <a:schemeClr val="tx1">
                    <a:lumMod val="95000"/>
                    <a:lumOff val="5000"/>
                  </a:schemeClr>
                </a:gs>
                <a:gs pos="50000">
                  <a:schemeClr val="accent4">
                    <a:lumMod val="60000"/>
                    <a:lumOff val="40000"/>
                  </a:schemeClr>
                </a:gs>
                <a:gs pos="100000">
                  <a:schemeClr val="accent4">
                    <a:lumMod val="75000"/>
                  </a:schemeClr>
                </a:gs>
              </a:gsLst>
              <a:lin ang="18900000" scaled="1"/>
            </a:gradFill>
            <a:ln>
              <a:noFill/>
            </a:ln>
            <a:extLst/>
          </p:spPr>
          <p:txBody>
            <a:bodyPr anchor="ctr"/>
            <a:lstStyle/>
            <a:p>
              <a:endParaRPr lang="zh-CN" altLang="en-US"/>
            </a:p>
          </p:txBody>
        </p:sp>
        <p:sp>
          <p:nvSpPr>
            <p:cNvPr id="41" name="任意多边形 4"/>
            <p:cNvSpPr>
              <a:spLocks noChangeArrowheads="1"/>
            </p:cNvSpPr>
            <p:nvPr/>
          </p:nvSpPr>
          <p:spPr bwMode="auto">
            <a:xfrm>
              <a:off x="9424988" y="4543425"/>
              <a:ext cx="2771775" cy="2039938"/>
            </a:xfrm>
            <a:custGeom>
              <a:avLst/>
              <a:gdLst>
                <a:gd name="T0" fmla="*/ 2773095 w 2771335"/>
                <a:gd name="T1" fmla="*/ 98497 h 2039815"/>
                <a:gd name="T2" fmla="*/ 0 w 2771335"/>
                <a:gd name="T3" fmla="*/ 2040307 h 2039815"/>
                <a:gd name="T4" fmla="*/ 1182438 w 2771335"/>
                <a:gd name="T5" fmla="*/ 0 h 2039815"/>
                <a:gd name="T6" fmla="*/ 84458 w 2771335"/>
                <a:gd name="T7" fmla="*/ 562843 h 2039815"/>
                <a:gd name="T8" fmla="*/ 0 60000 65536"/>
                <a:gd name="T9" fmla="*/ 0 60000 65536"/>
                <a:gd name="T10" fmla="*/ 0 60000 65536"/>
                <a:gd name="T11" fmla="*/ 0 60000 65536"/>
                <a:gd name="T12" fmla="*/ 0 w 2771335"/>
                <a:gd name="T13" fmla="*/ 0 h 2039815"/>
                <a:gd name="T14" fmla="*/ 2771335 w 2771335"/>
                <a:gd name="T15" fmla="*/ 2039815 h 2039815"/>
              </a:gdLst>
              <a:ahLst/>
              <a:cxnLst>
                <a:cxn ang="T8">
                  <a:pos x="T0" y="T1"/>
                </a:cxn>
                <a:cxn ang="T9">
                  <a:pos x="T2" y="T3"/>
                </a:cxn>
                <a:cxn ang="T10">
                  <a:pos x="T4" y="T5"/>
                </a:cxn>
                <a:cxn ang="T11">
                  <a:pos x="T6" y="T7"/>
                </a:cxn>
              </a:cxnLst>
              <a:rect l="T12" t="T13" r="T14" b="T15"/>
              <a:pathLst>
                <a:path w="2771335" h="2039815">
                  <a:moveTo>
                    <a:pt x="2771335" y="98473"/>
                  </a:moveTo>
                  <a:lnTo>
                    <a:pt x="0" y="2039815"/>
                  </a:lnTo>
                  <a:lnTo>
                    <a:pt x="1181686" y="0"/>
                  </a:lnTo>
                  <a:lnTo>
                    <a:pt x="84406" y="562707"/>
                  </a:lnTo>
                </a:path>
              </a:pathLst>
            </a:cu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p>
              <a:endParaRPr lang="zh-CN" altLang="en-US"/>
            </a:p>
          </p:txBody>
        </p:sp>
        <p:sp>
          <p:nvSpPr>
            <p:cNvPr id="42" name="任意多边形 5"/>
            <p:cNvSpPr>
              <a:spLocks noChangeArrowheads="1"/>
            </p:cNvSpPr>
            <p:nvPr/>
          </p:nvSpPr>
          <p:spPr bwMode="auto">
            <a:xfrm>
              <a:off x="10367963" y="4530725"/>
              <a:ext cx="1828800" cy="2292350"/>
            </a:xfrm>
            <a:custGeom>
              <a:avLst/>
              <a:gdLst>
                <a:gd name="T0" fmla="*/ 1800665 w 1828800"/>
                <a:gd name="T1" fmla="*/ 266966 h 2293034"/>
                <a:gd name="T2" fmla="*/ 1800665 w 1828800"/>
                <a:gd name="T3" fmla="*/ 168612 h 2293034"/>
                <a:gd name="T4" fmla="*/ 0 w 1828800"/>
                <a:gd name="T5" fmla="*/ 2290299 h 2293034"/>
                <a:gd name="T6" fmla="*/ 1828800 w 1828800"/>
                <a:gd name="T7" fmla="*/ 2276247 h 2293034"/>
                <a:gd name="T8" fmla="*/ 1645920 w 1828800"/>
                <a:gd name="T9" fmla="*/ 0 h 2293034"/>
                <a:gd name="T10" fmla="*/ 0 60000 65536"/>
                <a:gd name="T11" fmla="*/ 0 60000 65536"/>
                <a:gd name="T12" fmla="*/ 0 60000 65536"/>
                <a:gd name="T13" fmla="*/ 0 60000 65536"/>
                <a:gd name="T14" fmla="*/ 0 60000 65536"/>
                <a:gd name="T15" fmla="*/ 0 w 1828800"/>
                <a:gd name="T16" fmla="*/ 0 h 2293034"/>
                <a:gd name="T17" fmla="*/ 1828800 w 1828800"/>
                <a:gd name="T18" fmla="*/ 2293034 h 2293034"/>
              </a:gdLst>
              <a:ahLst/>
              <a:cxnLst>
                <a:cxn ang="T10">
                  <a:pos x="T0" y="T1"/>
                </a:cxn>
                <a:cxn ang="T11">
                  <a:pos x="T2" y="T3"/>
                </a:cxn>
                <a:cxn ang="T12">
                  <a:pos x="T4" y="T5"/>
                </a:cxn>
                <a:cxn ang="T13">
                  <a:pos x="T6" y="T7"/>
                </a:cxn>
                <a:cxn ang="T14">
                  <a:pos x="T8" y="T9"/>
                </a:cxn>
              </a:cxnLst>
              <a:rect l="T15" t="T16" r="T17" b="T18"/>
              <a:pathLst>
                <a:path w="1828800" h="2293034">
                  <a:moveTo>
                    <a:pt x="1800665" y="267286"/>
                  </a:moveTo>
                  <a:lnTo>
                    <a:pt x="1800665" y="168812"/>
                  </a:lnTo>
                  <a:lnTo>
                    <a:pt x="0" y="2293034"/>
                  </a:lnTo>
                  <a:lnTo>
                    <a:pt x="1828800" y="2278966"/>
                  </a:lnTo>
                  <a:lnTo>
                    <a:pt x="1645920" y="0"/>
                  </a:lnTo>
                </a:path>
              </a:pathLst>
            </a:cu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p>
              <a:endParaRPr lang="zh-CN" altLang="en-US"/>
            </a:p>
          </p:txBody>
        </p:sp>
        <p:sp>
          <p:nvSpPr>
            <p:cNvPr id="43" name="任意多边形 24"/>
            <p:cNvSpPr>
              <a:spLocks noChangeArrowheads="1"/>
            </p:cNvSpPr>
            <p:nvPr/>
          </p:nvSpPr>
          <p:spPr bwMode="auto">
            <a:xfrm rot="10800000">
              <a:off x="10410825" y="3738563"/>
              <a:ext cx="1801813" cy="3108325"/>
            </a:xfrm>
            <a:custGeom>
              <a:avLst/>
              <a:gdLst>
                <a:gd name="T0" fmla="*/ 0 w 1800665"/>
                <a:gd name="T1" fmla="*/ 0 h 3108120"/>
                <a:gd name="T2" fmla="*/ 1805261 w 1800665"/>
                <a:gd name="T3" fmla="*/ 0 h 3108120"/>
                <a:gd name="T4" fmla="*/ 15368 w 1800665"/>
                <a:gd name="T5" fmla="*/ 3108939 h 3108120"/>
                <a:gd name="T6" fmla="*/ 0 w 1800665"/>
                <a:gd name="T7" fmla="*/ 0 h 3108120"/>
                <a:gd name="T8" fmla="*/ 0 60000 65536"/>
                <a:gd name="T9" fmla="*/ 0 60000 65536"/>
                <a:gd name="T10" fmla="*/ 0 60000 65536"/>
                <a:gd name="T11" fmla="*/ 0 60000 65536"/>
                <a:gd name="T12" fmla="*/ 0 w 1800665"/>
                <a:gd name="T13" fmla="*/ 0 h 3108120"/>
                <a:gd name="T14" fmla="*/ 1800665 w 1800665"/>
                <a:gd name="T15" fmla="*/ 3108120 h 3108120"/>
              </a:gdLst>
              <a:ahLst/>
              <a:cxnLst>
                <a:cxn ang="T8">
                  <a:pos x="T0" y="T1"/>
                </a:cxn>
                <a:cxn ang="T9">
                  <a:pos x="T2" y="T3"/>
                </a:cxn>
                <a:cxn ang="T10">
                  <a:pos x="T4" y="T5"/>
                </a:cxn>
                <a:cxn ang="T11">
                  <a:pos x="T6" y="T7"/>
                </a:cxn>
              </a:cxnLst>
              <a:rect l="T12" t="T13" r="T14" b="T15"/>
              <a:pathLst>
                <a:path w="1800665" h="3108120">
                  <a:moveTo>
                    <a:pt x="0" y="0"/>
                  </a:moveTo>
                  <a:lnTo>
                    <a:pt x="1800665" y="0"/>
                  </a:lnTo>
                  <a:lnTo>
                    <a:pt x="15328" y="3108120"/>
                  </a:lnTo>
                  <a:cubicBezTo>
                    <a:pt x="10219" y="2072080"/>
                    <a:pt x="5109" y="1036040"/>
                    <a:pt x="0" y="0"/>
                  </a:cubicBezTo>
                  <a:close/>
                </a:path>
              </a:pathLst>
            </a:custGeom>
            <a:gradFill rotWithShape="1">
              <a:gsLst>
                <a:gs pos="0">
                  <a:schemeClr val="tx1">
                    <a:lumMod val="95000"/>
                    <a:lumOff val="5000"/>
                  </a:schemeClr>
                </a:gs>
                <a:gs pos="43999">
                  <a:schemeClr val="accent3">
                    <a:lumMod val="75000"/>
                  </a:schemeClr>
                </a:gs>
                <a:gs pos="100000">
                  <a:schemeClr val="accent4"/>
                </a:gs>
              </a:gsLst>
              <a:lin ang="0" scaled="1"/>
            </a:gradFill>
            <a:ln>
              <a:noFill/>
            </a:ln>
            <a:extLst/>
          </p:spPr>
          <p:txBody>
            <a:bodyPr anchor="ctr"/>
            <a:lstStyle/>
            <a:p>
              <a:endParaRPr lang="zh-CN" altLang="en-US"/>
            </a:p>
          </p:txBody>
        </p:sp>
        <p:sp>
          <p:nvSpPr>
            <p:cNvPr id="44" name="任意多边形 16"/>
            <p:cNvSpPr>
              <a:spLocks noChangeArrowheads="1"/>
            </p:cNvSpPr>
            <p:nvPr/>
          </p:nvSpPr>
          <p:spPr bwMode="auto">
            <a:xfrm>
              <a:off x="6457950" y="-6350"/>
              <a:ext cx="4768850" cy="2181225"/>
            </a:xfrm>
            <a:custGeom>
              <a:avLst/>
              <a:gdLst>
                <a:gd name="T0" fmla="*/ 0 w 4768948"/>
                <a:gd name="T1" fmla="*/ 0 h 2180493"/>
                <a:gd name="T2" fmla="*/ 4768554 w 4768948"/>
                <a:gd name="T3" fmla="*/ 1845346 h 2180493"/>
                <a:gd name="T4" fmla="*/ 3896427 w 4768948"/>
                <a:gd name="T5" fmla="*/ 2183422 h 2180493"/>
                <a:gd name="T6" fmla="*/ 0 w 4768948"/>
                <a:gd name="T7" fmla="*/ 0 h 2180493"/>
                <a:gd name="T8" fmla="*/ 0 60000 65536"/>
                <a:gd name="T9" fmla="*/ 0 60000 65536"/>
                <a:gd name="T10" fmla="*/ 0 60000 65536"/>
                <a:gd name="T11" fmla="*/ 0 60000 65536"/>
                <a:gd name="T12" fmla="*/ 0 w 4768948"/>
                <a:gd name="T13" fmla="*/ 0 h 2180493"/>
                <a:gd name="T14" fmla="*/ 4768948 w 4768948"/>
                <a:gd name="T15" fmla="*/ 2180493 h 2180493"/>
              </a:gdLst>
              <a:ahLst/>
              <a:cxnLst>
                <a:cxn ang="T8">
                  <a:pos x="T0" y="T1"/>
                </a:cxn>
                <a:cxn ang="T9">
                  <a:pos x="T2" y="T3"/>
                </a:cxn>
                <a:cxn ang="T10">
                  <a:pos x="T4" y="T5"/>
                </a:cxn>
                <a:cxn ang="T11">
                  <a:pos x="T6" y="T7"/>
                </a:cxn>
              </a:cxnLst>
              <a:rect l="T12" t="T13" r="T14" b="T15"/>
              <a:pathLst>
                <a:path w="4768948" h="2180493">
                  <a:moveTo>
                    <a:pt x="0" y="0"/>
                  </a:moveTo>
                  <a:lnTo>
                    <a:pt x="4768948" y="1842868"/>
                  </a:lnTo>
                  <a:lnTo>
                    <a:pt x="3896751" y="2180493"/>
                  </a:lnTo>
                  <a:lnTo>
                    <a:pt x="0" y="0"/>
                  </a:lnTo>
                  <a:close/>
                </a:path>
              </a:pathLst>
            </a:custGeom>
            <a:solidFill>
              <a:srgbClr val="0C0C0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nchor="ctr"/>
            <a:lstStyle/>
            <a:p>
              <a:endParaRPr lang="zh-CN" altLang="en-US"/>
            </a:p>
          </p:txBody>
        </p:sp>
        <p:sp>
          <p:nvSpPr>
            <p:cNvPr id="45" name="任意多边形 17"/>
            <p:cNvSpPr>
              <a:spLocks noChangeArrowheads="1"/>
            </p:cNvSpPr>
            <p:nvPr/>
          </p:nvSpPr>
          <p:spPr bwMode="auto">
            <a:xfrm>
              <a:off x="10325100" y="2166938"/>
              <a:ext cx="450850" cy="125412"/>
            </a:xfrm>
            <a:custGeom>
              <a:avLst/>
              <a:gdLst>
                <a:gd name="T0" fmla="*/ 0 w 450166"/>
                <a:gd name="T1" fmla="*/ 0 h 126609"/>
                <a:gd name="T2" fmla="*/ 0 w 450166"/>
                <a:gd name="T3" fmla="*/ 121889 h 126609"/>
                <a:gd name="T4" fmla="*/ 452908 w 450166"/>
                <a:gd name="T5" fmla="*/ 54172 h 126609"/>
                <a:gd name="T6" fmla="*/ 0 60000 65536"/>
                <a:gd name="T7" fmla="*/ 0 60000 65536"/>
                <a:gd name="T8" fmla="*/ 0 60000 65536"/>
                <a:gd name="T9" fmla="*/ 0 w 450166"/>
                <a:gd name="T10" fmla="*/ 0 h 126609"/>
                <a:gd name="T11" fmla="*/ 450166 w 450166"/>
                <a:gd name="T12" fmla="*/ 126609 h 126609"/>
              </a:gdLst>
              <a:ahLst/>
              <a:cxnLst>
                <a:cxn ang="T6">
                  <a:pos x="T0" y="T1"/>
                </a:cxn>
                <a:cxn ang="T7">
                  <a:pos x="T2" y="T3"/>
                </a:cxn>
                <a:cxn ang="T8">
                  <a:pos x="T4" y="T5"/>
                </a:cxn>
              </a:cxnLst>
              <a:rect l="T9" t="T10" r="T11" b="T12"/>
              <a:pathLst>
                <a:path w="450166" h="126609">
                  <a:moveTo>
                    <a:pt x="0" y="0"/>
                  </a:moveTo>
                  <a:lnTo>
                    <a:pt x="0" y="126609"/>
                  </a:lnTo>
                  <a:lnTo>
                    <a:pt x="450166" y="56270"/>
                  </a:lnTo>
                </a:path>
              </a:pathLst>
            </a:cu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p>
              <a:endParaRPr lang="zh-CN" altLang="en-US"/>
            </a:p>
          </p:txBody>
        </p:sp>
        <p:sp>
          <p:nvSpPr>
            <p:cNvPr id="46" name="任意多边形 18"/>
            <p:cNvSpPr>
              <a:spLocks noChangeArrowheads="1"/>
            </p:cNvSpPr>
            <p:nvPr/>
          </p:nvSpPr>
          <p:spPr bwMode="auto">
            <a:xfrm>
              <a:off x="10099675" y="1822450"/>
              <a:ext cx="1125538" cy="1757363"/>
            </a:xfrm>
            <a:custGeom>
              <a:avLst/>
              <a:gdLst>
                <a:gd name="T0" fmla="*/ 211107 w 1125416"/>
                <a:gd name="T1" fmla="*/ 350815 h 1758461"/>
                <a:gd name="T2" fmla="*/ 1125904 w 1125416"/>
                <a:gd name="T3" fmla="*/ 0 h 1758461"/>
                <a:gd name="T4" fmla="*/ 0 w 1125416"/>
                <a:gd name="T5" fmla="*/ 1754073 h 1758461"/>
                <a:gd name="T6" fmla="*/ 211107 w 1125416"/>
                <a:gd name="T7" fmla="*/ 350815 h 1758461"/>
                <a:gd name="T8" fmla="*/ 0 60000 65536"/>
                <a:gd name="T9" fmla="*/ 0 60000 65536"/>
                <a:gd name="T10" fmla="*/ 0 60000 65536"/>
                <a:gd name="T11" fmla="*/ 0 60000 65536"/>
                <a:gd name="T12" fmla="*/ 0 w 1125416"/>
                <a:gd name="T13" fmla="*/ 0 h 1758461"/>
                <a:gd name="T14" fmla="*/ 1125416 w 1125416"/>
                <a:gd name="T15" fmla="*/ 1758461 h 1758461"/>
              </a:gdLst>
              <a:ahLst/>
              <a:cxnLst>
                <a:cxn ang="T8">
                  <a:pos x="T0" y="T1"/>
                </a:cxn>
                <a:cxn ang="T9">
                  <a:pos x="T2" y="T3"/>
                </a:cxn>
                <a:cxn ang="T10">
                  <a:pos x="T4" y="T5"/>
                </a:cxn>
                <a:cxn ang="T11">
                  <a:pos x="T6" y="T7"/>
                </a:cxn>
              </a:cxnLst>
              <a:rect l="T12" t="T13" r="T14" b="T15"/>
              <a:pathLst>
                <a:path w="1125416" h="1758461">
                  <a:moveTo>
                    <a:pt x="211015" y="351692"/>
                  </a:moveTo>
                  <a:lnTo>
                    <a:pt x="1125416" y="0"/>
                  </a:lnTo>
                  <a:lnTo>
                    <a:pt x="0" y="1758461"/>
                  </a:lnTo>
                  <a:lnTo>
                    <a:pt x="211015" y="351692"/>
                  </a:lnTo>
                  <a:close/>
                </a:path>
              </a:pathLst>
            </a:custGeom>
            <a:solidFill>
              <a:srgbClr val="161616"/>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nchor="ctr"/>
            <a:lstStyle/>
            <a:p>
              <a:endParaRPr lang="zh-CN" altLang="en-US"/>
            </a:p>
          </p:txBody>
        </p:sp>
      </p:grpSp>
      <p:sp>
        <p:nvSpPr>
          <p:cNvPr id="12300" name="矩形 59"/>
          <p:cNvSpPr>
            <a:spLocks noChangeArrowheads="1"/>
          </p:cNvSpPr>
          <p:nvPr/>
        </p:nvSpPr>
        <p:spPr bwMode="auto">
          <a:xfrm>
            <a:off x="9526588" y="4789488"/>
            <a:ext cx="2043112" cy="9223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pPr>
              <a:lnSpc>
                <a:spcPct val="150000"/>
              </a:lnSpc>
            </a:pPr>
            <a:r>
              <a:rPr lang="zh-CN" altLang="en-US">
                <a:solidFill>
                  <a:schemeClr val="bg1"/>
                </a:solidFill>
                <a:latin typeface="微软雅黑" pitchFamily="34" charset="-122"/>
                <a:ea typeface="微软雅黑" pitchFamily="34" charset="-122"/>
                <a:sym typeface="微软雅黑" pitchFamily="34" charset="-122"/>
              </a:rPr>
              <a:t>单击此处编辑文本单击此处编辑文本</a:t>
            </a:r>
          </a:p>
        </p:txBody>
      </p:sp>
    </p:spTree>
  </p:cSld>
  <p:clrMapOvr>
    <a:masterClrMapping/>
  </p:clrMapOvr>
  <p:transition spd="slow" advTm="3000">
    <p:fad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任意多边形 26"/>
          <p:cNvSpPr>
            <a:spLocks noChangeArrowheads="1"/>
          </p:cNvSpPr>
          <p:nvPr/>
        </p:nvSpPr>
        <p:spPr bwMode="auto">
          <a:xfrm>
            <a:off x="-12700" y="0"/>
            <a:ext cx="2897188" cy="14288"/>
          </a:xfrm>
          <a:custGeom>
            <a:avLst/>
            <a:gdLst>
              <a:gd name="T0" fmla="*/ 0 w 2897945"/>
              <a:gd name="T1" fmla="*/ 0 h 14068"/>
              <a:gd name="T2" fmla="*/ 2894919 w 2897945"/>
              <a:gd name="T3" fmla="*/ 14968 h 14068"/>
              <a:gd name="T4" fmla="*/ 0 60000 65536"/>
              <a:gd name="T5" fmla="*/ 0 60000 65536"/>
              <a:gd name="T6" fmla="*/ 0 w 2897945"/>
              <a:gd name="T7" fmla="*/ 0 h 14068"/>
              <a:gd name="T8" fmla="*/ 2897945 w 2897945"/>
              <a:gd name="T9" fmla="*/ 14068 h 14068"/>
            </a:gdLst>
            <a:ahLst/>
            <a:cxnLst>
              <a:cxn ang="T4">
                <a:pos x="T0" y="T1"/>
              </a:cxn>
              <a:cxn ang="T5">
                <a:pos x="T2" y="T3"/>
              </a:cxn>
            </a:cxnLst>
            <a:rect l="T6" t="T7" r="T8" b="T9"/>
            <a:pathLst>
              <a:path w="2897945" h="14068">
                <a:moveTo>
                  <a:pt x="0" y="0"/>
                </a:moveTo>
                <a:lnTo>
                  <a:pt x="2897945" y="14068"/>
                </a:lnTo>
              </a:path>
            </a:pathLst>
          </a:cu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p>
            <a:endParaRPr lang="zh-CN" altLang="en-US"/>
          </a:p>
        </p:txBody>
      </p:sp>
      <p:sp>
        <p:nvSpPr>
          <p:cNvPr id="13335" name="任意多边形 197"/>
          <p:cNvSpPr>
            <a:spLocks noChangeArrowheads="1"/>
          </p:cNvSpPr>
          <p:nvPr/>
        </p:nvSpPr>
        <p:spPr bwMode="auto">
          <a:xfrm rot="8940000">
            <a:off x="3399296" y="1539350"/>
            <a:ext cx="425170" cy="276326"/>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60000 65536"/>
              <a:gd name="T15" fmla="*/ 0 60000 65536"/>
              <a:gd name="T16" fmla="*/ 0 60000 65536"/>
              <a:gd name="T17" fmla="*/ 0 60000 65536"/>
              <a:gd name="T18" fmla="*/ 0 60000 65536"/>
              <a:gd name="T19" fmla="*/ 0 60000 65536"/>
              <a:gd name="T20" fmla="*/ 0 60000 65536"/>
              <a:gd name="T21" fmla="*/ 0 w 21600"/>
              <a:gd name="T22" fmla="*/ 0 h 21600"/>
              <a:gd name="T23" fmla="*/ 21600 w 21600"/>
              <a:gd name="T24" fmla="*/ 21600 h 2160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1600" h="21600">
                <a:moveTo>
                  <a:pt x="0" y="0"/>
                </a:moveTo>
                <a:lnTo>
                  <a:pt x="21546" y="0"/>
                </a:lnTo>
                <a:lnTo>
                  <a:pt x="12369" y="11252"/>
                </a:lnTo>
                <a:lnTo>
                  <a:pt x="20110" y="20751"/>
                </a:lnTo>
                <a:lnTo>
                  <a:pt x="21600" y="21600"/>
                </a:lnTo>
                <a:lnTo>
                  <a:pt x="399" y="21600"/>
                </a:lnTo>
                <a:lnTo>
                  <a:pt x="0" y="0"/>
                </a:lnTo>
                <a:close/>
              </a:path>
            </a:pathLst>
          </a:custGeom>
          <a:solidFill>
            <a:schemeClr val="accent4"/>
          </a:solidFill>
          <a:ln>
            <a:noFill/>
          </a:ln>
          <a:extLst/>
        </p:spPr>
        <p:txBody>
          <a:bodyPr/>
          <a:lstStyle/>
          <a:p>
            <a:endParaRPr lang="zh-CN" altLang="en-US"/>
          </a:p>
        </p:txBody>
      </p:sp>
      <p:sp>
        <p:nvSpPr>
          <p:cNvPr id="13336" name="任意多边形 197_13"/>
          <p:cNvSpPr>
            <a:spLocks noChangeArrowheads="1"/>
          </p:cNvSpPr>
          <p:nvPr/>
        </p:nvSpPr>
        <p:spPr bwMode="auto">
          <a:xfrm rot="19740000">
            <a:off x="4494882" y="886173"/>
            <a:ext cx="425170" cy="276326"/>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60000 65536"/>
              <a:gd name="T15" fmla="*/ 0 60000 65536"/>
              <a:gd name="T16" fmla="*/ 0 60000 65536"/>
              <a:gd name="T17" fmla="*/ 0 60000 65536"/>
              <a:gd name="T18" fmla="*/ 0 60000 65536"/>
              <a:gd name="T19" fmla="*/ 0 60000 65536"/>
              <a:gd name="T20" fmla="*/ 0 60000 65536"/>
              <a:gd name="T21" fmla="*/ 0 w 21600"/>
              <a:gd name="T22" fmla="*/ 0 h 21600"/>
              <a:gd name="T23" fmla="*/ 21600 w 21600"/>
              <a:gd name="T24" fmla="*/ 21600 h 2160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1600" h="21600">
                <a:moveTo>
                  <a:pt x="0" y="0"/>
                </a:moveTo>
                <a:lnTo>
                  <a:pt x="21546" y="0"/>
                </a:lnTo>
                <a:lnTo>
                  <a:pt x="12369" y="11252"/>
                </a:lnTo>
                <a:lnTo>
                  <a:pt x="20110" y="20751"/>
                </a:lnTo>
                <a:lnTo>
                  <a:pt x="21600" y="21600"/>
                </a:lnTo>
                <a:lnTo>
                  <a:pt x="399" y="21600"/>
                </a:lnTo>
                <a:lnTo>
                  <a:pt x="0" y="0"/>
                </a:lnTo>
                <a:close/>
              </a:path>
            </a:pathLst>
          </a:custGeom>
          <a:solidFill>
            <a:schemeClr val="accent4"/>
          </a:solidFill>
          <a:ln>
            <a:noFill/>
          </a:ln>
          <a:extLst/>
        </p:spPr>
        <p:txBody>
          <a:bodyPr/>
          <a:lstStyle/>
          <a:p>
            <a:endParaRPr lang="zh-CN" altLang="en-US"/>
          </a:p>
        </p:txBody>
      </p:sp>
      <p:sp>
        <p:nvSpPr>
          <p:cNvPr id="13337" name="Rectangle 5"/>
          <p:cNvSpPr>
            <a:spLocks noChangeArrowheads="1"/>
          </p:cNvSpPr>
          <p:nvPr/>
        </p:nvSpPr>
        <p:spPr bwMode="auto">
          <a:xfrm rot="19740000">
            <a:off x="3606408" y="1176003"/>
            <a:ext cx="1063160" cy="275839"/>
          </a:xfrm>
          <a:prstGeom prst="rect">
            <a:avLst/>
          </a:prstGeom>
          <a:solidFill>
            <a:srgbClr val="E2AC00"/>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p>
            <a:pPr algn="ctr"/>
            <a:r>
              <a:rPr lang="en-US" altLang="zh-CN" sz="1400">
                <a:solidFill>
                  <a:schemeClr val="bg1"/>
                </a:solidFill>
                <a:sym typeface="Calibri" pitchFamily="34" charset="0"/>
              </a:rPr>
              <a:t>add your text</a:t>
            </a:r>
            <a:endParaRPr lang="zh-CN" altLang="en-US"/>
          </a:p>
        </p:txBody>
      </p:sp>
      <p:sp>
        <p:nvSpPr>
          <p:cNvPr id="13338" name="任意多边形 204"/>
          <p:cNvSpPr>
            <a:spLocks noChangeArrowheads="1"/>
          </p:cNvSpPr>
          <p:nvPr/>
        </p:nvSpPr>
        <p:spPr bwMode="auto">
          <a:xfrm rot="19740000">
            <a:off x="4583924" y="1180947"/>
            <a:ext cx="101722" cy="41912"/>
          </a:xfrm>
          <a:custGeom>
            <a:avLst/>
            <a:gdLst>
              <a:gd name="T0" fmla="*/ 0 w 21600"/>
              <a:gd name="T1" fmla="*/ 0 h 21600"/>
              <a:gd name="T2" fmla="*/ 0 w 21600"/>
              <a:gd name="T3" fmla="*/ 0 h 21600"/>
              <a:gd name="T4" fmla="*/ 0 w 21600"/>
              <a:gd name="T5" fmla="*/ 0 h 21600"/>
              <a:gd name="T6" fmla="*/ 0 w 21600"/>
              <a:gd name="T7" fmla="*/ 0 h 21600"/>
              <a:gd name="T8" fmla="*/ 0 60000 65536"/>
              <a:gd name="T9" fmla="*/ 0 60000 65536"/>
              <a:gd name="T10" fmla="*/ 0 60000 65536"/>
              <a:gd name="T11" fmla="*/ 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21600" y="1004"/>
                </a:moveTo>
                <a:lnTo>
                  <a:pt x="0" y="21600"/>
                </a:lnTo>
                <a:lnTo>
                  <a:pt x="0" y="0"/>
                </a:lnTo>
                <a:lnTo>
                  <a:pt x="21600" y="1004"/>
                </a:lnTo>
                <a:close/>
              </a:path>
            </a:pathLst>
          </a:custGeom>
          <a:solidFill>
            <a:srgbClr val="4A566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13339" name="任意多边形 208"/>
          <p:cNvSpPr>
            <a:spLocks noChangeArrowheads="1"/>
          </p:cNvSpPr>
          <p:nvPr/>
        </p:nvSpPr>
        <p:spPr bwMode="auto">
          <a:xfrm rot="19740000">
            <a:off x="3757458" y="1677102"/>
            <a:ext cx="105472" cy="36551"/>
          </a:xfrm>
          <a:custGeom>
            <a:avLst/>
            <a:gdLst>
              <a:gd name="T0" fmla="*/ 0 w 21600"/>
              <a:gd name="T1" fmla="*/ 0 h 21600"/>
              <a:gd name="T2" fmla="*/ 0 w 21600"/>
              <a:gd name="T3" fmla="*/ 0 h 21600"/>
              <a:gd name="T4" fmla="*/ 0 w 21600"/>
              <a:gd name="T5" fmla="*/ 0 h 21600"/>
              <a:gd name="T6" fmla="*/ 0 w 21600"/>
              <a:gd name="T7" fmla="*/ 0 h 21600"/>
              <a:gd name="T8" fmla="*/ 0 60000 65536"/>
              <a:gd name="T9" fmla="*/ 0 60000 65536"/>
              <a:gd name="T10" fmla="*/ 0 60000 65536"/>
              <a:gd name="T11" fmla="*/ 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0" y="0"/>
                </a:moveTo>
                <a:lnTo>
                  <a:pt x="21600" y="21600"/>
                </a:lnTo>
                <a:lnTo>
                  <a:pt x="21600" y="0"/>
                </a:lnTo>
                <a:lnTo>
                  <a:pt x="0" y="0"/>
                </a:lnTo>
                <a:close/>
              </a:path>
            </a:pathLst>
          </a:custGeom>
          <a:solidFill>
            <a:schemeClr val="bg2"/>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13330" name="任意多边形 197_17"/>
          <p:cNvSpPr>
            <a:spLocks noChangeArrowheads="1"/>
          </p:cNvSpPr>
          <p:nvPr/>
        </p:nvSpPr>
        <p:spPr bwMode="auto">
          <a:xfrm rot="8940000">
            <a:off x="1306971" y="3511025"/>
            <a:ext cx="425170" cy="276326"/>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60000 65536"/>
              <a:gd name="T15" fmla="*/ 0 60000 65536"/>
              <a:gd name="T16" fmla="*/ 0 60000 65536"/>
              <a:gd name="T17" fmla="*/ 0 60000 65536"/>
              <a:gd name="T18" fmla="*/ 0 60000 65536"/>
              <a:gd name="T19" fmla="*/ 0 60000 65536"/>
              <a:gd name="T20" fmla="*/ 0 60000 65536"/>
              <a:gd name="T21" fmla="*/ 0 w 21600"/>
              <a:gd name="T22" fmla="*/ 0 h 21600"/>
              <a:gd name="T23" fmla="*/ 21600 w 21600"/>
              <a:gd name="T24" fmla="*/ 21600 h 2160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1600" h="21600">
                <a:moveTo>
                  <a:pt x="0" y="0"/>
                </a:moveTo>
                <a:lnTo>
                  <a:pt x="21546" y="0"/>
                </a:lnTo>
                <a:lnTo>
                  <a:pt x="12369" y="11252"/>
                </a:lnTo>
                <a:lnTo>
                  <a:pt x="20110" y="20751"/>
                </a:lnTo>
                <a:lnTo>
                  <a:pt x="21600" y="21600"/>
                </a:lnTo>
                <a:lnTo>
                  <a:pt x="399" y="21600"/>
                </a:lnTo>
                <a:lnTo>
                  <a:pt x="0" y="0"/>
                </a:lnTo>
                <a:close/>
              </a:path>
            </a:pathLst>
          </a:custGeom>
          <a:solidFill>
            <a:schemeClr val="accent6"/>
          </a:solidFill>
          <a:ln>
            <a:noFill/>
          </a:ln>
          <a:extLst/>
        </p:spPr>
        <p:txBody>
          <a:bodyPr/>
          <a:lstStyle/>
          <a:p>
            <a:endParaRPr lang="zh-CN" altLang="en-US"/>
          </a:p>
        </p:txBody>
      </p:sp>
      <p:sp>
        <p:nvSpPr>
          <p:cNvPr id="13331" name="任意多边形 197_18"/>
          <p:cNvSpPr>
            <a:spLocks noChangeArrowheads="1"/>
          </p:cNvSpPr>
          <p:nvPr/>
        </p:nvSpPr>
        <p:spPr bwMode="auto">
          <a:xfrm rot="19740000">
            <a:off x="2402557" y="2857848"/>
            <a:ext cx="425170" cy="276326"/>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60000 65536"/>
              <a:gd name="T15" fmla="*/ 0 60000 65536"/>
              <a:gd name="T16" fmla="*/ 0 60000 65536"/>
              <a:gd name="T17" fmla="*/ 0 60000 65536"/>
              <a:gd name="T18" fmla="*/ 0 60000 65536"/>
              <a:gd name="T19" fmla="*/ 0 60000 65536"/>
              <a:gd name="T20" fmla="*/ 0 60000 65536"/>
              <a:gd name="T21" fmla="*/ 0 w 21600"/>
              <a:gd name="T22" fmla="*/ 0 h 21600"/>
              <a:gd name="T23" fmla="*/ 21600 w 21600"/>
              <a:gd name="T24" fmla="*/ 21600 h 2160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1600" h="21600">
                <a:moveTo>
                  <a:pt x="0" y="0"/>
                </a:moveTo>
                <a:lnTo>
                  <a:pt x="21546" y="0"/>
                </a:lnTo>
                <a:lnTo>
                  <a:pt x="12369" y="11252"/>
                </a:lnTo>
                <a:lnTo>
                  <a:pt x="20110" y="20751"/>
                </a:lnTo>
                <a:lnTo>
                  <a:pt x="21600" y="21600"/>
                </a:lnTo>
                <a:lnTo>
                  <a:pt x="399" y="21600"/>
                </a:lnTo>
                <a:lnTo>
                  <a:pt x="0" y="0"/>
                </a:lnTo>
                <a:close/>
              </a:path>
            </a:pathLst>
          </a:custGeom>
          <a:solidFill>
            <a:schemeClr val="accent6"/>
          </a:solidFill>
          <a:ln>
            <a:noFill/>
          </a:ln>
          <a:extLst/>
        </p:spPr>
        <p:txBody>
          <a:bodyPr/>
          <a:lstStyle/>
          <a:p>
            <a:endParaRPr lang="zh-CN" altLang="en-US"/>
          </a:p>
        </p:txBody>
      </p:sp>
      <p:sp>
        <p:nvSpPr>
          <p:cNvPr id="13332" name="Rectangle 11"/>
          <p:cNvSpPr>
            <a:spLocks noChangeArrowheads="1"/>
          </p:cNvSpPr>
          <p:nvPr/>
        </p:nvSpPr>
        <p:spPr bwMode="auto">
          <a:xfrm rot="19740000">
            <a:off x="1514083" y="3147678"/>
            <a:ext cx="1063160" cy="275839"/>
          </a:xfrm>
          <a:prstGeom prst="rect">
            <a:avLst/>
          </a:prstGeom>
          <a:solidFill>
            <a:schemeClr val="accent6"/>
          </a:solidFill>
          <a:ln>
            <a:noFill/>
          </a:ln>
          <a:extLst/>
        </p:spPr>
        <p:txBody>
          <a:bodyPr wrap="none" anchor="ctr"/>
          <a:lstStyle/>
          <a:p>
            <a:pPr algn="ctr"/>
            <a:r>
              <a:rPr lang="en-US" altLang="zh-CN" sz="1400">
                <a:solidFill>
                  <a:schemeClr val="bg1"/>
                </a:solidFill>
                <a:sym typeface="Calibri" pitchFamily="34" charset="0"/>
              </a:rPr>
              <a:t>add your text</a:t>
            </a:r>
            <a:endParaRPr lang="zh-CN" altLang="en-US"/>
          </a:p>
        </p:txBody>
      </p:sp>
      <p:sp>
        <p:nvSpPr>
          <p:cNvPr id="13333" name="任意多边形 204"/>
          <p:cNvSpPr>
            <a:spLocks noChangeArrowheads="1"/>
          </p:cNvSpPr>
          <p:nvPr/>
        </p:nvSpPr>
        <p:spPr bwMode="auto">
          <a:xfrm rot="19740000">
            <a:off x="2491599" y="3152622"/>
            <a:ext cx="101722" cy="41912"/>
          </a:xfrm>
          <a:custGeom>
            <a:avLst/>
            <a:gdLst>
              <a:gd name="T0" fmla="*/ 0 w 21600"/>
              <a:gd name="T1" fmla="*/ 0 h 21600"/>
              <a:gd name="T2" fmla="*/ 0 w 21600"/>
              <a:gd name="T3" fmla="*/ 0 h 21600"/>
              <a:gd name="T4" fmla="*/ 0 w 21600"/>
              <a:gd name="T5" fmla="*/ 0 h 21600"/>
              <a:gd name="T6" fmla="*/ 0 w 21600"/>
              <a:gd name="T7" fmla="*/ 0 h 21600"/>
              <a:gd name="T8" fmla="*/ 0 60000 65536"/>
              <a:gd name="T9" fmla="*/ 0 60000 65536"/>
              <a:gd name="T10" fmla="*/ 0 60000 65536"/>
              <a:gd name="T11" fmla="*/ 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21600" y="1004"/>
                </a:moveTo>
                <a:lnTo>
                  <a:pt x="0" y="21600"/>
                </a:lnTo>
                <a:lnTo>
                  <a:pt x="0" y="0"/>
                </a:lnTo>
                <a:lnTo>
                  <a:pt x="21600" y="1004"/>
                </a:lnTo>
                <a:close/>
              </a:path>
            </a:pathLst>
          </a:custGeom>
          <a:solidFill>
            <a:srgbClr val="FF3300"/>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13334" name="任意多边形 208"/>
          <p:cNvSpPr>
            <a:spLocks noChangeArrowheads="1"/>
          </p:cNvSpPr>
          <p:nvPr/>
        </p:nvSpPr>
        <p:spPr bwMode="auto">
          <a:xfrm rot="19740000">
            <a:off x="1665133" y="3648777"/>
            <a:ext cx="105472" cy="36551"/>
          </a:xfrm>
          <a:custGeom>
            <a:avLst/>
            <a:gdLst>
              <a:gd name="T0" fmla="*/ 0 w 21600"/>
              <a:gd name="T1" fmla="*/ 0 h 21600"/>
              <a:gd name="T2" fmla="*/ 0 w 21600"/>
              <a:gd name="T3" fmla="*/ 0 h 21600"/>
              <a:gd name="T4" fmla="*/ 0 w 21600"/>
              <a:gd name="T5" fmla="*/ 0 h 21600"/>
              <a:gd name="T6" fmla="*/ 0 w 21600"/>
              <a:gd name="T7" fmla="*/ 0 h 21600"/>
              <a:gd name="T8" fmla="*/ 0 60000 65536"/>
              <a:gd name="T9" fmla="*/ 0 60000 65536"/>
              <a:gd name="T10" fmla="*/ 0 60000 65536"/>
              <a:gd name="T11" fmla="*/ 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0" y="0"/>
                </a:moveTo>
                <a:lnTo>
                  <a:pt x="21600" y="21600"/>
                </a:lnTo>
                <a:lnTo>
                  <a:pt x="21600" y="0"/>
                </a:lnTo>
                <a:lnTo>
                  <a:pt x="0" y="0"/>
                </a:lnTo>
                <a:close/>
              </a:path>
            </a:pathLst>
          </a:custGeom>
          <a:solidFill>
            <a:srgbClr val="FF3300"/>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13325" name="任意多边形 197_22"/>
          <p:cNvSpPr>
            <a:spLocks noChangeArrowheads="1"/>
          </p:cNvSpPr>
          <p:nvPr/>
        </p:nvSpPr>
        <p:spPr bwMode="auto">
          <a:xfrm rot="8940000">
            <a:off x="4088318" y="3493750"/>
            <a:ext cx="425170" cy="277695"/>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60000 65536"/>
              <a:gd name="T15" fmla="*/ 0 60000 65536"/>
              <a:gd name="T16" fmla="*/ 0 60000 65536"/>
              <a:gd name="T17" fmla="*/ 0 60000 65536"/>
              <a:gd name="T18" fmla="*/ 0 60000 65536"/>
              <a:gd name="T19" fmla="*/ 0 60000 65536"/>
              <a:gd name="T20" fmla="*/ 0 60000 65536"/>
              <a:gd name="T21" fmla="*/ 0 w 21600"/>
              <a:gd name="T22" fmla="*/ 0 h 21600"/>
              <a:gd name="T23" fmla="*/ 21600 w 21600"/>
              <a:gd name="T24" fmla="*/ 21600 h 2160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1600" h="21600">
                <a:moveTo>
                  <a:pt x="0" y="0"/>
                </a:moveTo>
                <a:lnTo>
                  <a:pt x="21546" y="0"/>
                </a:lnTo>
                <a:lnTo>
                  <a:pt x="12369" y="11252"/>
                </a:lnTo>
                <a:lnTo>
                  <a:pt x="20110" y="20751"/>
                </a:lnTo>
                <a:lnTo>
                  <a:pt x="21600" y="21600"/>
                </a:lnTo>
                <a:lnTo>
                  <a:pt x="399" y="21600"/>
                </a:lnTo>
                <a:lnTo>
                  <a:pt x="0" y="0"/>
                </a:lnTo>
                <a:close/>
              </a:path>
            </a:pathLst>
          </a:custGeom>
          <a:solidFill>
            <a:schemeClr val="accent5"/>
          </a:solidFill>
          <a:ln>
            <a:noFill/>
          </a:ln>
          <a:extLst/>
        </p:spPr>
        <p:txBody>
          <a:bodyPr/>
          <a:lstStyle/>
          <a:p>
            <a:endParaRPr lang="zh-CN" altLang="en-US"/>
          </a:p>
        </p:txBody>
      </p:sp>
      <p:sp>
        <p:nvSpPr>
          <p:cNvPr id="13326" name="任意多边形 197_23"/>
          <p:cNvSpPr>
            <a:spLocks noChangeArrowheads="1"/>
          </p:cNvSpPr>
          <p:nvPr/>
        </p:nvSpPr>
        <p:spPr bwMode="auto">
          <a:xfrm rot="19740000">
            <a:off x="5183915" y="2840591"/>
            <a:ext cx="425170" cy="277695"/>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60000 65536"/>
              <a:gd name="T15" fmla="*/ 0 60000 65536"/>
              <a:gd name="T16" fmla="*/ 0 60000 65536"/>
              <a:gd name="T17" fmla="*/ 0 60000 65536"/>
              <a:gd name="T18" fmla="*/ 0 60000 65536"/>
              <a:gd name="T19" fmla="*/ 0 60000 65536"/>
              <a:gd name="T20" fmla="*/ 0 60000 65536"/>
              <a:gd name="T21" fmla="*/ 0 w 21600"/>
              <a:gd name="T22" fmla="*/ 0 h 21600"/>
              <a:gd name="T23" fmla="*/ 21600 w 21600"/>
              <a:gd name="T24" fmla="*/ 21600 h 2160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1600" h="21600">
                <a:moveTo>
                  <a:pt x="0" y="0"/>
                </a:moveTo>
                <a:lnTo>
                  <a:pt x="21546" y="0"/>
                </a:lnTo>
                <a:lnTo>
                  <a:pt x="12369" y="11252"/>
                </a:lnTo>
                <a:lnTo>
                  <a:pt x="20110" y="20751"/>
                </a:lnTo>
                <a:lnTo>
                  <a:pt x="21600" y="21600"/>
                </a:lnTo>
                <a:lnTo>
                  <a:pt x="399" y="21600"/>
                </a:lnTo>
                <a:lnTo>
                  <a:pt x="0" y="0"/>
                </a:lnTo>
                <a:close/>
              </a:path>
            </a:pathLst>
          </a:custGeom>
          <a:solidFill>
            <a:schemeClr val="accent5"/>
          </a:solidFill>
          <a:ln>
            <a:noFill/>
          </a:ln>
          <a:extLst/>
        </p:spPr>
        <p:txBody>
          <a:bodyPr/>
          <a:lstStyle/>
          <a:p>
            <a:endParaRPr lang="zh-CN" altLang="en-US"/>
          </a:p>
        </p:txBody>
      </p:sp>
      <p:sp>
        <p:nvSpPr>
          <p:cNvPr id="13328" name="任意多边形 204"/>
          <p:cNvSpPr>
            <a:spLocks noChangeArrowheads="1"/>
          </p:cNvSpPr>
          <p:nvPr/>
        </p:nvSpPr>
        <p:spPr bwMode="auto">
          <a:xfrm rot="19740000">
            <a:off x="5273249" y="3136433"/>
            <a:ext cx="101722" cy="42119"/>
          </a:xfrm>
          <a:custGeom>
            <a:avLst/>
            <a:gdLst>
              <a:gd name="T0" fmla="*/ 0 w 21600"/>
              <a:gd name="T1" fmla="*/ 0 h 21600"/>
              <a:gd name="T2" fmla="*/ 0 w 21600"/>
              <a:gd name="T3" fmla="*/ 0 h 21600"/>
              <a:gd name="T4" fmla="*/ 0 w 21600"/>
              <a:gd name="T5" fmla="*/ 0 h 21600"/>
              <a:gd name="T6" fmla="*/ 0 w 21600"/>
              <a:gd name="T7" fmla="*/ 0 h 21600"/>
              <a:gd name="T8" fmla="*/ 0 60000 65536"/>
              <a:gd name="T9" fmla="*/ 0 60000 65536"/>
              <a:gd name="T10" fmla="*/ 0 60000 65536"/>
              <a:gd name="T11" fmla="*/ 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21600" y="1004"/>
                </a:moveTo>
                <a:lnTo>
                  <a:pt x="0" y="21600"/>
                </a:lnTo>
                <a:lnTo>
                  <a:pt x="0" y="0"/>
                </a:lnTo>
                <a:lnTo>
                  <a:pt x="21600" y="1004"/>
                </a:lnTo>
                <a:close/>
              </a:path>
            </a:pathLst>
          </a:custGeom>
          <a:solidFill>
            <a:schemeClr val="accent5"/>
          </a:solidFill>
          <a:ln>
            <a:noFill/>
          </a:ln>
          <a:extLst/>
        </p:spPr>
        <p:txBody>
          <a:bodyPr/>
          <a:lstStyle/>
          <a:p>
            <a:endParaRPr lang="zh-CN" altLang="en-US"/>
          </a:p>
        </p:txBody>
      </p:sp>
      <p:sp>
        <p:nvSpPr>
          <p:cNvPr id="13329" name="任意多边形 208"/>
          <p:cNvSpPr>
            <a:spLocks noChangeArrowheads="1"/>
          </p:cNvSpPr>
          <p:nvPr/>
        </p:nvSpPr>
        <p:spPr bwMode="auto">
          <a:xfrm rot="19740000">
            <a:off x="4446779" y="3632593"/>
            <a:ext cx="105472" cy="36732"/>
          </a:xfrm>
          <a:custGeom>
            <a:avLst/>
            <a:gdLst>
              <a:gd name="T0" fmla="*/ 0 w 21600"/>
              <a:gd name="T1" fmla="*/ 0 h 21600"/>
              <a:gd name="T2" fmla="*/ 0 w 21600"/>
              <a:gd name="T3" fmla="*/ 0 h 21600"/>
              <a:gd name="T4" fmla="*/ 0 w 21600"/>
              <a:gd name="T5" fmla="*/ 0 h 21600"/>
              <a:gd name="T6" fmla="*/ 0 w 21600"/>
              <a:gd name="T7" fmla="*/ 0 h 21600"/>
              <a:gd name="T8" fmla="*/ 0 60000 65536"/>
              <a:gd name="T9" fmla="*/ 0 60000 65536"/>
              <a:gd name="T10" fmla="*/ 0 60000 65536"/>
              <a:gd name="T11" fmla="*/ 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0" y="0"/>
                </a:moveTo>
                <a:lnTo>
                  <a:pt x="21600" y="21600"/>
                </a:lnTo>
                <a:lnTo>
                  <a:pt x="21600" y="0"/>
                </a:lnTo>
                <a:lnTo>
                  <a:pt x="0" y="0"/>
                </a:lnTo>
                <a:close/>
              </a:path>
            </a:pathLst>
          </a:custGeom>
          <a:solidFill>
            <a:schemeClr val="accent5"/>
          </a:solidFill>
          <a:ln>
            <a:noFill/>
          </a:ln>
          <a:extLst/>
        </p:spPr>
        <p:txBody>
          <a:bodyPr/>
          <a:lstStyle/>
          <a:p>
            <a:endParaRPr lang="zh-CN" altLang="en-US"/>
          </a:p>
        </p:txBody>
      </p:sp>
      <p:sp>
        <p:nvSpPr>
          <p:cNvPr id="13319" name="Rectangle 21"/>
          <p:cNvSpPr>
            <a:spLocks noChangeArrowheads="1"/>
          </p:cNvSpPr>
          <p:nvPr/>
        </p:nvSpPr>
        <p:spPr bwMode="auto">
          <a:xfrm>
            <a:off x="4008438" y="1146175"/>
            <a:ext cx="3427412" cy="1898650"/>
          </a:xfrm>
          <a:prstGeom prst="rect">
            <a:avLst/>
          </a:prstGeom>
          <a:solidFill>
            <a:schemeClr val="accent4">
              <a:alpha val="29803"/>
            </a:schemeClr>
          </a:solidFill>
          <a:ln>
            <a:noFill/>
          </a:ln>
          <a:extLst/>
        </p:spPr>
        <p:txBody>
          <a:bodyPr anchor="ctr"/>
          <a:lstStyle/>
          <a:p>
            <a:endParaRPr lang="zh-CN" altLang="zh-CN">
              <a:solidFill>
                <a:srgbClr val="000000"/>
              </a:solidFill>
              <a:sym typeface="宋体" pitchFamily="2" charset="-122"/>
            </a:endParaRPr>
          </a:p>
        </p:txBody>
      </p:sp>
      <p:sp>
        <p:nvSpPr>
          <p:cNvPr id="13327" name="Rectangle 17"/>
          <p:cNvSpPr>
            <a:spLocks noChangeArrowheads="1"/>
          </p:cNvSpPr>
          <p:nvPr/>
        </p:nvSpPr>
        <p:spPr bwMode="auto">
          <a:xfrm rot="19740000">
            <a:off x="4295326" y="3130231"/>
            <a:ext cx="1063160" cy="277205"/>
          </a:xfrm>
          <a:prstGeom prst="rect">
            <a:avLst/>
          </a:prstGeom>
          <a:solidFill>
            <a:schemeClr val="accent5"/>
          </a:solidFill>
          <a:ln>
            <a:noFill/>
          </a:ln>
          <a:extLst/>
        </p:spPr>
        <p:txBody>
          <a:bodyPr wrap="none" anchor="ctr"/>
          <a:lstStyle/>
          <a:p>
            <a:pPr algn="ctr"/>
            <a:r>
              <a:rPr lang="en-US" altLang="zh-CN" sz="1400" dirty="0">
                <a:solidFill>
                  <a:schemeClr val="bg1"/>
                </a:solidFill>
                <a:sym typeface="Calibri" pitchFamily="34" charset="0"/>
              </a:rPr>
              <a:t>add your text</a:t>
            </a:r>
            <a:endParaRPr lang="zh-CN" altLang="en-US" dirty="0"/>
          </a:p>
        </p:txBody>
      </p:sp>
      <p:sp>
        <p:nvSpPr>
          <p:cNvPr id="13320" name="Rectangle 24"/>
          <p:cNvSpPr>
            <a:spLocks noChangeArrowheads="1"/>
          </p:cNvSpPr>
          <p:nvPr/>
        </p:nvSpPr>
        <p:spPr bwMode="auto">
          <a:xfrm>
            <a:off x="1765300" y="3195638"/>
            <a:ext cx="2735263" cy="2522537"/>
          </a:xfrm>
          <a:prstGeom prst="rect">
            <a:avLst/>
          </a:prstGeom>
          <a:solidFill>
            <a:schemeClr val="accent6">
              <a:alpha val="29803"/>
            </a:schemeClr>
          </a:solidFill>
          <a:ln>
            <a:noFill/>
          </a:ln>
          <a:extLst/>
        </p:spPr>
        <p:txBody>
          <a:bodyPr anchor="ctr"/>
          <a:lstStyle/>
          <a:p>
            <a:endParaRPr lang="zh-CN" altLang="zh-CN" dirty="0">
              <a:solidFill>
                <a:srgbClr val="000000"/>
              </a:solidFill>
              <a:sym typeface="宋体" pitchFamily="2" charset="-122"/>
            </a:endParaRPr>
          </a:p>
        </p:txBody>
      </p:sp>
      <p:sp>
        <p:nvSpPr>
          <p:cNvPr id="13321" name="Rectangle 27"/>
          <p:cNvSpPr>
            <a:spLocks noChangeArrowheads="1"/>
          </p:cNvSpPr>
          <p:nvPr/>
        </p:nvSpPr>
        <p:spPr bwMode="auto">
          <a:xfrm>
            <a:off x="4573588" y="3197225"/>
            <a:ext cx="2735262" cy="2520950"/>
          </a:xfrm>
          <a:prstGeom prst="rect">
            <a:avLst/>
          </a:prstGeom>
          <a:solidFill>
            <a:schemeClr val="accent5">
              <a:alpha val="50195"/>
            </a:schemeClr>
          </a:solidFill>
          <a:ln>
            <a:noFill/>
          </a:ln>
          <a:extLst/>
        </p:spPr>
        <p:txBody>
          <a:bodyPr anchor="ctr"/>
          <a:lstStyle/>
          <a:p>
            <a:endParaRPr lang="zh-CN" altLang="zh-CN">
              <a:solidFill>
                <a:srgbClr val="000000"/>
              </a:solidFill>
              <a:sym typeface="宋体" pitchFamily="2" charset="-122"/>
            </a:endParaRPr>
          </a:p>
        </p:txBody>
      </p:sp>
      <p:sp>
        <p:nvSpPr>
          <p:cNvPr id="13322" name="矩形 42"/>
          <p:cNvSpPr>
            <a:spLocks noChangeArrowheads="1"/>
          </p:cNvSpPr>
          <p:nvPr/>
        </p:nvSpPr>
        <p:spPr bwMode="auto">
          <a:xfrm>
            <a:off x="4568825" y="1590675"/>
            <a:ext cx="2054225" cy="12001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pPr algn="ctr"/>
            <a:r>
              <a:rPr lang="zh-CN" altLang="en-US" b="1">
                <a:solidFill>
                  <a:schemeClr val="bg1"/>
                </a:solidFill>
                <a:latin typeface="微软雅黑" pitchFamily="34" charset="-122"/>
                <a:ea typeface="微软雅黑" pitchFamily="34" charset="-122"/>
                <a:sym typeface="微软雅黑" pitchFamily="34" charset="-122"/>
              </a:rPr>
              <a:t>单击添加文字内容</a:t>
            </a:r>
            <a:endParaRPr lang="en-US" altLang="zh-CN" b="1">
              <a:solidFill>
                <a:schemeClr val="bg1"/>
              </a:solidFill>
              <a:latin typeface="微软雅黑" pitchFamily="34" charset="-122"/>
              <a:ea typeface="微软雅黑" pitchFamily="34" charset="-122"/>
              <a:sym typeface="微软雅黑" pitchFamily="34" charset="-122"/>
            </a:endParaRPr>
          </a:p>
          <a:p>
            <a:pPr algn="ctr"/>
            <a:r>
              <a:rPr lang="zh-CN" altLang="en-US" b="1">
                <a:solidFill>
                  <a:schemeClr val="bg1"/>
                </a:solidFill>
                <a:latin typeface="微软雅黑" pitchFamily="34" charset="-122"/>
                <a:ea typeface="微软雅黑" pitchFamily="34" charset="-122"/>
                <a:sym typeface="微软雅黑" pitchFamily="34" charset="-122"/>
              </a:rPr>
              <a:t>单击添加文字内容</a:t>
            </a:r>
            <a:endParaRPr lang="en-US" altLang="zh-CN" b="1">
              <a:solidFill>
                <a:schemeClr val="bg1"/>
              </a:solidFill>
              <a:latin typeface="微软雅黑" pitchFamily="34" charset="-122"/>
              <a:ea typeface="微软雅黑" pitchFamily="34" charset="-122"/>
              <a:sym typeface="微软雅黑" pitchFamily="34" charset="-122"/>
            </a:endParaRPr>
          </a:p>
          <a:p>
            <a:pPr algn="ctr"/>
            <a:r>
              <a:rPr lang="zh-CN" altLang="en-US" b="1">
                <a:solidFill>
                  <a:schemeClr val="bg1"/>
                </a:solidFill>
                <a:latin typeface="微软雅黑" pitchFamily="34" charset="-122"/>
                <a:ea typeface="微软雅黑" pitchFamily="34" charset="-122"/>
                <a:sym typeface="微软雅黑" pitchFamily="34" charset="-122"/>
              </a:rPr>
              <a:t>单击添加文字内容</a:t>
            </a:r>
            <a:endParaRPr lang="en-US" altLang="zh-CN" b="1">
              <a:solidFill>
                <a:schemeClr val="bg1"/>
              </a:solidFill>
              <a:latin typeface="微软雅黑" pitchFamily="34" charset="-122"/>
              <a:ea typeface="微软雅黑" pitchFamily="34" charset="-122"/>
              <a:sym typeface="微软雅黑" pitchFamily="34" charset="-122"/>
            </a:endParaRPr>
          </a:p>
          <a:p>
            <a:pPr algn="ctr"/>
            <a:r>
              <a:rPr lang="zh-CN" altLang="en-US" b="1">
                <a:solidFill>
                  <a:schemeClr val="bg1"/>
                </a:solidFill>
                <a:latin typeface="微软雅黑" pitchFamily="34" charset="-122"/>
                <a:ea typeface="微软雅黑" pitchFamily="34" charset="-122"/>
                <a:sym typeface="微软雅黑" pitchFamily="34" charset="-122"/>
              </a:rPr>
              <a:t>单击添加文字内容</a:t>
            </a:r>
            <a:endParaRPr lang="en-US" altLang="zh-CN" b="1">
              <a:solidFill>
                <a:schemeClr val="bg1"/>
              </a:solidFill>
              <a:latin typeface="微软雅黑" pitchFamily="34" charset="-122"/>
              <a:ea typeface="微软雅黑" pitchFamily="34" charset="-122"/>
              <a:sym typeface="微软雅黑" pitchFamily="34" charset="-122"/>
            </a:endParaRPr>
          </a:p>
        </p:txBody>
      </p:sp>
      <p:sp>
        <p:nvSpPr>
          <p:cNvPr id="13323" name="矩形 43"/>
          <p:cNvSpPr>
            <a:spLocks noChangeArrowheads="1"/>
          </p:cNvSpPr>
          <p:nvPr/>
        </p:nvSpPr>
        <p:spPr bwMode="auto">
          <a:xfrm>
            <a:off x="2163763" y="3892550"/>
            <a:ext cx="2054225" cy="12001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pPr algn="ctr"/>
            <a:r>
              <a:rPr lang="zh-CN" altLang="en-US" b="1">
                <a:solidFill>
                  <a:schemeClr val="bg1"/>
                </a:solidFill>
                <a:latin typeface="微软雅黑" pitchFamily="34" charset="-122"/>
                <a:ea typeface="微软雅黑" pitchFamily="34" charset="-122"/>
                <a:sym typeface="微软雅黑" pitchFamily="34" charset="-122"/>
              </a:rPr>
              <a:t>单击添加文字内容</a:t>
            </a:r>
            <a:endParaRPr lang="en-US" altLang="zh-CN" b="1">
              <a:solidFill>
                <a:schemeClr val="bg1"/>
              </a:solidFill>
              <a:latin typeface="微软雅黑" pitchFamily="34" charset="-122"/>
              <a:ea typeface="微软雅黑" pitchFamily="34" charset="-122"/>
              <a:sym typeface="微软雅黑" pitchFamily="34" charset="-122"/>
            </a:endParaRPr>
          </a:p>
          <a:p>
            <a:pPr algn="ctr"/>
            <a:r>
              <a:rPr lang="zh-CN" altLang="en-US" b="1">
                <a:solidFill>
                  <a:schemeClr val="bg1"/>
                </a:solidFill>
                <a:latin typeface="微软雅黑" pitchFamily="34" charset="-122"/>
                <a:ea typeface="微软雅黑" pitchFamily="34" charset="-122"/>
                <a:sym typeface="微软雅黑" pitchFamily="34" charset="-122"/>
              </a:rPr>
              <a:t>单击添加文字内容</a:t>
            </a:r>
            <a:endParaRPr lang="en-US" altLang="zh-CN" b="1">
              <a:solidFill>
                <a:schemeClr val="bg1"/>
              </a:solidFill>
              <a:latin typeface="微软雅黑" pitchFamily="34" charset="-122"/>
              <a:ea typeface="微软雅黑" pitchFamily="34" charset="-122"/>
              <a:sym typeface="微软雅黑" pitchFamily="34" charset="-122"/>
            </a:endParaRPr>
          </a:p>
          <a:p>
            <a:pPr algn="ctr"/>
            <a:r>
              <a:rPr lang="zh-CN" altLang="en-US" b="1">
                <a:solidFill>
                  <a:schemeClr val="bg1"/>
                </a:solidFill>
                <a:latin typeface="微软雅黑" pitchFamily="34" charset="-122"/>
                <a:ea typeface="微软雅黑" pitchFamily="34" charset="-122"/>
                <a:sym typeface="微软雅黑" pitchFamily="34" charset="-122"/>
              </a:rPr>
              <a:t>单击添加文字内容</a:t>
            </a:r>
            <a:endParaRPr lang="en-US" altLang="zh-CN" b="1">
              <a:solidFill>
                <a:schemeClr val="bg1"/>
              </a:solidFill>
              <a:latin typeface="微软雅黑" pitchFamily="34" charset="-122"/>
              <a:ea typeface="微软雅黑" pitchFamily="34" charset="-122"/>
              <a:sym typeface="微软雅黑" pitchFamily="34" charset="-122"/>
            </a:endParaRPr>
          </a:p>
          <a:p>
            <a:pPr algn="ctr"/>
            <a:r>
              <a:rPr lang="zh-CN" altLang="en-US" b="1">
                <a:solidFill>
                  <a:schemeClr val="bg1"/>
                </a:solidFill>
                <a:latin typeface="微软雅黑" pitchFamily="34" charset="-122"/>
                <a:ea typeface="微软雅黑" pitchFamily="34" charset="-122"/>
                <a:sym typeface="微软雅黑" pitchFamily="34" charset="-122"/>
              </a:rPr>
              <a:t>单击添加文字内容</a:t>
            </a:r>
            <a:endParaRPr lang="en-US" altLang="zh-CN" b="1">
              <a:solidFill>
                <a:schemeClr val="bg1"/>
              </a:solidFill>
              <a:latin typeface="微软雅黑" pitchFamily="34" charset="-122"/>
              <a:ea typeface="微软雅黑" pitchFamily="34" charset="-122"/>
              <a:sym typeface="微软雅黑" pitchFamily="34" charset="-122"/>
            </a:endParaRPr>
          </a:p>
        </p:txBody>
      </p:sp>
      <p:sp>
        <p:nvSpPr>
          <p:cNvPr id="13324" name="矩形 44"/>
          <p:cNvSpPr>
            <a:spLocks noChangeArrowheads="1"/>
          </p:cNvSpPr>
          <p:nvPr/>
        </p:nvSpPr>
        <p:spPr bwMode="auto">
          <a:xfrm>
            <a:off x="4948238" y="3898900"/>
            <a:ext cx="2054225" cy="12001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pPr algn="ctr"/>
            <a:r>
              <a:rPr lang="zh-CN" altLang="en-US" b="1" dirty="0">
                <a:solidFill>
                  <a:schemeClr val="bg1"/>
                </a:solidFill>
                <a:latin typeface="微软雅黑" pitchFamily="34" charset="-122"/>
                <a:ea typeface="微软雅黑" pitchFamily="34" charset="-122"/>
                <a:sym typeface="微软雅黑" pitchFamily="34" charset="-122"/>
              </a:rPr>
              <a:t>单击添加文字内容</a:t>
            </a:r>
            <a:endParaRPr lang="en-US" altLang="zh-CN" b="1" dirty="0">
              <a:solidFill>
                <a:schemeClr val="bg1"/>
              </a:solidFill>
              <a:latin typeface="微软雅黑" pitchFamily="34" charset="-122"/>
              <a:ea typeface="微软雅黑" pitchFamily="34" charset="-122"/>
              <a:sym typeface="微软雅黑" pitchFamily="34" charset="-122"/>
            </a:endParaRPr>
          </a:p>
          <a:p>
            <a:pPr algn="ctr"/>
            <a:r>
              <a:rPr lang="zh-CN" altLang="en-US" b="1" dirty="0">
                <a:solidFill>
                  <a:schemeClr val="bg1"/>
                </a:solidFill>
                <a:latin typeface="微软雅黑" pitchFamily="34" charset="-122"/>
                <a:ea typeface="微软雅黑" pitchFamily="34" charset="-122"/>
                <a:sym typeface="微软雅黑" pitchFamily="34" charset="-122"/>
              </a:rPr>
              <a:t>单击添加文字内容</a:t>
            </a:r>
            <a:endParaRPr lang="en-US" altLang="zh-CN" b="1" dirty="0">
              <a:solidFill>
                <a:schemeClr val="bg1"/>
              </a:solidFill>
              <a:latin typeface="微软雅黑" pitchFamily="34" charset="-122"/>
              <a:ea typeface="微软雅黑" pitchFamily="34" charset="-122"/>
              <a:sym typeface="微软雅黑" pitchFamily="34" charset="-122"/>
            </a:endParaRPr>
          </a:p>
          <a:p>
            <a:pPr algn="ctr"/>
            <a:r>
              <a:rPr lang="zh-CN" altLang="en-US" b="1" dirty="0">
                <a:solidFill>
                  <a:schemeClr val="bg1"/>
                </a:solidFill>
                <a:latin typeface="微软雅黑" pitchFamily="34" charset="-122"/>
                <a:ea typeface="微软雅黑" pitchFamily="34" charset="-122"/>
                <a:sym typeface="微软雅黑" pitchFamily="34" charset="-122"/>
              </a:rPr>
              <a:t>单击添加文字内容</a:t>
            </a:r>
            <a:endParaRPr lang="en-US" altLang="zh-CN" b="1" dirty="0">
              <a:solidFill>
                <a:schemeClr val="bg1"/>
              </a:solidFill>
              <a:latin typeface="微软雅黑" pitchFamily="34" charset="-122"/>
              <a:ea typeface="微软雅黑" pitchFamily="34" charset="-122"/>
              <a:sym typeface="微软雅黑" pitchFamily="34" charset="-122"/>
            </a:endParaRPr>
          </a:p>
          <a:p>
            <a:pPr algn="ctr"/>
            <a:r>
              <a:rPr lang="zh-CN" altLang="en-US" b="1" dirty="0">
                <a:solidFill>
                  <a:schemeClr val="bg1"/>
                </a:solidFill>
                <a:latin typeface="微软雅黑" pitchFamily="34" charset="-122"/>
                <a:ea typeface="微软雅黑" pitchFamily="34" charset="-122"/>
                <a:sym typeface="微软雅黑" pitchFamily="34" charset="-122"/>
              </a:rPr>
              <a:t>单击添加文字内容</a:t>
            </a:r>
            <a:endParaRPr lang="en-US" altLang="zh-CN" b="1" dirty="0">
              <a:solidFill>
                <a:schemeClr val="bg1"/>
              </a:solidFill>
              <a:latin typeface="微软雅黑" pitchFamily="34" charset="-122"/>
              <a:ea typeface="微软雅黑" pitchFamily="34" charset="-122"/>
              <a:sym typeface="微软雅黑" pitchFamily="34" charset="-122"/>
            </a:endParaRPr>
          </a:p>
        </p:txBody>
      </p:sp>
      <p:grpSp>
        <p:nvGrpSpPr>
          <p:cNvPr id="34" name="组合 33"/>
          <p:cNvGrpSpPr/>
          <p:nvPr/>
        </p:nvGrpSpPr>
        <p:grpSpPr>
          <a:xfrm>
            <a:off x="6457950" y="-6350"/>
            <a:ext cx="5754688" cy="6853238"/>
            <a:chOff x="6457950" y="-6350"/>
            <a:chExt cx="5754688" cy="6853238"/>
          </a:xfrm>
        </p:grpSpPr>
        <p:sp>
          <p:nvSpPr>
            <p:cNvPr id="35" name="任意多边形 20"/>
            <p:cNvSpPr>
              <a:spLocks noChangeArrowheads="1"/>
            </p:cNvSpPr>
            <p:nvPr/>
          </p:nvSpPr>
          <p:spPr bwMode="auto">
            <a:xfrm>
              <a:off x="10136188" y="223838"/>
              <a:ext cx="2060575" cy="5546725"/>
            </a:xfrm>
            <a:custGeom>
              <a:avLst/>
              <a:gdLst>
                <a:gd name="T0" fmla="*/ 2752519 w 1871003"/>
                <a:gd name="T1" fmla="*/ 0 h 4276578"/>
                <a:gd name="T2" fmla="*/ 0 w 1871003"/>
                <a:gd name="T3" fmla="*/ 7245282 h 4276578"/>
                <a:gd name="T4" fmla="*/ 2731823 w 1871003"/>
                <a:gd name="T5" fmla="*/ 12102008 h 4276578"/>
                <a:gd name="T6" fmla="*/ 2752519 w 1871003"/>
                <a:gd name="T7" fmla="*/ 0 h 4276578"/>
                <a:gd name="T8" fmla="*/ 0 60000 65536"/>
                <a:gd name="T9" fmla="*/ 0 60000 65536"/>
                <a:gd name="T10" fmla="*/ 0 60000 65536"/>
                <a:gd name="T11" fmla="*/ 0 60000 65536"/>
                <a:gd name="T12" fmla="*/ 0 w 1871003"/>
                <a:gd name="T13" fmla="*/ 0 h 4276578"/>
                <a:gd name="T14" fmla="*/ 1871003 w 1871003"/>
                <a:gd name="T15" fmla="*/ 4276578 h 4276578"/>
              </a:gdLst>
              <a:ahLst/>
              <a:cxnLst>
                <a:cxn ang="T8">
                  <a:pos x="T0" y="T1"/>
                </a:cxn>
                <a:cxn ang="T9">
                  <a:pos x="T2" y="T3"/>
                </a:cxn>
                <a:cxn ang="T10">
                  <a:pos x="T4" y="T5"/>
                </a:cxn>
                <a:cxn ang="T11">
                  <a:pos x="T6" y="T7"/>
                </a:cxn>
              </a:cxnLst>
              <a:rect l="T12" t="T13" r="T14" b="T15"/>
              <a:pathLst>
                <a:path w="1871003" h="4276578">
                  <a:moveTo>
                    <a:pt x="1871003" y="0"/>
                  </a:moveTo>
                  <a:lnTo>
                    <a:pt x="0" y="2560320"/>
                  </a:lnTo>
                  <a:lnTo>
                    <a:pt x="1856935" y="4276578"/>
                  </a:lnTo>
                  <a:cubicBezTo>
                    <a:pt x="1861624" y="2851052"/>
                    <a:pt x="1866314" y="1425526"/>
                    <a:pt x="1871003" y="0"/>
                  </a:cubicBezTo>
                  <a:close/>
                </a:path>
              </a:pathLst>
            </a:custGeom>
            <a:gradFill rotWithShape="1">
              <a:gsLst>
                <a:gs pos="0">
                  <a:schemeClr val="tx1">
                    <a:lumMod val="95000"/>
                    <a:lumOff val="5000"/>
                  </a:schemeClr>
                </a:gs>
                <a:gs pos="50000">
                  <a:schemeClr val="accent3">
                    <a:lumMod val="75000"/>
                  </a:schemeClr>
                </a:gs>
                <a:gs pos="100000">
                  <a:schemeClr val="accent4"/>
                </a:gs>
              </a:gsLst>
              <a:lin ang="18900000" scaled="1"/>
            </a:gradFill>
            <a:ln>
              <a:noFill/>
            </a:ln>
            <a:extLst/>
          </p:spPr>
          <p:txBody>
            <a:bodyPr anchor="ctr"/>
            <a:lstStyle/>
            <a:p>
              <a:endParaRPr lang="zh-CN" altLang="en-US"/>
            </a:p>
          </p:txBody>
        </p:sp>
        <p:sp>
          <p:nvSpPr>
            <p:cNvPr id="36" name="任意多边形 3"/>
            <p:cNvSpPr>
              <a:spLocks noChangeArrowheads="1"/>
            </p:cNvSpPr>
            <p:nvPr/>
          </p:nvSpPr>
          <p:spPr bwMode="auto">
            <a:xfrm>
              <a:off x="6457950" y="11113"/>
              <a:ext cx="5734050" cy="2208212"/>
            </a:xfrm>
            <a:custGeom>
              <a:avLst/>
              <a:gdLst>
                <a:gd name="T0" fmla="*/ 5849617 w 5852160"/>
                <a:gd name="T1" fmla="*/ 0 h 2208628"/>
                <a:gd name="T2" fmla="*/ 0 w 5852160"/>
                <a:gd name="T3" fmla="*/ 0 h 2208628"/>
                <a:gd name="T4" fmla="*/ 5849617 w 5852160"/>
                <a:gd name="T5" fmla="*/ 2206964 h 2208628"/>
                <a:gd name="T6" fmla="*/ 5849617 w 5852160"/>
                <a:gd name="T7" fmla="*/ 0 h 2208628"/>
                <a:gd name="T8" fmla="*/ 0 60000 65536"/>
                <a:gd name="T9" fmla="*/ 0 60000 65536"/>
                <a:gd name="T10" fmla="*/ 0 60000 65536"/>
                <a:gd name="T11" fmla="*/ 0 60000 65536"/>
                <a:gd name="T12" fmla="*/ 0 w 5852160"/>
                <a:gd name="T13" fmla="*/ 0 h 2208628"/>
                <a:gd name="T14" fmla="*/ 5852160 w 5852160"/>
                <a:gd name="T15" fmla="*/ 2208628 h 2208628"/>
              </a:gdLst>
              <a:ahLst/>
              <a:cxnLst>
                <a:cxn ang="T8">
                  <a:pos x="T0" y="T1"/>
                </a:cxn>
                <a:cxn ang="T9">
                  <a:pos x="T2" y="T3"/>
                </a:cxn>
                <a:cxn ang="T10">
                  <a:pos x="T4" y="T5"/>
                </a:cxn>
                <a:cxn ang="T11">
                  <a:pos x="T6" y="T7"/>
                </a:cxn>
              </a:cxnLst>
              <a:rect l="T12" t="T13" r="T14" b="T15"/>
              <a:pathLst>
                <a:path w="5852160" h="2208628">
                  <a:moveTo>
                    <a:pt x="5852160" y="0"/>
                  </a:moveTo>
                  <a:lnTo>
                    <a:pt x="0" y="0"/>
                  </a:lnTo>
                  <a:lnTo>
                    <a:pt x="5852160" y="2208628"/>
                  </a:lnTo>
                  <a:lnTo>
                    <a:pt x="5852160" y="0"/>
                  </a:lnTo>
                  <a:close/>
                </a:path>
              </a:pathLst>
            </a:custGeom>
            <a:gradFill rotWithShape="1">
              <a:gsLst>
                <a:gs pos="0">
                  <a:schemeClr val="tx1">
                    <a:lumMod val="95000"/>
                    <a:lumOff val="5000"/>
                  </a:schemeClr>
                </a:gs>
                <a:gs pos="50000">
                  <a:schemeClr val="accent4">
                    <a:lumMod val="60000"/>
                    <a:lumOff val="40000"/>
                  </a:schemeClr>
                </a:gs>
                <a:gs pos="100000">
                  <a:schemeClr val="accent4">
                    <a:lumMod val="75000"/>
                  </a:schemeClr>
                </a:gs>
              </a:gsLst>
              <a:lin ang="18900000" scaled="1"/>
            </a:gradFill>
            <a:ln>
              <a:noFill/>
            </a:ln>
            <a:extLst/>
          </p:spPr>
          <p:txBody>
            <a:bodyPr anchor="ctr"/>
            <a:lstStyle/>
            <a:p>
              <a:endParaRPr lang="zh-CN" altLang="en-US"/>
            </a:p>
          </p:txBody>
        </p:sp>
        <p:sp>
          <p:nvSpPr>
            <p:cNvPr id="37" name="任意多边形 4"/>
            <p:cNvSpPr>
              <a:spLocks noChangeArrowheads="1"/>
            </p:cNvSpPr>
            <p:nvPr/>
          </p:nvSpPr>
          <p:spPr bwMode="auto">
            <a:xfrm>
              <a:off x="9424988" y="4543425"/>
              <a:ext cx="2771775" cy="2039938"/>
            </a:xfrm>
            <a:custGeom>
              <a:avLst/>
              <a:gdLst>
                <a:gd name="T0" fmla="*/ 2773095 w 2771335"/>
                <a:gd name="T1" fmla="*/ 98497 h 2039815"/>
                <a:gd name="T2" fmla="*/ 0 w 2771335"/>
                <a:gd name="T3" fmla="*/ 2040307 h 2039815"/>
                <a:gd name="T4" fmla="*/ 1182438 w 2771335"/>
                <a:gd name="T5" fmla="*/ 0 h 2039815"/>
                <a:gd name="T6" fmla="*/ 84458 w 2771335"/>
                <a:gd name="T7" fmla="*/ 562843 h 2039815"/>
                <a:gd name="T8" fmla="*/ 0 60000 65536"/>
                <a:gd name="T9" fmla="*/ 0 60000 65536"/>
                <a:gd name="T10" fmla="*/ 0 60000 65536"/>
                <a:gd name="T11" fmla="*/ 0 60000 65536"/>
                <a:gd name="T12" fmla="*/ 0 w 2771335"/>
                <a:gd name="T13" fmla="*/ 0 h 2039815"/>
                <a:gd name="T14" fmla="*/ 2771335 w 2771335"/>
                <a:gd name="T15" fmla="*/ 2039815 h 2039815"/>
              </a:gdLst>
              <a:ahLst/>
              <a:cxnLst>
                <a:cxn ang="T8">
                  <a:pos x="T0" y="T1"/>
                </a:cxn>
                <a:cxn ang="T9">
                  <a:pos x="T2" y="T3"/>
                </a:cxn>
                <a:cxn ang="T10">
                  <a:pos x="T4" y="T5"/>
                </a:cxn>
                <a:cxn ang="T11">
                  <a:pos x="T6" y="T7"/>
                </a:cxn>
              </a:cxnLst>
              <a:rect l="T12" t="T13" r="T14" b="T15"/>
              <a:pathLst>
                <a:path w="2771335" h="2039815">
                  <a:moveTo>
                    <a:pt x="2771335" y="98473"/>
                  </a:moveTo>
                  <a:lnTo>
                    <a:pt x="0" y="2039815"/>
                  </a:lnTo>
                  <a:lnTo>
                    <a:pt x="1181686" y="0"/>
                  </a:lnTo>
                  <a:lnTo>
                    <a:pt x="84406" y="562707"/>
                  </a:lnTo>
                </a:path>
              </a:pathLst>
            </a:cu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p>
              <a:endParaRPr lang="zh-CN" altLang="en-US"/>
            </a:p>
          </p:txBody>
        </p:sp>
        <p:sp>
          <p:nvSpPr>
            <p:cNvPr id="38" name="任意多边形 5"/>
            <p:cNvSpPr>
              <a:spLocks noChangeArrowheads="1"/>
            </p:cNvSpPr>
            <p:nvPr/>
          </p:nvSpPr>
          <p:spPr bwMode="auto">
            <a:xfrm>
              <a:off x="10367963" y="4530725"/>
              <a:ext cx="1828800" cy="2292350"/>
            </a:xfrm>
            <a:custGeom>
              <a:avLst/>
              <a:gdLst>
                <a:gd name="T0" fmla="*/ 1800665 w 1828800"/>
                <a:gd name="T1" fmla="*/ 266966 h 2293034"/>
                <a:gd name="T2" fmla="*/ 1800665 w 1828800"/>
                <a:gd name="T3" fmla="*/ 168612 h 2293034"/>
                <a:gd name="T4" fmla="*/ 0 w 1828800"/>
                <a:gd name="T5" fmla="*/ 2290299 h 2293034"/>
                <a:gd name="T6" fmla="*/ 1828800 w 1828800"/>
                <a:gd name="T7" fmla="*/ 2276247 h 2293034"/>
                <a:gd name="T8" fmla="*/ 1645920 w 1828800"/>
                <a:gd name="T9" fmla="*/ 0 h 2293034"/>
                <a:gd name="T10" fmla="*/ 0 60000 65536"/>
                <a:gd name="T11" fmla="*/ 0 60000 65536"/>
                <a:gd name="T12" fmla="*/ 0 60000 65536"/>
                <a:gd name="T13" fmla="*/ 0 60000 65536"/>
                <a:gd name="T14" fmla="*/ 0 60000 65536"/>
                <a:gd name="T15" fmla="*/ 0 w 1828800"/>
                <a:gd name="T16" fmla="*/ 0 h 2293034"/>
                <a:gd name="T17" fmla="*/ 1828800 w 1828800"/>
                <a:gd name="T18" fmla="*/ 2293034 h 2293034"/>
              </a:gdLst>
              <a:ahLst/>
              <a:cxnLst>
                <a:cxn ang="T10">
                  <a:pos x="T0" y="T1"/>
                </a:cxn>
                <a:cxn ang="T11">
                  <a:pos x="T2" y="T3"/>
                </a:cxn>
                <a:cxn ang="T12">
                  <a:pos x="T4" y="T5"/>
                </a:cxn>
                <a:cxn ang="T13">
                  <a:pos x="T6" y="T7"/>
                </a:cxn>
                <a:cxn ang="T14">
                  <a:pos x="T8" y="T9"/>
                </a:cxn>
              </a:cxnLst>
              <a:rect l="T15" t="T16" r="T17" b="T18"/>
              <a:pathLst>
                <a:path w="1828800" h="2293034">
                  <a:moveTo>
                    <a:pt x="1800665" y="267286"/>
                  </a:moveTo>
                  <a:lnTo>
                    <a:pt x="1800665" y="168812"/>
                  </a:lnTo>
                  <a:lnTo>
                    <a:pt x="0" y="2293034"/>
                  </a:lnTo>
                  <a:lnTo>
                    <a:pt x="1828800" y="2278966"/>
                  </a:lnTo>
                  <a:lnTo>
                    <a:pt x="1645920" y="0"/>
                  </a:lnTo>
                </a:path>
              </a:pathLst>
            </a:cu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p>
              <a:endParaRPr lang="zh-CN" altLang="en-US"/>
            </a:p>
          </p:txBody>
        </p:sp>
        <p:sp>
          <p:nvSpPr>
            <p:cNvPr id="39" name="任意多边形 24"/>
            <p:cNvSpPr>
              <a:spLocks noChangeArrowheads="1"/>
            </p:cNvSpPr>
            <p:nvPr/>
          </p:nvSpPr>
          <p:spPr bwMode="auto">
            <a:xfrm rot="10800000">
              <a:off x="10410825" y="3738563"/>
              <a:ext cx="1801813" cy="3108325"/>
            </a:xfrm>
            <a:custGeom>
              <a:avLst/>
              <a:gdLst>
                <a:gd name="T0" fmla="*/ 0 w 1800665"/>
                <a:gd name="T1" fmla="*/ 0 h 3108120"/>
                <a:gd name="T2" fmla="*/ 1805261 w 1800665"/>
                <a:gd name="T3" fmla="*/ 0 h 3108120"/>
                <a:gd name="T4" fmla="*/ 15368 w 1800665"/>
                <a:gd name="T5" fmla="*/ 3108939 h 3108120"/>
                <a:gd name="T6" fmla="*/ 0 w 1800665"/>
                <a:gd name="T7" fmla="*/ 0 h 3108120"/>
                <a:gd name="T8" fmla="*/ 0 60000 65536"/>
                <a:gd name="T9" fmla="*/ 0 60000 65536"/>
                <a:gd name="T10" fmla="*/ 0 60000 65536"/>
                <a:gd name="T11" fmla="*/ 0 60000 65536"/>
                <a:gd name="T12" fmla="*/ 0 w 1800665"/>
                <a:gd name="T13" fmla="*/ 0 h 3108120"/>
                <a:gd name="T14" fmla="*/ 1800665 w 1800665"/>
                <a:gd name="T15" fmla="*/ 3108120 h 3108120"/>
              </a:gdLst>
              <a:ahLst/>
              <a:cxnLst>
                <a:cxn ang="T8">
                  <a:pos x="T0" y="T1"/>
                </a:cxn>
                <a:cxn ang="T9">
                  <a:pos x="T2" y="T3"/>
                </a:cxn>
                <a:cxn ang="T10">
                  <a:pos x="T4" y="T5"/>
                </a:cxn>
                <a:cxn ang="T11">
                  <a:pos x="T6" y="T7"/>
                </a:cxn>
              </a:cxnLst>
              <a:rect l="T12" t="T13" r="T14" b="T15"/>
              <a:pathLst>
                <a:path w="1800665" h="3108120">
                  <a:moveTo>
                    <a:pt x="0" y="0"/>
                  </a:moveTo>
                  <a:lnTo>
                    <a:pt x="1800665" y="0"/>
                  </a:lnTo>
                  <a:lnTo>
                    <a:pt x="15328" y="3108120"/>
                  </a:lnTo>
                  <a:cubicBezTo>
                    <a:pt x="10219" y="2072080"/>
                    <a:pt x="5109" y="1036040"/>
                    <a:pt x="0" y="0"/>
                  </a:cubicBezTo>
                  <a:close/>
                </a:path>
              </a:pathLst>
            </a:custGeom>
            <a:gradFill rotWithShape="1">
              <a:gsLst>
                <a:gs pos="0">
                  <a:schemeClr val="tx1">
                    <a:lumMod val="95000"/>
                    <a:lumOff val="5000"/>
                  </a:schemeClr>
                </a:gs>
                <a:gs pos="43999">
                  <a:schemeClr val="accent3">
                    <a:lumMod val="75000"/>
                  </a:schemeClr>
                </a:gs>
                <a:gs pos="100000">
                  <a:schemeClr val="accent4"/>
                </a:gs>
              </a:gsLst>
              <a:lin ang="0" scaled="1"/>
            </a:gradFill>
            <a:ln>
              <a:noFill/>
            </a:ln>
            <a:extLst/>
          </p:spPr>
          <p:txBody>
            <a:bodyPr anchor="ctr"/>
            <a:lstStyle/>
            <a:p>
              <a:endParaRPr lang="zh-CN" altLang="en-US"/>
            </a:p>
          </p:txBody>
        </p:sp>
        <p:sp>
          <p:nvSpPr>
            <p:cNvPr id="40" name="任意多边形 16"/>
            <p:cNvSpPr>
              <a:spLocks noChangeArrowheads="1"/>
            </p:cNvSpPr>
            <p:nvPr/>
          </p:nvSpPr>
          <p:spPr bwMode="auto">
            <a:xfrm>
              <a:off x="6457950" y="-6350"/>
              <a:ext cx="4768850" cy="2181225"/>
            </a:xfrm>
            <a:custGeom>
              <a:avLst/>
              <a:gdLst>
                <a:gd name="T0" fmla="*/ 0 w 4768948"/>
                <a:gd name="T1" fmla="*/ 0 h 2180493"/>
                <a:gd name="T2" fmla="*/ 4768554 w 4768948"/>
                <a:gd name="T3" fmla="*/ 1845346 h 2180493"/>
                <a:gd name="T4" fmla="*/ 3896427 w 4768948"/>
                <a:gd name="T5" fmla="*/ 2183422 h 2180493"/>
                <a:gd name="T6" fmla="*/ 0 w 4768948"/>
                <a:gd name="T7" fmla="*/ 0 h 2180493"/>
                <a:gd name="T8" fmla="*/ 0 60000 65536"/>
                <a:gd name="T9" fmla="*/ 0 60000 65536"/>
                <a:gd name="T10" fmla="*/ 0 60000 65536"/>
                <a:gd name="T11" fmla="*/ 0 60000 65536"/>
                <a:gd name="T12" fmla="*/ 0 w 4768948"/>
                <a:gd name="T13" fmla="*/ 0 h 2180493"/>
                <a:gd name="T14" fmla="*/ 4768948 w 4768948"/>
                <a:gd name="T15" fmla="*/ 2180493 h 2180493"/>
              </a:gdLst>
              <a:ahLst/>
              <a:cxnLst>
                <a:cxn ang="T8">
                  <a:pos x="T0" y="T1"/>
                </a:cxn>
                <a:cxn ang="T9">
                  <a:pos x="T2" y="T3"/>
                </a:cxn>
                <a:cxn ang="T10">
                  <a:pos x="T4" y="T5"/>
                </a:cxn>
                <a:cxn ang="T11">
                  <a:pos x="T6" y="T7"/>
                </a:cxn>
              </a:cxnLst>
              <a:rect l="T12" t="T13" r="T14" b="T15"/>
              <a:pathLst>
                <a:path w="4768948" h="2180493">
                  <a:moveTo>
                    <a:pt x="0" y="0"/>
                  </a:moveTo>
                  <a:lnTo>
                    <a:pt x="4768948" y="1842868"/>
                  </a:lnTo>
                  <a:lnTo>
                    <a:pt x="3896751" y="2180493"/>
                  </a:lnTo>
                  <a:lnTo>
                    <a:pt x="0" y="0"/>
                  </a:lnTo>
                  <a:close/>
                </a:path>
              </a:pathLst>
            </a:custGeom>
            <a:solidFill>
              <a:srgbClr val="0C0C0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nchor="ctr"/>
            <a:lstStyle/>
            <a:p>
              <a:endParaRPr lang="zh-CN" altLang="en-US"/>
            </a:p>
          </p:txBody>
        </p:sp>
        <p:sp>
          <p:nvSpPr>
            <p:cNvPr id="41" name="任意多边形 17"/>
            <p:cNvSpPr>
              <a:spLocks noChangeArrowheads="1"/>
            </p:cNvSpPr>
            <p:nvPr/>
          </p:nvSpPr>
          <p:spPr bwMode="auto">
            <a:xfrm>
              <a:off x="10325100" y="2166938"/>
              <a:ext cx="450850" cy="125412"/>
            </a:xfrm>
            <a:custGeom>
              <a:avLst/>
              <a:gdLst>
                <a:gd name="T0" fmla="*/ 0 w 450166"/>
                <a:gd name="T1" fmla="*/ 0 h 126609"/>
                <a:gd name="T2" fmla="*/ 0 w 450166"/>
                <a:gd name="T3" fmla="*/ 121889 h 126609"/>
                <a:gd name="T4" fmla="*/ 452908 w 450166"/>
                <a:gd name="T5" fmla="*/ 54172 h 126609"/>
                <a:gd name="T6" fmla="*/ 0 60000 65536"/>
                <a:gd name="T7" fmla="*/ 0 60000 65536"/>
                <a:gd name="T8" fmla="*/ 0 60000 65536"/>
                <a:gd name="T9" fmla="*/ 0 w 450166"/>
                <a:gd name="T10" fmla="*/ 0 h 126609"/>
                <a:gd name="T11" fmla="*/ 450166 w 450166"/>
                <a:gd name="T12" fmla="*/ 126609 h 126609"/>
              </a:gdLst>
              <a:ahLst/>
              <a:cxnLst>
                <a:cxn ang="T6">
                  <a:pos x="T0" y="T1"/>
                </a:cxn>
                <a:cxn ang="T7">
                  <a:pos x="T2" y="T3"/>
                </a:cxn>
                <a:cxn ang="T8">
                  <a:pos x="T4" y="T5"/>
                </a:cxn>
              </a:cxnLst>
              <a:rect l="T9" t="T10" r="T11" b="T12"/>
              <a:pathLst>
                <a:path w="450166" h="126609">
                  <a:moveTo>
                    <a:pt x="0" y="0"/>
                  </a:moveTo>
                  <a:lnTo>
                    <a:pt x="0" y="126609"/>
                  </a:lnTo>
                  <a:lnTo>
                    <a:pt x="450166" y="56270"/>
                  </a:lnTo>
                </a:path>
              </a:pathLst>
            </a:cu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p>
              <a:endParaRPr lang="zh-CN" altLang="en-US"/>
            </a:p>
          </p:txBody>
        </p:sp>
        <p:sp>
          <p:nvSpPr>
            <p:cNvPr id="42" name="任意多边形 18"/>
            <p:cNvSpPr>
              <a:spLocks noChangeArrowheads="1"/>
            </p:cNvSpPr>
            <p:nvPr/>
          </p:nvSpPr>
          <p:spPr bwMode="auto">
            <a:xfrm>
              <a:off x="10099675" y="1822450"/>
              <a:ext cx="1125538" cy="1757363"/>
            </a:xfrm>
            <a:custGeom>
              <a:avLst/>
              <a:gdLst>
                <a:gd name="T0" fmla="*/ 211107 w 1125416"/>
                <a:gd name="T1" fmla="*/ 350815 h 1758461"/>
                <a:gd name="T2" fmla="*/ 1125904 w 1125416"/>
                <a:gd name="T3" fmla="*/ 0 h 1758461"/>
                <a:gd name="T4" fmla="*/ 0 w 1125416"/>
                <a:gd name="T5" fmla="*/ 1754073 h 1758461"/>
                <a:gd name="T6" fmla="*/ 211107 w 1125416"/>
                <a:gd name="T7" fmla="*/ 350815 h 1758461"/>
                <a:gd name="T8" fmla="*/ 0 60000 65536"/>
                <a:gd name="T9" fmla="*/ 0 60000 65536"/>
                <a:gd name="T10" fmla="*/ 0 60000 65536"/>
                <a:gd name="T11" fmla="*/ 0 60000 65536"/>
                <a:gd name="T12" fmla="*/ 0 w 1125416"/>
                <a:gd name="T13" fmla="*/ 0 h 1758461"/>
                <a:gd name="T14" fmla="*/ 1125416 w 1125416"/>
                <a:gd name="T15" fmla="*/ 1758461 h 1758461"/>
              </a:gdLst>
              <a:ahLst/>
              <a:cxnLst>
                <a:cxn ang="T8">
                  <a:pos x="T0" y="T1"/>
                </a:cxn>
                <a:cxn ang="T9">
                  <a:pos x="T2" y="T3"/>
                </a:cxn>
                <a:cxn ang="T10">
                  <a:pos x="T4" y="T5"/>
                </a:cxn>
                <a:cxn ang="T11">
                  <a:pos x="T6" y="T7"/>
                </a:cxn>
              </a:cxnLst>
              <a:rect l="T12" t="T13" r="T14" b="T15"/>
              <a:pathLst>
                <a:path w="1125416" h="1758461">
                  <a:moveTo>
                    <a:pt x="211015" y="351692"/>
                  </a:moveTo>
                  <a:lnTo>
                    <a:pt x="1125416" y="0"/>
                  </a:lnTo>
                  <a:lnTo>
                    <a:pt x="0" y="1758461"/>
                  </a:lnTo>
                  <a:lnTo>
                    <a:pt x="211015" y="351692"/>
                  </a:lnTo>
                  <a:close/>
                </a:path>
              </a:pathLst>
            </a:custGeom>
            <a:solidFill>
              <a:srgbClr val="161616"/>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nchor="ctr"/>
            <a:lstStyle/>
            <a:p>
              <a:endParaRPr lang="zh-CN" altLang="en-US"/>
            </a:p>
          </p:txBody>
        </p:sp>
        <p:sp>
          <p:nvSpPr>
            <p:cNvPr id="43" name="任意多边形 23"/>
            <p:cNvSpPr>
              <a:spLocks noChangeArrowheads="1"/>
            </p:cNvSpPr>
            <p:nvPr/>
          </p:nvSpPr>
          <p:spPr bwMode="auto">
            <a:xfrm>
              <a:off x="10099675" y="3479800"/>
              <a:ext cx="1376363" cy="1606550"/>
            </a:xfrm>
            <a:custGeom>
              <a:avLst/>
              <a:gdLst>
                <a:gd name="T0" fmla="*/ 0 w 1419646"/>
                <a:gd name="T1" fmla="*/ 0 h 1589649"/>
                <a:gd name="T2" fmla="*/ 730191 w 1419646"/>
                <a:gd name="T3" fmla="*/ 1658339 h 1589649"/>
                <a:gd name="T4" fmla="*/ 1254272 w 1419646"/>
                <a:gd name="T5" fmla="*/ 1572023 h 1589649"/>
                <a:gd name="T6" fmla="*/ 24858 w 1419646"/>
                <a:gd name="T7" fmla="*/ 58703 h 1589649"/>
                <a:gd name="T8" fmla="*/ 0 w 1419646"/>
                <a:gd name="T9" fmla="*/ 0 h 1589649"/>
                <a:gd name="T10" fmla="*/ 0 60000 65536"/>
                <a:gd name="T11" fmla="*/ 0 60000 65536"/>
                <a:gd name="T12" fmla="*/ 0 60000 65536"/>
                <a:gd name="T13" fmla="*/ 0 60000 65536"/>
                <a:gd name="T14" fmla="*/ 0 60000 65536"/>
                <a:gd name="T15" fmla="*/ 0 w 1419646"/>
                <a:gd name="T16" fmla="*/ 0 h 1589649"/>
                <a:gd name="T17" fmla="*/ 1419646 w 1419646"/>
                <a:gd name="T18" fmla="*/ 1589649 h 1589649"/>
              </a:gdLst>
              <a:ahLst/>
              <a:cxnLst>
                <a:cxn ang="T10">
                  <a:pos x="T0" y="T1"/>
                </a:cxn>
                <a:cxn ang="T11">
                  <a:pos x="T2" y="T3"/>
                </a:cxn>
                <a:cxn ang="T12">
                  <a:pos x="T4" y="T5"/>
                </a:cxn>
                <a:cxn ang="T13">
                  <a:pos x="T6" y="T7"/>
                </a:cxn>
                <a:cxn ang="T14">
                  <a:pos x="T8" y="T9"/>
                </a:cxn>
              </a:cxnLst>
              <a:rect l="T15" t="T16" r="T17" b="T18"/>
              <a:pathLst>
                <a:path w="1419646" h="1589649">
                  <a:moveTo>
                    <a:pt x="0" y="0"/>
                  </a:moveTo>
                  <a:lnTo>
                    <a:pt x="826467" y="1589649"/>
                  </a:lnTo>
                  <a:lnTo>
                    <a:pt x="1419646" y="1506908"/>
                  </a:lnTo>
                  <a:lnTo>
                    <a:pt x="28136" y="56271"/>
                  </a:lnTo>
                  <a:lnTo>
                    <a:pt x="0" y="0"/>
                  </a:lnTo>
                  <a:close/>
                </a:path>
              </a:pathLst>
            </a:custGeom>
            <a:solidFill>
              <a:srgbClr val="0D0D0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nchor="ctr"/>
            <a:lstStyle/>
            <a:p>
              <a:endParaRPr lang="zh-CN" altLang="en-US"/>
            </a:p>
          </p:txBody>
        </p:sp>
        <p:sp>
          <p:nvSpPr>
            <p:cNvPr id="44" name="任意多边形 27"/>
            <p:cNvSpPr>
              <a:spLocks noChangeArrowheads="1"/>
            </p:cNvSpPr>
            <p:nvPr/>
          </p:nvSpPr>
          <p:spPr bwMode="auto">
            <a:xfrm>
              <a:off x="10396538" y="5006975"/>
              <a:ext cx="1076325" cy="1830388"/>
            </a:xfrm>
            <a:custGeom>
              <a:avLst/>
              <a:gdLst>
                <a:gd name="T0" fmla="*/ 0 w 1077095"/>
                <a:gd name="T1" fmla="*/ 1829647 h 1830635"/>
                <a:gd name="T2" fmla="*/ 1074019 w 1077095"/>
                <a:gd name="T3" fmla="*/ 0 h 1830635"/>
                <a:gd name="T4" fmla="*/ 501331 w 1077095"/>
                <a:gd name="T5" fmla="*/ 70304 h 1830635"/>
                <a:gd name="T6" fmla="*/ 0 w 1077095"/>
                <a:gd name="T7" fmla="*/ 1829647 h 1830635"/>
                <a:gd name="T8" fmla="*/ 0 60000 65536"/>
                <a:gd name="T9" fmla="*/ 0 60000 65536"/>
                <a:gd name="T10" fmla="*/ 0 60000 65536"/>
                <a:gd name="T11" fmla="*/ 0 60000 65536"/>
                <a:gd name="T12" fmla="*/ 0 w 1077095"/>
                <a:gd name="T13" fmla="*/ 0 h 1830635"/>
                <a:gd name="T14" fmla="*/ 1077095 w 1077095"/>
                <a:gd name="T15" fmla="*/ 1830635 h 1830635"/>
              </a:gdLst>
              <a:ahLst/>
              <a:cxnLst>
                <a:cxn ang="T8">
                  <a:pos x="T0" y="T1"/>
                </a:cxn>
                <a:cxn ang="T9">
                  <a:pos x="T2" y="T3"/>
                </a:cxn>
                <a:cxn ang="T10">
                  <a:pos x="T4" y="T5"/>
                </a:cxn>
                <a:cxn ang="T11">
                  <a:pos x="T6" y="T7"/>
                </a:cxn>
              </a:cxnLst>
              <a:rect l="T12" t="T13" r="T14" b="T15"/>
              <a:pathLst>
                <a:path w="1077095" h="1830635">
                  <a:moveTo>
                    <a:pt x="0" y="1830635"/>
                  </a:moveTo>
                  <a:lnTo>
                    <a:pt x="1077095" y="0"/>
                  </a:lnTo>
                  <a:lnTo>
                    <a:pt x="502767" y="70340"/>
                  </a:lnTo>
                  <a:lnTo>
                    <a:pt x="0" y="1830635"/>
                  </a:lnTo>
                  <a:close/>
                </a:path>
              </a:pathLst>
            </a:custGeom>
            <a:solidFill>
              <a:srgbClr val="161616"/>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nchor="ctr"/>
            <a:lstStyle/>
            <a:p>
              <a:endParaRPr lang="zh-CN" altLang="en-US"/>
            </a:p>
          </p:txBody>
        </p:sp>
      </p:grpSp>
    </p:spTree>
  </p:cSld>
  <p:clrMapOvr>
    <a:masterClrMapping/>
  </p:clrMapOvr>
  <p:transition spd="slow" advTm="3000">
    <p:fad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任意多边形 26"/>
          <p:cNvSpPr>
            <a:spLocks noChangeArrowheads="1"/>
          </p:cNvSpPr>
          <p:nvPr/>
        </p:nvSpPr>
        <p:spPr bwMode="auto">
          <a:xfrm>
            <a:off x="-12700" y="0"/>
            <a:ext cx="2897188" cy="14288"/>
          </a:xfrm>
          <a:custGeom>
            <a:avLst/>
            <a:gdLst>
              <a:gd name="T0" fmla="*/ 0 w 2897945"/>
              <a:gd name="T1" fmla="*/ 0 h 14068"/>
              <a:gd name="T2" fmla="*/ 2894919 w 2897945"/>
              <a:gd name="T3" fmla="*/ 14968 h 14068"/>
              <a:gd name="T4" fmla="*/ 0 60000 65536"/>
              <a:gd name="T5" fmla="*/ 0 60000 65536"/>
              <a:gd name="T6" fmla="*/ 0 w 2897945"/>
              <a:gd name="T7" fmla="*/ 0 h 14068"/>
              <a:gd name="T8" fmla="*/ 2897945 w 2897945"/>
              <a:gd name="T9" fmla="*/ 14068 h 14068"/>
            </a:gdLst>
            <a:ahLst/>
            <a:cxnLst>
              <a:cxn ang="T4">
                <a:pos x="T0" y="T1"/>
              </a:cxn>
              <a:cxn ang="T5">
                <a:pos x="T2" y="T3"/>
              </a:cxn>
            </a:cxnLst>
            <a:rect l="T6" t="T7" r="T8" b="T9"/>
            <a:pathLst>
              <a:path w="2897945" h="14068">
                <a:moveTo>
                  <a:pt x="0" y="0"/>
                </a:moveTo>
                <a:lnTo>
                  <a:pt x="2897945" y="14068"/>
                </a:lnTo>
              </a:path>
            </a:pathLst>
          </a:cu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p>
            <a:endParaRPr lang="zh-CN" altLang="en-US"/>
          </a:p>
        </p:txBody>
      </p:sp>
      <p:sp>
        <p:nvSpPr>
          <p:cNvPr id="14353" name="任意多边形 197"/>
          <p:cNvSpPr>
            <a:spLocks noChangeArrowheads="1"/>
          </p:cNvSpPr>
          <p:nvPr/>
        </p:nvSpPr>
        <p:spPr bwMode="auto">
          <a:xfrm>
            <a:off x="793750" y="1691959"/>
            <a:ext cx="7604760" cy="2950818"/>
          </a:xfrm>
          <a:custGeom>
            <a:avLst/>
            <a:gdLst>
              <a:gd name="T0" fmla="*/ 485 w 21600"/>
              <a:gd name="T1" fmla="*/ 37 h 21600"/>
              <a:gd name="T2" fmla="*/ 162 w 21600"/>
              <a:gd name="T3" fmla="*/ 37 h 21600"/>
              <a:gd name="T4" fmla="*/ 0 w 21600"/>
              <a:gd name="T5" fmla="*/ 46 h 21600"/>
              <a:gd name="T6" fmla="*/ 426 w 21600"/>
              <a:gd name="T7" fmla="*/ 46 h 21600"/>
              <a:gd name="T8" fmla="*/ 520 w 21600"/>
              <a:gd name="T9" fmla="*/ 32 h 21600"/>
              <a:gd name="T10" fmla="*/ 961 w 21600"/>
              <a:gd name="T11" fmla="*/ 32 h 21600"/>
              <a:gd name="T12" fmla="*/ 1061 w 21600"/>
              <a:gd name="T13" fmla="*/ 17 h 21600"/>
              <a:gd name="T14" fmla="*/ 1500 w 21600"/>
              <a:gd name="T15" fmla="*/ 17 h 21600"/>
              <a:gd name="T16" fmla="*/ 1603 w 21600"/>
              <a:gd name="T17" fmla="*/ 3 h 21600"/>
              <a:gd name="T18" fmla="*/ 2041 w 21600"/>
              <a:gd name="T19" fmla="*/ 3 h 21600"/>
              <a:gd name="T20" fmla="*/ 1869 w 21600"/>
              <a:gd name="T21" fmla="*/ 0 h 21600"/>
              <a:gd name="T22" fmla="*/ 1509 w 21600"/>
              <a:gd name="T23" fmla="*/ 0 h 21600"/>
              <a:gd name="T24" fmla="*/ 1424 w 21600"/>
              <a:gd name="T25" fmla="*/ 12 h 21600"/>
              <a:gd name="T26" fmla="*/ 1055 w 21600"/>
              <a:gd name="T27" fmla="*/ 12 h 21600"/>
              <a:gd name="T28" fmla="*/ 964 w 21600"/>
              <a:gd name="T29" fmla="*/ 25 h 21600"/>
              <a:gd name="T30" fmla="*/ 604 w 21600"/>
              <a:gd name="T31" fmla="*/ 25 h 21600"/>
              <a:gd name="T32" fmla="*/ 526 w 21600"/>
              <a:gd name="T33" fmla="*/ 32 h 21600"/>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21600"/>
              <a:gd name="T52" fmla="*/ 0 h 21600"/>
              <a:gd name="T53" fmla="*/ 21600 w 21600"/>
              <a:gd name="T54" fmla="*/ 21600 h 21600"/>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21600" h="21600">
                <a:moveTo>
                  <a:pt x="5134" y="17160"/>
                </a:moveTo>
                <a:lnTo>
                  <a:pt x="1722" y="17160"/>
                </a:lnTo>
                <a:lnTo>
                  <a:pt x="0" y="21600"/>
                </a:lnTo>
                <a:lnTo>
                  <a:pt x="4505" y="21600"/>
                </a:lnTo>
                <a:lnTo>
                  <a:pt x="5499" y="14942"/>
                </a:lnTo>
                <a:lnTo>
                  <a:pt x="10170" y="14942"/>
                </a:lnTo>
                <a:lnTo>
                  <a:pt x="11231" y="8112"/>
                </a:lnTo>
                <a:lnTo>
                  <a:pt x="15868" y="8112"/>
                </a:lnTo>
                <a:lnTo>
                  <a:pt x="16961" y="1194"/>
                </a:lnTo>
                <a:lnTo>
                  <a:pt x="21600" y="1194"/>
                </a:lnTo>
                <a:lnTo>
                  <a:pt x="19778" y="0"/>
                </a:lnTo>
                <a:lnTo>
                  <a:pt x="15967" y="0"/>
                </a:lnTo>
                <a:lnTo>
                  <a:pt x="15074" y="5806"/>
                </a:lnTo>
                <a:lnTo>
                  <a:pt x="11164" y="5806"/>
                </a:lnTo>
                <a:lnTo>
                  <a:pt x="10204" y="11613"/>
                </a:lnTo>
                <a:lnTo>
                  <a:pt x="6393" y="11613"/>
                </a:lnTo>
                <a:lnTo>
                  <a:pt x="5565" y="14942"/>
                </a:lnTo>
              </a:path>
            </a:pathLst>
          </a:custGeom>
          <a:solidFill>
            <a:schemeClr val="accent5">
              <a:lumMod val="75000"/>
            </a:schemeClr>
          </a:solidFill>
          <a:ln w="9525" cap="flat" cmpd="sng">
            <a:solidFill>
              <a:schemeClr val="bg2"/>
            </a:solidFill>
            <a:miter lim="800000"/>
            <a:headEnd/>
            <a:tailEnd/>
          </a:ln>
        </p:spPr>
        <p:txBody>
          <a:bodyPr/>
          <a:lstStyle/>
          <a:p>
            <a:endParaRPr lang="zh-CN" altLang="en-US"/>
          </a:p>
        </p:txBody>
      </p:sp>
      <p:sp>
        <p:nvSpPr>
          <p:cNvPr id="14354" name="任意多边形 202"/>
          <p:cNvSpPr>
            <a:spLocks noChangeArrowheads="1"/>
          </p:cNvSpPr>
          <p:nvPr/>
        </p:nvSpPr>
        <p:spPr bwMode="auto">
          <a:xfrm>
            <a:off x="799465" y="1845661"/>
            <a:ext cx="7601585" cy="2921602"/>
          </a:xfrm>
          <a:custGeom>
            <a:avLst/>
            <a:gdLst>
              <a:gd name="T0" fmla="*/ 0 w 21600"/>
              <a:gd name="T1" fmla="*/ 42 h 21600"/>
              <a:gd name="T2" fmla="*/ 0 w 21600"/>
              <a:gd name="T3" fmla="*/ 45 h 21600"/>
              <a:gd name="T4" fmla="*/ 432 w 21600"/>
              <a:gd name="T5" fmla="*/ 45 h 21600"/>
              <a:gd name="T6" fmla="*/ 523 w 21600"/>
              <a:gd name="T7" fmla="*/ 30 h 21600"/>
              <a:gd name="T8" fmla="*/ 960 w 21600"/>
              <a:gd name="T9" fmla="*/ 30 h 21600"/>
              <a:gd name="T10" fmla="*/ 1062 w 21600"/>
              <a:gd name="T11" fmla="*/ 16 h 21600"/>
              <a:gd name="T12" fmla="*/ 1506 w 21600"/>
              <a:gd name="T13" fmla="*/ 16 h 21600"/>
              <a:gd name="T14" fmla="*/ 1606 w 21600"/>
              <a:gd name="T15" fmla="*/ 1 h 21600"/>
              <a:gd name="T16" fmla="*/ 2038 w 21600"/>
              <a:gd name="T17" fmla="*/ 1 h 21600"/>
              <a:gd name="T18" fmla="*/ 2038 w 21600"/>
              <a:gd name="T19" fmla="*/ 0 h 21600"/>
              <a:gd name="T20" fmla="*/ 2035 w 21600"/>
              <a:gd name="T21" fmla="*/ 0 h 2160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1600"/>
              <a:gd name="T34" fmla="*/ 0 h 21600"/>
              <a:gd name="T35" fmla="*/ 21600 w 21600"/>
              <a:gd name="T36" fmla="*/ 21600 h 21600"/>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1600" h="21600">
                <a:moveTo>
                  <a:pt x="0" y="20618"/>
                </a:moveTo>
                <a:lnTo>
                  <a:pt x="0" y="21600"/>
                </a:lnTo>
                <a:lnTo>
                  <a:pt x="4574" y="21600"/>
                </a:lnTo>
                <a:lnTo>
                  <a:pt x="5548" y="14727"/>
                </a:lnTo>
                <a:lnTo>
                  <a:pt x="10177" y="14727"/>
                </a:lnTo>
                <a:lnTo>
                  <a:pt x="11260" y="7644"/>
                </a:lnTo>
                <a:lnTo>
                  <a:pt x="15969" y="7644"/>
                </a:lnTo>
                <a:lnTo>
                  <a:pt x="17025" y="701"/>
                </a:lnTo>
                <a:lnTo>
                  <a:pt x="21600" y="701"/>
                </a:lnTo>
                <a:lnTo>
                  <a:pt x="21600" y="0"/>
                </a:lnTo>
                <a:lnTo>
                  <a:pt x="21572" y="0"/>
                </a:lnTo>
              </a:path>
            </a:pathLst>
          </a:custGeom>
          <a:noFill/>
          <a:ln w="9525" cap="flat" cmpd="sng">
            <a:solidFill>
              <a:srgbClr val="113A59"/>
            </a:solidFill>
            <a:miter lim="800000"/>
            <a:headEnd/>
            <a:tailEnd/>
          </a:ln>
          <a:extLst>
            <a:ext uri="{909E8E84-426E-40DD-AFC4-6F175D3DCCD1}">
              <a14:hiddenFill xmlns:a14="http://schemas.microsoft.com/office/drawing/2010/main" xmlns="">
                <a:solidFill>
                  <a:srgbClr val="FFFFFF"/>
                </a:solidFill>
              </a14:hiddenFill>
            </a:ext>
          </a:extLst>
        </p:spPr>
        <p:txBody>
          <a:bodyPr/>
          <a:lstStyle/>
          <a:p>
            <a:endParaRPr lang="zh-CN" altLang="en-US"/>
          </a:p>
        </p:txBody>
      </p:sp>
      <p:sp>
        <p:nvSpPr>
          <p:cNvPr id="14355" name="Line 11"/>
          <p:cNvSpPr>
            <a:spLocks noChangeShapeType="1"/>
          </p:cNvSpPr>
          <p:nvPr/>
        </p:nvSpPr>
        <p:spPr bwMode="auto">
          <a:xfrm>
            <a:off x="6417945" y="1687513"/>
            <a:ext cx="349885" cy="168310"/>
          </a:xfrm>
          <a:prstGeom prst="line">
            <a:avLst/>
          </a:prstGeom>
          <a:noFill/>
          <a:ln w="9525">
            <a:solidFill>
              <a:schemeClr val="bg2"/>
            </a:solidFill>
            <a:miter lim="800000"/>
            <a:headEnd/>
            <a:tailEnd/>
          </a:ln>
          <a:extLst>
            <a:ext uri="{909E8E84-426E-40DD-AFC4-6F175D3DCCD1}">
              <a14:hiddenFill xmlns:a14="http://schemas.microsoft.com/office/drawing/2010/main" xmlns="">
                <a:noFill/>
              </a14:hiddenFill>
            </a:ext>
          </a:extLst>
        </p:spPr>
        <p:txBody>
          <a:bodyPr/>
          <a:lstStyle/>
          <a:p>
            <a:endParaRPr lang="zh-CN" altLang="en-US"/>
          </a:p>
        </p:txBody>
      </p:sp>
      <p:sp>
        <p:nvSpPr>
          <p:cNvPr id="14356" name="Line 12"/>
          <p:cNvSpPr>
            <a:spLocks noChangeShapeType="1"/>
          </p:cNvSpPr>
          <p:nvPr/>
        </p:nvSpPr>
        <p:spPr bwMode="auto">
          <a:xfrm>
            <a:off x="4724400" y="2483967"/>
            <a:ext cx="19050" cy="311214"/>
          </a:xfrm>
          <a:prstGeom prst="line">
            <a:avLst/>
          </a:prstGeom>
          <a:noFill/>
          <a:ln w="9525">
            <a:solidFill>
              <a:schemeClr val="bg2"/>
            </a:solidFill>
            <a:miter lim="800000"/>
            <a:headEnd/>
            <a:tailEnd/>
          </a:ln>
          <a:extLst>
            <a:ext uri="{909E8E84-426E-40DD-AFC4-6F175D3DCCD1}">
              <a14:hiddenFill xmlns:a14="http://schemas.microsoft.com/office/drawing/2010/main" xmlns="">
                <a:noFill/>
              </a14:hiddenFill>
            </a:ext>
          </a:extLst>
        </p:spPr>
        <p:txBody>
          <a:bodyPr/>
          <a:lstStyle/>
          <a:p>
            <a:endParaRPr lang="zh-CN" altLang="en-US"/>
          </a:p>
        </p:txBody>
      </p:sp>
      <p:sp>
        <p:nvSpPr>
          <p:cNvPr id="14357" name="Line 13"/>
          <p:cNvSpPr>
            <a:spLocks noChangeShapeType="1"/>
          </p:cNvSpPr>
          <p:nvPr/>
        </p:nvSpPr>
        <p:spPr bwMode="auto">
          <a:xfrm flipH="1">
            <a:off x="4382135" y="3273435"/>
            <a:ext cx="5080" cy="452213"/>
          </a:xfrm>
          <a:prstGeom prst="line">
            <a:avLst/>
          </a:prstGeom>
          <a:noFill/>
          <a:ln w="9525">
            <a:solidFill>
              <a:schemeClr val="bg2"/>
            </a:solidFill>
            <a:miter lim="800000"/>
            <a:headEnd/>
            <a:tailEnd/>
          </a:ln>
          <a:extLst>
            <a:ext uri="{909E8E84-426E-40DD-AFC4-6F175D3DCCD1}">
              <a14:hiddenFill xmlns:a14="http://schemas.microsoft.com/office/drawing/2010/main" xmlns="">
                <a:noFill/>
              </a14:hiddenFill>
            </a:ext>
          </a:extLst>
        </p:spPr>
        <p:txBody>
          <a:bodyPr/>
          <a:lstStyle/>
          <a:p>
            <a:endParaRPr lang="zh-CN" altLang="en-US"/>
          </a:p>
        </p:txBody>
      </p:sp>
      <p:sp>
        <p:nvSpPr>
          <p:cNvPr id="14358" name="Line 14"/>
          <p:cNvSpPr>
            <a:spLocks noChangeShapeType="1"/>
          </p:cNvSpPr>
          <p:nvPr/>
        </p:nvSpPr>
        <p:spPr bwMode="auto">
          <a:xfrm>
            <a:off x="6104890" y="2492859"/>
            <a:ext cx="274320" cy="304863"/>
          </a:xfrm>
          <a:prstGeom prst="line">
            <a:avLst/>
          </a:prstGeom>
          <a:noFill/>
          <a:ln w="9525">
            <a:solidFill>
              <a:schemeClr val="bg2"/>
            </a:solidFill>
            <a:miter lim="800000"/>
            <a:headEnd/>
            <a:tailEnd/>
          </a:ln>
          <a:extLst>
            <a:ext uri="{909E8E84-426E-40DD-AFC4-6F175D3DCCD1}">
              <a14:hiddenFill xmlns:a14="http://schemas.microsoft.com/office/drawing/2010/main" xmlns="">
                <a:noFill/>
              </a14:hiddenFill>
            </a:ext>
          </a:extLst>
        </p:spPr>
        <p:txBody>
          <a:bodyPr/>
          <a:lstStyle/>
          <a:p>
            <a:endParaRPr lang="zh-CN" altLang="en-US"/>
          </a:p>
        </p:txBody>
      </p:sp>
      <p:sp>
        <p:nvSpPr>
          <p:cNvPr id="14341" name="AutoShape 17"/>
          <p:cNvSpPr>
            <a:spLocks noChangeArrowheads="1"/>
          </p:cNvSpPr>
          <p:nvPr/>
        </p:nvSpPr>
        <p:spPr bwMode="auto">
          <a:xfrm>
            <a:off x="1117600" y="4654550"/>
            <a:ext cx="1079500" cy="430213"/>
          </a:xfrm>
          <a:prstGeom prst="flowChartAlternateProcess">
            <a:avLst/>
          </a:prstGeom>
          <a:solidFill>
            <a:schemeClr val="accent5">
              <a:lumMod val="50000"/>
            </a:schemeClr>
          </a:solidFill>
          <a:ln w="9525">
            <a:solidFill>
              <a:schemeClr val="bg1"/>
            </a:solidFill>
            <a:miter lim="800000"/>
            <a:headEnd/>
            <a:tailEnd/>
          </a:ln>
        </p:spPr>
        <p:txBody>
          <a:bodyPr wrap="none" anchor="ctr"/>
          <a:lstStyle/>
          <a:p>
            <a:pPr algn="ctr"/>
            <a:r>
              <a:rPr lang="zh-CN" altLang="en-US">
                <a:solidFill>
                  <a:schemeClr val="bg1"/>
                </a:solidFill>
                <a:latin typeface="微软雅黑" pitchFamily="34" charset="-122"/>
                <a:ea typeface="微软雅黑" pitchFamily="34" charset="-122"/>
                <a:sym typeface="微软雅黑" pitchFamily="34" charset="-122"/>
              </a:rPr>
              <a:t>添加标题</a:t>
            </a:r>
            <a:endParaRPr lang="zh-CN" altLang="en-US"/>
          </a:p>
        </p:txBody>
      </p:sp>
      <p:sp>
        <p:nvSpPr>
          <p:cNvPr id="14342" name="AutoShape 21"/>
          <p:cNvSpPr>
            <a:spLocks noChangeArrowheads="1"/>
          </p:cNvSpPr>
          <p:nvPr/>
        </p:nvSpPr>
        <p:spPr bwMode="auto">
          <a:xfrm>
            <a:off x="3048000" y="3727450"/>
            <a:ext cx="1079500" cy="430213"/>
          </a:xfrm>
          <a:prstGeom prst="flowChartAlternateProcess">
            <a:avLst/>
          </a:prstGeom>
          <a:solidFill>
            <a:schemeClr val="accent5">
              <a:lumMod val="50000"/>
            </a:schemeClr>
          </a:solidFill>
          <a:ln w="9525">
            <a:solidFill>
              <a:schemeClr val="bg1"/>
            </a:solidFill>
            <a:miter lim="800000"/>
            <a:headEnd/>
            <a:tailEnd/>
          </a:ln>
        </p:spPr>
        <p:txBody>
          <a:bodyPr wrap="none" anchor="ctr"/>
          <a:lstStyle/>
          <a:p>
            <a:pPr algn="ctr"/>
            <a:r>
              <a:rPr lang="zh-CN" altLang="en-US">
                <a:solidFill>
                  <a:schemeClr val="bg1"/>
                </a:solidFill>
                <a:latin typeface="微软雅黑" pitchFamily="34" charset="-122"/>
                <a:ea typeface="微软雅黑" pitchFamily="34" charset="-122"/>
                <a:sym typeface="微软雅黑" pitchFamily="34" charset="-122"/>
              </a:rPr>
              <a:t>添加标题</a:t>
            </a:r>
            <a:endParaRPr lang="zh-CN" altLang="en-US"/>
          </a:p>
        </p:txBody>
      </p:sp>
      <p:sp>
        <p:nvSpPr>
          <p:cNvPr id="14343" name="AutoShape 22"/>
          <p:cNvSpPr>
            <a:spLocks noChangeArrowheads="1"/>
          </p:cNvSpPr>
          <p:nvPr/>
        </p:nvSpPr>
        <p:spPr bwMode="auto">
          <a:xfrm>
            <a:off x="5080000" y="2749550"/>
            <a:ext cx="1079500" cy="430213"/>
          </a:xfrm>
          <a:prstGeom prst="flowChartAlternateProcess">
            <a:avLst/>
          </a:prstGeom>
          <a:solidFill>
            <a:schemeClr val="accent5">
              <a:lumMod val="50000"/>
            </a:schemeClr>
          </a:solidFill>
          <a:ln w="9525">
            <a:solidFill>
              <a:schemeClr val="bg1"/>
            </a:solidFill>
            <a:miter lim="800000"/>
            <a:headEnd/>
            <a:tailEnd/>
          </a:ln>
        </p:spPr>
        <p:txBody>
          <a:bodyPr wrap="none" anchor="ctr"/>
          <a:lstStyle/>
          <a:p>
            <a:pPr algn="ctr"/>
            <a:r>
              <a:rPr lang="zh-CN" altLang="en-US">
                <a:solidFill>
                  <a:schemeClr val="bg1"/>
                </a:solidFill>
                <a:latin typeface="微软雅黑" pitchFamily="34" charset="-122"/>
                <a:ea typeface="微软雅黑" pitchFamily="34" charset="-122"/>
                <a:sym typeface="微软雅黑" pitchFamily="34" charset="-122"/>
              </a:rPr>
              <a:t>添加标题</a:t>
            </a:r>
          </a:p>
        </p:txBody>
      </p:sp>
      <p:sp>
        <p:nvSpPr>
          <p:cNvPr id="14344" name="AutoShape 23"/>
          <p:cNvSpPr>
            <a:spLocks noChangeArrowheads="1"/>
          </p:cNvSpPr>
          <p:nvPr/>
        </p:nvSpPr>
        <p:spPr bwMode="auto">
          <a:xfrm>
            <a:off x="6997700" y="1835150"/>
            <a:ext cx="1079500" cy="430213"/>
          </a:xfrm>
          <a:prstGeom prst="flowChartAlternateProcess">
            <a:avLst/>
          </a:prstGeom>
          <a:solidFill>
            <a:schemeClr val="accent5">
              <a:lumMod val="50000"/>
            </a:schemeClr>
          </a:solidFill>
          <a:ln w="9525">
            <a:solidFill>
              <a:schemeClr val="bg1"/>
            </a:solidFill>
            <a:miter lim="800000"/>
            <a:headEnd/>
            <a:tailEnd/>
          </a:ln>
        </p:spPr>
        <p:txBody>
          <a:bodyPr wrap="none" anchor="ctr"/>
          <a:lstStyle/>
          <a:p>
            <a:pPr algn="ctr"/>
            <a:r>
              <a:rPr lang="zh-CN" altLang="en-US">
                <a:solidFill>
                  <a:schemeClr val="bg1"/>
                </a:solidFill>
                <a:latin typeface="微软雅黑" pitchFamily="34" charset="-122"/>
                <a:ea typeface="微软雅黑" pitchFamily="34" charset="-122"/>
                <a:sym typeface="微软雅黑" pitchFamily="34" charset="-122"/>
              </a:rPr>
              <a:t>添加标题</a:t>
            </a:r>
            <a:endParaRPr lang="zh-CN" altLang="en-US"/>
          </a:p>
        </p:txBody>
      </p:sp>
      <p:sp>
        <p:nvSpPr>
          <p:cNvPr id="14345" name="Oval 24"/>
          <p:cNvSpPr>
            <a:spLocks noChangeArrowheads="1"/>
          </p:cNvSpPr>
          <p:nvPr/>
        </p:nvSpPr>
        <p:spPr bwMode="auto">
          <a:xfrm rot="10800000">
            <a:off x="6873875" y="906463"/>
            <a:ext cx="865188" cy="865187"/>
          </a:xfrm>
          <a:prstGeom prst="ellipse">
            <a:avLst/>
          </a:prstGeom>
          <a:solidFill>
            <a:schemeClr val="accent4"/>
          </a:solidFill>
          <a:ln w="9525">
            <a:solidFill>
              <a:schemeClr val="bg2"/>
            </a:solidFill>
            <a:miter lim="800000"/>
            <a:headEnd/>
            <a:tailEnd/>
          </a:ln>
        </p:spPr>
        <p:txBody>
          <a:bodyPr rot="10800000" wrap="none" anchor="ctr"/>
          <a:lstStyle/>
          <a:p>
            <a:pPr algn="ctr"/>
            <a:r>
              <a:rPr lang="zh-CN" altLang="en-US" sz="1600">
                <a:solidFill>
                  <a:schemeClr val="bg1"/>
                </a:solidFill>
                <a:latin typeface="微软雅黑" pitchFamily="34" charset="-122"/>
                <a:ea typeface="微软雅黑" pitchFamily="34" charset="-122"/>
                <a:sym typeface="微软雅黑" pitchFamily="34" charset="-122"/>
              </a:rPr>
              <a:t>添加标题</a:t>
            </a:r>
            <a:endParaRPr lang="zh-CN" altLang="en-US"/>
          </a:p>
        </p:txBody>
      </p:sp>
      <p:sp>
        <p:nvSpPr>
          <p:cNvPr id="14346" name="Oval 25"/>
          <p:cNvSpPr>
            <a:spLocks noChangeArrowheads="1"/>
          </p:cNvSpPr>
          <p:nvPr/>
        </p:nvSpPr>
        <p:spPr bwMode="auto">
          <a:xfrm rot="10800000">
            <a:off x="1260475" y="3140075"/>
            <a:ext cx="1222375" cy="1223963"/>
          </a:xfrm>
          <a:prstGeom prst="ellipse">
            <a:avLst/>
          </a:prstGeom>
          <a:solidFill>
            <a:schemeClr val="accent4">
              <a:lumMod val="60000"/>
              <a:lumOff val="40000"/>
            </a:schemeClr>
          </a:solidFill>
          <a:ln w="9525">
            <a:solidFill>
              <a:schemeClr val="bg2"/>
            </a:solidFill>
            <a:miter lim="800000"/>
            <a:headEnd/>
            <a:tailEnd/>
          </a:ln>
        </p:spPr>
        <p:txBody>
          <a:bodyPr rot="10800000" wrap="none" anchor="ctr"/>
          <a:lstStyle/>
          <a:p>
            <a:pPr algn="ctr"/>
            <a:r>
              <a:rPr lang="zh-CN" altLang="en-US" sz="2000">
                <a:solidFill>
                  <a:schemeClr val="bg1"/>
                </a:solidFill>
                <a:latin typeface="微软雅黑" pitchFamily="34" charset="-122"/>
                <a:ea typeface="微软雅黑" pitchFamily="34" charset="-122"/>
                <a:sym typeface="微软雅黑" pitchFamily="34" charset="-122"/>
              </a:rPr>
              <a:t>添加标题</a:t>
            </a:r>
            <a:endParaRPr lang="zh-CN" altLang="en-US"/>
          </a:p>
        </p:txBody>
      </p:sp>
      <p:sp>
        <p:nvSpPr>
          <p:cNvPr id="14347" name="Oval 26"/>
          <p:cNvSpPr>
            <a:spLocks noChangeArrowheads="1"/>
          </p:cNvSpPr>
          <p:nvPr/>
        </p:nvSpPr>
        <p:spPr bwMode="auto">
          <a:xfrm rot="10800000">
            <a:off x="5003800" y="1628775"/>
            <a:ext cx="1039813" cy="1039813"/>
          </a:xfrm>
          <a:prstGeom prst="ellipse">
            <a:avLst/>
          </a:prstGeom>
          <a:solidFill>
            <a:schemeClr val="accent5"/>
          </a:solidFill>
          <a:ln w="9525">
            <a:solidFill>
              <a:schemeClr val="bg2"/>
            </a:solidFill>
            <a:miter lim="800000"/>
            <a:headEnd/>
            <a:tailEnd/>
          </a:ln>
        </p:spPr>
        <p:txBody>
          <a:bodyPr rot="10800000" wrap="none" anchor="ctr"/>
          <a:lstStyle/>
          <a:p>
            <a:pPr algn="ctr"/>
            <a:r>
              <a:rPr lang="zh-CN" altLang="en-US" sz="2000">
                <a:solidFill>
                  <a:schemeClr val="bg1"/>
                </a:solidFill>
                <a:latin typeface="微软雅黑" pitchFamily="34" charset="-122"/>
                <a:ea typeface="微软雅黑" pitchFamily="34" charset="-122"/>
                <a:sym typeface="微软雅黑" pitchFamily="34" charset="-122"/>
              </a:rPr>
              <a:t>添加标题</a:t>
            </a:r>
            <a:endParaRPr lang="zh-CN" altLang="en-US"/>
          </a:p>
        </p:txBody>
      </p:sp>
      <p:sp>
        <p:nvSpPr>
          <p:cNvPr id="14348" name="Oval 27"/>
          <p:cNvSpPr>
            <a:spLocks noChangeArrowheads="1"/>
          </p:cNvSpPr>
          <p:nvPr/>
        </p:nvSpPr>
        <p:spPr bwMode="auto">
          <a:xfrm rot="10800000">
            <a:off x="3059113" y="2420938"/>
            <a:ext cx="1152525" cy="1152525"/>
          </a:xfrm>
          <a:prstGeom prst="ellipse">
            <a:avLst/>
          </a:prstGeom>
          <a:solidFill>
            <a:schemeClr val="accent6"/>
          </a:solidFill>
          <a:ln w="9525">
            <a:solidFill>
              <a:schemeClr val="bg2"/>
            </a:solidFill>
            <a:miter lim="800000"/>
            <a:headEnd/>
            <a:tailEnd/>
          </a:ln>
        </p:spPr>
        <p:txBody>
          <a:bodyPr rot="10800000" wrap="none" anchor="ctr"/>
          <a:lstStyle/>
          <a:p>
            <a:pPr algn="ctr"/>
            <a:r>
              <a:rPr lang="zh-CN" altLang="en-US" sz="2000">
                <a:solidFill>
                  <a:schemeClr val="bg1"/>
                </a:solidFill>
                <a:latin typeface="微软雅黑" pitchFamily="34" charset="-122"/>
                <a:ea typeface="微软雅黑" pitchFamily="34" charset="-122"/>
                <a:sym typeface="微软雅黑" pitchFamily="34" charset="-122"/>
              </a:rPr>
              <a:t>添加标题</a:t>
            </a:r>
            <a:endParaRPr lang="zh-CN" altLang="en-US"/>
          </a:p>
        </p:txBody>
      </p:sp>
      <p:sp>
        <p:nvSpPr>
          <p:cNvPr id="14349" name="矩形 49"/>
          <p:cNvSpPr>
            <a:spLocks noChangeArrowheads="1"/>
          </p:cNvSpPr>
          <p:nvPr/>
        </p:nvSpPr>
        <p:spPr bwMode="auto">
          <a:xfrm>
            <a:off x="736600" y="5316538"/>
            <a:ext cx="2054225" cy="10763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pPr algn="ctr"/>
            <a:r>
              <a:rPr lang="zh-CN" altLang="en-US" sz="1600" b="1">
                <a:solidFill>
                  <a:schemeClr val="bg1"/>
                </a:solidFill>
                <a:latin typeface="微软雅黑" pitchFamily="34" charset="-122"/>
                <a:ea typeface="微软雅黑" pitchFamily="34" charset="-122"/>
                <a:sym typeface="微软雅黑" pitchFamily="34" charset="-122"/>
              </a:rPr>
              <a:t>单击添加文字内容</a:t>
            </a:r>
            <a:endParaRPr lang="en-US" altLang="zh-CN" sz="1600" b="1">
              <a:solidFill>
                <a:schemeClr val="bg1"/>
              </a:solidFill>
              <a:latin typeface="微软雅黑" pitchFamily="34" charset="-122"/>
              <a:ea typeface="微软雅黑" pitchFamily="34" charset="-122"/>
              <a:sym typeface="微软雅黑" pitchFamily="34" charset="-122"/>
            </a:endParaRPr>
          </a:p>
          <a:p>
            <a:pPr algn="ctr"/>
            <a:r>
              <a:rPr lang="zh-CN" altLang="en-US" sz="1600" b="1">
                <a:solidFill>
                  <a:schemeClr val="bg1"/>
                </a:solidFill>
                <a:latin typeface="微软雅黑" pitchFamily="34" charset="-122"/>
                <a:ea typeface="微软雅黑" pitchFamily="34" charset="-122"/>
                <a:sym typeface="微软雅黑" pitchFamily="34" charset="-122"/>
              </a:rPr>
              <a:t>单击添加文字内容</a:t>
            </a:r>
            <a:endParaRPr lang="en-US" altLang="zh-CN" sz="1600" b="1">
              <a:solidFill>
                <a:schemeClr val="bg1"/>
              </a:solidFill>
              <a:latin typeface="微软雅黑" pitchFamily="34" charset="-122"/>
              <a:ea typeface="微软雅黑" pitchFamily="34" charset="-122"/>
              <a:sym typeface="微软雅黑" pitchFamily="34" charset="-122"/>
            </a:endParaRPr>
          </a:p>
          <a:p>
            <a:pPr algn="ctr"/>
            <a:r>
              <a:rPr lang="zh-CN" altLang="en-US" sz="1600" b="1">
                <a:solidFill>
                  <a:schemeClr val="bg1"/>
                </a:solidFill>
                <a:latin typeface="微软雅黑" pitchFamily="34" charset="-122"/>
                <a:ea typeface="微软雅黑" pitchFamily="34" charset="-122"/>
                <a:sym typeface="微软雅黑" pitchFamily="34" charset="-122"/>
              </a:rPr>
              <a:t>单击添加文字内容</a:t>
            </a:r>
            <a:endParaRPr lang="en-US" altLang="zh-CN" sz="1600" b="1">
              <a:solidFill>
                <a:schemeClr val="bg1"/>
              </a:solidFill>
              <a:latin typeface="微软雅黑" pitchFamily="34" charset="-122"/>
              <a:ea typeface="微软雅黑" pitchFamily="34" charset="-122"/>
              <a:sym typeface="微软雅黑" pitchFamily="34" charset="-122"/>
            </a:endParaRPr>
          </a:p>
          <a:p>
            <a:pPr algn="ctr"/>
            <a:r>
              <a:rPr lang="zh-CN" altLang="en-US" sz="1600" b="1">
                <a:solidFill>
                  <a:schemeClr val="bg1"/>
                </a:solidFill>
                <a:latin typeface="微软雅黑" pitchFamily="34" charset="-122"/>
                <a:ea typeface="微软雅黑" pitchFamily="34" charset="-122"/>
                <a:sym typeface="微软雅黑" pitchFamily="34" charset="-122"/>
              </a:rPr>
              <a:t>单击添加文字内容</a:t>
            </a:r>
            <a:endParaRPr lang="en-US" altLang="zh-CN" sz="1600" b="1">
              <a:solidFill>
                <a:schemeClr val="bg1"/>
              </a:solidFill>
              <a:latin typeface="微软雅黑" pitchFamily="34" charset="-122"/>
              <a:ea typeface="微软雅黑" pitchFamily="34" charset="-122"/>
              <a:sym typeface="微软雅黑" pitchFamily="34" charset="-122"/>
            </a:endParaRPr>
          </a:p>
        </p:txBody>
      </p:sp>
      <p:sp>
        <p:nvSpPr>
          <p:cNvPr id="14350" name="矩形 50"/>
          <p:cNvSpPr>
            <a:spLocks noChangeArrowheads="1"/>
          </p:cNvSpPr>
          <p:nvPr/>
        </p:nvSpPr>
        <p:spPr bwMode="auto">
          <a:xfrm>
            <a:off x="2608263" y="4546600"/>
            <a:ext cx="2054225" cy="10763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pPr algn="ctr"/>
            <a:r>
              <a:rPr lang="zh-CN" altLang="en-US" sz="1600" b="1">
                <a:solidFill>
                  <a:schemeClr val="bg1"/>
                </a:solidFill>
                <a:latin typeface="微软雅黑" pitchFamily="34" charset="-122"/>
                <a:ea typeface="微软雅黑" pitchFamily="34" charset="-122"/>
                <a:sym typeface="微软雅黑" pitchFamily="34" charset="-122"/>
              </a:rPr>
              <a:t>单击添加文字内容</a:t>
            </a:r>
            <a:endParaRPr lang="en-US" altLang="zh-CN" sz="1600" b="1">
              <a:solidFill>
                <a:schemeClr val="bg1"/>
              </a:solidFill>
              <a:latin typeface="微软雅黑" pitchFamily="34" charset="-122"/>
              <a:ea typeface="微软雅黑" pitchFamily="34" charset="-122"/>
              <a:sym typeface="微软雅黑" pitchFamily="34" charset="-122"/>
            </a:endParaRPr>
          </a:p>
          <a:p>
            <a:pPr algn="ctr"/>
            <a:r>
              <a:rPr lang="zh-CN" altLang="en-US" sz="1600" b="1">
                <a:solidFill>
                  <a:schemeClr val="bg1"/>
                </a:solidFill>
                <a:latin typeface="微软雅黑" pitchFamily="34" charset="-122"/>
                <a:ea typeface="微软雅黑" pitchFamily="34" charset="-122"/>
                <a:sym typeface="微软雅黑" pitchFamily="34" charset="-122"/>
              </a:rPr>
              <a:t>单击添加文字内容</a:t>
            </a:r>
            <a:endParaRPr lang="en-US" altLang="zh-CN" sz="1600" b="1">
              <a:solidFill>
                <a:schemeClr val="bg1"/>
              </a:solidFill>
              <a:latin typeface="微软雅黑" pitchFamily="34" charset="-122"/>
              <a:ea typeface="微软雅黑" pitchFamily="34" charset="-122"/>
              <a:sym typeface="微软雅黑" pitchFamily="34" charset="-122"/>
            </a:endParaRPr>
          </a:p>
          <a:p>
            <a:pPr algn="ctr"/>
            <a:r>
              <a:rPr lang="zh-CN" altLang="en-US" sz="1600" b="1">
                <a:solidFill>
                  <a:schemeClr val="bg1"/>
                </a:solidFill>
                <a:latin typeface="微软雅黑" pitchFamily="34" charset="-122"/>
                <a:ea typeface="微软雅黑" pitchFamily="34" charset="-122"/>
                <a:sym typeface="微软雅黑" pitchFamily="34" charset="-122"/>
              </a:rPr>
              <a:t>单击添加文字内容</a:t>
            </a:r>
            <a:endParaRPr lang="en-US" altLang="zh-CN" sz="1600" b="1">
              <a:solidFill>
                <a:schemeClr val="bg1"/>
              </a:solidFill>
              <a:latin typeface="微软雅黑" pitchFamily="34" charset="-122"/>
              <a:ea typeface="微软雅黑" pitchFamily="34" charset="-122"/>
              <a:sym typeface="微软雅黑" pitchFamily="34" charset="-122"/>
            </a:endParaRPr>
          </a:p>
          <a:p>
            <a:pPr algn="ctr"/>
            <a:r>
              <a:rPr lang="zh-CN" altLang="en-US" sz="1600" b="1">
                <a:solidFill>
                  <a:schemeClr val="bg1"/>
                </a:solidFill>
                <a:latin typeface="微软雅黑" pitchFamily="34" charset="-122"/>
                <a:ea typeface="微软雅黑" pitchFamily="34" charset="-122"/>
                <a:sym typeface="微软雅黑" pitchFamily="34" charset="-122"/>
              </a:rPr>
              <a:t>单击添加文字内容</a:t>
            </a:r>
            <a:endParaRPr lang="en-US" altLang="zh-CN" sz="1600" b="1">
              <a:solidFill>
                <a:schemeClr val="bg1"/>
              </a:solidFill>
              <a:latin typeface="微软雅黑" pitchFamily="34" charset="-122"/>
              <a:ea typeface="微软雅黑" pitchFamily="34" charset="-122"/>
              <a:sym typeface="微软雅黑" pitchFamily="34" charset="-122"/>
            </a:endParaRPr>
          </a:p>
        </p:txBody>
      </p:sp>
      <p:sp>
        <p:nvSpPr>
          <p:cNvPr id="14351" name="矩形 51"/>
          <p:cNvSpPr>
            <a:spLocks noChangeArrowheads="1"/>
          </p:cNvSpPr>
          <p:nvPr/>
        </p:nvSpPr>
        <p:spPr bwMode="auto">
          <a:xfrm>
            <a:off x="4602163" y="3619500"/>
            <a:ext cx="2054225" cy="10763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pPr algn="ctr"/>
            <a:r>
              <a:rPr lang="zh-CN" altLang="en-US" sz="1600" b="1">
                <a:solidFill>
                  <a:schemeClr val="bg1"/>
                </a:solidFill>
                <a:latin typeface="微软雅黑" pitchFamily="34" charset="-122"/>
                <a:ea typeface="微软雅黑" pitchFamily="34" charset="-122"/>
                <a:sym typeface="微软雅黑" pitchFamily="34" charset="-122"/>
              </a:rPr>
              <a:t>单击添加文字内容</a:t>
            </a:r>
            <a:endParaRPr lang="en-US" altLang="zh-CN" sz="1600" b="1">
              <a:solidFill>
                <a:schemeClr val="bg1"/>
              </a:solidFill>
              <a:latin typeface="微软雅黑" pitchFamily="34" charset="-122"/>
              <a:ea typeface="微软雅黑" pitchFamily="34" charset="-122"/>
              <a:sym typeface="微软雅黑" pitchFamily="34" charset="-122"/>
            </a:endParaRPr>
          </a:p>
          <a:p>
            <a:pPr algn="ctr"/>
            <a:r>
              <a:rPr lang="zh-CN" altLang="en-US" sz="1600" b="1">
                <a:solidFill>
                  <a:schemeClr val="bg1"/>
                </a:solidFill>
                <a:latin typeface="微软雅黑" pitchFamily="34" charset="-122"/>
                <a:ea typeface="微软雅黑" pitchFamily="34" charset="-122"/>
                <a:sym typeface="微软雅黑" pitchFamily="34" charset="-122"/>
              </a:rPr>
              <a:t>单击添加文字内容</a:t>
            </a:r>
            <a:endParaRPr lang="en-US" altLang="zh-CN" sz="1600" b="1">
              <a:solidFill>
                <a:schemeClr val="bg1"/>
              </a:solidFill>
              <a:latin typeface="微软雅黑" pitchFamily="34" charset="-122"/>
              <a:ea typeface="微软雅黑" pitchFamily="34" charset="-122"/>
              <a:sym typeface="微软雅黑" pitchFamily="34" charset="-122"/>
            </a:endParaRPr>
          </a:p>
          <a:p>
            <a:pPr algn="ctr"/>
            <a:r>
              <a:rPr lang="zh-CN" altLang="en-US" sz="1600" b="1">
                <a:solidFill>
                  <a:schemeClr val="bg1"/>
                </a:solidFill>
                <a:latin typeface="微软雅黑" pitchFamily="34" charset="-122"/>
                <a:ea typeface="微软雅黑" pitchFamily="34" charset="-122"/>
                <a:sym typeface="微软雅黑" pitchFamily="34" charset="-122"/>
              </a:rPr>
              <a:t>单击添加文字内容</a:t>
            </a:r>
            <a:endParaRPr lang="en-US" altLang="zh-CN" sz="1600" b="1">
              <a:solidFill>
                <a:schemeClr val="bg1"/>
              </a:solidFill>
              <a:latin typeface="微软雅黑" pitchFamily="34" charset="-122"/>
              <a:ea typeface="微软雅黑" pitchFamily="34" charset="-122"/>
              <a:sym typeface="微软雅黑" pitchFamily="34" charset="-122"/>
            </a:endParaRPr>
          </a:p>
          <a:p>
            <a:pPr algn="ctr"/>
            <a:r>
              <a:rPr lang="zh-CN" altLang="en-US" sz="1600" b="1">
                <a:solidFill>
                  <a:schemeClr val="bg1"/>
                </a:solidFill>
                <a:latin typeface="微软雅黑" pitchFamily="34" charset="-122"/>
                <a:ea typeface="微软雅黑" pitchFamily="34" charset="-122"/>
                <a:sym typeface="微软雅黑" pitchFamily="34" charset="-122"/>
              </a:rPr>
              <a:t>单击添加文字内容</a:t>
            </a:r>
            <a:endParaRPr lang="en-US" altLang="zh-CN" sz="1600" b="1">
              <a:solidFill>
                <a:schemeClr val="bg1"/>
              </a:solidFill>
              <a:latin typeface="微软雅黑" pitchFamily="34" charset="-122"/>
              <a:ea typeface="微软雅黑" pitchFamily="34" charset="-122"/>
              <a:sym typeface="微软雅黑" pitchFamily="34" charset="-122"/>
            </a:endParaRPr>
          </a:p>
        </p:txBody>
      </p:sp>
      <p:sp>
        <p:nvSpPr>
          <p:cNvPr id="14352" name="矩形 52"/>
          <p:cNvSpPr>
            <a:spLocks noChangeArrowheads="1"/>
          </p:cNvSpPr>
          <p:nvPr/>
        </p:nvSpPr>
        <p:spPr bwMode="auto">
          <a:xfrm>
            <a:off x="6570663" y="2735263"/>
            <a:ext cx="2054225" cy="10763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pPr algn="ctr"/>
            <a:r>
              <a:rPr lang="zh-CN" altLang="en-US" sz="1600" b="1">
                <a:solidFill>
                  <a:schemeClr val="bg1"/>
                </a:solidFill>
                <a:latin typeface="微软雅黑" pitchFamily="34" charset="-122"/>
                <a:ea typeface="微软雅黑" pitchFamily="34" charset="-122"/>
                <a:sym typeface="微软雅黑" pitchFamily="34" charset="-122"/>
              </a:rPr>
              <a:t>单击添加文字内容</a:t>
            </a:r>
            <a:endParaRPr lang="en-US" altLang="zh-CN" sz="1600" b="1">
              <a:solidFill>
                <a:schemeClr val="bg1"/>
              </a:solidFill>
              <a:latin typeface="微软雅黑" pitchFamily="34" charset="-122"/>
              <a:ea typeface="微软雅黑" pitchFamily="34" charset="-122"/>
              <a:sym typeface="微软雅黑" pitchFamily="34" charset="-122"/>
            </a:endParaRPr>
          </a:p>
          <a:p>
            <a:pPr algn="ctr"/>
            <a:r>
              <a:rPr lang="zh-CN" altLang="en-US" sz="1600" b="1">
                <a:solidFill>
                  <a:schemeClr val="bg1"/>
                </a:solidFill>
                <a:latin typeface="微软雅黑" pitchFamily="34" charset="-122"/>
                <a:ea typeface="微软雅黑" pitchFamily="34" charset="-122"/>
                <a:sym typeface="微软雅黑" pitchFamily="34" charset="-122"/>
              </a:rPr>
              <a:t>单击添加文字内容</a:t>
            </a:r>
            <a:endParaRPr lang="en-US" altLang="zh-CN" sz="1600" b="1">
              <a:solidFill>
                <a:schemeClr val="bg1"/>
              </a:solidFill>
              <a:latin typeface="微软雅黑" pitchFamily="34" charset="-122"/>
              <a:ea typeface="微软雅黑" pitchFamily="34" charset="-122"/>
              <a:sym typeface="微软雅黑" pitchFamily="34" charset="-122"/>
            </a:endParaRPr>
          </a:p>
          <a:p>
            <a:pPr algn="ctr"/>
            <a:r>
              <a:rPr lang="zh-CN" altLang="en-US" sz="1600" b="1">
                <a:solidFill>
                  <a:schemeClr val="bg1"/>
                </a:solidFill>
                <a:latin typeface="微软雅黑" pitchFamily="34" charset="-122"/>
                <a:ea typeface="微软雅黑" pitchFamily="34" charset="-122"/>
                <a:sym typeface="微软雅黑" pitchFamily="34" charset="-122"/>
              </a:rPr>
              <a:t>单击添加文字内容</a:t>
            </a:r>
            <a:endParaRPr lang="en-US" altLang="zh-CN" sz="1600" b="1">
              <a:solidFill>
                <a:schemeClr val="bg1"/>
              </a:solidFill>
              <a:latin typeface="微软雅黑" pitchFamily="34" charset="-122"/>
              <a:ea typeface="微软雅黑" pitchFamily="34" charset="-122"/>
              <a:sym typeface="微软雅黑" pitchFamily="34" charset="-122"/>
            </a:endParaRPr>
          </a:p>
          <a:p>
            <a:pPr algn="ctr"/>
            <a:r>
              <a:rPr lang="zh-CN" altLang="en-US" sz="1600" b="1">
                <a:solidFill>
                  <a:schemeClr val="bg1"/>
                </a:solidFill>
                <a:latin typeface="微软雅黑" pitchFamily="34" charset="-122"/>
                <a:ea typeface="微软雅黑" pitchFamily="34" charset="-122"/>
                <a:sym typeface="微软雅黑" pitchFamily="34" charset="-122"/>
              </a:rPr>
              <a:t>单击添加文字内容</a:t>
            </a:r>
            <a:endParaRPr lang="en-US" altLang="zh-CN" sz="1600" b="1">
              <a:solidFill>
                <a:schemeClr val="bg1"/>
              </a:solidFill>
              <a:latin typeface="微软雅黑" pitchFamily="34" charset="-122"/>
              <a:ea typeface="微软雅黑" pitchFamily="34" charset="-122"/>
              <a:sym typeface="微软雅黑" pitchFamily="34" charset="-122"/>
            </a:endParaRPr>
          </a:p>
        </p:txBody>
      </p:sp>
      <p:grpSp>
        <p:nvGrpSpPr>
          <p:cNvPr id="31" name="组合 30"/>
          <p:cNvGrpSpPr/>
          <p:nvPr/>
        </p:nvGrpSpPr>
        <p:grpSpPr>
          <a:xfrm>
            <a:off x="6457950" y="-6350"/>
            <a:ext cx="5754688" cy="6853238"/>
            <a:chOff x="6457950" y="-6350"/>
            <a:chExt cx="5754688" cy="6853238"/>
          </a:xfrm>
        </p:grpSpPr>
        <p:sp>
          <p:nvSpPr>
            <p:cNvPr id="32" name="任意多边形 20"/>
            <p:cNvSpPr>
              <a:spLocks noChangeArrowheads="1"/>
            </p:cNvSpPr>
            <p:nvPr/>
          </p:nvSpPr>
          <p:spPr bwMode="auto">
            <a:xfrm>
              <a:off x="10136188" y="223838"/>
              <a:ext cx="2060575" cy="5546725"/>
            </a:xfrm>
            <a:custGeom>
              <a:avLst/>
              <a:gdLst>
                <a:gd name="T0" fmla="*/ 2752519 w 1871003"/>
                <a:gd name="T1" fmla="*/ 0 h 4276578"/>
                <a:gd name="T2" fmla="*/ 0 w 1871003"/>
                <a:gd name="T3" fmla="*/ 7245282 h 4276578"/>
                <a:gd name="T4" fmla="*/ 2731823 w 1871003"/>
                <a:gd name="T5" fmla="*/ 12102008 h 4276578"/>
                <a:gd name="T6" fmla="*/ 2752519 w 1871003"/>
                <a:gd name="T7" fmla="*/ 0 h 4276578"/>
                <a:gd name="T8" fmla="*/ 0 60000 65536"/>
                <a:gd name="T9" fmla="*/ 0 60000 65536"/>
                <a:gd name="T10" fmla="*/ 0 60000 65536"/>
                <a:gd name="T11" fmla="*/ 0 60000 65536"/>
                <a:gd name="T12" fmla="*/ 0 w 1871003"/>
                <a:gd name="T13" fmla="*/ 0 h 4276578"/>
                <a:gd name="T14" fmla="*/ 1871003 w 1871003"/>
                <a:gd name="T15" fmla="*/ 4276578 h 4276578"/>
              </a:gdLst>
              <a:ahLst/>
              <a:cxnLst>
                <a:cxn ang="T8">
                  <a:pos x="T0" y="T1"/>
                </a:cxn>
                <a:cxn ang="T9">
                  <a:pos x="T2" y="T3"/>
                </a:cxn>
                <a:cxn ang="T10">
                  <a:pos x="T4" y="T5"/>
                </a:cxn>
                <a:cxn ang="T11">
                  <a:pos x="T6" y="T7"/>
                </a:cxn>
              </a:cxnLst>
              <a:rect l="T12" t="T13" r="T14" b="T15"/>
              <a:pathLst>
                <a:path w="1871003" h="4276578">
                  <a:moveTo>
                    <a:pt x="1871003" y="0"/>
                  </a:moveTo>
                  <a:lnTo>
                    <a:pt x="0" y="2560320"/>
                  </a:lnTo>
                  <a:lnTo>
                    <a:pt x="1856935" y="4276578"/>
                  </a:lnTo>
                  <a:cubicBezTo>
                    <a:pt x="1861624" y="2851052"/>
                    <a:pt x="1866314" y="1425526"/>
                    <a:pt x="1871003" y="0"/>
                  </a:cubicBezTo>
                  <a:close/>
                </a:path>
              </a:pathLst>
            </a:custGeom>
            <a:gradFill rotWithShape="1">
              <a:gsLst>
                <a:gs pos="0">
                  <a:schemeClr val="tx1">
                    <a:lumMod val="95000"/>
                    <a:lumOff val="5000"/>
                  </a:schemeClr>
                </a:gs>
                <a:gs pos="50000">
                  <a:schemeClr val="accent3">
                    <a:lumMod val="75000"/>
                  </a:schemeClr>
                </a:gs>
                <a:gs pos="100000">
                  <a:schemeClr val="accent4"/>
                </a:gs>
              </a:gsLst>
              <a:lin ang="18900000" scaled="1"/>
            </a:gradFill>
            <a:ln>
              <a:noFill/>
            </a:ln>
            <a:extLst/>
          </p:spPr>
          <p:txBody>
            <a:bodyPr anchor="ctr"/>
            <a:lstStyle/>
            <a:p>
              <a:endParaRPr lang="zh-CN" altLang="en-US"/>
            </a:p>
          </p:txBody>
        </p:sp>
        <p:sp>
          <p:nvSpPr>
            <p:cNvPr id="33" name="任意多边形 3"/>
            <p:cNvSpPr>
              <a:spLocks noChangeArrowheads="1"/>
            </p:cNvSpPr>
            <p:nvPr/>
          </p:nvSpPr>
          <p:spPr bwMode="auto">
            <a:xfrm>
              <a:off x="6457950" y="11113"/>
              <a:ext cx="5734050" cy="2208212"/>
            </a:xfrm>
            <a:custGeom>
              <a:avLst/>
              <a:gdLst>
                <a:gd name="T0" fmla="*/ 5849617 w 5852160"/>
                <a:gd name="T1" fmla="*/ 0 h 2208628"/>
                <a:gd name="T2" fmla="*/ 0 w 5852160"/>
                <a:gd name="T3" fmla="*/ 0 h 2208628"/>
                <a:gd name="T4" fmla="*/ 5849617 w 5852160"/>
                <a:gd name="T5" fmla="*/ 2206964 h 2208628"/>
                <a:gd name="T6" fmla="*/ 5849617 w 5852160"/>
                <a:gd name="T7" fmla="*/ 0 h 2208628"/>
                <a:gd name="T8" fmla="*/ 0 60000 65536"/>
                <a:gd name="T9" fmla="*/ 0 60000 65536"/>
                <a:gd name="T10" fmla="*/ 0 60000 65536"/>
                <a:gd name="T11" fmla="*/ 0 60000 65536"/>
                <a:gd name="T12" fmla="*/ 0 w 5852160"/>
                <a:gd name="T13" fmla="*/ 0 h 2208628"/>
                <a:gd name="T14" fmla="*/ 5852160 w 5852160"/>
                <a:gd name="T15" fmla="*/ 2208628 h 2208628"/>
              </a:gdLst>
              <a:ahLst/>
              <a:cxnLst>
                <a:cxn ang="T8">
                  <a:pos x="T0" y="T1"/>
                </a:cxn>
                <a:cxn ang="T9">
                  <a:pos x="T2" y="T3"/>
                </a:cxn>
                <a:cxn ang="T10">
                  <a:pos x="T4" y="T5"/>
                </a:cxn>
                <a:cxn ang="T11">
                  <a:pos x="T6" y="T7"/>
                </a:cxn>
              </a:cxnLst>
              <a:rect l="T12" t="T13" r="T14" b="T15"/>
              <a:pathLst>
                <a:path w="5852160" h="2208628">
                  <a:moveTo>
                    <a:pt x="5852160" y="0"/>
                  </a:moveTo>
                  <a:lnTo>
                    <a:pt x="0" y="0"/>
                  </a:lnTo>
                  <a:lnTo>
                    <a:pt x="5852160" y="2208628"/>
                  </a:lnTo>
                  <a:lnTo>
                    <a:pt x="5852160" y="0"/>
                  </a:lnTo>
                  <a:close/>
                </a:path>
              </a:pathLst>
            </a:custGeom>
            <a:gradFill rotWithShape="1">
              <a:gsLst>
                <a:gs pos="0">
                  <a:schemeClr val="tx1">
                    <a:lumMod val="95000"/>
                    <a:lumOff val="5000"/>
                  </a:schemeClr>
                </a:gs>
                <a:gs pos="50000">
                  <a:schemeClr val="accent4">
                    <a:lumMod val="60000"/>
                    <a:lumOff val="40000"/>
                  </a:schemeClr>
                </a:gs>
                <a:gs pos="100000">
                  <a:schemeClr val="accent4">
                    <a:lumMod val="75000"/>
                  </a:schemeClr>
                </a:gs>
              </a:gsLst>
              <a:lin ang="18900000" scaled="1"/>
            </a:gradFill>
            <a:ln>
              <a:noFill/>
            </a:ln>
            <a:extLst/>
          </p:spPr>
          <p:txBody>
            <a:bodyPr anchor="ctr"/>
            <a:lstStyle/>
            <a:p>
              <a:endParaRPr lang="zh-CN" altLang="en-US"/>
            </a:p>
          </p:txBody>
        </p:sp>
        <p:sp>
          <p:nvSpPr>
            <p:cNvPr id="34" name="任意多边形 4"/>
            <p:cNvSpPr>
              <a:spLocks noChangeArrowheads="1"/>
            </p:cNvSpPr>
            <p:nvPr/>
          </p:nvSpPr>
          <p:spPr bwMode="auto">
            <a:xfrm>
              <a:off x="9424988" y="4543425"/>
              <a:ext cx="2771775" cy="2039938"/>
            </a:xfrm>
            <a:custGeom>
              <a:avLst/>
              <a:gdLst>
                <a:gd name="T0" fmla="*/ 2773095 w 2771335"/>
                <a:gd name="T1" fmla="*/ 98497 h 2039815"/>
                <a:gd name="T2" fmla="*/ 0 w 2771335"/>
                <a:gd name="T3" fmla="*/ 2040307 h 2039815"/>
                <a:gd name="T4" fmla="*/ 1182438 w 2771335"/>
                <a:gd name="T5" fmla="*/ 0 h 2039815"/>
                <a:gd name="T6" fmla="*/ 84458 w 2771335"/>
                <a:gd name="T7" fmla="*/ 562843 h 2039815"/>
                <a:gd name="T8" fmla="*/ 0 60000 65536"/>
                <a:gd name="T9" fmla="*/ 0 60000 65536"/>
                <a:gd name="T10" fmla="*/ 0 60000 65536"/>
                <a:gd name="T11" fmla="*/ 0 60000 65536"/>
                <a:gd name="T12" fmla="*/ 0 w 2771335"/>
                <a:gd name="T13" fmla="*/ 0 h 2039815"/>
                <a:gd name="T14" fmla="*/ 2771335 w 2771335"/>
                <a:gd name="T15" fmla="*/ 2039815 h 2039815"/>
              </a:gdLst>
              <a:ahLst/>
              <a:cxnLst>
                <a:cxn ang="T8">
                  <a:pos x="T0" y="T1"/>
                </a:cxn>
                <a:cxn ang="T9">
                  <a:pos x="T2" y="T3"/>
                </a:cxn>
                <a:cxn ang="T10">
                  <a:pos x="T4" y="T5"/>
                </a:cxn>
                <a:cxn ang="T11">
                  <a:pos x="T6" y="T7"/>
                </a:cxn>
              </a:cxnLst>
              <a:rect l="T12" t="T13" r="T14" b="T15"/>
              <a:pathLst>
                <a:path w="2771335" h="2039815">
                  <a:moveTo>
                    <a:pt x="2771335" y="98473"/>
                  </a:moveTo>
                  <a:lnTo>
                    <a:pt x="0" y="2039815"/>
                  </a:lnTo>
                  <a:lnTo>
                    <a:pt x="1181686" y="0"/>
                  </a:lnTo>
                  <a:lnTo>
                    <a:pt x="84406" y="562707"/>
                  </a:lnTo>
                </a:path>
              </a:pathLst>
            </a:cu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p>
              <a:endParaRPr lang="zh-CN" altLang="en-US"/>
            </a:p>
          </p:txBody>
        </p:sp>
        <p:sp>
          <p:nvSpPr>
            <p:cNvPr id="35" name="任意多边形 5"/>
            <p:cNvSpPr>
              <a:spLocks noChangeArrowheads="1"/>
            </p:cNvSpPr>
            <p:nvPr/>
          </p:nvSpPr>
          <p:spPr bwMode="auto">
            <a:xfrm>
              <a:off x="10367963" y="4530725"/>
              <a:ext cx="1828800" cy="2292350"/>
            </a:xfrm>
            <a:custGeom>
              <a:avLst/>
              <a:gdLst>
                <a:gd name="T0" fmla="*/ 1800665 w 1828800"/>
                <a:gd name="T1" fmla="*/ 266966 h 2293034"/>
                <a:gd name="T2" fmla="*/ 1800665 w 1828800"/>
                <a:gd name="T3" fmla="*/ 168612 h 2293034"/>
                <a:gd name="T4" fmla="*/ 0 w 1828800"/>
                <a:gd name="T5" fmla="*/ 2290299 h 2293034"/>
                <a:gd name="T6" fmla="*/ 1828800 w 1828800"/>
                <a:gd name="T7" fmla="*/ 2276247 h 2293034"/>
                <a:gd name="T8" fmla="*/ 1645920 w 1828800"/>
                <a:gd name="T9" fmla="*/ 0 h 2293034"/>
                <a:gd name="T10" fmla="*/ 0 60000 65536"/>
                <a:gd name="T11" fmla="*/ 0 60000 65536"/>
                <a:gd name="T12" fmla="*/ 0 60000 65536"/>
                <a:gd name="T13" fmla="*/ 0 60000 65536"/>
                <a:gd name="T14" fmla="*/ 0 60000 65536"/>
                <a:gd name="T15" fmla="*/ 0 w 1828800"/>
                <a:gd name="T16" fmla="*/ 0 h 2293034"/>
                <a:gd name="T17" fmla="*/ 1828800 w 1828800"/>
                <a:gd name="T18" fmla="*/ 2293034 h 2293034"/>
              </a:gdLst>
              <a:ahLst/>
              <a:cxnLst>
                <a:cxn ang="T10">
                  <a:pos x="T0" y="T1"/>
                </a:cxn>
                <a:cxn ang="T11">
                  <a:pos x="T2" y="T3"/>
                </a:cxn>
                <a:cxn ang="T12">
                  <a:pos x="T4" y="T5"/>
                </a:cxn>
                <a:cxn ang="T13">
                  <a:pos x="T6" y="T7"/>
                </a:cxn>
                <a:cxn ang="T14">
                  <a:pos x="T8" y="T9"/>
                </a:cxn>
              </a:cxnLst>
              <a:rect l="T15" t="T16" r="T17" b="T18"/>
              <a:pathLst>
                <a:path w="1828800" h="2293034">
                  <a:moveTo>
                    <a:pt x="1800665" y="267286"/>
                  </a:moveTo>
                  <a:lnTo>
                    <a:pt x="1800665" y="168812"/>
                  </a:lnTo>
                  <a:lnTo>
                    <a:pt x="0" y="2293034"/>
                  </a:lnTo>
                  <a:lnTo>
                    <a:pt x="1828800" y="2278966"/>
                  </a:lnTo>
                  <a:lnTo>
                    <a:pt x="1645920" y="0"/>
                  </a:lnTo>
                </a:path>
              </a:pathLst>
            </a:cu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p>
              <a:endParaRPr lang="zh-CN" altLang="en-US"/>
            </a:p>
          </p:txBody>
        </p:sp>
        <p:sp>
          <p:nvSpPr>
            <p:cNvPr id="36" name="任意多边形 24"/>
            <p:cNvSpPr>
              <a:spLocks noChangeArrowheads="1"/>
            </p:cNvSpPr>
            <p:nvPr/>
          </p:nvSpPr>
          <p:spPr bwMode="auto">
            <a:xfrm rot="10800000">
              <a:off x="10410825" y="3738563"/>
              <a:ext cx="1801813" cy="3108325"/>
            </a:xfrm>
            <a:custGeom>
              <a:avLst/>
              <a:gdLst>
                <a:gd name="T0" fmla="*/ 0 w 1800665"/>
                <a:gd name="T1" fmla="*/ 0 h 3108120"/>
                <a:gd name="T2" fmla="*/ 1805261 w 1800665"/>
                <a:gd name="T3" fmla="*/ 0 h 3108120"/>
                <a:gd name="T4" fmla="*/ 15368 w 1800665"/>
                <a:gd name="T5" fmla="*/ 3108939 h 3108120"/>
                <a:gd name="T6" fmla="*/ 0 w 1800665"/>
                <a:gd name="T7" fmla="*/ 0 h 3108120"/>
                <a:gd name="T8" fmla="*/ 0 60000 65536"/>
                <a:gd name="T9" fmla="*/ 0 60000 65536"/>
                <a:gd name="T10" fmla="*/ 0 60000 65536"/>
                <a:gd name="T11" fmla="*/ 0 60000 65536"/>
                <a:gd name="T12" fmla="*/ 0 w 1800665"/>
                <a:gd name="T13" fmla="*/ 0 h 3108120"/>
                <a:gd name="T14" fmla="*/ 1800665 w 1800665"/>
                <a:gd name="T15" fmla="*/ 3108120 h 3108120"/>
              </a:gdLst>
              <a:ahLst/>
              <a:cxnLst>
                <a:cxn ang="T8">
                  <a:pos x="T0" y="T1"/>
                </a:cxn>
                <a:cxn ang="T9">
                  <a:pos x="T2" y="T3"/>
                </a:cxn>
                <a:cxn ang="T10">
                  <a:pos x="T4" y="T5"/>
                </a:cxn>
                <a:cxn ang="T11">
                  <a:pos x="T6" y="T7"/>
                </a:cxn>
              </a:cxnLst>
              <a:rect l="T12" t="T13" r="T14" b="T15"/>
              <a:pathLst>
                <a:path w="1800665" h="3108120">
                  <a:moveTo>
                    <a:pt x="0" y="0"/>
                  </a:moveTo>
                  <a:lnTo>
                    <a:pt x="1800665" y="0"/>
                  </a:lnTo>
                  <a:lnTo>
                    <a:pt x="15328" y="3108120"/>
                  </a:lnTo>
                  <a:cubicBezTo>
                    <a:pt x="10219" y="2072080"/>
                    <a:pt x="5109" y="1036040"/>
                    <a:pt x="0" y="0"/>
                  </a:cubicBezTo>
                  <a:close/>
                </a:path>
              </a:pathLst>
            </a:custGeom>
            <a:gradFill rotWithShape="1">
              <a:gsLst>
                <a:gs pos="0">
                  <a:schemeClr val="tx1">
                    <a:lumMod val="95000"/>
                    <a:lumOff val="5000"/>
                  </a:schemeClr>
                </a:gs>
                <a:gs pos="43999">
                  <a:schemeClr val="accent3">
                    <a:lumMod val="75000"/>
                  </a:schemeClr>
                </a:gs>
                <a:gs pos="100000">
                  <a:schemeClr val="accent4"/>
                </a:gs>
              </a:gsLst>
              <a:lin ang="0" scaled="1"/>
            </a:gradFill>
            <a:ln>
              <a:noFill/>
            </a:ln>
            <a:extLst/>
          </p:spPr>
          <p:txBody>
            <a:bodyPr anchor="ctr"/>
            <a:lstStyle/>
            <a:p>
              <a:endParaRPr lang="zh-CN" altLang="en-US"/>
            </a:p>
          </p:txBody>
        </p:sp>
        <p:sp>
          <p:nvSpPr>
            <p:cNvPr id="37" name="任意多边形 16"/>
            <p:cNvSpPr>
              <a:spLocks noChangeArrowheads="1"/>
            </p:cNvSpPr>
            <p:nvPr/>
          </p:nvSpPr>
          <p:spPr bwMode="auto">
            <a:xfrm>
              <a:off x="6457950" y="-6350"/>
              <a:ext cx="4768850" cy="2181225"/>
            </a:xfrm>
            <a:custGeom>
              <a:avLst/>
              <a:gdLst>
                <a:gd name="T0" fmla="*/ 0 w 4768948"/>
                <a:gd name="T1" fmla="*/ 0 h 2180493"/>
                <a:gd name="T2" fmla="*/ 4768554 w 4768948"/>
                <a:gd name="T3" fmla="*/ 1845346 h 2180493"/>
                <a:gd name="T4" fmla="*/ 3896427 w 4768948"/>
                <a:gd name="T5" fmla="*/ 2183422 h 2180493"/>
                <a:gd name="T6" fmla="*/ 0 w 4768948"/>
                <a:gd name="T7" fmla="*/ 0 h 2180493"/>
                <a:gd name="T8" fmla="*/ 0 60000 65536"/>
                <a:gd name="T9" fmla="*/ 0 60000 65536"/>
                <a:gd name="T10" fmla="*/ 0 60000 65536"/>
                <a:gd name="T11" fmla="*/ 0 60000 65536"/>
                <a:gd name="T12" fmla="*/ 0 w 4768948"/>
                <a:gd name="T13" fmla="*/ 0 h 2180493"/>
                <a:gd name="T14" fmla="*/ 4768948 w 4768948"/>
                <a:gd name="T15" fmla="*/ 2180493 h 2180493"/>
              </a:gdLst>
              <a:ahLst/>
              <a:cxnLst>
                <a:cxn ang="T8">
                  <a:pos x="T0" y="T1"/>
                </a:cxn>
                <a:cxn ang="T9">
                  <a:pos x="T2" y="T3"/>
                </a:cxn>
                <a:cxn ang="T10">
                  <a:pos x="T4" y="T5"/>
                </a:cxn>
                <a:cxn ang="T11">
                  <a:pos x="T6" y="T7"/>
                </a:cxn>
              </a:cxnLst>
              <a:rect l="T12" t="T13" r="T14" b="T15"/>
              <a:pathLst>
                <a:path w="4768948" h="2180493">
                  <a:moveTo>
                    <a:pt x="0" y="0"/>
                  </a:moveTo>
                  <a:lnTo>
                    <a:pt x="4768948" y="1842868"/>
                  </a:lnTo>
                  <a:lnTo>
                    <a:pt x="3896751" y="2180493"/>
                  </a:lnTo>
                  <a:lnTo>
                    <a:pt x="0" y="0"/>
                  </a:lnTo>
                  <a:close/>
                </a:path>
              </a:pathLst>
            </a:custGeom>
            <a:solidFill>
              <a:srgbClr val="0C0C0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nchor="ctr"/>
            <a:lstStyle/>
            <a:p>
              <a:endParaRPr lang="zh-CN" altLang="en-US"/>
            </a:p>
          </p:txBody>
        </p:sp>
        <p:sp>
          <p:nvSpPr>
            <p:cNvPr id="38" name="任意多边形 17"/>
            <p:cNvSpPr>
              <a:spLocks noChangeArrowheads="1"/>
            </p:cNvSpPr>
            <p:nvPr/>
          </p:nvSpPr>
          <p:spPr bwMode="auto">
            <a:xfrm>
              <a:off x="10325100" y="2166938"/>
              <a:ext cx="450850" cy="125412"/>
            </a:xfrm>
            <a:custGeom>
              <a:avLst/>
              <a:gdLst>
                <a:gd name="T0" fmla="*/ 0 w 450166"/>
                <a:gd name="T1" fmla="*/ 0 h 126609"/>
                <a:gd name="T2" fmla="*/ 0 w 450166"/>
                <a:gd name="T3" fmla="*/ 121889 h 126609"/>
                <a:gd name="T4" fmla="*/ 452908 w 450166"/>
                <a:gd name="T5" fmla="*/ 54172 h 126609"/>
                <a:gd name="T6" fmla="*/ 0 60000 65536"/>
                <a:gd name="T7" fmla="*/ 0 60000 65536"/>
                <a:gd name="T8" fmla="*/ 0 60000 65536"/>
                <a:gd name="T9" fmla="*/ 0 w 450166"/>
                <a:gd name="T10" fmla="*/ 0 h 126609"/>
                <a:gd name="T11" fmla="*/ 450166 w 450166"/>
                <a:gd name="T12" fmla="*/ 126609 h 126609"/>
              </a:gdLst>
              <a:ahLst/>
              <a:cxnLst>
                <a:cxn ang="T6">
                  <a:pos x="T0" y="T1"/>
                </a:cxn>
                <a:cxn ang="T7">
                  <a:pos x="T2" y="T3"/>
                </a:cxn>
                <a:cxn ang="T8">
                  <a:pos x="T4" y="T5"/>
                </a:cxn>
              </a:cxnLst>
              <a:rect l="T9" t="T10" r="T11" b="T12"/>
              <a:pathLst>
                <a:path w="450166" h="126609">
                  <a:moveTo>
                    <a:pt x="0" y="0"/>
                  </a:moveTo>
                  <a:lnTo>
                    <a:pt x="0" y="126609"/>
                  </a:lnTo>
                  <a:lnTo>
                    <a:pt x="450166" y="56270"/>
                  </a:lnTo>
                </a:path>
              </a:pathLst>
            </a:cu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p>
              <a:endParaRPr lang="zh-CN" altLang="en-US"/>
            </a:p>
          </p:txBody>
        </p:sp>
        <p:sp>
          <p:nvSpPr>
            <p:cNvPr id="39" name="任意多边形 18"/>
            <p:cNvSpPr>
              <a:spLocks noChangeArrowheads="1"/>
            </p:cNvSpPr>
            <p:nvPr/>
          </p:nvSpPr>
          <p:spPr bwMode="auto">
            <a:xfrm>
              <a:off x="10099675" y="1822450"/>
              <a:ext cx="1125538" cy="1757363"/>
            </a:xfrm>
            <a:custGeom>
              <a:avLst/>
              <a:gdLst>
                <a:gd name="T0" fmla="*/ 211107 w 1125416"/>
                <a:gd name="T1" fmla="*/ 350815 h 1758461"/>
                <a:gd name="T2" fmla="*/ 1125904 w 1125416"/>
                <a:gd name="T3" fmla="*/ 0 h 1758461"/>
                <a:gd name="T4" fmla="*/ 0 w 1125416"/>
                <a:gd name="T5" fmla="*/ 1754073 h 1758461"/>
                <a:gd name="T6" fmla="*/ 211107 w 1125416"/>
                <a:gd name="T7" fmla="*/ 350815 h 1758461"/>
                <a:gd name="T8" fmla="*/ 0 60000 65536"/>
                <a:gd name="T9" fmla="*/ 0 60000 65536"/>
                <a:gd name="T10" fmla="*/ 0 60000 65536"/>
                <a:gd name="T11" fmla="*/ 0 60000 65536"/>
                <a:gd name="T12" fmla="*/ 0 w 1125416"/>
                <a:gd name="T13" fmla="*/ 0 h 1758461"/>
                <a:gd name="T14" fmla="*/ 1125416 w 1125416"/>
                <a:gd name="T15" fmla="*/ 1758461 h 1758461"/>
              </a:gdLst>
              <a:ahLst/>
              <a:cxnLst>
                <a:cxn ang="T8">
                  <a:pos x="T0" y="T1"/>
                </a:cxn>
                <a:cxn ang="T9">
                  <a:pos x="T2" y="T3"/>
                </a:cxn>
                <a:cxn ang="T10">
                  <a:pos x="T4" y="T5"/>
                </a:cxn>
                <a:cxn ang="T11">
                  <a:pos x="T6" y="T7"/>
                </a:cxn>
              </a:cxnLst>
              <a:rect l="T12" t="T13" r="T14" b="T15"/>
              <a:pathLst>
                <a:path w="1125416" h="1758461">
                  <a:moveTo>
                    <a:pt x="211015" y="351692"/>
                  </a:moveTo>
                  <a:lnTo>
                    <a:pt x="1125416" y="0"/>
                  </a:lnTo>
                  <a:lnTo>
                    <a:pt x="0" y="1758461"/>
                  </a:lnTo>
                  <a:lnTo>
                    <a:pt x="211015" y="351692"/>
                  </a:lnTo>
                  <a:close/>
                </a:path>
              </a:pathLst>
            </a:custGeom>
            <a:solidFill>
              <a:srgbClr val="161616"/>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nchor="ctr"/>
            <a:lstStyle/>
            <a:p>
              <a:endParaRPr lang="zh-CN" altLang="en-US"/>
            </a:p>
          </p:txBody>
        </p:sp>
        <p:sp>
          <p:nvSpPr>
            <p:cNvPr id="40" name="任意多边形 23"/>
            <p:cNvSpPr>
              <a:spLocks noChangeArrowheads="1"/>
            </p:cNvSpPr>
            <p:nvPr/>
          </p:nvSpPr>
          <p:spPr bwMode="auto">
            <a:xfrm>
              <a:off x="10099675" y="3479800"/>
              <a:ext cx="1376363" cy="1606550"/>
            </a:xfrm>
            <a:custGeom>
              <a:avLst/>
              <a:gdLst>
                <a:gd name="T0" fmla="*/ 0 w 1419646"/>
                <a:gd name="T1" fmla="*/ 0 h 1589649"/>
                <a:gd name="T2" fmla="*/ 730191 w 1419646"/>
                <a:gd name="T3" fmla="*/ 1658339 h 1589649"/>
                <a:gd name="T4" fmla="*/ 1254272 w 1419646"/>
                <a:gd name="T5" fmla="*/ 1572023 h 1589649"/>
                <a:gd name="T6" fmla="*/ 24858 w 1419646"/>
                <a:gd name="T7" fmla="*/ 58703 h 1589649"/>
                <a:gd name="T8" fmla="*/ 0 w 1419646"/>
                <a:gd name="T9" fmla="*/ 0 h 1589649"/>
                <a:gd name="T10" fmla="*/ 0 60000 65536"/>
                <a:gd name="T11" fmla="*/ 0 60000 65536"/>
                <a:gd name="T12" fmla="*/ 0 60000 65536"/>
                <a:gd name="T13" fmla="*/ 0 60000 65536"/>
                <a:gd name="T14" fmla="*/ 0 60000 65536"/>
                <a:gd name="T15" fmla="*/ 0 w 1419646"/>
                <a:gd name="T16" fmla="*/ 0 h 1589649"/>
                <a:gd name="T17" fmla="*/ 1419646 w 1419646"/>
                <a:gd name="T18" fmla="*/ 1589649 h 1589649"/>
              </a:gdLst>
              <a:ahLst/>
              <a:cxnLst>
                <a:cxn ang="T10">
                  <a:pos x="T0" y="T1"/>
                </a:cxn>
                <a:cxn ang="T11">
                  <a:pos x="T2" y="T3"/>
                </a:cxn>
                <a:cxn ang="T12">
                  <a:pos x="T4" y="T5"/>
                </a:cxn>
                <a:cxn ang="T13">
                  <a:pos x="T6" y="T7"/>
                </a:cxn>
                <a:cxn ang="T14">
                  <a:pos x="T8" y="T9"/>
                </a:cxn>
              </a:cxnLst>
              <a:rect l="T15" t="T16" r="T17" b="T18"/>
              <a:pathLst>
                <a:path w="1419646" h="1589649">
                  <a:moveTo>
                    <a:pt x="0" y="0"/>
                  </a:moveTo>
                  <a:lnTo>
                    <a:pt x="826467" y="1589649"/>
                  </a:lnTo>
                  <a:lnTo>
                    <a:pt x="1419646" y="1506908"/>
                  </a:lnTo>
                  <a:lnTo>
                    <a:pt x="28136" y="56271"/>
                  </a:lnTo>
                  <a:lnTo>
                    <a:pt x="0" y="0"/>
                  </a:lnTo>
                  <a:close/>
                </a:path>
              </a:pathLst>
            </a:custGeom>
            <a:solidFill>
              <a:srgbClr val="0D0D0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nchor="ctr"/>
            <a:lstStyle/>
            <a:p>
              <a:endParaRPr lang="zh-CN" altLang="en-US"/>
            </a:p>
          </p:txBody>
        </p:sp>
        <p:sp>
          <p:nvSpPr>
            <p:cNvPr id="41" name="任意多边形 27"/>
            <p:cNvSpPr>
              <a:spLocks noChangeArrowheads="1"/>
            </p:cNvSpPr>
            <p:nvPr/>
          </p:nvSpPr>
          <p:spPr bwMode="auto">
            <a:xfrm>
              <a:off x="10396538" y="5006975"/>
              <a:ext cx="1076325" cy="1830388"/>
            </a:xfrm>
            <a:custGeom>
              <a:avLst/>
              <a:gdLst>
                <a:gd name="T0" fmla="*/ 0 w 1077095"/>
                <a:gd name="T1" fmla="*/ 1829647 h 1830635"/>
                <a:gd name="T2" fmla="*/ 1074019 w 1077095"/>
                <a:gd name="T3" fmla="*/ 0 h 1830635"/>
                <a:gd name="T4" fmla="*/ 501331 w 1077095"/>
                <a:gd name="T5" fmla="*/ 70304 h 1830635"/>
                <a:gd name="T6" fmla="*/ 0 w 1077095"/>
                <a:gd name="T7" fmla="*/ 1829647 h 1830635"/>
                <a:gd name="T8" fmla="*/ 0 60000 65536"/>
                <a:gd name="T9" fmla="*/ 0 60000 65536"/>
                <a:gd name="T10" fmla="*/ 0 60000 65536"/>
                <a:gd name="T11" fmla="*/ 0 60000 65536"/>
                <a:gd name="T12" fmla="*/ 0 w 1077095"/>
                <a:gd name="T13" fmla="*/ 0 h 1830635"/>
                <a:gd name="T14" fmla="*/ 1077095 w 1077095"/>
                <a:gd name="T15" fmla="*/ 1830635 h 1830635"/>
              </a:gdLst>
              <a:ahLst/>
              <a:cxnLst>
                <a:cxn ang="T8">
                  <a:pos x="T0" y="T1"/>
                </a:cxn>
                <a:cxn ang="T9">
                  <a:pos x="T2" y="T3"/>
                </a:cxn>
                <a:cxn ang="T10">
                  <a:pos x="T4" y="T5"/>
                </a:cxn>
                <a:cxn ang="T11">
                  <a:pos x="T6" y="T7"/>
                </a:cxn>
              </a:cxnLst>
              <a:rect l="T12" t="T13" r="T14" b="T15"/>
              <a:pathLst>
                <a:path w="1077095" h="1830635">
                  <a:moveTo>
                    <a:pt x="0" y="1830635"/>
                  </a:moveTo>
                  <a:lnTo>
                    <a:pt x="1077095" y="0"/>
                  </a:lnTo>
                  <a:lnTo>
                    <a:pt x="502767" y="70340"/>
                  </a:lnTo>
                  <a:lnTo>
                    <a:pt x="0" y="1830635"/>
                  </a:lnTo>
                  <a:close/>
                </a:path>
              </a:pathLst>
            </a:custGeom>
            <a:solidFill>
              <a:srgbClr val="161616"/>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nchor="ctr"/>
            <a:lstStyle/>
            <a:p>
              <a:endParaRPr lang="zh-CN" altLang="en-US"/>
            </a:p>
          </p:txBody>
        </p:sp>
      </p:grpSp>
    </p:spTree>
  </p:cSld>
  <p:clrMapOvr>
    <a:masterClrMapping/>
  </p:clrMapOvr>
  <p:transition spd="slow" advTm="3000">
    <p:fade/>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任意多边形 26"/>
          <p:cNvSpPr>
            <a:spLocks noChangeArrowheads="1"/>
          </p:cNvSpPr>
          <p:nvPr/>
        </p:nvSpPr>
        <p:spPr bwMode="auto">
          <a:xfrm>
            <a:off x="-12700" y="0"/>
            <a:ext cx="2897188" cy="14288"/>
          </a:xfrm>
          <a:custGeom>
            <a:avLst/>
            <a:gdLst>
              <a:gd name="T0" fmla="*/ 0 w 2897945"/>
              <a:gd name="T1" fmla="*/ 0 h 14068"/>
              <a:gd name="T2" fmla="*/ 2894919 w 2897945"/>
              <a:gd name="T3" fmla="*/ 14968 h 14068"/>
              <a:gd name="T4" fmla="*/ 0 60000 65536"/>
              <a:gd name="T5" fmla="*/ 0 60000 65536"/>
              <a:gd name="T6" fmla="*/ 0 w 2897945"/>
              <a:gd name="T7" fmla="*/ 0 h 14068"/>
              <a:gd name="T8" fmla="*/ 2897945 w 2897945"/>
              <a:gd name="T9" fmla="*/ 14068 h 14068"/>
            </a:gdLst>
            <a:ahLst/>
            <a:cxnLst>
              <a:cxn ang="T4">
                <a:pos x="T0" y="T1"/>
              </a:cxn>
              <a:cxn ang="T5">
                <a:pos x="T2" y="T3"/>
              </a:cxn>
            </a:cxnLst>
            <a:rect l="T6" t="T7" r="T8" b="T9"/>
            <a:pathLst>
              <a:path w="2897945" h="14068">
                <a:moveTo>
                  <a:pt x="0" y="0"/>
                </a:moveTo>
                <a:lnTo>
                  <a:pt x="2897945" y="14068"/>
                </a:lnTo>
              </a:path>
            </a:pathLst>
          </a:cu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p>
            <a:endParaRPr lang="zh-CN" altLang="en-US"/>
          </a:p>
        </p:txBody>
      </p:sp>
      <p:sp>
        <p:nvSpPr>
          <p:cNvPr id="15368" name="等腰三角形 37"/>
          <p:cNvSpPr>
            <a:spLocks noChangeArrowheads="1"/>
          </p:cNvSpPr>
          <p:nvPr/>
        </p:nvSpPr>
        <p:spPr bwMode="auto">
          <a:xfrm>
            <a:off x="4932194" y="2303144"/>
            <a:ext cx="864229" cy="2195780"/>
          </a:xfrm>
          <a:prstGeom prst="triangle">
            <a:avLst>
              <a:gd name="adj" fmla="val 50000"/>
            </a:avLst>
          </a:prstGeom>
          <a:solidFill>
            <a:schemeClr val="accent2">
              <a:lumMod val="40000"/>
              <a:lumOff val="60000"/>
            </a:schemeClr>
          </a:solidFill>
          <a:ln>
            <a:noFill/>
          </a:ln>
          <a:extLst/>
        </p:spPr>
        <p:txBody>
          <a:bodyPr anchor="ctr"/>
          <a:lstStyle/>
          <a:p>
            <a:pPr algn="ctr"/>
            <a:endParaRPr lang="zh-CN" altLang="zh-CN">
              <a:solidFill>
                <a:srgbClr val="FFFFFF"/>
              </a:solidFill>
              <a:latin typeface="宋体" pitchFamily="2" charset="-122"/>
              <a:sym typeface="宋体" pitchFamily="2" charset="-122"/>
            </a:endParaRPr>
          </a:p>
        </p:txBody>
      </p:sp>
      <p:sp>
        <p:nvSpPr>
          <p:cNvPr id="15369" name="直接连接符 38"/>
          <p:cNvSpPr>
            <a:spLocks noChangeShapeType="1"/>
          </p:cNvSpPr>
          <p:nvPr/>
        </p:nvSpPr>
        <p:spPr bwMode="auto">
          <a:xfrm>
            <a:off x="60325" y="4492155"/>
            <a:ext cx="7273925" cy="1"/>
          </a:xfrm>
          <a:prstGeom prst="line">
            <a:avLst/>
          </a:prstGeom>
          <a:noFill/>
          <a:ln w="6350">
            <a:solidFill>
              <a:srgbClr val="182451"/>
            </a:solidFill>
            <a:miter lim="800000"/>
            <a:headEnd/>
            <a:tailEnd/>
          </a:ln>
          <a:extLst>
            <a:ext uri="{909E8E84-426E-40DD-AFC4-6F175D3DCCD1}">
              <a14:hiddenFill xmlns:a14="http://schemas.microsoft.com/office/drawing/2010/main" xmlns="">
                <a:noFill/>
              </a14:hiddenFill>
            </a:ext>
          </a:extLst>
        </p:spPr>
        <p:txBody>
          <a:bodyPr/>
          <a:lstStyle/>
          <a:p>
            <a:endParaRPr lang="zh-CN" altLang="en-US"/>
          </a:p>
        </p:txBody>
      </p:sp>
      <p:sp>
        <p:nvSpPr>
          <p:cNvPr id="15370" name="等腰三角形 39"/>
          <p:cNvSpPr>
            <a:spLocks noChangeArrowheads="1"/>
          </p:cNvSpPr>
          <p:nvPr/>
        </p:nvSpPr>
        <p:spPr bwMode="auto">
          <a:xfrm>
            <a:off x="542008" y="3493668"/>
            <a:ext cx="864229" cy="993583"/>
          </a:xfrm>
          <a:prstGeom prst="triangle">
            <a:avLst>
              <a:gd name="adj" fmla="val 50000"/>
            </a:avLst>
          </a:prstGeom>
          <a:solidFill>
            <a:schemeClr val="accent6"/>
          </a:solidFill>
          <a:ln>
            <a:noFill/>
          </a:ln>
          <a:extLst/>
        </p:spPr>
        <p:txBody>
          <a:bodyPr anchor="ctr"/>
          <a:lstStyle/>
          <a:p>
            <a:pPr algn="ctr"/>
            <a:endParaRPr lang="zh-CN" altLang="zh-CN">
              <a:solidFill>
                <a:srgbClr val="FFFFFF"/>
              </a:solidFill>
              <a:latin typeface="宋体" pitchFamily="2" charset="-122"/>
              <a:sym typeface="宋体" pitchFamily="2" charset="-122"/>
            </a:endParaRPr>
          </a:p>
        </p:txBody>
      </p:sp>
      <p:sp>
        <p:nvSpPr>
          <p:cNvPr id="15371" name="文本框 40"/>
          <p:cNvSpPr>
            <a:spLocks noChangeArrowheads="1"/>
          </p:cNvSpPr>
          <p:nvPr/>
        </p:nvSpPr>
        <p:spPr bwMode="auto">
          <a:xfrm>
            <a:off x="370386" y="3087736"/>
            <a:ext cx="1207471" cy="36929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pPr algn="ctr"/>
            <a:r>
              <a:rPr lang="en-US" altLang="zh-CN">
                <a:solidFill>
                  <a:schemeClr val="bg1"/>
                </a:solidFill>
                <a:sym typeface="Calibri" pitchFamily="34" charset="0"/>
              </a:rPr>
              <a:t>2010</a:t>
            </a:r>
            <a:endParaRPr lang="zh-CN" altLang="en-US">
              <a:solidFill>
                <a:schemeClr val="bg1"/>
              </a:solidFill>
              <a:sym typeface="宋体" pitchFamily="2" charset="-122"/>
            </a:endParaRPr>
          </a:p>
        </p:txBody>
      </p:sp>
      <p:sp>
        <p:nvSpPr>
          <p:cNvPr id="15372" name="文本框 41"/>
          <p:cNvSpPr>
            <a:spLocks noChangeArrowheads="1"/>
          </p:cNvSpPr>
          <p:nvPr/>
        </p:nvSpPr>
        <p:spPr bwMode="auto">
          <a:xfrm>
            <a:off x="1467933" y="3575029"/>
            <a:ext cx="1207471" cy="36929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pPr algn="ctr"/>
            <a:r>
              <a:rPr lang="en-US" altLang="zh-CN">
                <a:solidFill>
                  <a:schemeClr val="bg1"/>
                </a:solidFill>
                <a:sym typeface="Calibri" pitchFamily="34" charset="0"/>
              </a:rPr>
              <a:t>2011</a:t>
            </a:r>
            <a:endParaRPr lang="zh-CN" altLang="en-US">
              <a:solidFill>
                <a:schemeClr val="bg1"/>
              </a:solidFill>
              <a:sym typeface="宋体" pitchFamily="2" charset="-122"/>
            </a:endParaRPr>
          </a:p>
        </p:txBody>
      </p:sp>
      <p:sp>
        <p:nvSpPr>
          <p:cNvPr id="15373" name="等腰三角形 42"/>
          <p:cNvSpPr>
            <a:spLocks noChangeArrowheads="1"/>
          </p:cNvSpPr>
          <p:nvPr/>
        </p:nvSpPr>
        <p:spPr bwMode="auto">
          <a:xfrm>
            <a:off x="2737101" y="2800098"/>
            <a:ext cx="864229" cy="1691830"/>
          </a:xfrm>
          <a:prstGeom prst="triangle">
            <a:avLst>
              <a:gd name="adj" fmla="val 50000"/>
            </a:avLst>
          </a:prstGeom>
          <a:solidFill>
            <a:schemeClr val="accent3"/>
          </a:solidFill>
          <a:ln>
            <a:noFill/>
          </a:ln>
          <a:extLst/>
        </p:spPr>
        <p:txBody>
          <a:bodyPr anchor="ctr"/>
          <a:lstStyle/>
          <a:p>
            <a:pPr algn="ctr"/>
            <a:endParaRPr lang="zh-CN" altLang="zh-CN">
              <a:solidFill>
                <a:srgbClr val="FFFFFF"/>
              </a:solidFill>
              <a:latin typeface="宋体" pitchFamily="2" charset="-122"/>
              <a:sym typeface="宋体" pitchFamily="2" charset="-122"/>
            </a:endParaRPr>
          </a:p>
        </p:txBody>
      </p:sp>
      <p:sp>
        <p:nvSpPr>
          <p:cNvPr id="15374" name="文本框 43"/>
          <p:cNvSpPr>
            <a:spLocks noChangeArrowheads="1"/>
          </p:cNvSpPr>
          <p:nvPr/>
        </p:nvSpPr>
        <p:spPr bwMode="auto">
          <a:xfrm>
            <a:off x="2565480" y="2190112"/>
            <a:ext cx="1207471" cy="36929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pPr algn="ctr"/>
            <a:r>
              <a:rPr lang="en-US" altLang="zh-CN">
                <a:solidFill>
                  <a:schemeClr val="bg1"/>
                </a:solidFill>
                <a:sym typeface="Calibri" pitchFamily="34" charset="0"/>
              </a:rPr>
              <a:t>2012</a:t>
            </a:r>
            <a:endParaRPr lang="zh-CN" altLang="en-US">
              <a:solidFill>
                <a:schemeClr val="bg1"/>
              </a:solidFill>
              <a:sym typeface="宋体" pitchFamily="2" charset="-122"/>
            </a:endParaRPr>
          </a:p>
        </p:txBody>
      </p:sp>
      <p:sp>
        <p:nvSpPr>
          <p:cNvPr id="15375" name="等腰三角形 44"/>
          <p:cNvSpPr>
            <a:spLocks noChangeArrowheads="1"/>
          </p:cNvSpPr>
          <p:nvPr/>
        </p:nvSpPr>
        <p:spPr bwMode="auto">
          <a:xfrm>
            <a:off x="3834648" y="2003500"/>
            <a:ext cx="864229" cy="2483751"/>
          </a:xfrm>
          <a:prstGeom prst="triangle">
            <a:avLst>
              <a:gd name="adj" fmla="val 50000"/>
            </a:avLst>
          </a:prstGeom>
          <a:solidFill>
            <a:schemeClr val="accent4"/>
          </a:solidFill>
          <a:ln>
            <a:noFill/>
          </a:ln>
          <a:extLst/>
        </p:spPr>
        <p:txBody>
          <a:bodyPr anchor="ctr"/>
          <a:lstStyle/>
          <a:p>
            <a:pPr algn="ctr"/>
            <a:endParaRPr lang="zh-CN" altLang="zh-CN">
              <a:solidFill>
                <a:srgbClr val="FFFFFF"/>
              </a:solidFill>
              <a:latin typeface="宋体" pitchFamily="2" charset="-122"/>
              <a:sym typeface="宋体" pitchFamily="2" charset="-122"/>
            </a:endParaRPr>
          </a:p>
        </p:txBody>
      </p:sp>
      <p:sp>
        <p:nvSpPr>
          <p:cNvPr id="15376" name="文本框 45"/>
          <p:cNvSpPr>
            <a:spLocks noChangeArrowheads="1"/>
          </p:cNvSpPr>
          <p:nvPr/>
        </p:nvSpPr>
        <p:spPr bwMode="auto">
          <a:xfrm>
            <a:off x="3663025" y="1566863"/>
            <a:ext cx="1207471" cy="36929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pPr algn="ctr"/>
            <a:r>
              <a:rPr lang="en-US" altLang="zh-CN" b="1">
                <a:solidFill>
                  <a:schemeClr val="bg1"/>
                </a:solidFill>
                <a:sym typeface="Calibri" pitchFamily="34" charset="0"/>
              </a:rPr>
              <a:t>2013</a:t>
            </a:r>
            <a:endParaRPr lang="zh-CN" altLang="en-US" b="1">
              <a:solidFill>
                <a:schemeClr val="bg1"/>
              </a:solidFill>
              <a:sym typeface="宋体" pitchFamily="2" charset="-122"/>
            </a:endParaRPr>
          </a:p>
        </p:txBody>
      </p:sp>
      <p:sp>
        <p:nvSpPr>
          <p:cNvPr id="15377" name="等腰三角形 46"/>
          <p:cNvSpPr>
            <a:spLocks noChangeArrowheads="1"/>
          </p:cNvSpPr>
          <p:nvPr/>
        </p:nvSpPr>
        <p:spPr bwMode="auto">
          <a:xfrm>
            <a:off x="1639554" y="4019440"/>
            <a:ext cx="864229" cy="467953"/>
          </a:xfrm>
          <a:prstGeom prst="triangle">
            <a:avLst>
              <a:gd name="adj" fmla="val 50000"/>
            </a:avLst>
          </a:prstGeom>
          <a:solidFill>
            <a:schemeClr val="accent2"/>
          </a:solidFill>
          <a:ln>
            <a:noFill/>
          </a:ln>
          <a:extLst/>
        </p:spPr>
        <p:txBody>
          <a:bodyPr anchor="ctr"/>
          <a:lstStyle/>
          <a:p>
            <a:pPr algn="ctr"/>
            <a:endParaRPr lang="zh-CN" altLang="zh-CN">
              <a:solidFill>
                <a:srgbClr val="FFFFFF"/>
              </a:solidFill>
              <a:latin typeface="宋体" pitchFamily="2" charset="-122"/>
              <a:sym typeface="宋体" pitchFamily="2" charset="-122"/>
            </a:endParaRPr>
          </a:p>
        </p:txBody>
      </p:sp>
      <p:sp>
        <p:nvSpPr>
          <p:cNvPr id="15378" name="文本框 47"/>
          <p:cNvSpPr>
            <a:spLocks noChangeArrowheads="1"/>
          </p:cNvSpPr>
          <p:nvPr/>
        </p:nvSpPr>
        <p:spPr bwMode="auto">
          <a:xfrm>
            <a:off x="4760573" y="2007725"/>
            <a:ext cx="1207471" cy="36929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pPr algn="ctr"/>
            <a:r>
              <a:rPr lang="en-US" altLang="zh-CN" b="1" dirty="0" smtClean="0">
                <a:solidFill>
                  <a:schemeClr val="bg1"/>
                </a:solidFill>
                <a:sym typeface="Calibri" pitchFamily="34" charset="0"/>
              </a:rPr>
              <a:t>2018</a:t>
            </a:r>
            <a:endParaRPr lang="zh-CN" altLang="en-US" b="1" dirty="0">
              <a:solidFill>
                <a:schemeClr val="bg1"/>
              </a:solidFill>
              <a:sym typeface="宋体" pitchFamily="2" charset="-122"/>
            </a:endParaRPr>
          </a:p>
        </p:txBody>
      </p:sp>
      <p:sp>
        <p:nvSpPr>
          <p:cNvPr id="15379" name="等腰三角形 48"/>
          <p:cNvSpPr>
            <a:spLocks noChangeArrowheads="1"/>
          </p:cNvSpPr>
          <p:nvPr/>
        </p:nvSpPr>
        <p:spPr bwMode="auto">
          <a:xfrm>
            <a:off x="6029742" y="2550661"/>
            <a:ext cx="864229" cy="1943805"/>
          </a:xfrm>
          <a:prstGeom prst="triangle">
            <a:avLst>
              <a:gd name="adj" fmla="val 50000"/>
            </a:avLst>
          </a:prstGeom>
          <a:solidFill>
            <a:schemeClr val="accent6">
              <a:lumMod val="75000"/>
            </a:schemeClr>
          </a:solidFill>
          <a:ln>
            <a:noFill/>
          </a:ln>
          <a:extLst/>
        </p:spPr>
        <p:txBody>
          <a:bodyPr anchor="ctr"/>
          <a:lstStyle/>
          <a:p>
            <a:pPr algn="ctr"/>
            <a:endParaRPr lang="zh-CN" altLang="zh-CN">
              <a:solidFill>
                <a:srgbClr val="FFFFFF"/>
              </a:solidFill>
              <a:latin typeface="宋体" pitchFamily="2" charset="-122"/>
              <a:sym typeface="宋体" pitchFamily="2" charset="-122"/>
            </a:endParaRPr>
          </a:p>
        </p:txBody>
      </p:sp>
      <p:sp>
        <p:nvSpPr>
          <p:cNvPr id="15380" name="文本框 49"/>
          <p:cNvSpPr>
            <a:spLocks noChangeArrowheads="1"/>
          </p:cNvSpPr>
          <p:nvPr/>
        </p:nvSpPr>
        <p:spPr bwMode="auto">
          <a:xfrm>
            <a:off x="5858120" y="2207179"/>
            <a:ext cx="1207471" cy="36929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pPr algn="ctr"/>
            <a:r>
              <a:rPr lang="en-US" altLang="zh-CN" b="1" dirty="0" smtClean="0">
                <a:solidFill>
                  <a:schemeClr val="bg1"/>
                </a:solidFill>
                <a:sym typeface="Calibri" pitchFamily="34" charset="0"/>
              </a:rPr>
              <a:t>2018</a:t>
            </a:r>
            <a:endParaRPr lang="zh-CN" altLang="en-US" b="1" dirty="0">
              <a:solidFill>
                <a:schemeClr val="bg1"/>
              </a:solidFill>
              <a:sym typeface="宋体" pitchFamily="2" charset="-122"/>
            </a:endParaRPr>
          </a:p>
        </p:txBody>
      </p:sp>
      <p:sp>
        <p:nvSpPr>
          <p:cNvPr id="15397" name="文本框 66"/>
          <p:cNvSpPr>
            <a:spLocks noChangeArrowheads="1"/>
          </p:cNvSpPr>
          <p:nvPr/>
        </p:nvSpPr>
        <p:spPr bwMode="auto">
          <a:xfrm>
            <a:off x="228915" y="4547548"/>
            <a:ext cx="1490415" cy="9232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pPr algn="ctr"/>
            <a:r>
              <a:rPr lang="en-US" altLang="zh-CN" sz="5400" b="1">
                <a:solidFill>
                  <a:schemeClr val="bg1"/>
                </a:solidFill>
                <a:sym typeface="Calibri" pitchFamily="34" charset="0"/>
              </a:rPr>
              <a:t>33</a:t>
            </a:r>
            <a:endParaRPr lang="zh-CN" altLang="en-US" sz="3600" b="1">
              <a:solidFill>
                <a:schemeClr val="bg1"/>
              </a:solidFill>
              <a:sym typeface="宋体" pitchFamily="2" charset="-122"/>
            </a:endParaRPr>
          </a:p>
        </p:txBody>
      </p:sp>
      <p:sp>
        <p:nvSpPr>
          <p:cNvPr id="15398" name="矩形 67"/>
          <p:cNvSpPr>
            <a:spLocks noChangeArrowheads="1"/>
          </p:cNvSpPr>
          <p:nvPr/>
        </p:nvSpPr>
        <p:spPr bwMode="auto">
          <a:xfrm>
            <a:off x="752251" y="5243359"/>
            <a:ext cx="458850" cy="64626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pPr algn="ctr"/>
            <a:r>
              <a:rPr lang="en-US" altLang="zh-CN" sz="3600">
                <a:solidFill>
                  <a:schemeClr val="bg1"/>
                </a:solidFill>
                <a:sym typeface="Calibri" pitchFamily="34" charset="0"/>
              </a:rPr>
              <a:t>%</a:t>
            </a:r>
            <a:endParaRPr lang="zh-CN" altLang="en-US" sz="3600">
              <a:solidFill>
                <a:schemeClr val="bg1"/>
              </a:solidFill>
              <a:sym typeface="宋体" pitchFamily="2" charset="-122"/>
            </a:endParaRPr>
          </a:p>
        </p:txBody>
      </p:sp>
      <p:sp>
        <p:nvSpPr>
          <p:cNvPr id="15395" name="文本框 64"/>
          <p:cNvSpPr>
            <a:spLocks noChangeArrowheads="1"/>
          </p:cNvSpPr>
          <p:nvPr/>
        </p:nvSpPr>
        <p:spPr bwMode="auto">
          <a:xfrm>
            <a:off x="1337495" y="4547548"/>
            <a:ext cx="1490415" cy="9232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pPr algn="ctr"/>
            <a:r>
              <a:rPr lang="en-US" altLang="zh-CN" sz="5400" b="1">
                <a:solidFill>
                  <a:schemeClr val="bg1"/>
                </a:solidFill>
                <a:sym typeface="Calibri" pitchFamily="34" charset="0"/>
              </a:rPr>
              <a:t>21</a:t>
            </a:r>
            <a:endParaRPr lang="zh-CN" altLang="en-US" sz="3600" b="1">
              <a:solidFill>
                <a:schemeClr val="bg1"/>
              </a:solidFill>
              <a:sym typeface="宋体" pitchFamily="2" charset="-122"/>
            </a:endParaRPr>
          </a:p>
        </p:txBody>
      </p:sp>
      <p:sp>
        <p:nvSpPr>
          <p:cNvPr id="15396" name="矩形 65"/>
          <p:cNvSpPr>
            <a:spLocks noChangeArrowheads="1"/>
          </p:cNvSpPr>
          <p:nvPr/>
        </p:nvSpPr>
        <p:spPr bwMode="auto">
          <a:xfrm>
            <a:off x="1860831" y="5243359"/>
            <a:ext cx="458850" cy="64626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pPr algn="ctr"/>
            <a:r>
              <a:rPr lang="en-US" altLang="zh-CN" sz="3600">
                <a:solidFill>
                  <a:schemeClr val="bg1"/>
                </a:solidFill>
                <a:sym typeface="Calibri" pitchFamily="34" charset="0"/>
              </a:rPr>
              <a:t>%</a:t>
            </a:r>
            <a:endParaRPr lang="zh-CN" altLang="en-US" sz="3600">
              <a:solidFill>
                <a:schemeClr val="bg1"/>
              </a:solidFill>
              <a:sym typeface="宋体" pitchFamily="2" charset="-122"/>
            </a:endParaRPr>
          </a:p>
        </p:txBody>
      </p:sp>
      <p:sp>
        <p:nvSpPr>
          <p:cNvPr id="15393" name="文本框 62"/>
          <p:cNvSpPr>
            <a:spLocks noChangeArrowheads="1"/>
          </p:cNvSpPr>
          <p:nvPr/>
        </p:nvSpPr>
        <p:spPr bwMode="auto">
          <a:xfrm>
            <a:off x="2446075" y="4547548"/>
            <a:ext cx="1490415" cy="9232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pPr algn="ctr"/>
            <a:r>
              <a:rPr lang="en-US" altLang="zh-CN" sz="5400" b="1">
                <a:solidFill>
                  <a:schemeClr val="bg1"/>
                </a:solidFill>
                <a:sym typeface="Calibri" pitchFamily="34" charset="0"/>
              </a:rPr>
              <a:t>69</a:t>
            </a:r>
            <a:endParaRPr lang="zh-CN" altLang="en-US" sz="3600" b="1">
              <a:solidFill>
                <a:schemeClr val="bg1"/>
              </a:solidFill>
              <a:sym typeface="宋体" pitchFamily="2" charset="-122"/>
            </a:endParaRPr>
          </a:p>
        </p:txBody>
      </p:sp>
      <p:sp>
        <p:nvSpPr>
          <p:cNvPr id="15394" name="矩形 63"/>
          <p:cNvSpPr>
            <a:spLocks noChangeArrowheads="1"/>
          </p:cNvSpPr>
          <p:nvPr/>
        </p:nvSpPr>
        <p:spPr bwMode="auto">
          <a:xfrm>
            <a:off x="2969411" y="5243359"/>
            <a:ext cx="458850" cy="64626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pPr algn="ctr"/>
            <a:r>
              <a:rPr lang="en-US" altLang="zh-CN" sz="3600">
                <a:solidFill>
                  <a:schemeClr val="bg1"/>
                </a:solidFill>
                <a:sym typeface="Calibri" pitchFamily="34" charset="0"/>
              </a:rPr>
              <a:t>%</a:t>
            </a:r>
            <a:endParaRPr lang="zh-CN" altLang="en-US" sz="3600">
              <a:solidFill>
                <a:schemeClr val="bg1"/>
              </a:solidFill>
              <a:sym typeface="宋体" pitchFamily="2" charset="-122"/>
            </a:endParaRPr>
          </a:p>
        </p:txBody>
      </p:sp>
      <p:sp>
        <p:nvSpPr>
          <p:cNvPr id="15391" name="文本框 60"/>
          <p:cNvSpPr>
            <a:spLocks noChangeArrowheads="1"/>
          </p:cNvSpPr>
          <p:nvPr/>
        </p:nvSpPr>
        <p:spPr bwMode="auto">
          <a:xfrm>
            <a:off x="3554656" y="4547548"/>
            <a:ext cx="1490415" cy="9232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pPr algn="ctr"/>
            <a:r>
              <a:rPr lang="en-US" altLang="zh-CN" sz="5400" b="1">
                <a:solidFill>
                  <a:schemeClr val="bg1"/>
                </a:solidFill>
                <a:sym typeface="Calibri" pitchFamily="34" charset="0"/>
              </a:rPr>
              <a:t>92</a:t>
            </a:r>
            <a:endParaRPr lang="zh-CN" altLang="en-US" sz="3600" b="1">
              <a:solidFill>
                <a:schemeClr val="bg1"/>
              </a:solidFill>
              <a:sym typeface="宋体" pitchFamily="2" charset="-122"/>
            </a:endParaRPr>
          </a:p>
        </p:txBody>
      </p:sp>
      <p:sp>
        <p:nvSpPr>
          <p:cNvPr id="15392" name="矩形 61"/>
          <p:cNvSpPr>
            <a:spLocks noChangeArrowheads="1"/>
          </p:cNvSpPr>
          <p:nvPr/>
        </p:nvSpPr>
        <p:spPr bwMode="auto">
          <a:xfrm>
            <a:off x="4077992" y="5243359"/>
            <a:ext cx="458850" cy="64626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pPr algn="ctr"/>
            <a:r>
              <a:rPr lang="en-US" altLang="zh-CN" sz="3600">
                <a:solidFill>
                  <a:schemeClr val="bg1"/>
                </a:solidFill>
                <a:sym typeface="Calibri" pitchFamily="34" charset="0"/>
              </a:rPr>
              <a:t>%</a:t>
            </a:r>
            <a:endParaRPr lang="zh-CN" altLang="en-US" sz="3600">
              <a:solidFill>
                <a:schemeClr val="bg1"/>
              </a:solidFill>
              <a:sym typeface="宋体" pitchFamily="2" charset="-122"/>
            </a:endParaRPr>
          </a:p>
        </p:txBody>
      </p:sp>
      <p:sp>
        <p:nvSpPr>
          <p:cNvPr id="15389" name="文本框 58"/>
          <p:cNvSpPr>
            <a:spLocks noChangeArrowheads="1"/>
          </p:cNvSpPr>
          <p:nvPr/>
        </p:nvSpPr>
        <p:spPr bwMode="auto">
          <a:xfrm>
            <a:off x="4663236" y="4547548"/>
            <a:ext cx="1490415" cy="9232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pPr algn="ctr"/>
            <a:r>
              <a:rPr lang="en-US" altLang="zh-CN" sz="5400" b="1">
                <a:solidFill>
                  <a:schemeClr val="bg1"/>
                </a:solidFill>
                <a:sym typeface="Calibri" pitchFamily="34" charset="0"/>
              </a:rPr>
              <a:t>83</a:t>
            </a:r>
            <a:endParaRPr lang="zh-CN" altLang="en-US" sz="3600" b="1">
              <a:solidFill>
                <a:schemeClr val="bg1"/>
              </a:solidFill>
              <a:sym typeface="宋体" pitchFamily="2" charset="-122"/>
            </a:endParaRPr>
          </a:p>
        </p:txBody>
      </p:sp>
      <p:sp>
        <p:nvSpPr>
          <p:cNvPr id="15390" name="矩形 59"/>
          <p:cNvSpPr>
            <a:spLocks noChangeArrowheads="1"/>
          </p:cNvSpPr>
          <p:nvPr/>
        </p:nvSpPr>
        <p:spPr bwMode="auto">
          <a:xfrm>
            <a:off x="5186572" y="5243359"/>
            <a:ext cx="458850" cy="64626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pPr algn="ctr"/>
            <a:r>
              <a:rPr lang="en-US" altLang="zh-CN" sz="3600">
                <a:solidFill>
                  <a:schemeClr val="bg1"/>
                </a:solidFill>
                <a:sym typeface="Calibri" pitchFamily="34" charset="0"/>
              </a:rPr>
              <a:t>%</a:t>
            </a:r>
            <a:endParaRPr lang="zh-CN" altLang="en-US" sz="3600">
              <a:solidFill>
                <a:schemeClr val="bg1"/>
              </a:solidFill>
              <a:sym typeface="宋体" pitchFamily="2" charset="-122"/>
            </a:endParaRPr>
          </a:p>
        </p:txBody>
      </p:sp>
      <p:sp>
        <p:nvSpPr>
          <p:cNvPr id="15387" name="文本框 56"/>
          <p:cNvSpPr>
            <a:spLocks noChangeArrowheads="1"/>
          </p:cNvSpPr>
          <p:nvPr/>
        </p:nvSpPr>
        <p:spPr bwMode="auto">
          <a:xfrm>
            <a:off x="5771816" y="4547548"/>
            <a:ext cx="1490415" cy="9232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pPr algn="ctr"/>
            <a:r>
              <a:rPr lang="en-US" altLang="zh-CN" sz="5400" b="1">
                <a:solidFill>
                  <a:schemeClr val="bg1"/>
                </a:solidFill>
                <a:sym typeface="Calibri" pitchFamily="34" charset="0"/>
              </a:rPr>
              <a:t>80</a:t>
            </a:r>
            <a:endParaRPr lang="zh-CN" altLang="en-US" sz="3600" b="1">
              <a:solidFill>
                <a:schemeClr val="bg1"/>
              </a:solidFill>
              <a:sym typeface="宋体" pitchFamily="2" charset="-122"/>
            </a:endParaRPr>
          </a:p>
        </p:txBody>
      </p:sp>
      <p:sp>
        <p:nvSpPr>
          <p:cNvPr id="15388" name="矩形 57"/>
          <p:cNvSpPr>
            <a:spLocks noChangeArrowheads="1"/>
          </p:cNvSpPr>
          <p:nvPr/>
        </p:nvSpPr>
        <p:spPr bwMode="auto">
          <a:xfrm>
            <a:off x="6295152" y="5243359"/>
            <a:ext cx="458850" cy="64626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pPr algn="ctr"/>
            <a:r>
              <a:rPr lang="en-US" altLang="zh-CN" sz="3600">
                <a:solidFill>
                  <a:schemeClr val="bg1"/>
                </a:solidFill>
                <a:sym typeface="Calibri" pitchFamily="34" charset="0"/>
              </a:rPr>
              <a:t>%</a:t>
            </a:r>
            <a:endParaRPr lang="zh-CN" altLang="en-US" sz="3600">
              <a:solidFill>
                <a:schemeClr val="bg1"/>
              </a:solidFill>
              <a:sym typeface="宋体" pitchFamily="2" charset="-122"/>
            </a:endParaRPr>
          </a:p>
        </p:txBody>
      </p:sp>
      <p:sp>
        <p:nvSpPr>
          <p:cNvPr id="15366" name="TextBox 8"/>
          <p:cNvSpPr>
            <a:spLocks noChangeArrowheads="1"/>
          </p:cNvSpPr>
          <p:nvPr/>
        </p:nvSpPr>
        <p:spPr bwMode="auto">
          <a:xfrm>
            <a:off x="6927850" y="3255219"/>
            <a:ext cx="3646488" cy="175493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spAutoFit/>
          </a:bodyPr>
          <a:lstStyle/>
          <a:p>
            <a:pPr algn="ctr">
              <a:lnSpc>
                <a:spcPct val="150000"/>
              </a:lnSpc>
            </a:pPr>
            <a:r>
              <a:rPr lang="zh-CN" altLang="en-US">
                <a:solidFill>
                  <a:schemeClr val="bg1"/>
                </a:solidFill>
                <a:latin typeface="微软雅黑" pitchFamily="34" charset="-122"/>
                <a:ea typeface="微软雅黑" pitchFamily="34" charset="-122"/>
                <a:sym typeface="微软雅黑" pitchFamily="34" charset="-122"/>
              </a:rPr>
              <a:t>请在此输入您的文字内容</a:t>
            </a:r>
            <a:endParaRPr lang="en-US" altLang="zh-CN">
              <a:solidFill>
                <a:schemeClr val="bg1"/>
              </a:solidFill>
              <a:latin typeface="微软雅黑" pitchFamily="34" charset="-122"/>
              <a:ea typeface="微软雅黑" pitchFamily="34" charset="-122"/>
              <a:sym typeface="微软雅黑" pitchFamily="34" charset="-122"/>
            </a:endParaRPr>
          </a:p>
          <a:p>
            <a:pPr algn="ctr">
              <a:lnSpc>
                <a:spcPct val="150000"/>
              </a:lnSpc>
            </a:pPr>
            <a:r>
              <a:rPr lang="zh-CN" altLang="en-US">
                <a:solidFill>
                  <a:schemeClr val="bg1"/>
                </a:solidFill>
                <a:latin typeface="微软雅黑" pitchFamily="34" charset="-122"/>
                <a:ea typeface="微软雅黑" pitchFamily="34" charset="-122"/>
                <a:sym typeface="微软雅黑" pitchFamily="34" charset="-122"/>
              </a:rPr>
              <a:t>请在此输入您的文字内容</a:t>
            </a:r>
            <a:endParaRPr lang="en-US" altLang="zh-CN">
              <a:solidFill>
                <a:schemeClr val="bg1"/>
              </a:solidFill>
              <a:latin typeface="微软雅黑" pitchFamily="34" charset="-122"/>
              <a:ea typeface="微软雅黑" pitchFamily="34" charset="-122"/>
              <a:sym typeface="微软雅黑" pitchFamily="34" charset="-122"/>
            </a:endParaRPr>
          </a:p>
          <a:p>
            <a:pPr algn="ctr">
              <a:lnSpc>
                <a:spcPct val="150000"/>
              </a:lnSpc>
            </a:pPr>
            <a:r>
              <a:rPr lang="zh-CN" altLang="en-US">
                <a:solidFill>
                  <a:schemeClr val="bg1"/>
                </a:solidFill>
                <a:latin typeface="微软雅黑" pitchFamily="34" charset="-122"/>
                <a:ea typeface="微软雅黑" pitchFamily="34" charset="-122"/>
                <a:sym typeface="微软雅黑" pitchFamily="34" charset="-122"/>
              </a:rPr>
              <a:t>请在此输入您的文字内容</a:t>
            </a:r>
            <a:endParaRPr lang="en-US" altLang="zh-CN">
              <a:solidFill>
                <a:schemeClr val="bg1"/>
              </a:solidFill>
              <a:latin typeface="微软雅黑" pitchFamily="34" charset="-122"/>
              <a:ea typeface="微软雅黑" pitchFamily="34" charset="-122"/>
              <a:sym typeface="微软雅黑" pitchFamily="34" charset="-122"/>
            </a:endParaRPr>
          </a:p>
          <a:p>
            <a:pPr algn="ctr">
              <a:lnSpc>
                <a:spcPct val="150000"/>
              </a:lnSpc>
            </a:pPr>
            <a:r>
              <a:rPr lang="zh-CN" altLang="en-US">
                <a:solidFill>
                  <a:schemeClr val="bg1"/>
                </a:solidFill>
                <a:latin typeface="微软雅黑" pitchFamily="34" charset="-122"/>
                <a:ea typeface="微软雅黑" pitchFamily="34" charset="-122"/>
                <a:sym typeface="微软雅黑" pitchFamily="34" charset="-122"/>
              </a:rPr>
              <a:t>请在此输入您的文字内容</a:t>
            </a:r>
          </a:p>
        </p:txBody>
      </p:sp>
      <p:sp>
        <p:nvSpPr>
          <p:cNvPr id="15367" name="TextBox 8"/>
          <p:cNvSpPr>
            <a:spLocks noChangeArrowheads="1"/>
          </p:cNvSpPr>
          <p:nvPr/>
        </p:nvSpPr>
        <p:spPr bwMode="auto">
          <a:xfrm>
            <a:off x="7215998" y="2520950"/>
            <a:ext cx="3070193" cy="46182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pPr algn="ctr"/>
            <a:r>
              <a:rPr lang="zh-CN" altLang="en-US" sz="2400" b="1">
                <a:solidFill>
                  <a:schemeClr val="bg1"/>
                </a:solidFill>
                <a:latin typeface="Impact" pitchFamily="34" charset="0"/>
                <a:ea typeface="微软雅黑" pitchFamily="34" charset="-122"/>
                <a:sym typeface="Impact" pitchFamily="34" charset="0"/>
              </a:rPr>
              <a:t>请在此输入您的标题</a:t>
            </a:r>
            <a:endParaRPr lang="zh-CN" altLang="en-US" sz="2400" b="1">
              <a:solidFill>
                <a:schemeClr val="bg1"/>
              </a:solidFill>
              <a:latin typeface="微软雅黑" pitchFamily="34" charset="-122"/>
              <a:ea typeface="微软雅黑" pitchFamily="34" charset="-122"/>
              <a:sym typeface="微软雅黑" pitchFamily="34" charset="-122"/>
            </a:endParaRPr>
          </a:p>
        </p:txBody>
      </p:sp>
      <p:grpSp>
        <p:nvGrpSpPr>
          <p:cNvPr id="40" name="组合 39"/>
          <p:cNvGrpSpPr/>
          <p:nvPr/>
        </p:nvGrpSpPr>
        <p:grpSpPr>
          <a:xfrm>
            <a:off x="6457950" y="-6350"/>
            <a:ext cx="5754688" cy="6853238"/>
            <a:chOff x="6457950" y="-6350"/>
            <a:chExt cx="5754688" cy="6853238"/>
          </a:xfrm>
        </p:grpSpPr>
        <p:sp>
          <p:nvSpPr>
            <p:cNvPr id="41" name="任意多边形 20"/>
            <p:cNvSpPr>
              <a:spLocks noChangeArrowheads="1"/>
            </p:cNvSpPr>
            <p:nvPr/>
          </p:nvSpPr>
          <p:spPr bwMode="auto">
            <a:xfrm>
              <a:off x="10136188" y="223838"/>
              <a:ext cx="2060575" cy="5546725"/>
            </a:xfrm>
            <a:custGeom>
              <a:avLst/>
              <a:gdLst>
                <a:gd name="T0" fmla="*/ 2752519 w 1871003"/>
                <a:gd name="T1" fmla="*/ 0 h 4276578"/>
                <a:gd name="T2" fmla="*/ 0 w 1871003"/>
                <a:gd name="T3" fmla="*/ 7245282 h 4276578"/>
                <a:gd name="T4" fmla="*/ 2731823 w 1871003"/>
                <a:gd name="T5" fmla="*/ 12102008 h 4276578"/>
                <a:gd name="T6" fmla="*/ 2752519 w 1871003"/>
                <a:gd name="T7" fmla="*/ 0 h 4276578"/>
                <a:gd name="T8" fmla="*/ 0 60000 65536"/>
                <a:gd name="T9" fmla="*/ 0 60000 65536"/>
                <a:gd name="T10" fmla="*/ 0 60000 65536"/>
                <a:gd name="T11" fmla="*/ 0 60000 65536"/>
                <a:gd name="T12" fmla="*/ 0 w 1871003"/>
                <a:gd name="T13" fmla="*/ 0 h 4276578"/>
                <a:gd name="T14" fmla="*/ 1871003 w 1871003"/>
                <a:gd name="T15" fmla="*/ 4276578 h 4276578"/>
              </a:gdLst>
              <a:ahLst/>
              <a:cxnLst>
                <a:cxn ang="T8">
                  <a:pos x="T0" y="T1"/>
                </a:cxn>
                <a:cxn ang="T9">
                  <a:pos x="T2" y="T3"/>
                </a:cxn>
                <a:cxn ang="T10">
                  <a:pos x="T4" y="T5"/>
                </a:cxn>
                <a:cxn ang="T11">
                  <a:pos x="T6" y="T7"/>
                </a:cxn>
              </a:cxnLst>
              <a:rect l="T12" t="T13" r="T14" b="T15"/>
              <a:pathLst>
                <a:path w="1871003" h="4276578">
                  <a:moveTo>
                    <a:pt x="1871003" y="0"/>
                  </a:moveTo>
                  <a:lnTo>
                    <a:pt x="0" y="2560320"/>
                  </a:lnTo>
                  <a:lnTo>
                    <a:pt x="1856935" y="4276578"/>
                  </a:lnTo>
                  <a:cubicBezTo>
                    <a:pt x="1861624" y="2851052"/>
                    <a:pt x="1866314" y="1425526"/>
                    <a:pt x="1871003" y="0"/>
                  </a:cubicBezTo>
                  <a:close/>
                </a:path>
              </a:pathLst>
            </a:custGeom>
            <a:gradFill rotWithShape="1">
              <a:gsLst>
                <a:gs pos="0">
                  <a:schemeClr val="tx1">
                    <a:lumMod val="95000"/>
                    <a:lumOff val="5000"/>
                  </a:schemeClr>
                </a:gs>
                <a:gs pos="50000">
                  <a:schemeClr val="accent3">
                    <a:lumMod val="75000"/>
                  </a:schemeClr>
                </a:gs>
                <a:gs pos="100000">
                  <a:schemeClr val="accent4"/>
                </a:gs>
              </a:gsLst>
              <a:lin ang="18900000" scaled="1"/>
            </a:gradFill>
            <a:ln>
              <a:noFill/>
            </a:ln>
            <a:extLst/>
          </p:spPr>
          <p:txBody>
            <a:bodyPr anchor="ctr"/>
            <a:lstStyle/>
            <a:p>
              <a:endParaRPr lang="zh-CN" altLang="en-US"/>
            </a:p>
          </p:txBody>
        </p:sp>
        <p:sp>
          <p:nvSpPr>
            <p:cNvPr id="42" name="任意多边形 3"/>
            <p:cNvSpPr>
              <a:spLocks noChangeArrowheads="1"/>
            </p:cNvSpPr>
            <p:nvPr/>
          </p:nvSpPr>
          <p:spPr bwMode="auto">
            <a:xfrm>
              <a:off x="6457950" y="11113"/>
              <a:ext cx="5734050" cy="2208212"/>
            </a:xfrm>
            <a:custGeom>
              <a:avLst/>
              <a:gdLst>
                <a:gd name="T0" fmla="*/ 5849617 w 5852160"/>
                <a:gd name="T1" fmla="*/ 0 h 2208628"/>
                <a:gd name="T2" fmla="*/ 0 w 5852160"/>
                <a:gd name="T3" fmla="*/ 0 h 2208628"/>
                <a:gd name="T4" fmla="*/ 5849617 w 5852160"/>
                <a:gd name="T5" fmla="*/ 2206964 h 2208628"/>
                <a:gd name="T6" fmla="*/ 5849617 w 5852160"/>
                <a:gd name="T7" fmla="*/ 0 h 2208628"/>
                <a:gd name="T8" fmla="*/ 0 60000 65536"/>
                <a:gd name="T9" fmla="*/ 0 60000 65536"/>
                <a:gd name="T10" fmla="*/ 0 60000 65536"/>
                <a:gd name="T11" fmla="*/ 0 60000 65536"/>
                <a:gd name="T12" fmla="*/ 0 w 5852160"/>
                <a:gd name="T13" fmla="*/ 0 h 2208628"/>
                <a:gd name="T14" fmla="*/ 5852160 w 5852160"/>
                <a:gd name="T15" fmla="*/ 2208628 h 2208628"/>
              </a:gdLst>
              <a:ahLst/>
              <a:cxnLst>
                <a:cxn ang="T8">
                  <a:pos x="T0" y="T1"/>
                </a:cxn>
                <a:cxn ang="T9">
                  <a:pos x="T2" y="T3"/>
                </a:cxn>
                <a:cxn ang="T10">
                  <a:pos x="T4" y="T5"/>
                </a:cxn>
                <a:cxn ang="T11">
                  <a:pos x="T6" y="T7"/>
                </a:cxn>
              </a:cxnLst>
              <a:rect l="T12" t="T13" r="T14" b="T15"/>
              <a:pathLst>
                <a:path w="5852160" h="2208628">
                  <a:moveTo>
                    <a:pt x="5852160" y="0"/>
                  </a:moveTo>
                  <a:lnTo>
                    <a:pt x="0" y="0"/>
                  </a:lnTo>
                  <a:lnTo>
                    <a:pt x="5852160" y="2208628"/>
                  </a:lnTo>
                  <a:lnTo>
                    <a:pt x="5852160" y="0"/>
                  </a:lnTo>
                  <a:close/>
                </a:path>
              </a:pathLst>
            </a:custGeom>
            <a:gradFill rotWithShape="1">
              <a:gsLst>
                <a:gs pos="0">
                  <a:schemeClr val="tx1">
                    <a:lumMod val="95000"/>
                    <a:lumOff val="5000"/>
                  </a:schemeClr>
                </a:gs>
                <a:gs pos="50000">
                  <a:schemeClr val="accent4">
                    <a:lumMod val="60000"/>
                    <a:lumOff val="40000"/>
                  </a:schemeClr>
                </a:gs>
                <a:gs pos="100000">
                  <a:schemeClr val="accent4">
                    <a:lumMod val="75000"/>
                  </a:schemeClr>
                </a:gs>
              </a:gsLst>
              <a:lin ang="18900000" scaled="1"/>
            </a:gradFill>
            <a:ln>
              <a:noFill/>
            </a:ln>
            <a:extLst/>
          </p:spPr>
          <p:txBody>
            <a:bodyPr anchor="ctr"/>
            <a:lstStyle/>
            <a:p>
              <a:endParaRPr lang="zh-CN" altLang="en-US"/>
            </a:p>
          </p:txBody>
        </p:sp>
        <p:sp>
          <p:nvSpPr>
            <p:cNvPr id="43" name="任意多边形 4"/>
            <p:cNvSpPr>
              <a:spLocks noChangeArrowheads="1"/>
            </p:cNvSpPr>
            <p:nvPr/>
          </p:nvSpPr>
          <p:spPr bwMode="auto">
            <a:xfrm>
              <a:off x="9424988" y="4543425"/>
              <a:ext cx="2771775" cy="2039938"/>
            </a:xfrm>
            <a:custGeom>
              <a:avLst/>
              <a:gdLst>
                <a:gd name="T0" fmla="*/ 2773095 w 2771335"/>
                <a:gd name="T1" fmla="*/ 98497 h 2039815"/>
                <a:gd name="T2" fmla="*/ 0 w 2771335"/>
                <a:gd name="T3" fmla="*/ 2040307 h 2039815"/>
                <a:gd name="T4" fmla="*/ 1182438 w 2771335"/>
                <a:gd name="T5" fmla="*/ 0 h 2039815"/>
                <a:gd name="T6" fmla="*/ 84458 w 2771335"/>
                <a:gd name="T7" fmla="*/ 562843 h 2039815"/>
                <a:gd name="T8" fmla="*/ 0 60000 65536"/>
                <a:gd name="T9" fmla="*/ 0 60000 65536"/>
                <a:gd name="T10" fmla="*/ 0 60000 65536"/>
                <a:gd name="T11" fmla="*/ 0 60000 65536"/>
                <a:gd name="T12" fmla="*/ 0 w 2771335"/>
                <a:gd name="T13" fmla="*/ 0 h 2039815"/>
                <a:gd name="T14" fmla="*/ 2771335 w 2771335"/>
                <a:gd name="T15" fmla="*/ 2039815 h 2039815"/>
              </a:gdLst>
              <a:ahLst/>
              <a:cxnLst>
                <a:cxn ang="T8">
                  <a:pos x="T0" y="T1"/>
                </a:cxn>
                <a:cxn ang="T9">
                  <a:pos x="T2" y="T3"/>
                </a:cxn>
                <a:cxn ang="T10">
                  <a:pos x="T4" y="T5"/>
                </a:cxn>
                <a:cxn ang="T11">
                  <a:pos x="T6" y="T7"/>
                </a:cxn>
              </a:cxnLst>
              <a:rect l="T12" t="T13" r="T14" b="T15"/>
              <a:pathLst>
                <a:path w="2771335" h="2039815">
                  <a:moveTo>
                    <a:pt x="2771335" y="98473"/>
                  </a:moveTo>
                  <a:lnTo>
                    <a:pt x="0" y="2039815"/>
                  </a:lnTo>
                  <a:lnTo>
                    <a:pt x="1181686" y="0"/>
                  </a:lnTo>
                  <a:lnTo>
                    <a:pt x="84406" y="562707"/>
                  </a:lnTo>
                </a:path>
              </a:pathLst>
            </a:cu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p>
              <a:endParaRPr lang="zh-CN" altLang="en-US"/>
            </a:p>
          </p:txBody>
        </p:sp>
        <p:sp>
          <p:nvSpPr>
            <p:cNvPr id="44" name="任意多边形 5"/>
            <p:cNvSpPr>
              <a:spLocks noChangeArrowheads="1"/>
            </p:cNvSpPr>
            <p:nvPr/>
          </p:nvSpPr>
          <p:spPr bwMode="auto">
            <a:xfrm>
              <a:off x="10367963" y="4530725"/>
              <a:ext cx="1828800" cy="2292350"/>
            </a:xfrm>
            <a:custGeom>
              <a:avLst/>
              <a:gdLst>
                <a:gd name="T0" fmla="*/ 1800665 w 1828800"/>
                <a:gd name="T1" fmla="*/ 266966 h 2293034"/>
                <a:gd name="T2" fmla="*/ 1800665 w 1828800"/>
                <a:gd name="T3" fmla="*/ 168612 h 2293034"/>
                <a:gd name="T4" fmla="*/ 0 w 1828800"/>
                <a:gd name="T5" fmla="*/ 2290299 h 2293034"/>
                <a:gd name="T6" fmla="*/ 1828800 w 1828800"/>
                <a:gd name="T7" fmla="*/ 2276247 h 2293034"/>
                <a:gd name="T8" fmla="*/ 1645920 w 1828800"/>
                <a:gd name="T9" fmla="*/ 0 h 2293034"/>
                <a:gd name="T10" fmla="*/ 0 60000 65536"/>
                <a:gd name="T11" fmla="*/ 0 60000 65536"/>
                <a:gd name="T12" fmla="*/ 0 60000 65536"/>
                <a:gd name="T13" fmla="*/ 0 60000 65536"/>
                <a:gd name="T14" fmla="*/ 0 60000 65536"/>
                <a:gd name="T15" fmla="*/ 0 w 1828800"/>
                <a:gd name="T16" fmla="*/ 0 h 2293034"/>
                <a:gd name="T17" fmla="*/ 1828800 w 1828800"/>
                <a:gd name="T18" fmla="*/ 2293034 h 2293034"/>
              </a:gdLst>
              <a:ahLst/>
              <a:cxnLst>
                <a:cxn ang="T10">
                  <a:pos x="T0" y="T1"/>
                </a:cxn>
                <a:cxn ang="T11">
                  <a:pos x="T2" y="T3"/>
                </a:cxn>
                <a:cxn ang="T12">
                  <a:pos x="T4" y="T5"/>
                </a:cxn>
                <a:cxn ang="T13">
                  <a:pos x="T6" y="T7"/>
                </a:cxn>
                <a:cxn ang="T14">
                  <a:pos x="T8" y="T9"/>
                </a:cxn>
              </a:cxnLst>
              <a:rect l="T15" t="T16" r="T17" b="T18"/>
              <a:pathLst>
                <a:path w="1828800" h="2293034">
                  <a:moveTo>
                    <a:pt x="1800665" y="267286"/>
                  </a:moveTo>
                  <a:lnTo>
                    <a:pt x="1800665" y="168812"/>
                  </a:lnTo>
                  <a:lnTo>
                    <a:pt x="0" y="2293034"/>
                  </a:lnTo>
                  <a:lnTo>
                    <a:pt x="1828800" y="2278966"/>
                  </a:lnTo>
                  <a:lnTo>
                    <a:pt x="1645920" y="0"/>
                  </a:lnTo>
                </a:path>
              </a:pathLst>
            </a:cu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p>
              <a:endParaRPr lang="zh-CN" altLang="en-US"/>
            </a:p>
          </p:txBody>
        </p:sp>
        <p:sp>
          <p:nvSpPr>
            <p:cNvPr id="45" name="任意多边形 24"/>
            <p:cNvSpPr>
              <a:spLocks noChangeArrowheads="1"/>
            </p:cNvSpPr>
            <p:nvPr/>
          </p:nvSpPr>
          <p:spPr bwMode="auto">
            <a:xfrm rot="10800000">
              <a:off x="10410825" y="3738563"/>
              <a:ext cx="1801813" cy="3108325"/>
            </a:xfrm>
            <a:custGeom>
              <a:avLst/>
              <a:gdLst>
                <a:gd name="T0" fmla="*/ 0 w 1800665"/>
                <a:gd name="T1" fmla="*/ 0 h 3108120"/>
                <a:gd name="T2" fmla="*/ 1805261 w 1800665"/>
                <a:gd name="T3" fmla="*/ 0 h 3108120"/>
                <a:gd name="T4" fmla="*/ 15368 w 1800665"/>
                <a:gd name="T5" fmla="*/ 3108939 h 3108120"/>
                <a:gd name="T6" fmla="*/ 0 w 1800665"/>
                <a:gd name="T7" fmla="*/ 0 h 3108120"/>
                <a:gd name="T8" fmla="*/ 0 60000 65536"/>
                <a:gd name="T9" fmla="*/ 0 60000 65536"/>
                <a:gd name="T10" fmla="*/ 0 60000 65536"/>
                <a:gd name="T11" fmla="*/ 0 60000 65536"/>
                <a:gd name="T12" fmla="*/ 0 w 1800665"/>
                <a:gd name="T13" fmla="*/ 0 h 3108120"/>
                <a:gd name="T14" fmla="*/ 1800665 w 1800665"/>
                <a:gd name="T15" fmla="*/ 3108120 h 3108120"/>
              </a:gdLst>
              <a:ahLst/>
              <a:cxnLst>
                <a:cxn ang="T8">
                  <a:pos x="T0" y="T1"/>
                </a:cxn>
                <a:cxn ang="T9">
                  <a:pos x="T2" y="T3"/>
                </a:cxn>
                <a:cxn ang="T10">
                  <a:pos x="T4" y="T5"/>
                </a:cxn>
                <a:cxn ang="T11">
                  <a:pos x="T6" y="T7"/>
                </a:cxn>
              </a:cxnLst>
              <a:rect l="T12" t="T13" r="T14" b="T15"/>
              <a:pathLst>
                <a:path w="1800665" h="3108120">
                  <a:moveTo>
                    <a:pt x="0" y="0"/>
                  </a:moveTo>
                  <a:lnTo>
                    <a:pt x="1800665" y="0"/>
                  </a:lnTo>
                  <a:lnTo>
                    <a:pt x="15328" y="3108120"/>
                  </a:lnTo>
                  <a:cubicBezTo>
                    <a:pt x="10219" y="2072080"/>
                    <a:pt x="5109" y="1036040"/>
                    <a:pt x="0" y="0"/>
                  </a:cubicBezTo>
                  <a:close/>
                </a:path>
              </a:pathLst>
            </a:custGeom>
            <a:gradFill rotWithShape="1">
              <a:gsLst>
                <a:gs pos="0">
                  <a:schemeClr val="tx1">
                    <a:lumMod val="95000"/>
                    <a:lumOff val="5000"/>
                  </a:schemeClr>
                </a:gs>
                <a:gs pos="43999">
                  <a:schemeClr val="accent3">
                    <a:lumMod val="75000"/>
                  </a:schemeClr>
                </a:gs>
                <a:gs pos="100000">
                  <a:schemeClr val="accent4"/>
                </a:gs>
              </a:gsLst>
              <a:lin ang="0" scaled="1"/>
            </a:gradFill>
            <a:ln>
              <a:noFill/>
            </a:ln>
            <a:extLst/>
          </p:spPr>
          <p:txBody>
            <a:bodyPr anchor="ctr"/>
            <a:lstStyle/>
            <a:p>
              <a:endParaRPr lang="zh-CN" altLang="en-US"/>
            </a:p>
          </p:txBody>
        </p:sp>
        <p:sp>
          <p:nvSpPr>
            <p:cNvPr id="46" name="任意多边形 16"/>
            <p:cNvSpPr>
              <a:spLocks noChangeArrowheads="1"/>
            </p:cNvSpPr>
            <p:nvPr/>
          </p:nvSpPr>
          <p:spPr bwMode="auto">
            <a:xfrm>
              <a:off x="6457950" y="-6350"/>
              <a:ext cx="4768850" cy="2181225"/>
            </a:xfrm>
            <a:custGeom>
              <a:avLst/>
              <a:gdLst>
                <a:gd name="T0" fmla="*/ 0 w 4768948"/>
                <a:gd name="T1" fmla="*/ 0 h 2180493"/>
                <a:gd name="T2" fmla="*/ 4768554 w 4768948"/>
                <a:gd name="T3" fmla="*/ 1845346 h 2180493"/>
                <a:gd name="T4" fmla="*/ 3896427 w 4768948"/>
                <a:gd name="T5" fmla="*/ 2183422 h 2180493"/>
                <a:gd name="T6" fmla="*/ 0 w 4768948"/>
                <a:gd name="T7" fmla="*/ 0 h 2180493"/>
                <a:gd name="T8" fmla="*/ 0 60000 65536"/>
                <a:gd name="T9" fmla="*/ 0 60000 65536"/>
                <a:gd name="T10" fmla="*/ 0 60000 65536"/>
                <a:gd name="T11" fmla="*/ 0 60000 65536"/>
                <a:gd name="T12" fmla="*/ 0 w 4768948"/>
                <a:gd name="T13" fmla="*/ 0 h 2180493"/>
                <a:gd name="T14" fmla="*/ 4768948 w 4768948"/>
                <a:gd name="T15" fmla="*/ 2180493 h 2180493"/>
              </a:gdLst>
              <a:ahLst/>
              <a:cxnLst>
                <a:cxn ang="T8">
                  <a:pos x="T0" y="T1"/>
                </a:cxn>
                <a:cxn ang="T9">
                  <a:pos x="T2" y="T3"/>
                </a:cxn>
                <a:cxn ang="T10">
                  <a:pos x="T4" y="T5"/>
                </a:cxn>
                <a:cxn ang="T11">
                  <a:pos x="T6" y="T7"/>
                </a:cxn>
              </a:cxnLst>
              <a:rect l="T12" t="T13" r="T14" b="T15"/>
              <a:pathLst>
                <a:path w="4768948" h="2180493">
                  <a:moveTo>
                    <a:pt x="0" y="0"/>
                  </a:moveTo>
                  <a:lnTo>
                    <a:pt x="4768948" y="1842868"/>
                  </a:lnTo>
                  <a:lnTo>
                    <a:pt x="3896751" y="2180493"/>
                  </a:lnTo>
                  <a:lnTo>
                    <a:pt x="0" y="0"/>
                  </a:lnTo>
                  <a:close/>
                </a:path>
              </a:pathLst>
            </a:custGeom>
            <a:solidFill>
              <a:srgbClr val="0C0C0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nchor="ctr"/>
            <a:lstStyle/>
            <a:p>
              <a:endParaRPr lang="zh-CN" altLang="en-US"/>
            </a:p>
          </p:txBody>
        </p:sp>
        <p:sp>
          <p:nvSpPr>
            <p:cNvPr id="47" name="任意多边形 17"/>
            <p:cNvSpPr>
              <a:spLocks noChangeArrowheads="1"/>
            </p:cNvSpPr>
            <p:nvPr/>
          </p:nvSpPr>
          <p:spPr bwMode="auto">
            <a:xfrm>
              <a:off x="10325100" y="2166938"/>
              <a:ext cx="450850" cy="125412"/>
            </a:xfrm>
            <a:custGeom>
              <a:avLst/>
              <a:gdLst>
                <a:gd name="T0" fmla="*/ 0 w 450166"/>
                <a:gd name="T1" fmla="*/ 0 h 126609"/>
                <a:gd name="T2" fmla="*/ 0 w 450166"/>
                <a:gd name="T3" fmla="*/ 121889 h 126609"/>
                <a:gd name="T4" fmla="*/ 452908 w 450166"/>
                <a:gd name="T5" fmla="*/ 54172 h 126609"/>
                <a:gd name="T6" fmla="*/ 0 60000 65536"/>
                <a:gd name="T7" fmla="*/ 0 60000 65536"/>
                <a:gd name="T8" fmla="*/ 0 60000 65536"/>
                <a:gd name="T9" fmla="*/ 0 w 450166"/>
                <a:gd name="T10" fmla="*/ 0 h 126609"/>
                <a:gd name="T11" fmla="*/ 450166 w 450166"/>
                <a:gd name="T12" fmla="*/ 126609 h 126609"/>
              </a:gdLst>
              <a:ahLst/>
              <a:cxnLst>
                <a:cxn ang="T6">
                  <a:pos x="T0" y="T1"/>
                </a:cxn>
                <a:cxn ang="T7">
                  <a:pos x="T2" y="T3"/>
                </a:cxn>
                <a:cxn ang="T8">
                  <a:pos x="T4" y="T5"/>
                </a:cxn>
              </a:cxnLst>
              <a:rect l="T9" t="T10" r="T11" b="T12"/>
              <a:pathLst>
                <a:path w="450166" h="126609">
                  <a:moveTo>
                    <a:pt x="0" y="0"/>
                  </a:moveTo>
                  <a:lnTo>
                    <a:pt x="0" y="126609"/>
                  </a:lnTo>
                  <a:lnTo>
                    <a:pt x="450166" y="56270"/>
                  </a:lnTo>
                </a:path>
              </a:pathLst>
            </a:cu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p>
              <a:endParaRPr lang="zh-CN" altLang="en-US"/>
            </a:p>
          </p:txBody>
        </p:sp>
        <p:sp>
          <p:nvSpPr>
            <p:cNvPr id="48" name="任意多边形 18"/>
            <p:cNvSpPr>
              <a:spLocks noChangeArrowheads="1"/>
            </p:cNvSpPr>
            <p:nvPr/>
          </p:nvSpPr>
          <p:spPr bwMode="auto">
            <a:xfrm>
              <a:off x="10099675" y="1822450"/>
              <a:ext cx="1125538" cy="1757363"/>
            </a:xfrm>
            <a:custGeom>
              <a:avLst/>
              <a:gdLst>
                <a:gd name="T0" fmla="*/ 211107 w 1125416"/>
                <a:gd name="T1" fmla="*/ 350815 h 1758461"/>
                <a:gd name="T2" fmla="*/ 1125904 w 1125416"/>
                <a:gd name="T3" fmla="*/ 0 h 1758461"/>
                <a:gd name="T4" fmla="*/ 0 w 1125416"/>
                <a:gd name="T5" fmla="*/ 1754073 h 1758461"/>
                <a:gd name="T6" fmla="*/ 211107 w 1125416"/>
                <a:gd name="T7" fmla="*/ 350815 h 1758461"/>
                <a:gd name="T8" fmla="*/ 0 60000 65536"/>
                <a:gd name="T9" fmla="*/ 0 60000 65536"/>
                <a:gd name="T10" fmla="*/ 0 60000 65536"/>
                <a:gd name="T11" fmla="*/ 0 60000 65536"/>
                <a:gd name="T12" fmla="*/ 0 w 1125416"/>
                <a:gd name="T13" fmla="*/ 0 h 1758461"/>
                <a:gd name="T14" fmla="*/ 1125416 w 1125416"/>
                <a:gd name="T15" fmla="*/ 1758461 h 1758461"/>
              </a:gdLst>
              <a:ahLst/>
              <a:cxnLst>
                <a:cxn ang="T8">
                  <a:pos x="T0" y="T1"/>
                </a:cxn>
                <a:cxn ang="T9">
                  <a:pos x="T2" y="T3"/>
                </a:cxn>
                <a:cxn ang="T10">
                  <a:pos x="T4" y="T5"/>
                </a:cxn>
                <a:cxn ang="T11">
                  <a:pos x="T6" y="T7"/>
                </a:cxn>
              </a:cxnLst>
              <a:rect l="T12" t="T13" r="T14" b="T15"/>
              <a:pathLst>
                <a:path w="1125416" h="1758461">
                  <a:moveTo>
                    <a:pt x="211015" y="351692"/>
                  </a:moveTo>
                  <a:lnTo>
                    <a:pt x="1125416" y="0"/>
                  </a:lnTo>
                  <a:lnTo>
                    <a:pt x="0" y="1758461"/>
                  </a:lnTo>
                  <a:lnTo>
                    <a:pt x="211015" y="351692"/>
                  </a:lnTo>
                  <a:close/>
                </a:path>
              </a:pathLst>
            </a:custGeom>
            <a:solidFill>
              <a:srgbClr val="161616"/>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nchor="ctr"/>
            <a:lstStyle/>
            <a:p>
              <a:endParaRPr lang="zh-CN" altLang="en-US"/>
            </a:p>
          </p:txBody>
        </p:sp>
        <p:sp>
          <p:nvSpPr>
            <p:cNvPr id="49" name="任意多边形 23"/>
            <p:cNvSpPr>
              <a:spLocks noChangeArrowheads="1"/>
            </p:cNvSpPr>
            <p:nvPr/>
          </p:nvSpPr>
          <p:spPr bwMode="auto">
            <a:xfrm>
              <a:off x="10099675" y="3479800"/>
              <a:ext cx="1376363" cy="1606550"/>
            </a:xfrm>
            <a:custGeom>
              <a:avLst/>
              <a:gdLst>
                <a:gd name="T0" fmla="*/ 0 w 1419646"/>
                <a:gd name="T1" fmla="*/ 0 h 1589649"/>
                <a:gd name="T2" fmla="*/ 730191 w 1419646"/>
                <a:gd name="T3" fmla="*/ 1658339 h 1589649"/>
                <a:gd name="T4" fmla="*/ 1254272 w 1419646"/>
                <a:gd name="T5" fmla="*/ 1572023 h 1589649"/>
                <a:gd name="T6" fmla="*/ 24858 w 1419646"/>
                <a:gd name="T7" fmla="*/ 58703 h 1589649"/>
                <a:gd name="T8" fmla="*/ 0 w 1419646"/>
                <a:gd name="T9" fmla="*/ 0 h 1589649"/>
                <a:gd name="T10" fmla="*/ 0 60000 65536"/>
                <a:gd name="T11" fmla="*/ 0 60000 65536"/>
                <a:gd name="T12" fmla="*/ 0 60000 65536"/>
                <a:gd name="T13" fmla="*/ 0 60000 65536"/>
                <a:gd name="T14" fmla="*/ 0 60000 65536"/>
                <a:gd name="T15" fmla="*/ 0 w 1419646"/>
                <a:gd name="T16" fmla="*/ 0 h 1589649"/>
                <a:gd name="T17" fmla="*/ 1419646 w 1419646"/>
                <a:gd name="T18" fmla="*/ 1589649 h 1589649"/>
              </a:gdLst>
              <a:ahLst/>
              <a:cxnLst>
                <a:cxn ang="T10">
                  <a:pos x="T0" y="T1"/>
                </a:cxn>
                <a:cxn ang="T11">
                  <a:pos x="T2" y="T3"/>
                </a:cxn>
                <a:cxn ang="T12">
                  <a:pos x="T4" y="T5"/>
                </a:cxn>
                <a:cxn ang="T13">
                  <a:pos x="T6" y="T7"/>
                </a:cxn>
                <a:cxn ang="T14">
                  <a:pos x="T8" y="T9"/>
                </a:cxn>
              </a:cxnLst>
              <a:rect l="T15" t="T16" r="T17" b="T18"/>
              <a:pathLst>
                <a:path w="1419646" h="1589649">
                  <a:moveTo>
                    <a:pt x="0" y="0"/>
                  </a:moveTo>
                  <a:lnTo>
                    <a:pt x="826467" y="1589649"/>
                  </a:lnTo>
                  <a:lnTo>
                    <a:pt x="1419646" y="1506908"/>
                  </a:lnTo>
                  <a:lnTo>
                    <a:pt x="28136" y="56271"/>
                  </a:lnTo>
                  <a:lnTo>
                    <a:pt x="0" y="0"/>
                  </a:lnTo>
                  <a:close/>
                </a:path>
              </a:pathLst>
            </a:custGeom>
            <a:solidFill>
              <a:srgbClr val="0D0D0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nchor="ctr"/>
            <a:lstStyle/>
            <a:p>
              <a:endParaRPr lang="zh-CN" altLang="en-US"/>
            </a:p>
          </p:txBody>
        </p:sp>
        <p:sp>
          <p:nvSpPr>
            <p:cNvPr id="50" name="任意多边形 27"/>
            <p:cNvSpPr>
              <a:spLocks noChangeArrowheads="1"/>
            </p:cNvSpPr>
            <p:nvPr/>
          </p:nvSpPr>
          <p:spPr bwMode="auto">
            <a:xfrm>
              <a:off x="10396538" y="5006975"/>
              <a:ext cx="1076325" cy="1830388"/>
            </a:xfrm>
            <a:custGeom>
              <a:avLst/>
              <a:gdLst>
                <a:gd name="T0" fmla="*/ 0 w 1077095"/>
                <a:gd name="T1" fmla="*/ 1829647 h 1830635"/>
                <a:gd name="T2" fmla="*/ 1074019 w 1077095"/>
                <a:gd name="T3" fmla="*/ 0 h 1830635"/>
                <a:gd name="T4" fmla="*/ 501331 w 1077095"/>
                <a:gd name="T5" fmla="*/ 70304 h 1830635"/>
                <a:gd name="T6" fmla="*/ 0 w 1077095"/>
                <a:gd name="T7" fmla="*/ 1829647 h 1830635"/>
                <a:gd name="T8" fmla="*/ 0 60000 65536"/>
                <a:gd name="T9" fmla="*/ 0 60000 65536"/>
                <a:gd name="T10" fmla="*/ 0 60000 65536"/>
                <a:gd name="T11" fmla="*/ 0 60000 65536"/>
                <a:gd name="T12" fmla="*/ 0 w 1077095"/>
                <a:gd name="T13" fmla="*/ 0 h 1830635"/>
                <a:gd name="T14" fmla="*/ 1077095 w 1077095"/>
                <a:gd name="T15" fmla="*/ 1830635 h 1830635"/>
              </a:gdLst>
              <a:ahLst/>
              <a:cxnLst>
                <a:cxn ang="T8">
                  <a:pos x="T0" y="T1"/>
                </a:cxn>
                <a:cxn ang="T9">
                  <a:pos x="T2" y="T3"/>
                </a:cxn>
                <a:cxn ang="T10">
                  <a:pos x="T4" y="T5"/>
                </a:cxn>
                <a:cxn ang="T11">
                  <a:pos x="T6" y="T7"/>
                </a:cxn>
              </a:cxnLst>
              <a:rect l="T12" t="T13" r="T14" b="T15"/>
              <a:pathLst>
                <a:path w="1077095" h="1830635">
                  <a:moveTo>
                    <a:pt x="0" y="1830635"/>
                  </a:moveTo>
                  <a:lnTo>
                    <a:pt x="1077095" y="0"/>
                  </a:lnTo>
                  <a:lnTo>
                    <a:pt x="502767" y="70340"/>
                  </a:lnTo>
                  <a:lnTo>
                    <a:pt x="0" y="1830635"/>
                  </a:lnTo>
                  <a:close/>
                </a:path>
              </a:pathLst>
            </a:custGeom>
            <a:solidFill>
              <a:srgbClr val="161616"/>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nchor="ctr"/>
            <a:lstStyle/>
            <a:p>
              <a:endParaRPr lang="zh-CN" altLang="en-US"/>
            </a:p>
          </p:txBody>
        </p:sp>
      </p:grpSp>
    </p:spTree>
  </p:cSld>
  <p:clrMapOvr>
    <a:masterClrMapping/>
  </p:clrMapOvr>
  <p:transition spd="slow" advTm="3000">
    <p:fade/>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任意多边形 26"/>
          <p:cNvSpPr>
            <a:spLocks noChangeArrowheads="1"/>
          </p:cNvSpPr>
          <p:nvPr/>
        </p:nvSpPr>
        <p:spPr bwMode="auto">
          <a:xfrm>
            <a:off x="-12700" y="0"/>
            <a:ext cx="2897188" cy="14288"/>
          </a:xfrm>
          <a:custGeom>
            <a:avLst/>
            <a:gdLst>
              <a:gd name="T0" fmla="*/ 0 w 2897945"/>
              <a:gd name="T1" fmla="*/ 0 h 14068"/>
              <a:gd name="T2" fmla="*/ 2894919 w 2897945"/>
              <a:gd name="T3" fmla="*/ 14968 h 14068"/>
              <a:gd name="T4" fmla="*/ 0 60000 65536"/>
              <a:gd name="T5" fmla="*/ 0 60000 65536"/>
              <a:gd name="T6" fmla="*/ 0 w 2897945"/>
              <a:gd name="T7" fmla="*/ 0 h 14068"/>
              <a:gd name="T8" fmla="*/ 2897945 w 2897945"/>
              <a:gd name="T9" fmla="*/ 14068 h 14068"/>
            </a:gdLst>
            <a:ahLst/>
            <a:cxnLst>
              <a:cxn ang="T4">
                <a:pos x="T0" y="T1"/>
              </a:cxn>
              <a:cxn ang="T5">
                <a:pos x="T2" y="T3"/>
              </a:cxn>
            </a:cxnLst>
            <a:rect l="T6" t="T7" r="T8" b="T9"/>
            <a:pathLst>
              <a:path w="2897945" h="14068">
                <a:moveTo>
                  <a:pt x="0" y="0"/>
                </a:moveTo>
                <a:lnTo>
                  <a:pt x="2897945" y="14068"/>
                </a:lnTo>
              </a:path>
            </a:pathLst>
          </a:cu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p>
            <a:endParaRPr lang="zh-CN" altLang="en-US"/>
          </a:p>
        </p:txBody>
      </p:sp>
      <p:sp>
        <p:nvSpPr>
          <p:cNvPr id="16388" name="Rectangle 7"/>
          <p:cNvSpPr>
            <a:spLocks noChangeArrowheads="1"/>
          </p:cNvSpPr>
          <p:nvPr/>
        </p:nvSpPr>
        <p:spPr bwMode="auto">
          <a:xfrm>
            <a:off x="4763" y="3411538"/>
            <a:ext cx="5002212" cy="315912"/>
          </a:xfrm>
          <a:prstGeom prst="rect">
            <a:avLst/>
          </a:prstGeom>
          <a:solidFill>
            <a:srgbClr val="113A59"/>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pPr eaLnBrk="1" hangingPunct="1"/>
            <a:endParaRPr lang="zh-CN" altLang="zh-CN" sz="1600">
              <a:solidFill>
                <a:srgbClr val="3D7283"/>
              </a:solidFill>
              <a:latin typeface="Calibri" pitchFamily="34" charset="0"/>
              <a:sym typeface="Calibri" pitchFamily="34" charset="0"/>
            </a:endParaRPr>
          </a:p>
        </p:txBody>
      </p:sp>
      <p:sp>
        <p:nvSpPr>
          <p:cNvPr id="16389" name="Rectangle 8"/>
          <p:cNvSpPr>
            <a:spLocks noChangeArrowheads="1"/>
          </p:cNvSpPr>
          <p:nvPr/>
        </p:nvSpPr>
        <p:spPr bwMode="auto">
          <a:xfrm>
            <a:off x="0" y="3411538"/>
            <a:ext cx="5002213" cy="315912"/>
          </a:xfrm>
          <a:prstGeom prst="rect">
            <a:avLst/>
          </a:prstGeom>
          <a:solidFill>
            <a:schemeClr val="accent1"/>
          </a:solidFill>
          <a:ln>
            <a:noFill/>
          </a:ln>
          <a:extLst/>
        </p:spPr>
        <p:txBody>
          <a:bodyPr/>
          <a:lstStyle/>
          <a:p>
            <a:pPr eaLnBrk="1" hangingPunct="1"/>
            <a:endParaRPr lang="zh-CN" altLang="zh-CN">
              <a:solidFill>
                <a:srgbClr val="3D7283"/>
              </a:solidFill>
              <a:latin typeface="Calibri" pitchFamily="34" charset="0"/>
              <a:sym typeface="Calibri" pitchFamily="34" charset="0"/>
            </a:endParaRPr>
          </a:p>
        </p:txBody>
      </p:sp>
      <p:sp>
        <p:nvSpPr>
          <p:cNvPr id="16390" name="Freeform 9"/>
          <p:cNvSpPr>
            <a:spLocks noChangeArrowheads="1"/>
          </p:cNvSpPr>
          <p:nvPr/>
        </p:nvSpPr>
        <p:spPr bwMode="auto">
          <a:xfrm>
            <a:off x="0" y="2324100"/>
            <a:ext cx="4932363" cy="974725"/>
          </a:xfrm>
          <a:custGeom>
            <a:avLst/>
            <a:gdLst>
              <a:gd name="T0" fmla="*/ 2147483647 w 996"/>
              <a:gd name="T1" fmla="*/ 0 h 197"/>
              <a:gd name="T2" fmla="*/ 2147483647 w 996"/>
              <a:gd name="T3" fmla="*/ 2147483647 h 197"/>
              <a:gd name="T4" fmla="*/ 2147483647 w 996"/>
              <a:gd name="T5" fmla="*/ 2147483647 h 197"/>
              <a:gd name="T6" fmla="*/ 2147483647 w 996"/>
              <a:gd name="T7" fmla="*/ 2147483647 h 197"/>
              <a:gd name="T8" fmla="*/ 0 w 996"/>
              <a:gd name="T9" fmla="*/ 2147483647 h 197"/>
              <a:gd name="T10" fmla="*/ 2147483647 w 996"/>
              <a:gd name="T11" fmla="*/ 2147483647 h 197"/>
              <a:gd name="T12" fmla="*/ 2147483647 w 996"/>
              <a:gd name="T13" fmla="*/ 2147483647 h 197"/>
              <a:gd name="T14" fmla="*/ 2147483647 w 996"/>
              <a:gd name="T15" fmla="*/ 2147483647 h 197"/>
              <a:gd name="T16" fmla="*/ 2147483647 w 996"/>
              <a:gd name="T17" fmla="*/ 0 h 19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996"/>
              <a:gd name="T28" fmla="*/ 0 h 197"/>
              <a:gd name="T29" fmla="*/ 996 w 996"/>
              <a:gd name="T30" fmla="*/ 197 h 197"/>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996" h="197">
                <a:moveTo>
                  <a:pt x="986" y="0"/>
                </a:moveTo>
                <a:cubicBezTo>
                  <a:pt x="834" y="62"/>
                  <a:pt x="676" y="96"/>
                  <a:pt x="515" y="114"/>
                </a:cubicBezTo>
                <a:cubicBezTo>
                  <a:pt x="383" y="128"/>
                  <a:pt x="248" y="133"/>
                  <a:pt x="113" y="133"/>
                </a:cubicBezTo>
                <a:cubicBezTo>
                  <a:pt x="76" y="133"/>
                  <a:pt x="38" y="132"/>
                  <a:pt x="1" y="132"/>
                </a:cubicBezTo>
                <a:cubicBezTo>
                  <a:pt x="0" y="196"/>
                  <a:pt x="0" y="196"/>
                  <a:pt x="0" y="196"/>
                </a:cubicBezTo>
                <a:cubicBezTo>
                  <a:pt x="38" y="197"/>
                  <a:pt x="76" y="197"/>
                  <a:pt x="114" y="197"/>
                </a:cubicBezTo>
                <a:cubicBezTo>
                  <a:pt x="250" y="197"/>
                  <a:pt x="385" y="193"/>
                  <a:pt x="518" y="178"/>
                </a:cubicBezTo>
                <a:cubicBezTo>
                  <a:pt x="681" y="160"/>
                  <a:pt x="842" y="126"/>
                  <a:pt x="996" y="63"/>
                </a:cubicBezTo>
                <a:cubicBezTo>
                  <a:pt x="986" y="0"/>
                  <a:pt x="986" y="0"/>
                  <a:pt x="986" y="0"/>
                </a:cubicBezTo>
              </a:path>
            </a:pathLst>
          </a:custGeom>
          <a:solidFill>
            <a:schemeClr val="accent6"/>
          </a:solidFill>
          <a:ln>
            <a:noFill/>
          </a:ln>
          <a:extLst/>
        </p:spPr>
        <p:txBody>
          <a:bodyPr/>
          <a:lstStyle/>
          <a:p>
            <a:endParaRPr lang="zh-CN" altLang="en-US"/>
          </a:p>
        </p:txBody>
      </p:sp>
      <p:sp>
        <p:nvSpPr>
          <p:cNvPr id="16391" name="Freeform 10"/>
          <p:cNvSpPr>
            <a:spLocks noChangeArrowheads="1"/>
          </p:cNvSpPr>
          <p:nvPr/>
        </p:nvSpPr>
        <p:spPr bwMode="auto">
          <a:xfrm>
            <a:off x="0" y="1382713"/>
            <a:ext cx="4676775" cy="1463675"/>
          </a:xfrm>
          <a:custGeom>
            <a:avLst/>
            <a:gdLst>
              <a:gd name="T0" fmla="*/ 2147483647 w 944"/>
              <a:gd name="T1" fmla="*/ 0 h 296"/>
              <a:gd name="T2" fmla="*/ 2147483647 w 944"/>
              <a:gd name="T3" fmla="*/ 2147483647 h 296"/>
              <a:gd name="T4" fmla="*/ 2147483647 w 944"/>
              <a:gd name="T5" fmla="*/ 2147483647 h 296"/>
              <a:gd name="T6" fmla="*/ 2147483647 w 944"/>
              <a:gd name="T7" fmla="*/ 2147483647 h 296"/>
              <a:gd name="T8" fmla="*/ 0 w 944"/>
              <a:gd name="T9" fmla="*/ 2147483647 h 296"/>
              <a:gd name="T10" fmla="*/ 2147483647 w 944"/>
              <a:gd name="T11" fmla="*/ 2147483647 h 296"/>
              <a:gd name="T12" fmla="*/ 2147483647 w 944"/>
              <a:gd name="T13" fmla="*/ 2147483647 h 296"/>
              <a:gd name="T14" fmla="*/ 2147483647 w 944"/>
              <a:gd name="T15" fmla="*/ 2147483647 h 296"/>
              <a:gd name="T16" fmla="*/ 2147483647 w 944"/>
              <a:gd name="T17" fmla="*/ 0 h 29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944"/>
              <a:gd name="T28" fmla="*/ 0 h 296"/>
              <a:gd name="T29" fmla="*/ 944 w 944"/>
              <a:gd name="T30" fmla="*/ 296 h 29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944" h="296">
                <a:moveTo>
                  <a:pt x="927" y="0"/>
                </a:moveTo>
                <a:cubicBezTo>
                  <a:pt x="802" y="83"/>
                  <a:pt x="663" y="140"/>
                  <a:pt x="519" y="176"/>
                </a:cubicBezTo>
                <a:cubicBezTo>
                  <a:pt x="361" y="216"/>
                  <a:pt x="195" y="231"/>
                  <a:pt x="33" y="231"/>
                </a:cubicBezTo>
                <a:cubicBezTo>
                  <a:pt x="22" y="231"/>
                  <a:pt x="12" y="231"/>
                  <a:pt x="1" y="231"/>
                </a:cubicBezTo>
                <a:cubicBezTo>
                  <a:pt x="0" y="295"/>
                  <a:pt x="0" y="295"/>
                  <a:pt x="0" y="295"/>
                </a:cubicBezTo>
                <a:cubicBezTo>
                  <a:pt x="11" y="296"/>
                  <a:pt x="22" y="296"/>
                  <a:pt x="34" y="296"/>
                </a:cubicBezTo>
                <a:cubicBezTo>
                  <a:pt x="198" y="296"/>
                  <a:pt x="365" y="280"/>
                  <a:pt x="526" y="240"/>
                </a:cubicBezTo>
                <a:cubicBezTo>
                  <a:pt x="673" y="203"/>
                  <a:pt x="815" y="145"/>
                  <a:pt x="944" y="59"/>
                </a:cubicBezTo>
                <a:cubicBezTo>
                  <a:pt x="927" y="0"/>
                  <a:pt x="927" y="0"/>
                  <a:pt x="927" y="0"/>
                </a:cubicBezTo>
              </a:path>
            </a:pathLst>
          </a:custGeom>
          <a:solidFill>
            <a:schemeClr val="accent4"/>
          </a:solidFill>
          <a:ln>
            <a:noFill/>
          </a:ln>
          <a:extLst/>
        </p:spPr>
        <p:txBody>
          <a:bodyPr/>
          <a:lstStyle/>
          <a:p>
            <a:endParaRPr lang="zh-CN" altLang="en-US"/>
          </a:p>
        </p:txBody>
      </p:sp>
      <p:sp>
        <p:nvSpPr>
          <p:cNvPr id="16392" name="Freeform 11"/>
          <p:cNvSpPr>
            <a:spLocks noChangeArrowheads="1"/>
          </p:cNvSpPr>
          <p:nvPr/>
        </p:nvSpPr>
        <p:spPr bwMode="auto">
          <a:xfrm>
            <a:off x="0" y="3848100"/>
            <a:ext cx="4932363" cy="974725"/>
          </a:xfrm>
          <a:custGeom>
            <a:avLst/>
            <a:gdLst>
              <a:gd name="T0" fmla="*/ 2147483647 w 996"/>
              <a:gd name="T1" fmla="*/ 0 h 197"/>
              <a:gd name="T2" fmla="*/ 0 w 996"/>
              <a:gd name="T3" fmla="*/ 2147483647 h 197"/>
              <a:gd name="T4" fmla="*/ 0 w 996"/>
              <a:gd name="T5" fmla="*/ 2147483647 h 197"/>
              <a:gd name="T6" fmla="*/ 2147483647 w 996"/>
              <a:gd name="T7" fmla="*/ 2147483647 h 197"/>
              <a:gd name="T8" fmla="*/ 2147483647 w 996"/>
              <a:gd name="T9" fmla="*/ 2147483647 h 197"/>
              <a:gd name="T10" fmla="*/ 2147483647 w 996"/>
              <a:gd name="T11" fmla="*/ 2147483647 h 197"/>
              <a:gd name="T12" fmla="*/ 2147483647 w 996"/>
              <a:gd name="T13" fmla="*/ 2147483647 h 197"/>
              <a:gd name="T14" fmla="*/ 2147483647 w 996"/>
              <a:gd name="T15" fmla="*/ 2147483647 h 197"/>
              <a:gd name="T16" fmla="*/ 2147483647 w 996"/>
              <a:gd name="T17" fmla="*/ 0 h 19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996"/>
              <a:gd name="T28" fmla="*/ 0 h 197"/>
              <a:gd name="T29" fmla="*/ 996 w 996"/>
              <a:gd name="T30" fmla="*/ 197 h 197"/>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996" h="197">
                <a:moveTo>
                  <a:pt x="114" y="0"/>
                </a:moveTo>
                <a:cubicBezTo>
                  <a:pt x="76" y="0"/>
                  <a:pt x="38" y="1"/>
                  <a:pt x="0" y="1"/>
                </a:cubicBezTo>
                <a:cubicBezTo>
                  <a:pt x="0" y="66"/>
                  <a:pt x="0" y="66"/>
                  <a:pt x="0" y="66"/>
                </a:cubicBezTo>
                <a:cubicBezTo>
                  <a:pt x="37" y="65"/>
                  <a:pt x="75" y="65"/>
                  <a:pt x="112" y="65"/>
                </a:cubicBezTo>
                <a:cubicBezTo>
                  <a:pt x="247" y="65"/>
                  <a:pt x="382" y="69"/>
                  <a:pt x="515" y="84"/>
                </a:cubicBezTo>
                <a:cubicBezTo>
                  <a:pt x="676" y="101"/>
                  <a:pt x="833" y="135"/>
                  <a:pt x="985" y="197"/>
                </a:cubicBezTo>
                <a:cubicBezTo>
                  <a:pt x="996" y="134"/>
                  <a:pt x="996" y="134"/>
                  <a:pt x="996" y="134"/>
                </a:cubicBezTo>
                <a:cubicBezTo>
                  <a:pt x="841" y="72"/>
                  <a:pt x="681" y="37"/>
                  <a:pt x="518" y="19"/>
                </a:cubicBezTo>
                <a:cubicBezTo>
                  <a:pt x="385" y="4"/>
                  <a:pt x="250" y="0"/>
                  <a:pt x="114" y="0"/>
                </a:cubicBezTo>
              </a:path>
            </a:pathLst>
          </a:custGeom>
          <a:solidFill>
            <a:schemeClr val="accent4"/>
          </a:solidFill>
          <a:ln>
            <a:noFill/>
          </a:ln>
          <a:extLst/>
        </p:spPr>
        <p:txBody>
          <a:bodyPr/>
          <a:lstStyle/>
          <a:p>
            <a:endParaRPr lang="zh-CN" altLang="en-US"/>
          </a:p>
        </p:txBody>
      </p:sp>
      <p:sp>
        <p:nvSpPr>
          <p:cNvPr id="16393" name="Freeform 12"/>
          <p:cNvSpPr>
            <a:spLocks noChangeArrowheads="1"/>
          </p:cNvSpPr>
          <p:nvPr/>
        </p:nvSpPr>
        <p:spPr bwMode="auto">
          <a:xfrm>
            <a:off x="0" y="4303713"/>
            <a:ext cx="4672013" cy="1460500"/>
          </a:xfrm>
          <a:custGeom>
            <a:avLst/>
            <a:gdLst>
              <a:gd name="T0" fmla="*/ 2147483647 w 943"/>
              <a:gd name="T1" fmla="*/ 0 h 295"/>
              <a:gd name="T2" fmla="*/ 0 w 943"/>
              <a:gd name="T3" fmla="*/ 0 h 295"/>
              <a:gd name="T4" fmla="*/ 0 w 943"/>
              <a:gd name="T5" fmla="*/ 2147483647 h 295"/>
              <a:gd name="T6" fmla="*/ 2147483647 w 943"/>
              <a:gd name="T7" fmla="*/ 2147483647 h 295"/>
              <a:gd name="T8" fmla="*/ 2147483647 w 943"/>
              <a:gd name="T9" fmla="*/ 2147483647 h 295"/>
              <a:gd name="T10" fmla="*/ 2147483647 w 943"/>
              <a:gd name="T11" fmla="*/ 2147483647 h 295"/>
              <a:gd name="T12" fmla="*/ 2147483647 w 943"/>
              <a:gd name="T13" fmla="*/ 2147483647 h 295"/>
              <a:gd name="T14" fmla="*/ 2147483647 w 943"/>
              <a:gd name="T15" fmla="*/ 2147483647 h 295"/>
              <a:gd name="T16" fmla="*/ 2147483647 w 943"/>
              <a:gd name="T17" fmla="*/ 0 h 29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943"/>
              <a:gd name="T28" fmla="*/ 0 h 295"/>
              <a:gd name="T29" fmla="*/ 943 w 943"/>
              <a:gd name="T30" fmla="*/ 295 h 295"/>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943" h="295">
                <a:moveTo>
                  <a:pt x="33" y="0"/>
                </a:moveTo>
                <a:cubicBezTo>
                  <a:pt x="22" y="0"/>
                  <a:pt x="11" y="0"/>
                  <a:pt x="0" y="0"/>
                </a:cubicBezTo>
                <a:cubicBezTo>
                  <a:pt x="0" y="64"/>
                  <a:pt x="0" y="64"/>
                  <a:pt x="0" y="64"/>
                </a:cubicBezTo>
                <a:cubicBezTo>
                  <a:pt x="11" y="64"/>
                  <a:pt x="22" y="64"/>
                  <a:pt x="33" y="64"/>
                </a:cubicBezTo>
                <a:cubicBezTo>
                  <a:pt x="195" y="64"/>
                  <a:pt x="360" y="80"/>
                  <a:pt x="518" y="119"/>
                </a:cubicBezTo>
                <a:cubicBezTo>
                  <a:pt x="662" y="155"/>
                  <a:pt x="801" y="212"/>
                  <a:pt x="927" y="295"/>
                </a:cubicBezTo>
                <a:cubicBezTo>
                  <a:pt x="943" y="236"/>
                  <a:pt x="943" y="236"/>
                  <a:pt x="943" y="236"/>
                </a:cubicBezTo>
                <a:cubicBezTo>
                  <a:pt x="814" y="150"/>
                  <a:pt x="672" y="93"/>
                  <a:pt x="525" y="56"/>
                </a:cubicBezTo>
                <a:cubicBezTo>
                  <a:pt x="364" y="15"/>
                  <a:pt x="197" y="0"/>
                  <a:pt x="33" y="0"/>
                </a:cubicBezTo>
              </a:path>
            </a:pathLst>
          </a:custGeom>
          <a:solidFill>
            <a:schemeClr val="accent6"/>
          </a:solidFill>
          <a:ln>
            <a:noFill/>
          </a:ln>
          <a:extLst/>
        </p:spPr>
        <p:txBody>
          <a:bodyPr/>
          <a:lstStyle/>
          <a:p>
            <a:endParaRPr lang="zh-CN" altLang="en-US"/>
          </a:p>
        </p:txBody>
      </p:sp>
      <p:sp>
        <p:nvSpPr>
          <p:cNvPr id="16394" name="Freeform 14"/>
          <p:cNvSpPr>
            <a:spLocks noEditPoints="1" noChangeArrowheads="1"/>
          </p:cNvSpPr>
          <p:nvPr/>
        </p:nvSpPr>
        <p:spPr bwMode="auto">
          <a:xfrm>
            <a:off x="4973638" y="2063750"/>
            <a:ext cx="871537" cy="552450"/>
          </a:xfrm>
          <a:custGeom>
            <a:avLst/>
            <a:gdLst>
              <a:gd name="T0" fmla="*/ 2147483647 w 176"/>
              <a:gd name="T1" fmla="*/ 2147483647 h 111"/>
              <a:gd name="T2" fmla="*/ 2147483647 w 176"/>
              <a:gd name="T3" fmla="*/ 2147483647 h 111"/>
              <a:gd name="T4" fmla="*/ 2147483647 w 176"/>
              <a:gd name="T5" fmla="*/ 2147483647 h 111"/>
              <a:gd name="T6" fmla="*/ 2147483647 w 176"/>
              <a:gd name="T7" fmla="*/ 2147483647 h 111"/>
              <a:gd name="T8" fmla="*/ 2147483647 w 176"/>
              <a:gd name="T9" fmla="*/ 2147483647 h 111"/>
              <a:gd name="T10" fmla="*/ 2147483647 w 176"/>
              <a:gd name="T11" fmla="*/ 2147483647 h 111"/>
              <a:gd name="T12" fmla="*/ 2147483647 w 176"/>
              <a:gd name="T13" fmla="*/ 2147483647 h 111"/>
              <a:gd name="T14" fmla="*/ 2147483647 w 176"/>
              <a:gd name="T15" fmla="*/ 2147483647 h 111"/>
              <a:gd name="T16" fmla="*/ 2147483647 w 176"/>
              <a:gd name="T17" fmla="*/ 2147483647 h 111"/>
              <a:gd name="T18" fmla="*/ 2147483647 w 176"/>
              <a:gd name="T19" fmla="*/ 2147483647 h 111"/>
              <a:gd name="T20" fmla="*/ 2147483647 w 176"/>
              <a:gd name="T21" fmla="*/ 2147483647 h 111"/>
              <a:gd name="T22" fmla="*/ 2147483647 w 176"/>
              <a:gd name="T23" fmla="*/ 2147483647 h 111"/>
              <a:gd name="T24" fmla="*/ 2147483647 w 176"/>
              <a:gd name="T25" fmla="*/ 2147483647 h 111"/>
              <a:gd name="T26" fmla="*/ 2147483647 w 176"/>
              <a:gd name="T27" fmla="*/ 2147483647 h 111"/>
              <a:gd name="T28" fmla="*/ 2147483647 w 176"/>
              <a:gd name="T29" fmla="*/ 2147483647 h 111"/>
              <a:gd name="T30" fmla="*/ 2147483647 w 176"/>
              <a:gd name="T31" fmla="*/ 2147483647 h 111"/>
              <a:gd name="T32" fmla="*/ 2147483647 w 176"/>
              <a:gd name="T33" fmla="*/ 2147483647 h 111"/>
              <a:gd name="T34" fmla="*/ 2147483647 w 176"/>
              <a:gd name="T35" fmla="*/ 2147483647 h 111"/>
              <a:gd name="T36" fmla="*/ 2147483647 w 176"/>
              <a:gd name="T37" fmla="*/ 2147483647 h 111"/>
              <a:gd name="T38" fmla="*/ 2147483647 w 176"/>
              <a:gd name="T39" fmla="*/ 2147483647 h 111"/>
              <a:gd name="T40" fmla="*/ 2147483647 w 176"/>
              <a:gd name="T41" fmla="*/ 2147483647 h 111"/>
              <a:gd name="T42" fmla="*/ 2147483647 w 176"/>
              <a:gd name="T43" fmla="*/ 2147483647 h 111"/>
              <a:gd name="T44" fmla="*/ 2147483647 w 176"/>
              <a:gd name="T45" fmla="*/ 2147483647 h 111"/>
              <a:gd name="T46" fmla="*/ 2147483647 w 176"/>
              <a:gd name="T47" fmla="*/ 2147483647 h 111"/>
              <a:gd name="T48" fmla="*/ 2147483647 w 176"/>
              <a:gd name="T49" fmla="*/ 2147483647 h 111"/>
              <a:gd name="T50" fmla="*/ 2147483647 w 176"/>
              <a:gd name="T51" fmla="*/ 2147483647 h 111"/>
              <a:gd name="T52" fmla="*/ 2147483647 w 176"/>
              <a:gd name="T53" fmla="*/ 2147483647 h 111"/>
              <a:gd name="T54" fmla="*/ 2147483647 w 176"/>
              <a:gd name="T55" fmla="*/ 2147483647 h 111"/>
              <a:gd name="T56" fmla="*/ 2147483647 w 176"/>
              <a:gd name="T57" fmla="*/ 2147483647 h 111"/>
              <a:gd name="T58" fmla="*/ 2147483647 w 176"/>
              <a:gd name="T59" fmla="*/ 2147483647 h 111"/>
              <a:gd name="T60" fmla="*/ 2147483647 w 176"/>
              <a:gd name="T61" fmla="*/ 2147483647 h 111"/>
              <a:gd name="T62" fmla="*/ 2147483647 w 176"/>
              <a:gd name="T63" fmla="*/ 2147483647 h 111"/>
              <a:gd name="T64" fmla="*/ 2147483647 w 176"/>
              <a:gd name="T65" fmla="*/ 2147483647 h 111"/>
              <a:gd name="T66" fmla="*/ 2147483647 w 176"/>
              <a:gd name="T67" fmla="*/ 2147483647 h 111"/>
              <a:gd name="T68" fmla="*/ 2147483647 w 176"/>
              <a:gd name="T69" fmla="*/ 2147483647 h 111"/>
              <a:gd name="T70" fmla="*/ 2147483647 w 176"/>
              <a:gd name="T71" fmla="*/ 2147483647 h 111"/>
              <a:gd name="T72" fmla="*/ 2147483647 w 176"/>
              <a:gd name="T73" fmla="*/ 2147483647 h 111"/>
              <a:gd name="T74" fmla="*/ 2147483647 w 176"/>
              <a:gd name="T75" fmla="*/ 2147483647 h 111"/>
              <a:gd name="T76" fmla="*/ 2147483647 w 176"/>
              <a:gd name="T77" fmla="*/ 2147483647 h 111"/>
              <a:gd name="T78" fmla="*/ 2147483647 w 176"/>
              <a:gd name="T79" fmla="*/ 2147483647 h 111"/>
              <a:gd name="T80" fmla="*/ 2147483647 w 176"/>
              <a:gd name="T81" fmla="*/ 2147483647 h 111"/>
              <a:gd name="T82" fmla="*/ 2147483647 w 176"/>
              <a:gd name="T83" fmla="*/ 2147483647 h 111"/>
              <a:gd name="T84" fmla="*/ 2147483647 w 176"/>
              <a:gd name="T85" fmla="*/ 2147483647 h 111"/>
              <a:gd name="T86" fmla="*/ 2147483647 w 176"/>
              <a:gd name="T87" fmla="*/ 2147483647 h 111"/>
              <a:gd name="T88" fmla="*/ 2147483647 w 176"/>
              <a:gd name="T89" fmla="*/ 2147483647 h 111"/>
              <a:gd name="T90" fmla="*/ 2147483647 w 176"/>
              <a:gd name="T91" fmla="*/ 2147483647 h 111"/>
              <a:gd name="T92" fmla="*/ 2147483647 w 176"/>
              <a:gd name="T93" fmla="*/ 2147483647 h 111"/>
              <a:gd name="T94" fmla="*/ 2147483647 w 176"/>
              <a:gd name="T95" fmla="*/ 2147483647 h 111"/>
              <a:gd name="T96" fmla="*/ 2147483647 w 176"/>
              <a:gd name="T97" fmla="*/ 2147483647 h 111"/>
              <a:gd name="T98" fmla="*/ 2147483647 w 176"/>
              <a:gd name="T99" fmla="*/ 2147483647 h 111"/>
              <a:gd name="T100" fmla="*/ 2147483647 w 176"/>
              <a:gd name="T101" fmla="*/ 2147483647 h 111"/>
              <a:gd name="T102" fmla="*/ 2147483647 w 176"/>
              <a:gd name="T103" fmla="*/ 2147483647 h 111"/>
              <a:gd name="T104" fmla="*/ 2147483647 w 176"/>
              <a:gd name="T105" fmla="*/ 2147483647 h 111"/>
              <a:gd name="T106" fmla="*/ 2147483647 w 176"/>
              <a:gd name="T107" fmla="*/ 2147483647 h 111"/>
              <a:gd name="T108" fmla="*/ 2147483647 w 176"/>
              <a:gd name="T109" fmla="*/ 2147483647 h 111"/>
              <a:gd name="T110" fmla="*/ 2147483647 w 176"/>
              <a:gd name="T111" fmla="*/ 2147483647 h 111"/>
              <a:gd name="T112" fmla="*/ 2147483647 w 176"/>
              <a:gd name="T113" fmla="*/ 2147483647 h 111"/>
              <a:gd name="T114" fmla="*/ 2147483647 w 176"/>
              <a:gd name="T115" fmla="*/ 2147483647 h 111"/>
              <a:gd name="T116" fmla="*/ 2147483647 w 176"/>
              <a:gd name="T117" fmla="*/ 2147483647 h 111"/>
              <a:gd name="T118" fmla="*/ 2147483647 w 176"/>
              <a:gd name="T119" fmla="*/ 2147483647 h 111"/>
              <a:gd name="T120" fmla="*/ 2147483647 w 176"/>
              <a:gd name="T121" fmla="*/ 2147483647 h 111"/>
              <a:gd name="T122" fmla="*/ 2147483647 w 176"/>
              <a:gd name="T123" fmla="*/ 2147483647 h 111"/>
              <a:gd name="T124" fmla="*/ 2147483647 w 176"/>
              <a:gd name="T125" fmla="*/ 2147483647 h 111"/>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176"/>
              <a:gd name="T190" fmla="*/ 0 h 111"/>
              <a:gd name="T191" fmla="*/ 176 w 176"/>
              <a:gd name="T192" fmla="*/ 111 h 111"/>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176" h="111">
                <a:moveTo>
                  <a:pt x="99" y="38"/>
                </a:moveTo>
                <a:cubicBezTo>
                  <a:pt x="114" y="2"/>
                  <a:pt x="119" y="0"/>
                  <a:pt x="116" y="32"/>
                </a:cubicBezTo>
                <a:cubicBezTo>
                  <a:pt x="121" y="31"/>
                  <a:pt x="121" y="31"/>
                  <a:pt x="121" y="31"/>
                </a:cubicBezTo>
                <a:cubicBezTo>
                  <a:pt x="131" y="27"/>
                  <a:pt x="135" y="26"/>
                  <a:pt x="144" y="26"/>
                </a:cubicBezTo>
                <a:cubicBezTo>
                  <a:pt x="167" y="27"/>
                  <a:pt x="176" y="35"/>
                  <a:pt x="165" y="47"/>
                </a:cubicBezTo>
                <a:cubicBezTo>
                  <a:pt x="154" y="58"/>
                  <a:pt x="142" y="60"/>
                  <a:pt x="130" y="64"/>
                </a:cubicBezTo>
                <a:cubicBezTo>
                  <a:pt x="125" y="65"/>
                  <a:pt x="120" y="66"/>
                  <a:pt x="116" y="68"/>
                </a:cubicBezTo>
                <a:cubicBezTo>
                  <a:pt x="115" y="68"/>
                  <a:pt x="114" y="69"/>
                  <a:pt x="113" y="70"/>
                </a:cubicBezTo>
                <a:cubicBezTo>
                  <a:pt x="107" y="74"/>
                  <a:pt x="100" y="76"/>
                  <a:pt x="90" y="77"/>
                </a:cubicBezTo>
                <a:cubicBezTo>
                  <a:pt x="87" y="78"/>
                  <a:pt x="84" y="80"/>
                  <a:pt x="81" y="82"/>
                </a:cubicBezTo>
                <a:cubicBezTo>
                  <a:pt x="81" y="82"/>
                  <a:pt x="81" y="82"/>
                  <a:pt x="81" y="82"/>
                </a:cubicBezTo>
                <a:cubicBezTo>
                  <a:pt x="81" y="82"/>
                  <a:pt x="81" y="82"/>
                  <a:pt x="81" y="82"/>
                </a:cubicBezTo>
                <a:cubicBezTo>
                  <a:pt x="82" y="82"/>
                  <a:pt x="82" y="82"/>
                  <a:pt x="82" y="82"/>
                </a:cubicBezTo>
                <a:cubicBezTo>
                  <a:pt x="82" y="82"/>
                  <a:pt x="82" y="82"/>
                  <a:pt x="82" y="82"/>
                </a:cubicBezTo>
                <a:cubicBezTo>
                  <a:pt x="82" y="82"/>
                  <a:pt x="82" y="82"/>
                  <a:pt x="82" y="82"/>
                </a:cubicBezTo>
                <a:cubicBezTo>
                  <a:pt x="82" y="82"/>
                  <a:pt x="82" y="82"/>
                  <a:pt x="82" y="82"/>
                </a:cubicBezTo>
                <a:cubicBezTo>
                  <a:pt x="82" y="82"/>
                  <a:pt x="82" y="82"/>
                  <a:pt x="82" y="82"/>
                </a:cubicBezTo>
                <a:cubicBezTo>
                  <a:pt x="82" y="82"/>
                  <a:pt x="82" y="82"/>
                  <a:pt x="82" y="82"/>
                </a:cubicBezTo>
                <a:cubicBezTo>
                  <a:pt x="82" y="81"/>
                  <a:pt x="82" y="81"/>
                  <a:pt x="82" y="81"/>
                </a:cubicBezTo>
                <a:cubicBezTo>
                  <a:pt x="82" y="81"/>
                  <a:pt x="82" y="81"/>
                  <a:pt x="82" y="81"/>
                </a:cubicBezTo>
                <a:cubicBezTo>
                  <a:pt x="82" y="81"/>
                  <a:pt x="82" y="81"/>
                  <a:pt x="82" y="81"/>
                </a:cubicBezTo>
                <a:cubicBezTo>
                  <a:pt x="82" y="81"/>
                  <a:pt x="82" y="81"/>
                  <a:pt x="82" y="81"/>
                </a:cubicBezTo>
                <a:cubicBezTo>
                  <a:pt x="82" y="81"/>
                  <a:pt x="82" y="81"/>
                  <a:pt x="82" y="81"/>
                </a:cubicBezTo>
                <a:cubicBezTo>
                  <a:pt x="82" y="81"/>
                  <a:pt x="82" y="81"/>
                  <a:pt x="82" y="81"/>
                </a:cubicBezTo>
                <a:cubicBezTo>
                  <a:pt x="82" y="81"/>
                  <a:pt x="82" y="81"/>
                  <a:pt x="82" y="81"/>
                </a:cubicBezTo>
                <a:cubicBezTo>
                  <a:pt x="82" y="81"/>
                  <a:pt x="82" y="81"/>
                  <a:pt x="82" y="81"/>
                </a:cubicBezTo>
                <a:cubicBezTo>
                  <a:pt x="83" y="81"/>
                  <a:pt x="83" y="81"/>
                  <a:pt x="83" y="81"/>
                </a:cubicBezTo>
                <a:cubicBezTo>
                  <a:pt x="83" y="81"/>
                  <a:pt x="83" y="81"/>
                  <a:pt x="83" y="81"/>
                </a:cubicBezTo>
                <a:cubicBezTo>
                  <a:pt x="83" y="81"/>
                  <a:pt x="83" y="81"/>
                  <a:pt x="83" y="81"/>
                </a:cubicBezTo>
                <a:cubicBezTo>
                  <a:pt x="83" y="81"/>
                  <a:pt x="83" y="81"/>
                  <a:pt x="83" y="81"/>
                </a:cubicBezTo>
                <a:cubicBezTo>
                  <a:pt x="83" y="81"/>
                  <a:pt x="83" y="81"/>
                  <a:pt x="83" y="81"/>
                </a:cubicBezTo>
                <a:cubicBezTo>
                  <a:pt x="83" y="81"/>
                  <a:pt x="83" y="81"/>
                  <a:pt x="83" y="81"/>
                </a:cubicBezTo>
                <a:cubicBezTo>
                  <a:pt x="83" y="81"/>
                  <a:pt x="83" y="81"/>
                  <a:pt x="83" y="81"/>
                </a:cubicBezTo>
                <a:cubicBezTo>
                  <a:pt x="83" y="81"/>
                  <a:pt x="83" y="81"/>
                  <a:pt x="83" y="81"/>
                </a:cubicBezTo>
                <a:cubicBezTo>
                  <a:pt x="83" y="81"/>
                  <a:pt x="83" y="81"/>
                  <a:pt x="83" y="81"/>
                </a:cubicBezTo>
                <a:cubicBezTo>
                  <a:pt x="83" y="81"/>
                  <a:pt x="83" y="81"/>
                  <a:pt x="83" y="81"/>
                </a:cubicBezTo>
                <a:cubicBezTo>
                  <a:pt x="83" y="81"/>
                  <a:pt x="83" y="81"/>
                  <a:pt x="83" y="81"/>
                </a:cubicBezTo>
                <a:cubicBezTo>
                  <a:pt x="84" y="81"/>
                  <a:pt x="84" y="81"/>
                  <a:pt x="84" y="81"/>
                </a:cubicBezTo>
                <a:cubicBezTo>
                  <a:pt x="84" y="81"/>
                  <a:pt x="84" y="81"/>
                  <a:pt x="84" y="81"/>
                </a:cubicBezTo>
                <a:cubicBezTo>
                  <a:pt x="84" y="81"/>
                  <a:pt x="84" y="81"/>
                  <a:pt x="84" y="81"/>
                </a:cubicBezTo>
                <a:cubicBezTo>
                  <a:pt x="84" y="81"/>
                  <a:pt x="84" y="81"/>
                  <a:pt x="84" y="81"/>
                </a:cubicBezTo>
                <a:cubicBezTo>
                  <a:pt x="84" y="81"/>
                  <a:pt x="84" y="81"/>
                  <a:pt x="84" y="81"/>
                </a:cubicBezTo>
                <a:cubicBezTo>
                  <a:pt x="84" y="81"/>
                  <a:pt x="84" y="81"/>
                  <a:pt x="84" y="81"/>
                </a:cubicBezTo>
                <a:cubicBezTo>
                  <a:pt x="84" y="81"/>
                  <a:pt x="84" y="81"/>
                  <a:pt x="84" y="81"/>
                </a:cubicBezTo>
                <a:cubicBezTo>
                  <a:pt x="84" y="81"/>
                  <a:pt x="84" y="81"/>
                  <a:pt x="84" y="81"/>
                </a:cubicBezTo>
                <a:cubicBezTo>
                  <a:pt x="84" y="81"/>
                  <a:pt x="84" y="81"/>
                  <a:pt x="84" y="81"/>
                </a:cubicBezTo>
                <a:cubicBezTo>
                  <a:pt x="84" y="81"/>
                  <a:pt x="84" y="81"/>
                  <a:pt x="84" y="81"/>
                </a:cubicBezTo>
                <a:cubicBezTo>
                  <a:pt x="84" y="81"/>
                  <a:pt x="84" y="81"/>
                  <a:pt x="84" y="81"/>
                </a:cubicBezTo>
                <a:cubicBezTo>
                  <a:pt x="84" y="81"/>
                  <a:pt x="84" y="81"/>
                  <a:pt x="84" y="81"/>
                </a:cubicBezTo>
                <a:cubicBezTo>
                  <a:pt x="84" y="81"/>
                  <a:pt x="84" y="81"/>
                  <a:pt x="84" y="81"/>
                </a:cubicBezTo>
                <a:cubicBezTo>
                  <a:pt x="84" y="81"/>
                  <a:pt x="84" y="81"/>
                  <a:pt x="84" y="81"/>
                </a:cubicBezTo>
                <a:cubicBezTo>
                  <a:pt x="84" y="81"/>
                  <a:pt x="84" y="81"/>
                  <a:pt x="84" y="81"/>
                </a:cubicBezTo>
                <a:cubicBezTo>
                  <a:pt x="84" y="81"/>
                  <a:pt x="84" y="81"/>
                  <a:pt x="84" y="81"/>
                </a:cubicBezTo>
                <a:cubicBezTo>
                  <a:pt x="84" y="81"/>
                  <a:pt x="84" y="81"/>
                  <a:pt x="84" y="81"/>
                </a:cubicBezTo>
                <a:cubicBezTo>
                  <a:pt x="88" y="81"/>
                  <a:pt x="92" y="81"/>
                  <a:pt x="97" y="82"/>
                </a:cubicBezTo>
                <a:cubicBezTo>
                  <a:pt x="97" y="82"/>
                  <a:pt x="97" y="82"/>
                  <a:pt x="97" y="82"/>
                </a:cubicBezTo>
                <a:cubicBezTo>
                  <a:pt x="99" y="82"/>
                  <a:pt x="102" y="84"/>
                  <a:pt x="103" y="88"/>
                </a:cubicBezTo>
                <a:cubicBezTo>
                  <a:pt x="104" y="92"/>
                  <a:pt x="103" y="96"/>
                  <a:pt x="101" y="96"/>
                </a:cubicBezTo>
                <a:cubicBezTo>
                  <a:pt x="100" y="96"/>
                  <a:pt x="100" y="96"/>
                  <a:pt x="100" y="96"/>
                </a:cubicBezTo>
                <a:cubicBezTo>
                  <a:pt x="93" y="97"/>
                  <a:pt x="88" y="98"/>
                  <a:pt x="84" y="98"/>
                </a:cubicBezTo>
                <a:cubicBezTo>
                  <a:pt x="83" y="98"/>
                  <a:pt x="83" y="98"/>
                  <a:pt x="83" y="98"/>
                </a:cubicBezTo>
                <a:cubicBezTo>
                  <a:pt x="83" y="98"/>
                  <a:pt x="83" y="98"/>
                  <a:pt x="83" y="98"/>
                </a:cubicBezTo>
                <a:cubicBezTo>
                  <a:pt x="83" y="98"/>
                  <a:pt x="83" y="98"/>
                  <a:pt x="83" y="98"/>
                </a:cubicBezTo>
                <a:cubicBezTo>
                  <a:pt x="83" y="98"/>
                  <a:pt x="83" y="98"/>
                  <a:pt x="83" y="98"/>
                </a:cubicBezTo>
                <a:cubicBezTo>
                  <a:pt x="83" y="98"/>
                  <a:pt x="83" y="98"/>
                  <a:pt x="83" y="98"/>
                </a:cubicBezTo>
                <a:cubicBezTo>
                  <a:pt x="83" y="98"/>
                  <a:pt x="82" y="98"/>
                  <a:pt x="82" y="97"/>
                </a:cubicBezTo>
                <a:cubicBezTo>
                  <a:pt x="82" y="97"/>
                  <a:pt x="82" y="97"/>
                  <a:pt x="82" y="97"/>
                </a:cubicBezTo>
                <a:cubicBezTo>
                  <a:pt x="81" y="97"/>
                  <a:pt x="81" y="97"/>
                  <a:pt x="81" y="97"/>
                </a:cubicBezTo>
                <a:cubicBezTo>
                  <a:pt x="80" y="97"/>
                  <a:pt x="80" y="97"/>
                  <a:pt x="80" y="97"/>
                </a:cubicBezTo>
                <a:cubicBezTo>
                  <a:pt x="80" y="97"/>
                  <a:pt x="80" y="97"/>
                  <a:pt x="80" y="97"/>
                </a:cubicBezTo>
                <a:cubicBezTo>
                  <a:pt x="80" y="97"/>
                  <a:pt x="80" y="97"/>
                  <a:pt x="80" y="97"/>
                </a:cubicBezTo>
                <a:cubicBezTo>
                  <a:pt x="80" y="97"/>
                  <a:pt x="79" y="97"/>
                  <a:pt x="79" y="97"/>
                </a:cubicBezTo>
                <a:cubicBezTo>
                  <a:pt x="79" y="97"/>
                  <a:pt x="79" y="97"/>
                  <a:pt x="79" y="97"/>
                </a:cubicBezTo>
                <a:cubicBezTo>
                  <a:pt x="79" y="97"/>
                  <a:pt x="79" y="97"/>
                  <a:pt x="79" y="97"/>
                </a:cubicBezTo>
                <a:cubicBezTo>
                  <a:pt x="79" y="97"/>
                  <a:pt x="79" y="97"/>
                  <a:pt x="79" y="97"/>
                </a:cubicBezTo>
                <a:cubicBezTo>
                  <a:pt x="79" y="97"/>
                  <a:pt x="79" y="97"/>
                  <a:pt x="79" y="97"/>
                </a:cubicBezTo>
                <a:cubicBezTo>
                  <a:pt x="78" y="97"/>
                  <a:pt x="78" y="97"/>
                  <a:pt x="78" y="97"/>
                </a:cubicBezTo>
                <a:cubicBezTo>
                  <a:pt x="78" y="97"/>
                  <a:pt x="78" y="97"/>
                  <a:pt x="78" y="97"/>
                </a:cubicBezTo>
                <a:cubicBezTo>
                  <a:pt x="78" y="97"/>
                  <a:pt x="78" y="97"/>
                  <a:pt x="78" y="97"/>
                </a:cubicBezTo>
                <a:cubicBezTo>
                  <a:pt x="78" y="97"/>
                  <a:pt x="78" y="97"/>
                  <a:pt x="78" y="97"/>
                </a:cubicBezTo>
                <a:cubicBezTo>
                  <a:pt x="78" y="97"/>
                  <a:pt x="78" y="97"/>
                  <a:pt x="78" y="97"/>
                </a:cubicBezTo>
                <a:cubicBezTo>
                  <a:pt x="78" y="97"/>
                  <a:pt x="78" y="97"/>
                  <a:pt x="78" y="97"/>
                </a:cubicBezTo>
                <a:cubicBezTo>
                  <a:pt x="78" y="97"/>
                  <a:pt x="78" y="97"/>
                  <a:pt x="78" y="97"/>
                </a:cubicBezTo>
                <a:cubicBezTo>
                  <a:pt x="78" y="97"/>
                  <a:pt x="78" y="97"/>
                  <a:pt x="78" y="97"/>
                </a:cubicBezTo>
                <a:cubicBezTo>
                  <a:pt x="78" y="97"/>
                  <a:pt x="78" y="97"/>
                  <a:pt x="78" y="97"/>
                </a:cubicBezTo>
                <a:cubicBezTo>
                  <a:pt x="78" y="97"/>
                  <a:pt x="78" y="97"/>
                  <a:pt x="78" y="97"/>
                </a:cubicBezTo>
                <a:cubicBezTo>
                  <a:pt x="78" y="97"/>
                  <a:pt x="78" y="97"/>
                  <a:pt x="78" y="97"/>
                </a:cubicBezTo>
                <a:cubicBezTo>
                  <a:pt x="78" y="97"/>
                  <a:pt x="78" y="97"/>
                  <a:pt x="78" y="97"/>
                </a:cubicBezTo>
                <a:cubicBezTo>
                  <a:pt x="77" y="97"/>
                  <a:pt x="77" y="97"/>
                  <a:pt x="77" y="97"/>
                </a:cubicBezTo>
                <a:cubicBezTo>
                  <a:pt x="77" y="97"/>
                  <a:pt x="77" y="97"/>
                  <a:pt x="77" y="97"/>
                </a:cubicBezTo>
                <a:cubicBezTo>
                  <a:pt x="77" y="97"/>
                  <a:pt x="77" y="97"/>
                  <a:pt x="77" y="97"/>
                </a:cubicBezTo>
                <a:cubicBezTo>
                  <a:pt x="77" y="97"/>
                  <a:pt x="77" y="97"/>
                  <a:pt x="77" y="97"/>
                </a:cubicBezTo>
                <a:cubicBezTo>
                  <a:pt x="77" y="97"/>
                  <a:pt x="77" y="97"/>
                  <a:pt x="77" y="97"/>
                </a:cubicBezTo>
                <a:cubicBezTo>
                  <a:pt x="77" y="97"/>
                  <a:pt x="77" y="97"/>
                  <a:pt x="77" y="97"/>
                </a:cubicBezTo>
                <a:cubicBezTo>
                  <a:pt x="77" y="97"/>
                  <a:pt x="77" y="97"/>
                  <a:pt x="77" y="97"/>
                </a:cubicBezTo>
                <a:cubicBezTo>
                  <a:pt x="77" y="97"/>
                  <a:pt x="77" y="97"/>
                  <a:pt x="77" y="97"/>
                </a:cubicBezTo>
                <a:cubicBezTo>
                  <a:pt x="77" y="97"/>
                  <a:pt x="77" y="97"/>
                  <a:pt x="77" y="97"/>
                </a:cubicBezTo>
                <a:cubicBezTo>
                  <a:pt x="77" y="97"/>
                  <a:pt x="77" y="97"/>
                  <a:pt x="77" y="97"/>
                </a:cubicBezTo>
                <a:cubicBezTo>
                  <a:pt x="77" y="97"/>
                  <a:pt x="77" y="97"/>
                  <a:pt x="77" y="97"/>
                </a:cubicBezTo>
                <a:cubicBezTo>
                  <a:pt x="77" y="97"/>
                  <a:pt x="77" y="97"/>
                  <a:pt x="77" y="97"/>
                </a:cubicBezTo>
                <a:cubicBezTo>
                  <a:pt x="77" y="97"/>
                  <a:pt x="77" y="97"/>
                  <a:pt x="77" y="97"/>
                </a:cubicBezTo>
                <a:cubicBezTo>
                  <a:pt x="77" y="97"/>
                  <a:pt x="77" y="97"/>
                  <a:pt x="77" y="97"/>
                </a:cubicBezTo>
                <a:cubicBezTo>
                  <a:pt x="77" y="97"/>
                  <a:pt x="77" y="97"/>
                  <a:pt x="77" y="97"/>
                </a:cubicBezTo>
                <a:cubicBezTo>
                  <a:pt x="77" y="97"/>
                  <a:pt x="77" y="97"/>
                  <a:pt x="77" y="97"/>
                </a:cubicBezTo>
                <a:cubicBezTo>
                  <a:pt x="76" y="96"/>
                  <a:pt x="76" y="96"/>
                  <a:pt x="76" y="96"/>
                </a:cubicBezTo>
                <a:cubicBezTo>
                  <a:pt x="76" y="96"/>
                  <a:pt x="76" y="96"/>
                  <a:pt x="76" y="96"/>
                </a:cubicBezTo>
                <a:cubicBezTo>
                  <a:pt x="76" y="96"/>
                  <a:pt x="76" y="96"/>
                  <a:pt x="76" y="96"/>
                </a:cubicBezTo>
                <a:cubicBezTo>
                  <a:pt x="76" y="96"/>
                  <a:pt x="76" y="96"/>
                  <a:pt x="76" y="96"/>
                </a:cubicBezTo>
                <a:cubicBezTo>
                  <a:pt x="76" y="96"/>
                  <a:pt x="76" y="96"/>
                  <a:pt x="76" y="96"/>
                </a:cubicBezTo>
                <a:cubicBezTo>
                  <a:pt x="76" y="96"/>
                  <a:pt x="76" y="96"/>
                  <a:pt x="76" y="96"/>
                </a:cubicBezTo>
                <a:cubicBezTo>
                  <a:pt x="76" y="96"/>
                  <a:pt x="76" y="96"/>
                  <a:pt x="76" y="96"/>
                </a:cubicBezTo>
                <a:cubicBezTo>
                  <a:pt x="76" y="96"/>
                  <a:pt x="76" y="96"/>
                  <a:pt x="76" y="96"/>
                </a:cubicBezTo>
                <a:cubicBezTo>
                  <a:pt x="76" y="96"/>
                  <a:pt x="76" y="96"/>
                  <a:pt x="76" y="96"/>
                </a:cubicBezTo>
                <a:cubicBezTo>
                  <a:pt x="76" y="96"/>
                  <a:pt x="76" y="96"/>
                  <a:pt x="76" y="96"/>
                </a:cubicBezTo>
                <a:cubicBezTo>
                  <a:pt x="75" y="96"/>
                  <a:pt x="75" y="96"/>
                  <a:pt x="75" y="96"/>
                </a:cubicBezTo>
                <a:cubicBezTo>
                  <a:pt x="75" y="96"/>
                  <a:pt x="75" y="96"/>
                  <a:pt x="75" y="96"/>
                </a:cubicBezTo>
                <a:cubicBezTo>
                  <a:pt x="75" y="96"/>
                  <a:pt x="75" y="96"/>
                  <a:pt x="75" y="96"/>
                </a:cubicBezTo>
                <a:cubicBezTo>
                  <a:pt x="75" y="96"/>
                  <a:pt x="75" y="96"/>
                  <a:pt x="75" y="96"/>
                </a:cubicBezTo>
                <a:cubicBezTo>
                  <a:pt x="75" y="96"/>
                  <a:pt x="75" y="96"/>
                  <a:pt x="75" y="96"/>
                </a:cubicBezTo>
                <a:cubicBezTo>
                  <a:pt x="75" y="96"/>
                  <a:pt x="75" y="96"/>
                  <a:pt x="75" y="96"/>
                </a:cubicBezTo>
                <a:cubicBezTo>
                  <a:pt x="75" y="96"/>
                  <a:pt x="75" y="96"/>
                  <a:pt x="75" y="96"/>
                </a:cubicBezTo>
                <a:cubicBezTo>
                  <a:pt x="75" y="96"/>
                  <a:pt x="75" y="96"/>
                  <a:pt x="75" y="96"/>
                </a:cubicBezTo>
                <a:cubicBezTo>
                  <a:pt x="75" y="96"/>
                  <a:pt x="75" y="96"/>
                  <a:pt x="75" y="96"/>
                </a:cubicBezTo>
                <a:cubicBezTo>
                  <a:pt x="75" y="96"/>
                  <a:pt x="75" y="96"/>
                  <a:pt x="75" y="96"/>
                </a:cubicBezTo>
                <a:cubicBezTo>
                  <a:pt x="75" y="96"/>
                  <a:pt x="75" y="96"/>
                  <a:pt x="75" y="96"/>
                </a:cubicBezTo>
                <a:cubicBezTo>
                  <a:pt x="75" y="96"/>
                  <a:pt x="75" y="96"/>
                  <a:pt x="75" y="96"/>
                </a:cubicBezTo>
                <a:cubicBezTo>
                  <a:pt x="75" y="96"/>
                  <a:pt x="75" y="96"/>
                  <a:pt x="75" y="96"/>
                </a:cubicBezTo>
                <a:cubicBezTo>
                  <a:pt x="74" y="96"/>
                  <a:pt x="74" y="96"/>
                  <a:pt x="74" y="96"/>
                </a:cubicBezTo>
                <a:cubicBezTo>
                  <a:pt x="74" y="96"/>
                  <a:pt x="74" y="96"/>
                  <a:pt x="74" y="96"/>
                </a:cubicBezTo>
                <a:cubicBezTo>
                  <a:pt x="74" y="95"/>
                  <a:pt x="74" y="95"/>
                  <a:pt x="74" y="95"/>
                </a:cubicBezTo>
                <a:cubicBezTo>
                  <a:pt x="74" y="95"/>
                  <a:pt x="74" y="95"/>
                  <a:pt x="74" y="95"/>
                </a:cubicBezTo>
                <a:cubicBezTo>
                  <a:pt x="74" y="95"/>
                  <a:pt x="74" y="95"/>
                  <a:pt x="74" y="95"/>
                </a:cubicBezTo>
                <a:cubicBezTo>
                  <a:pt x="74" y="95"/>
                  <a:pt x="74" y="95"/>
                  <a:pt x="74" y="95"/>
                </a:cubicBezTo>
                <a:cubicBezTo>
                  <a:pt x="74" y="95"/>
                  <a:pt x="74" y="95"/>
                  <a:pt x="74" y="95"/>
                </a:cubicBezTo>
                <a:cubicBezTo>
                  <a:pt x="74" y="95"/>
                  <a:pt x="74" y="95"/>
                  <a:pt x="74" y="95"/>
                </a:cubicBezTo>
                <a:cubicBezTo>
                  <a:pt x="74" y="95"/>
                  <a:pt x="74" y="95"/>
                  <a:pt x="74" y="95"/>
                </a:cubicBezTo>
                <a:cubicBezTo>
                  <a:pt x="74" y="95"/>
                  <a:pt x="74" y="95"/>
                  <a:pt x="74" y="95"/>
                </a:cubicBezTo>
                <a:cubicBezTo>
                  <a:pt x="73" y="95"/>
                  <a:pt x="73" y="95"/>
                  <a:pt x="73" y="95"/>
                </a:cubicBezTo>
                <a:cubicBezTo>
                  <a:pt x="73" y="95"/>
                  <a:pt x="73" y="95"/>
                  <a:pt x="73" y="95"/>
                </a:cubicBezTo>
                <a:cubicBezTo>
                  <a:pt x="73" y="95"/>
                  <a:pt x="73" y="95"/>
                  <a:pt x="73" y="95"/>
                </a:cubicBezTo>
                <a:cubicBezTo>
                  <a:pt x="73" y="95"/>
                  <a:pt x="73" y="95"/>
                  <a:pt x="73" y="95"/>
                </a:cubicBezTo>
                <a:cubicBezTo>
                  <a:pt x="73" y="95"/>
                  <a:pt x="73" y="95"/>
                  <a:pt x="73" y="95"/>
                </a:cubicBezTo>
                <a:cubicBezTo>
                  <a:pt x="73" y="95"/>
                  <a:pt x="73" y="95"/>
                  <a:pt x="73" y="95"/>
                </a:cubicBezTo>
                <a:cubicBezTo>
                  <a:pt x="73" y="94"/>
                  <a:pt x="73" y="94"/>
                  <a:pt x="73" y="94"/>
                </a:cubicBezTo>
                <a:cubicBezTo>
                  <a:pt x="72" y="94"/>
                  <a:pt x="72" y="94"/>
                  <a:pt x="72" y="94"/>
                </a:cubicBezTo>
                <a:cubicBezTo>
                  <a:pt x="72" y="94"/>
                  <a:pt x="72" y="94"/>
                  <a:pt x="72" y="94"/>
                </a:cubicBezTo>
                <a:cubicBezTo>
                  <a:pt x="72" y="94"/>
                  <a:pt x="72" y="94"/>
                  <a:pt x="72" y="94"/>
                </a:cubicBezTo>
                <a:cubicBezTo>
                  <a:pt x="72" y="93"/>
                  <a:pt x="72" y="93"/>
                  <a:pt x="72" y="93"/>
                </a:cubicBezTo>
                <a:cubicBezTo>
                  <a:pt x="72" y="93"/>
                  <a:pt x="72" y="93"/>
                  <a:pt x="72" y="93"/>
                </a:cubicBezTo>
                <a:cubicBezTo>
                  <a:pt x="72" y="93"/>
                  <a:pt x="72" y="93"/>
                  <a:pt x="72" y="93"/>
                </a:cubicBezTo>
                <a:cubicBezTo>
                  <a:pt x="72" y="93"/>
                  <a:pt x="72" y="93"/>
                  <a:pt x="72" y="93"/>
                </a:cubicBezTo>
                <a:cubicBezTo>
                  <a:pt x="72" y="93"/>
                  <a:pt x="72" y="93"/>
                  <a:pt x="72" y="93"/>
                </a:cubicBezTo>
                <a:cubicBezTo>
                  <a:pt x="72" y="93"/>
                  <a:pt x="72" y="93"/>
                  <a:pt x="72" y="93"/>
                </a:cubicBezTo>
                <a:cubicBezTo>
                  <a:pt x="72" y="93"/>
                  <a:pt x="72" y="93"/>
                  <a:pt x="72" y="93"/>
                </a:cubicBezTo>
                <a:cubicBezTo>
                  <a:pt x="72" y="93"/>
                  <a:pt x="72" y="93"/>
                  <a:pt x="72" y="93"/>
                </a:cubicBezTo>
                <a:cubicBezTo>
                  <a:pt x="72" y="93"/>
                  <a:pt x="72" y="93"/>
                  <a:pt x="72" y="93"/>
                </a:cubicBezTo>
                <a:cubicBezTo>
                  <a:pt x="72" y="93"/>
                  <a:pt x="72" y="93"/>
                  <a:pt x="72" y="93"/>
                </a:cubicBezTo>
                <a:cubicBezTo>
                  <a:pt x="71" y="93"/>
                  <a:pt x="71" y="93"/>
                  <a:pt x="71" y="93"/>
                </a:cubicBezTo>
                <a:cubicBezTo>
                  <a:pt x="71" y="93"/>
                  <a:pt x="71" y="93"/>
                  <a:pt x="71" y="93"/>
                </a:cubicBezTo>
                <a:cubicBezTo>
                  <a:pt x="71" y="92"/>
                  <a:pt x="71" y="92"/>
                  <a:pt x="71" y="92"/>
                </a:cubicBezTo>
                <a:cubicBezTo>
                  <a:pt x="71" y="92"/>
                  <a:pt x="71" y="92"/>
                  <a:pt x="71" y="92"/>
                </a:cubicBezTo>
                <a:cubicBezTo>
                  <a:pt x="71" y="92"/>
                  <a:pt x="71" y="92"/>
                  <a:pt x="71" y="92"/>
                </a:cubicBezTo>
                <a:cubicBezTo>
                  <a:pt x="71" y="92"/>
                  <a:pt x="71" y="92"/>
                  <a:pt x="71" y="92"/>
                </a:cubicBezTo>
                <a:cubicBezTo>
                  <a:pt x="71" y="92"/>
                  <a:pt x="71" y="92"/>
                  <a:pt x="71" y="92"/>
                </a:cubicBezTo>
                <a:cubicBezTo>
                  <a:pt x="71" y="92"/>
                  <a:pt x="71" y="92"/>
                  <a:pt x="71" y="92"/>
                </a:cubicBezTo>
                <a:cubicBezTo>
                  <a:pt x="71" y="91"/>
                  <a:pt x="71" y="91"/>
                  <a:pt x="71" y="91"/>
                </a:cubicBezTo>
                <a:cubicBezTo>
                  <a:pt x="71" y="91"/>
                  <a:pt x="71" y="91"/>
                  <a:pt x="71" y="91"/>
                </a:cubicBezTo>
                <a:cubicBezTo>
                  <a:pt x="71" y="91"/>
                  <a:pt x="71" y="91"/>
                  <a:pt x="71" y="91"/>
                </a:cubicBezTo>
                <a:cubicBezTo>
                  <a:pt x="71" y="91"/>
                  <a:pt x="71" y="91"/>
                  <a:pt x="71" y="91"/>
                </a:cubicBezTo>
                <a:cubicBezTo>
                  <a:pt x="71" y="91"/>
                  <a:pt x="71" y="91"/>
                  <a:pt x="71" y="91"/>
                </a:cubicBezTo>
                <a:cubicBezTo>
                  <a:pt x="71" y="91"/>
                  <a:pt x="71" y="91"/>
                  <a:pt x="71" y="91"/>
                </a:cubicBezTo>
                <a:cubicBezTo>
                  <a:pt x="71" y="90"/>
                  <a:pt x="71" y="90"/>
                  <a:pt x="71" y="90"/>
                </a:cubicBezTo>
                <a:cubicBezTo>
                  <a:pt x="71" y="90"/>
                  <a:pt x="71" y="90"/>
                  <a:pt x="71" y="90"/>
                </a:cubicBezTo>
                <a:cubicBezTo>
                  <a:pt x="71" y="90"/>
                  <a:pt x="71" y="90"/>
                  <a:pt x="71" y="90"/>
                </a:cubicBezTo>
                <a:cubicBezTo>
                  <a:pt x="71" y="90"/>
                  <a:pt x="71" y="90"/>
                  <a:pt x="71" y="90"/>
                </a:cubicBezTo>
                <a:cubicBezTo>
                  <a:pt x="71" y="90"/>
                  <a:pt x="71" y="90"/>
                  <a:pt x="71" y="90"/>
                </a:cubicBezTo>
                <a:cubicBezTo>
                  <a:pt x="71" y="90"/>
                  <a:pt x="71" y="90"/>
                  <a:pt x="71" y="90"/>
                </a:cubicBezTo>
                <a:cubicBezTo>
                  <a:pt x="71" y="89"/>
                  <a:pt x="71" y="89"/>
                  <a:pt x="71" y="89"/>
                </a:cubicBezTo>
                <a:cubicBezTo>
                  <a:pt x="71" y="89"/>
                  <a:pt x="71" y="89"/>
                  <a:pt x="71" y="89"/>
                </a:cubicBezTo>
                <a:cubicBezTo>
                  <a:pt x="71" y="89"/>
                  <a:pt x="71" y="89"/>
                  <a:pt x="71" y="89"/>
                </a:cubicBezTo>
                <a:cubicBezTo>
                  <a:pt x="71" y="89"/>
                  <a:pt x="71" y="89"/>
                  <a:pt x="71" y="89"/>
                </a:cubicBezTo>
                <a:cubicBezTo>
                  <a:pt x="71" y="88"/>
                  <a:pt x="71" y="88"/>
                  <a:pt x="71" y="88"/>
                </a:cubicBezTo>
                <a:cubicBezTo>
                  <a:pt x="71" y="88"/>
                  <a:pt x="71" y="88"/>
                  <a:pt x="71" y="88"/>
                </a:cubicBezTo>
                <a:cubicBezTo>
                  <a:pt x="71" y="88"/>
                  <a:pt x="71" y="88"/>
                  <a:pt x="71" y="88"/>
                </a:cubicBezTo>
                <a:cubicBezTo>
                  <a:pt x="71" y="88"/>
                  <a:pt x="71" y="88"/>
                  <a:pt x="71" y="88"/>
                </a:cubicBezTo>
                <a:cubicBezTo>
                  <a:pt x="71" y="88"/>
                  <a:pt x="71" y="88"/>
                  <a:pt x="71" y="88"/>
                </a:cubicBezTo>
                <a:cubicBezTo>
                  <a:pt x="71" y="88"/>
                  <a:pt x="71" y="88"/>
                  <a:pt x="71" y="88"/>
                </a:cubicBezTo>
                <a:cubicBezTo>
                  <a:pt x="71" y="87"/>
                  <a:pt x="71" y="87"/>
                  <a:pt x="71" y="87"/>
                </a:cubicBezTo>
                <a:cubicBezTo>
                  <a:pt x="72" y="87"/>
                  <a:pt x="73" y="86"/>
                  <a:pt x="74" y="86"/>
                </a:cubicBezTo>
                <a:cubicBezTo>
                  <a:pt x="61" y="93"/>
                  <a:pt x="49" y="98"/>
                  <a:pt x="39" y="103"/>
                </a:cubicBezTo>
                <a:cubicBezTo>
                  <a:pt x="39" y="96"/>
                  <a:pt x="39" y="96"/>
                  <a:pt x="39" y="96"/>
                </a:cubicBezTo>
                <a:cubicBezTo>
                  <a:pt x="52" y="88"/>
                  <a:pt x="63" y="82"/>
                  <a:pt x="72" y="76"/>
                </a:cubicBezTo>
                <a:cubicBezTo>
                  <a:pt x="59" y="78"/>
                  <a:pt x="48" y="78"/>
                  <a:pt x="39" y="77"/>
                </a:cubicBezTo>
                <a:cubicBezTo>
                  <a:pt x="39" y="57"/>
                  <a:pt x="39" y="57"/>
                  <a:pt x="39" y="57"/>
                </a:cubicBezTo>
                <a:cubicBezTo>
                  <a:pt x="40" y="57"/>
                  <a:pt x="40" y="57"/>
                  <a:pt x="40" y="57"/>
                </a:cubicBezTo>
                <a:cubicBezTo>
                  <a:pt x="39" y="57"/>
                  <a:pt x="39" y="57"/>
                  <a:pt x="39" y="57"/>
                </a:cubicBezTo>
                <a:cubicBezTo>
                  <a:pt x="39" y="52"/>
                  <a:pt x="39" y="52"/>
                  <a:pt x="39" y="52"/>
                </a:cubicBezTo>
                <a:cubicBezTo>
                  <a:pt x="40" y="51"/>
                  <a:pt x="40" y="50"/>
                  <a:pt x="41" y="49"/>
                </a:cubicBezTo>
                <a:cubicBezTo>
                  <a:pt x="45" y="49"/>
                  <a:pt x="45" y="51"/>
                  <a:pt x="42" y="57"/>
                </a:cubicBezTo>
                <a:cubicBezTo>
                  <a:pt x="41" y="57"/>
                  <a:pt x="41" y="57"/>
                  <a:pt x="41" y="57"/>
                </a:cubicBezTo>
                <a:cubicBezTo>
                  <a:pt x="41" y="57"/>
                  <a:pt x="41" y="57"/>
                  <a:pt x="41" y="57"/>
                </a:cubicBezTo>
                <a:cubicBezTo>
                  <a:pt x="60" y="50"/>
                  <a:pt x="80" y="44"/>
                  <a:pt x="99" y="38"/>
                </a:cubicBezTo>
                <a:close/>
                <a:moveTo>
                  <a:pt x="39" y="103"/>
                </a:moveTo>
                <a:cubicBezTo>
                  <a:pt x="36" y="104"/>
                  <a:pt x="33" y="105"/>
                  <a:pt x="30" y="107"/>
                </a:cubicBezTo>
                <a:cubicBezTo>
                  <a:pt x="30" y="101"/>
                  <a:pt x="30" y="101"/>
                  <a:pt x="30" y="101"/>
                </a:cubicBezTo>
                <a:cubicBezTo>
                  <a:pt x="31" y="100"/>
                  <a:pt x="31" y="100"/>
                  <a:pt x="31" y="100"/>
                </a:cubicBezTo>
                <a:cubicBezTo>
                  <a:pt x="34" y="99"/>
                  <a:pt x="37" y="97"/>
                  <a:pt x="39" y="96"/>
                </a:cubicBezTo>
                <a:lnTo>
                  <a:pt x="39" y="103"/>
                </a:lnTo>
                <a:close/>
                <a:moveTo>
                  <a:pt x="39" y="77"/>
                </a:moveTo>
                <a:cubicBezTo>
                  <a:pt x="36" y="77"/>
                  <a:pt x="33" y="77"/>
                  <a:pt x="31" y="76"/>
                </a:cubicBezTo>
                <a:cubicBezTo>
                  <a:pt x="30" y="76"/>
                  <a:pt x="30" y="76"/>
                  <a:pt x="30" y="76"/>
                </a:cubicBezTo>
                <a:cubicBezTo>
                  <a:pt x="30" y="61"/>
                  <a:pt x="30" y="61"/>
                  <a:pt x="30" y="61"/>
                </a:cubicBezTo>
                <a:cubicBezTo>
                  <a:pt x="30" y="61"/>
                  <a:pt x="30" y="61"/>
                  <a:pt x="30" y="61"/>
                </a:cubicBezTo>
                <a:cubicBezTo>
                  <a:pt x="30" y="61"/>
                  <a:pt x="30" y="61"/>
                  <a:pt x="30" y="61"/>
                </a:cubicBezTo>
                <a:cubicBezTo>
                  <a:pt x="30" y="53"/>
                  <a:pt x="30" y="53"/>
                  <a:pt x="30" y="53"/>
                </a:cubicBezTo>
                <a:cubicBezTo>
                  <a:pt x="33" y="55"/>
                  <a:pt x="36" y="56"/>
                  <a:pt x="39" y="57"/>
                </a:cubicBezTo>
                <a:cubicBezTo>
                  <a:pt x="38" y="56"/>
                  <a:pt x="37" y="56"/>
                  <a:pt x="36" y="56"/>
                </a:cubicBezTo>
                <a:cubicBezTo>
                  <a:pt x="37" y="54"/>
                  <a:pt x="38" y="53"/>
                  <a:pt x="39" y="52"/>
                </a:cubicBezTo>
                <a:cubicBezTo>
                  <a:pt x="39" y="57"/>
                  <a:pt x="39" y="57"/>
                  <a:pt x="39" y="57"/>
                </a:cubicBezTo>
                <a:cubicBezTo>
                  <a:pt x="39" y="57"/>
                  <a:pt x="39" y="57"/>
                  <a:pt x="39" y="57"/>
                </a:cubicBezTo>
                <a:cubicBezTo>
                  <a:pt x="39" y="57"/>
                  <a:pt x="39" y="57"/>
                  <a:pt x="39" y="57"/>
                </a:cubicBezTo>
                <a:lnTo>
                  <a:pt x="39" y="77"/>
                </a:lnTo>
                <a:close/>
                <a:moveTo>
                  <a:pt x="30" y="107"/>
                </a:moveTo>
                <a:cubicBezTo>
                  <a:pt x="29" y="107"/>
                  <a:pt x="29" y="107"/>
                  <a:pt x="29" y="107"/>
                </a:cubicBezTo>
                <a:cubicBezTo>
                  <a:pt x="29" y="102"/>
                  <a:pt x="29" y="102"/>
                  <a:pt x="29" y="102"/>
                </a:cubicBezTo>
                <a:cubicBezTo>
                  <a:pt x="30" y="101"/>
                  <a:pt x="30" y="101"/>
                  <a:pt x="30" y="101"/>
                </a:cubicBezTo>
                <a:lnTo>
                  <a:pt x="30" y="107"/>
                </a:lnTo>
                <a:close/>
                <a:moveTo>
                  <a:pt x="30" y="76"/>
                </a:moveTo>
                <a:cubicBezTo>
                  <a:pt x="30" y="76"/>
                  <a:pt x="29" y="76"/>
                  <a:pt x="29" y="76"/>
                </a:cubicBezTo>
                <a:cubicBezTo>
                  <a:pt x="29" y="61"/>
                  <a:pt x="29" y="61"/>
                  <a:pt x="29" y="61"/>
                </a:cubicBezTo>
                <a:cubicBezTo>
                  <a:pt x="29" y="61"/>
                  <a:pt x="29" y="61"/>
                  <a:pt x="29" y="61"/>
                </a:cubicBezTo>
                <a:cubicBezTo>
                  <a:pt x="29" y="61"/>
                  <a:pt x="29" y="61"/>
                  <a:pt x="29" y="61"/>
                </a:cubicBezTo>
                <a:cubicBezTo>
                  <a:pt x="29" y="52"/>
                  <a:pt x="29" y="52"/>
                  <a:pt x="29" y="52"/>
                </a:cubicBezTo>
                <a:cubicBezTo>
                  <a:pt x="29" y="53"/>
                  <a:pt x="30" y="53"/>
                  <a:pt x="30" y="53"/>
                </a:cubicBezTo>
                <a:cubicBezTo>
                  <a:pt x="30" y="61"/>
                  <a:pt x="30" y="61"/>
                  <a:pt x="30" y="61"/>
                </a:cubicBezTo>
                <a:cubicBezTo>
                  <a:pt x="30" y="61"/>
                  <a:pt x="30" y="61"/>
                  <a:pt x="30" y="61"/>
                </a:cubicBezTo>
                <a:cubicBezTo>
                  <a:pt x="30" y="61"/>
                  <a:pt x="30" y="61"/>
                  <a:pt x="30" y="61"/>
                </a:cubicBezTo>
                <a:lnTo>
                  <a:pt x="30" y="76"/>
                </a:lnTo>
                <a:close/>
                <a:moveTo>
                  <a:pt x="29" y="107"/>
                </a:moveTo>
                <a:cubicBezTo>
                  <a:pt x="26" y="108"/>
                  <a:pt x="24" y="109"/>
                  <a:pt x="21" y="110"/>
                </a:cubicBezTo>
                <a:cubicBezTo>
                  <a:pt x="15" y="111"/>
                  <a:pt x="18" y="108"/>
                  <a:pt x="29" y="102"/>
                </a:cubicBezTo>
                <a:lnTo>
                  <a:pt x="29" y="107"/>
                </a:lnTo>
                <a:close/>
                <a:moveTo>
                  <a:pt x="29" y="76"/>
                </a:moveTo>
                <a:cubicBezTo>
                  <a:pt x="28" y="76"/>
                  <a:pt x="27" y="75"/>
                  <a:pt x="26" y="75"/>
                </a:cubicBezTo>
                <a:cubicBezTo>
                  <a:pt x="4" y="87"/>
                  <a:pt x="3" y="86"/>
                  <a:pt x="22" y="73"/>
                </a:cubicBezTo>
                <a:cubicBezTo>
                  <a:pt x="20" y="70"/>
                  <a:pt x="21" y="67"/>
                  <a:pt x="25" y="64"/>
                </a:cubicBezTo>
                <a:cubicBezTo>
                  <a:pt x="25" y="64"/>
                  <a:pt x="25" y="64"/>
                  <a:pt x="25" y="64"/>
                </a:cubicBezTo>
                <a:cubicBezTo>
                  <a:pt x="24" y="64"/>
                  <a:pt x="24" y="64"/>
                  <a:pt x="24" y="64"/>
                </a:cubicBezTo>
                <a:cubicBezTo>
                  <a:pt x="19" y="58"/>
                  <a:pt x="11" y="50"/>
                  <a:pt x="0" y="38"/>
                </a:cubicBezTo>
                <a:cubicBezTo>
                  <a:pt x="4" y="35"/>
                  <a:pt x="9" y="36"/>
                  <a:pt x="13" y="39"/>
                </a:cubicBezTo>
                <a:cubicBezTo>
                  <a:pt x="19" y="45"/>
                  <a:pt x="24" y="49"/>
                  <a:pt x="29" y="52"/>
                </a:cubicBezTo>
                <a:cubicBezTo>
                  <a:pt x="29" y="61"/>
                  <a:pt x="29" y="61"/>
                  <a:pt x="29" y="61"/>
                </a:cubicBezTo>
                <a:cubicBezTo>
                  <a:pt x="29" y="62"/>
                  <a:pt x="29" y="62"/>
                  <a:pt x="29" y="62"/>
                </a:cubicBezTo>
                <a:cubicBezTo>
                  <a:pt x="29" y="61"/>
                  <a:pt x="29" y="61"/>
                  <a:pt x="29" y="61"/>
                </a:cubicBezTo>
                <a:lnTo>
                  <a:pt x="29" y="76"/>
                </a:lnTo>
                <a:close/>
              </a:path>
            </a:pathLst>
          </a:custGeom>
          <a:solidFill>
            <a:schemeClr val="accent6"/>
          </a:solidFill>
          <a:ln>
            <a:noFill/>
          </a:ln>
          <a:extLst/>
        </p:spPr>
        <p:txBody>
          <a:bodyPr/>
          <a:lstStyle/>
          <a:p>
            <a:endParaRPr lang="zh-CN" altLang="en-US"/>
          </a:p>
        </p:txBody>
      </p:sp>
      <p:sp>
        <p:nvSpPr>
          <p:cNvPr id="16395" name="Freeform 15"/>
          <p:cNvSpPr>
            <a:spLocks noChangeArrowheads="1"/>
          </p:cNvSpPr>
          <p:nvPr/>
        </p:nvSpPr>
        <p:spPr bwMode="auto">
          <a:xfrm>
            <a:off x="5667375" y="2217738"/>
            <a:ext cx="88900" cy="74612"/>
          </a:xfrm>
          <a:custGeom>
            <a:avLst/>
            <a:gdLst>
              <a:gd name="T0" fmla="*/ 2147483647 w 18"/>
              <a:gd name="T1" fmla="*/ 2147483647 h 15"/>
              <a:gd name="T2" fmla="*/ 2147483647 w 18"/>
              <a:gd name="T3" fmla="*/ 2147483647 h 15"/>
              <a:gd name="T4" fmla="*/ 2147483647 w 18"/>
              <a:gd name="T5" fmla="*/ 2147483647 h 15"/>
              <a:gd name="T6" fmla="*/ 2147483647 w 18"/>
              <a:gd name="T7" fmla="*/ 2147483647 h 15"/>
              <a:gd name="T8" fmla="*/ 2147483647 w 18"/>
              <a:gd name="T9" fmla="*/ 2147483647 h 15"/>
              <a:gd name="T10" fmla="*/ 2147483647 w 18"/>
              <a:gd name="T11" fmla="*/ 2147483647 h 15"/>
              <a:gd name="T12" fmla="*/ 2147483647 w 18"/>
              <a:gd name="T13" fmla="*/ 2147483647 h 15"/>
              <a:gd name="T14" fmla="*/ 2147483647 w 18"/>
              <a:gd name="T15" fmla="*/ 2147483647 h 15"/>
              <a:gd name="T16" fmla="*/ 0 60000 65536"/>
              <a:gd name="T17" fmla="*/ 0 60000 65536"/>
              <a:gd name="T18" fmla="*/ 0 60000 65536"/>
              <a:gd name="T19" fmla="*/ 0 60000 65536"/>
              <a:gd name="T20" fmla="*/ 0 60000 65536"/>
              <a:gd name="T21" fmla="*/ 0 60000 65536"/>
              <a:gd name="T22" fmla="*/ 0 60000 65536"/>
              <a:gd name="T23" fmla="*/ 0 60000 65536"/>
              <a:gd name="T24" fmla="*/ 0 w 18"/>
              <a:gd name="T25" fmla="*/ 0 h 15"/>
              <a:gd name="T26" fmla="*/ 18 w 18"/>
              <a:gd name="T27" fmla="*/ 15 h 1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8" h="15">
                <a:moveTo>
                  <a:pt x="16" y="5"/>
                </a:moveTo>
                <a:cubicBezTo>
                  <a:pt x="12" y="8"/>
                  <a:pt x="10" y="10"/>
                  <a:pt x="6" y="12"/>
                </a:cubicBezTo>
                <a:cubicBezTo>
                  <a:pt x="2" y="14"/>
                  <a:pt x="0" y="15"/>
                  <a:pt x="1" y="10"/>
                </a:cubicBezTo>
                <a:cubicBezTo>
                  <a:pt x="1" y="8"/>
                  <a:pt x="1" y="7"/>
                  <a:pt x="3" y="7"/>
                </a:cubicBezTo>
                <a:cubicBezTo>
                  <a:pt x="5" y="6"/>
                  <a:pt x="7" y="4"/>
                  <a:pt x="11" y="1"/>
                </a:cubicBezTo>
                <a:cubicBezTo>
                  <a:pt x="13" y="0"/>
                  <a:pt x="13" y="0"/>
                  <a:pt x="15" y="1"/>
                </a:cubicBezTo>
                <a:cubicBezTo>
                  <a:pt x="16" y="2"/>
                  <a:pt x="16" y="2"/>
                  <a:pt x="16" y="2"/>
                </a:cubicBezTo>
                <a:cubicBezTo>
                  <a:pt x="18" y="2"/>
                  <a:pt x="17" y="3"/>
                  <a:pt x="16" y="5"/>
                </a:cubicBezTo>
                <a:close/>
              </a:path>
            </a:pathLst>
          </a:custGeom>
          <a:solidFill>
            <a:schemeClr val="accent6"/>
          </a:solidFill>
          <a:ln>
            <a:noFill/>
          </a:ln>
          <a:extLst/>
        </p:spPr>
        <p:txBody>
          <a:bodyPr/>
          <a:lstStyle/>
          <a:p>
            <a:endParaRPr lang="zh-CN" altLang="en-US"/>
          </a:p>
        </p:txBody>
      </p:sp>
      <p:sp>
        <p:nvSpPr>
          <p:cNvPr id="16396" name="Freeform 16"/>
          <p:cNvSpPr>
            <a:spLocks noChangeArrowheads="1"/>
          </p:cNvSpPr>
          <p:nvPr/>
        </p:nvSpPr>
        <p:spPr bwMode="auto">
          <a:xfrm>
            <a:off x="5724525" y="2198688"/>
            <a:ext cx="31750" cy="23812"/>
          </a:xfrm>
          <a:custGeom>
            <a:avLst/>
            <a:gdLst>
              <a:gd name="T0" fmla="*/ 2147483647 w 6"/>
              <a:gd name="T1" fmla="*/ 2147483647 h 5"/>
              <a:gd name="T2" fmla="*/ 2147483647 w 6"/>
              <a:gd name="T3" fmla="*/ 2147483647 h 5"/>
              <a:gd name="T4" fmla="*/ 0 w 6"/>
              <a:gd name="T5" fmla="*/ 0 h 5"/>
              <a:gd name="T6" fmla="*/ 2147483647 w 6"/>
              <a:gd name="T7" fmla="*/ 2147483647 h 5"/>
              <a:gd name="T8" fmla="*/ 2147483647 w 6"/>
              <a:gd name="T9" fmla="*/ 2147483647 h 5"/>
              <a:gd name="T10" fmla="*/ 0 60000 65536"/>
              <a:gd name="T11" fmla="*/ 0 60000 65536"/>
              <a:gd name="T12" fmla="*/ 0 60000 65536"/>
              <a:gd name="T13" fmla="*/ 0 60000 65536"/>
              <a:gd name="T14" fmla="*/ 0 60000 65536"/>
              <a:gd name="T15" fmla="*/ 0 w 6"/>
              <a:gd name="T16" fmla="*/ 0 h 5"/>
              <a:gd name="T17" fmla="*/ 6 w 6"/>
              <a:gd name="T18" fmla="*/ 5 h 5"/>
            </a:gdLst>
            <a:ahLst/>
            <a:cxnLst>
              <a:cxn ang="T10">
                <a:pos x="T0" y="T1"/>
              </a:cxn>
              <a:cxn ang="T11">
                <a:pos x="T2" y="T3"/>
              </a:cxn>
              <a:cxn ang="T12">
                <a:pos x="T4" y="T5"/>
              </a:cxn>
              <a:cxn ang="T13">
                <a:pos x="T6" y="T7"/>
              </a:cxn>
              <a:cxn ang="T14">
                <a:pos x="T8" y="T9"/>
              </a:cxn>
            </a:cxnLst>
            <a:rect l="T15" t="T16" r="T17" b="T18"/>
            <a:pathLst>
              <a:path w="6" h="5">
                <a:moveTo>
                  <a:pt x="6" y="5"/>
                </a:moveTo>
                <a:cubicBezTo>
                  <a:pt x="4" y="4"/>
                  <a:pt x="3" y="4"/>
                  <a:pt x="1" y="3"/>
                </a:cubicBezTo>
                <a:cubicBezTo>
                  <a:pt x="1" y="2"/>
                  <a:pt x="1" y="1"/>
                  <a:pt x="0" y="0"/>
                </a:cubicBezTo>
                <a:cubicBezTo>
                  <a:pt x="2" y="0"/>
                  <a:pt x="4" y="0"/>
                  <a:pt x="5" y="1"/>
                </a:cubicBezTo>
                <a:cubicBezTo>
                  <a:pt x="6" y="2"/>
                  <a:pt x="6" y="3"/>
                  <a:pt x="6" y="5"/>
                </a:cubicBezTo>
                <a:close/>
              </a:path>
            </a:pathLst>
          </a:custGeom>
          <a:solidFill>
            <a:schemeClr val="accent6"/>
          </a:solidFill>
          <a:ln>
            <a:noFill/>
          </a:ln>
          <a:extLst/>
        </p:spPr>
        <p:txBody>
          <a:bodyPr/>
          <a:lstStyle/>
          <a:p>
            <a:endParaRPr lang="zh-CN" altLang="en-US"/>
          </a:p>
        </p:txBody>
      </p:sp>
      <p:sp>
        <p:nvSpPr>
          <p:cNvPr id="16397" name="Freeform 17"/>
          <p:cNvSpPr>
            <a:spLocks noChangeArrowheads="1"/>
          </p:cNvSpPr>
          <p:nvPr/>
        </p:nvSpPr>
        <p:spPr bwMode="auto">
          <a:xfrm>
            <a:off x="5588000" y="2297113"/>
            <a:ext cx="19050" cy="26987"/>
          </a:xfrm>
          <a:custGeom>
            <a:avLst/>
            <a:gdLst>
              <a:gd name="T0" fmla="*/ 0 w 4"/>
              <a:gd name="T1" fmla="*/ 0 h 5"/>
              <a:gd name="T2" fmla="*/ 0 w 4"/>
              <a:gd name="T3" fmla="*/ 2147483647 h 5"/>
              <a:gd name="T4" fmla="*/ 0 w 4"/>
              <a:gd name="T5" fmla="*/ 2147483647 h 5"/>
              <a:gd name="T6" fmla="*/ 2147483647 w 4"/>
              <a:gd name="T7" fmla="*/ 2147483647 h 5"/>
              <a:gd name="T8" fmla="*/ 2147483647 w 4"/>
              <a:gd name="T9" fmla="*/ 2147483647 h 5"/>
              <a:gd name="T10" fmla="*/ 2147483647 w 4"/>
              <a:gd name="T11" fmla="*/ 2147483647 h 5"/>
              <a:gd name="T12" fmla="*/ 2147483647 w 4"/>
              <a:gd name="T13" fmla="*/ 2147483647 h 5"/>
              <a:gd name="T14" fmla="*/ 2147483647 w 4"/>
              <a:gd name="T15" fmla="*/ 2147483647 h 5"/>
              <a:gd name="T16" fmla="*/ 0 w 4"/>
              <a:gd name="T17" fmla="*/ 0 h 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
              <a:gd name="T28" fmla="*/ 0 h 5"/>
              <a:gd name="T29" fmla="*/ 4 w 4"/>
              <a:gd name="T30" fmla="*/ 5 h 5"/>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 h="5">
                <a:moveTo>
                  <a:pt x="0" y="0"/>
                </a:moveTo>
                <a:cubicBezTo>
                  <a:pt x="0" y="0"/>
                  <a:pt x="0" y="1"/>
                  <a:pt x="0" y="1"/>
                </a:cubicBezTo>
                <a:cubicBezTo>
                  <a:pt x="0" y="2"/>
                  <a:pt x="0" y="2"/>
                  <a:pt x="0" y="3"/>
                </a:cubicBezTo>
                <a:cubicBezTo>
                  <a:pt x="0" y="4"/>
                  <a:pt x="1" y="4"/>
                  <a:pt x="1" y="5"/>
                </a:cubicBezTo>
                <a:cubicBezTo>
                  <a:pt x="2" y="5"/>
                  <a:pt x="3" y="5"/>
                  <a:pt x="3" y="5"/>
                </a:cubicBezTo>
                <a:cubicBezTo>
                  <a:pt x="3" y="5"/>
                  <a:pt x="4" y="5"/>
                  <a:pt x="4" y="4"/>
                </a:cubicBezTo>
                <a:cubicBezTo>
                  <a:pt x="4" y="4"/>
                  <a:pt x="4" y="3"/>
                  <a:pt x="3" y="2"/>
                </a:cubicBezTo>
                <a:cubicBezTo>
                  <a:pt x="3" y="2"/>
                  <a:pt x="2" y="1"/>
                  <a:pt x="2" y="1"/>
                </a:cubicBezTo>
                <a:cubicBezTo>
                  <a:pt x="1" y="0"/>
                  <a:pt x="1" y="0"/>
                  <a:pt x="0" y="0"/>
                </a:cubicBezTo>
                <a:close/>
              </a:path>
            </a:pathLst>
          </a:custGeom>
          <a:solidFill>
            <a:schemeClr val="accent6"/>
          </a:solidFill>
          <a:ln>
            <a:noFill/>
          </a:ln>
          <a:extLst/>
        </p:spPr>
        <p:txBody>
          <a:bodyPr/>
          <a:lstStyle/>
          <a:p>
            <a:endParaRPr lang="zh-CN" altLang="en-US"/>
          </a:p>
        </p:txBody>
      </p:sp>
      <p:sp>
        <p:nvSpPr>
          <p:cNvPr id="16398" name="Freeform 18"/>
          <p:cNvSpPr>
            <a:spLocks noChangeArrowheads="1"/>
          </p:cNvSpPr>
          <p:nvPr/>
        </p:nvSpPr>
        <p:spPr bwMode="auto">
          <a:xfrm>
            <a:off x="5562600" y="2301875"/>
            <a:ext cx="20638" cy="28575"/>
          </a:xfrm>
          <a:custGeom>
            <a:avLst/>
            <a:gdLst>
              <a:gd name="T0" fmla="*/ 2147483647 w 4"/>
              <a:gd name="T1" fmla="*/ 0 h 5"/>
              <a:gd name="T2" fmla="*/ 0 w 4"/>
              <a:gd name="T3" fmla="*/ 2147483647 h 5"/>
              <a:gd name="T4" fmla="*/ 2147483647 w 4"/>
              <a:gd name="T5" fmla="*/ 2147483647 h 5"/>
              <a:gd name="T6" fmla="*/ 2147483647 w 4"/>
              <a:gd name="T7" fmla="*/ 2147483647 h 5"/>
              <a:gd name="T8" fmla="*/ 2147483647 w 4"/>
              <a:gd name="T9" fmla="*/ 2147483647 h 5"/>
              <a:gd name="T10" fmla="*/ 2147483647 w 4"/>
              <a:gd name="T11" fmla="*/ 2147483647 h 5"/>
              <a:gd name="T12" fmla="*/ 2147483647 w 4"/>
              <a:gd name="T13" fmla="*/ 2147483647 h 5"/>
              <a:gd name="T14" fmla="*/ 2147483647 w 4"/>
              <a:gd name="T15" fmla="*/ 2147483647 h 5"/>
              <a:gd name="T16" fmla="*/ 2147483647 w 4"/>
              <a:gd name="T17" fmla="*/ 0 h 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
              <a:gd name="T28" fmla="*/ 0 h 5"/>
              <a:gd name="T29" fmla="*/ 4 w 4"/>
              <a:gd name="T30" fmla="*/ 5 h 5"/>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 h="5">
                <a:moveTo>
                  <a:pt x="1" y="0"/>
                </a:moveTo>
                <a:cubicBezTo>
                  <a:pt x="0" y="1"/>
                  <a:pt x="0" y="1"/>
                  <a:pt x="0" y="1"/>
                </a:cubicBezTo>
                <a:cubicBezTo>
                  <a:pt x="0" y="2"/>
                  <a:pt x="0" y="3"/>
                  <a:pt x="1" y="3"/>
                </a:cubicBezTo>
                <a:cubicBezTo>
                  <a:pt x="1" y="4"/>
                  <a:pt x="1" y="4"/>
                  <a:pt x="2" y="5"/>
                </a:cubicBezTo>
                <a:cubicBezTo>
                  <a:pt x="3" y="5"/>
                  <a:pt x="3" y="5"/>
                  <a:pt x="3" y="5"/>
                </a:cubicBezTo>
                <a:cubicBezTo>
                  <a:pt x="4" y="5"/>
                  <a:pt x="4" y="5"/>
                  <a:pt x="4" y="4"/>
                </a:cubicBezTo>
                <a:cubicBezTo>
                  <a:pt x="4" y="4"/>
                  <a:pt x="4" y="3"/>
                  <a:pt x="4" y="2"/>
                </a:cubicBezTo>
                <a:cubicBezTo>
                  <a:pt x="3" y="2"/>
                  <a:pt x="3" y="1"/>
                  <a:pt x="2" y="1"/>
                </a:cubicBezTo>
                <a:cubicBezTo>
                  <a:pt x="2" y="0"/>
                  <a:pt x="1" y="0"/>
                  <a:pt x="1" y="0"/>
                </a:cubicBezTo>
                <a:close/>
              </a:path>
            </a:pathLst>
          </a:custGeom>
          <a:solidFill>
            <a:schemeClr val="accent6"/>
          </a:solidFill>
          <a:ln>
            <a:noFill/>
          </a:ln>
          <a:extLst/>
        </p:spPr>
        <p:txBody>
          <a:bodyPr/>
          <a:lstStyle/>
          <a:p>
            <a:endParaRPr lang="zh-CN" altLang="en-US"/>
          </a:p>
        </p:txBody>
      </p:sp>
      <p:sp>
        <p:nvSpPr>
          <p:cNvPr id="16399" name="Freeform 19"/>
          <p:cNvSpPr>
            <a:spLocks noChangeArrowheads="1"/>
          </p:cNvSpPr>
          <p:nvPr/>
        </p:nvSpPr>
        <p:spPr bwMode="auto">
          <a:xfrm>
            <a:off x="5543550" y="2314575"/>
            <a:ext cx="19050" cy="19050"/>
          </a:xfrm>
          <a:custGeom>
            <a:avLst/>
            <a:gdLst>
              <a:gd name="T0" fmla="*/ 0 w 4"/>
              <a:gd name="T1" fmla="*/ 0 h 4"/>
              <a:gd name="T2" fmla="*/ 0 w 4"/>
              <a:gd name="T3" fmla="*/ 2147483647 h 4"/>
              <a:gd name="T4" fmla="*/ 0 w 4"/>
              <a:gd name="T5" fmla="*/ 2147483647 h 4"/>
              <a:gd name="T6" fmla="*/ 2147483647 w 4"/>
              <a:gd name="T7" fmla="*/ 2147483647 h 4"/>
              <a:gd name="T8" fmla="*/ 2147483647 w 4"/>
              <a:gd name="T9" fmla="*/ 2147483647 h 4"/>
              <a:gd name="T10" fmla="*/ 2147483647 w 4"/>
              <a:gd name="T11" fmla="*/ 2147483647 h 4"/>
              <a:gd name="T12" fmla="*/ 2147483647 w 4"/>
              <a:gd name="T13" fmla="*/ 2147483647 h 4"/>
              <a:gd name="T14" fmla="*/ 2147483647 w 4"/>
              <a:gd name="T15" fmla="*/ 0 h 4"/>
              <a:gd name="T16" fmla="*/ 0 w 4"/>
              <a:gd name="T17" fmla="*/ 0 h 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
              <a:gd name="T28" fmla="*/ 0 h 4"/>
              <a:gd name="T29" fmla="*/ 4 w 4"/>
              <a:gd name="T30" fmla="*/ 4 h 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 h="4">
                <a:moveTo>
                  <a:pt x="0" y="0"/>
                </a:moveTo>
                <a:cubicBezTo>
                  <a:pt x="0" y="0"/>
                  <a:pt x="0" y="0"/>
                  <a:pt x="0" y="1"/>
                </a:cubicBezTo>
                <a:cubicBezTo>
                  <a:pt x="0" y="1"/>
                  <a:pt x="0" y="2"/>
                  <a:pt x="0" y="2"/>
                </a:cubicBezTo>
                <a:cubicBezTo>
                  <a:pt x="0" y="3"/>
                  <a:pt x="1" y="4"/>
                  <a:pt x="1" y="4"/>
                </a:cubicBezTo>
                <a:cubicBezTo>
                  <a:pt x="2" y="4"/>
                  <a:pt x="3" y="4"/>
                  <a:pt x="3" y="4"/>
                </a:cubicBezTo>
                <a:cubicBezTo>
                  <a:pt x="3" y="4"/>
                  <a:pt x="4" y="4"/>
                  <a:pt x="4" y="3"/>
                </a:cubicBezTo>
                <a:cubicBezTo>
                  <a:pt x="4" y="3"/>
                  <a:pt x="4" y="2"/>
                  <a:pt x="3" y="2"/>
                </a:cubicBezTo>
                <a:cubicBezTo>
                  <a:pt x="3" y="1"/>
                  <a:pt x="2" y="0"/>
                  <a:pt x="2" y="0"/>
                </a:cubicBezTo>
                <a:cubicBezTo>
                  <a:pt x="1" y="0"/>
                  <a:pt x="1" y="0"/>
                  <a:pt x="0" y="0"/>
                </a:cubicBezTo>
                <a:close/>
              </a:path>
            </a:pathLst>
          </a:custGeom>
          <a:solidFill>
            <a:schemeClr val="accent6"/>
          </a:solidFill>
          <a:ln>
            <a:noFill/>
          </a:ln>
          <a:extLst/>
        </p:spPr>
        <p:txBody>
          <a:bodyPr/>
          <a:lstStyle/>
          <a:p>
            <a:endParaRPr lang="zh-CN" altLang="en-US"/>
          </a:p>
        </p:txBody>
      </p:sp>
      <p:sp>
        <p:nvSpPr>
          <p:cNvPr id="16400" name="Freeform 20"/>
          <p:cNvSpPr>
            <a:spLocks noChangeArrowheads="1"/>
          </p:cNvSpPr>
          <p:nvPr/>
        </p:nvSpPr>
        <p:spPr bwMode="auto">
          <a:xfrm>
            <a:off x="5518150" y="2319338"/>
            <a:ext cx="20638" cy="23812"/>
          </a:xfrm>
          <a:custGeom>
            <a:avLst/>
            <a:gdLst>
              <a:gd name="T0" fmla="*/ 2147483647 w 4"/>
              <a:gd name="T1" fmla="*/ 0 h 5"/>
              <a:gd name="T2" fmla="*/ 0 w 4"/>
              <a:gd name="T3" fmla="*/ 2147483647 h 5"/>
              <a:gd name="T4" fmla="*/ 2147483647 w 4"/>
              <a:gd name="T5" fmla="*/ 2147483647 h 5"/>
              <a:gd name="T6" fmla="*/ 2147483647 w 4"/>
              <a:gd name="T7" fmla="*/ 2147483647 h 5"/>
              <a:gd name="T8" fmla="*/ 2147483647 w 4"/>
              <a:gd name="T9" fmla="*/ 2147483647 h 5"/>
              <a:gd name="T10" fmla="*/ 2147483647 w 4"/>
              <a:gd name="T11" fmla="*/ 2147483647 h 5"/>
              <a:gd name="T12" fmla="*/ 2147483647 w 4"/>
              <a:gd name="T13" fmla="*/ 2147483647 h 5"/>
              <a:gd name="T14" fmla="*/ 2147483647 w 4"/>
              <a:gd name="T15" fmla="*/ 0 h 5"/>
              <a:gd name="T16" fmla="*/ 2147483647 w 4"/>
              <a:gd name="T17" fmla="*/ 0 h 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
              <a:gd name="T28" fmla="*/ 0 h 5"/>
              <a:gd name="T29" fmla="*/ 4 w 4"/>
              <a:gd name="T30" fmla="*/ 5 h 5"/>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 h="5">
                <a:moveTo>
                  <a:pt x="1" y="0"/>
                </a:moveTo>
                <a:cubicBezTo>
                  <a:pt x="1" y="0"/>
                  <a:pt x="0" y="0"/>
                  <a:pt x="0" y="1"/>
                </a:cubicBezTo>
                <a:cubicBezTo>
                  <a:pt x="0" y="1"/>
                  <a:pt x="0" y="2"/>
                  <a:pt x="1" y="3"/>
                </a:cubicBezTo>
                <a:cubicBezTo>
                  <a:pt x="1" y="3"/>
                  <a:pt x="1" y="4"/>
                  <a:pt x="2" y="4"/>
                </a:cubicBezTo>
                <a:cubicBezTo>
                  <a:pt x="2" y="4"/>
                  <a:pt x="3" y="5"/>
                  <a:pt x="3" y="4"/>
                </a:cubicBezTo>
                <a:cubicBezTo>
                  <a:pt x="4" y="4"/>
                  <a:pt x="4" y="4"/>
                  <a:pt x="4" y="3"/>
                </a:cubicBezTo>
                <a:cubicBezTo>
                  <a:pt x="4" y="3"/>
                  <a:pt x="4" y="2"/>
                  <a:pt x="4" y="2"/>
                </a:cubicBezTo>
                <a:cubicBezTo>
                  <a:pt x="3" y="1"/>
                  <a:pt x="3" y="1"/>
                  <a:pt x="2" y="0"/>
                </a:cubicBezTo>
                <a:cubicBezTo>
                  <a:pt x="2" y="0"/>
                  <a:pt x="1" y="0"/>
                  <a:pt x="1" y="0"/>
                </a:cubicBezTo>
                <a:close/>
              </a:path>
            </a:pathLst>
          </a:custGeom>
          <a:solidFill>
            <a:schemeClr val="accent6"/>
          </a:solidFill>
          <a:ln>
            <a:noFill/>
          </a:ln>
          <a:extLst/>
        </p:spPr>
        <p:txBody>
          <a:bodyPr/>
          <a:lstStyle/>
          <a:p>
            <a:endParaRPr lang="zh-CN" altLang="en-US"/>
          </a:p>
        </p:txBody>
      </p:sp>
      <p:sp>
        <p:nvSpPr>
          <p:cNvPr id="16401" name="Freeform 21"/>
          <p:cNvSpPr>
            <a:spLocks noChangeArrowheads="1"/>
          </p:cNvSpPr>
          <p:nvPr/>
        </p:nvSpPr>
        <p:spPr bwMode="auto">
          <a:xfrm>
            <a:off x="5497513" y="2324100"/>
            <a:ext cx="20637" cy="25400"/>
          </a:xfrm>
          <a:custGeom>
            <a:avLst/>
            <a:gdLst>
              <a:gd name="T0" fmla="*/ 2147483647 w 4"/>
              <a:gd name="T1" fmla="*/ 0 h 5"/>
              <a:gd name="T2" fmla="*/ 0 w 4"/>
              <a:gd name="T3" fmla="*/ 2147483647 h 5"/>
              <a:gd name="T4" fmla="*/ 0 w 4"/>
              <a:gd name="T5" fmla="*/ 2147483647 h 5"/>
              <a:gd name="T6" fmla="*/ 2147483647 w 4"/>
              <a:gd name="T7" fmla="*/ 2147483647 h 5"/>
              <a:gd name="T8" fmla="*/ 2147483647 w 4"/>
              <a:gd name="T9" fmla="*/ 2147483647 h 5"/>
              <a:gd name="T10" fmla="*/ 2147483647 w 4"/>
              <a:gd name="T11" fmla="*/ 2147483647 h 5"/>
              <a:gd name="T12" fmla="*/ 2147483647 w 4"/>
              <a:gd name="T13" fmla="*/ 2147483647 h 5"/>
              <a:gd name="T14" fmla="*/ 2147483647 w 4"/>
              <a:gd name="T15" fmla="*/ 2147483647 h 5"/>
              <a:gd name="T16" fmla="*/ 2147483647 w 4"/>
              <a:gd name="T17" fmla="*/ 0 h 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
              <a:gd name="T28" fmla="*/ 0 h 5"/>
              <a:gd name="T29" fmla="*/ 4 w 4"/>
              <a:gd name="T30" fmla="*/ 5 h 5"/>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 h="5">
                <a:moveTo>
                  <a:pt x="1" y="0"/>
                </a:moveTo>
                <a:cubicBezTo>
                  <a:pt x="0" y="0"/>
                  <a:pt x="0" y="1"/>
                  <a:pt x="0" y="1"/>
                </a:cubicBezTo>
                <a:cubicBezTo>
                  <a:pt x="0" y="2"/>
                  <a:pt x="0" y="2"/>
                  <a:pt x="0" y="3"/>
                </a:cubicBezTo>
                <a:cubicBezTo>
                  <a:pt x="0" y="3"/>
                  <a:pt x="1" y="4"/>
                  <a:pt x="1" y="4"/>
                </a:cubicBezTo>
                <a:cubicBezTo>
                  <a:pt x="2" y="4"/>
                  <a:pt x="3" y="5"/>
                  <a:pt x="3" y="5"/>
                </a:cubicBezTo>
                <a:cubicBezTo>
                  <a:pt x="3" y="4"/>
                  <a:pt x="4" y="4"/>
                  <a:pt x="4" y="4"/>
                </a:cubicBezTo>
                <a:cubicBezTo>
                  <a:pt x="4" y="3"/>
                  <a:pt x="4" y="3"/>
                  <a:pt x="3" y="2"/>
                </a:cubicBezTo>
                <a:cubicBezTo>
                  <a:pt x="3" y="1"/>
                  <a:pt x="2" y="1"/>
                  <a:pt x="2" y="1"/>
                </a:cubicBezTo>
                <a:cubicBezTo>
                  <a:pt x="1" y="0"/>
                  <a:pt x="1" y="0"/>
                  <a:pt x="1" y="0"/>
                </a:cubicBezTo>
                <a:close/>
              </a:path>
            </a:pathLst>
          </a:custGeom>
          <a:solidFill>
            <a:schemeClr val="accent6"/>
          </a:solidFill>
          <a:ln>
            <a:noFill/>
          </a:ln>
          <a:extLst/>
        </p:spPr>
        <p:txBody>
          <a:bodyPr/>
          <a:lstStyle/>
          <a:p>
            <a:endParaRPr lang="zh-CN" altLang="en-US"/>
          </a:p>
        </p:txBody>
      </p:sp>
      <p:sp>
        <p:nvSpPr>
          <p:cNvPr id="16402" name="Freeform 22"/>
          <p:cNvSpPr>
            <a:spLocks noChangeArrowheads="1"/>
          </p:cNvSpPr>
          <p:nvPr/>
        </p:nvSpPr>
        <p:spPr bwMode="auto">
          <a:xfrm>
            <a:off x="5473700" y="2328863"/>
            <a:ext cx="19050" cy="23812"/>
          </a:xfrm>
          <a:custGeom>
            <a:avLst/>
            <a:gdLst>
              <a:gd name="T0" fmla="*/ 2147483647 w 4"/>
              <a:gd name="T1" fmla="*/ 0 h 5"/>
              <a:gd name="T2" fmla="*/ 0 w 4"/>
              <a:gd name="T3" fmla="*/ 2147483647 h 5"/>
              <a:gd name="T4" fmla="*/ 2147483647 w 4"/>
              <a:gd name="T5" fmla="*/ 2147483647 h 5"/>
              <a:gd name="T6" fmla="*/ 2147483647 w 4"/>
              <a:gd name="T7" fmla="*/ 2147483647 h 5"/>
              <a:gd name="T8" fmla="*/ 2147483647 w 4"/>
              <a:gd name="T9" fmla="*/ 2147483647 h 5"/>
              <a:gd name="T10" fmla="*/ 2147483647 w 4"/>
              <a:gd name="T11" fmla="*/ 2147483647 h 5"/>
              <a:gd name="T12" fmla="*/ 2147483647 w 4"/>
              <a:gd name="T13" fmla="*/ 2147483647 h 5"/>
              <a:gd name="T14" fmla="*/ 2147483647 w 4"/>
              <a:gd name="T15" fmla="*/ 2147483647 h 5"/>
              <a:gd name="T16" fmla="*/ 2147483647 w 4"/>
              <a:gd name="T17" fmla="*/ 0 h 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
              <a:gd name="T28" fmla="*/ 0 h 5"/>
              <a:gd name="T29" fmla="*/ 4 w 4"/>
              <a:gd name="T30" fmla="*/ 5 h 5"/>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 h="5">
                <a:moveTo>
                  <a:pt x="1" y="0"/>
                </a:moveTo>
                <a:cubicBezTo>
                  <a:pt x="1" y="1"/>
                  <a:pt x="0" y="1"/>
                  <a:pt x="0" y="1"/>
                </a:cubicBezTo>
                <a:cubicBezTo>
                  <a:pt x="0" y="2"/>
                  <a:pt x="0" y="2"/>
                  <a:pt x="1" y="3"/>
                </a:cubicBezTo>
                <a:cubicBezTo>
                  <a:pt x="1" y="4"/>
                  <a:pt x="1" y="4"/>
                  <a:pt x="2" y="4"/>
                </a:cubicBezTo>
                <a:cubicBezTo>
                  <a:pt x="2" y="5"/>
                  <a:pt x="3" y="5"/>
                  <a:pt x="3" y="5"/>
                </a:cubicBezTo>
                <a:cubicBezTo>
                  <a:pt x="4" y="5"/>
                  <a:pt x="4" y="4"/>
                  <a:pt x="4" y="4"/>
                </a:cubicBezTo>
                <a:cubicBezTo>
                  <a:pt x="4" y="3"/>
                  <a:pt x="4" y="3"/>
                  <a:pt x="4" y="2"/>
                </a:cubicBezTo>
                <a:cubicBezTo>
                  <a:pt x="3" y="2"/>
                  <a:pt x="3" y="1"/>
                  <a:pt x="3" y="1"/>
                </a:cubicBezTo>
                <a:cubicBezTo>
                  <a:pt x="2" y="0"/>
                  <a:pt x="1" y="0"/>
                  <a:pt x="1" y="0"/>
                </a:cubicBezTo>
                <a:close/>
              </a:path>
            </a:pathLst>
          </a:custGeom>
          <a:solidFill>
            <a:schemeClr val="accent6"/>
          </a:solidFill>
          <a:ln>
            <a:noFill/>
          </a:ln>
          <a:extLst/>
        </p:spPr>
        <p:txBody>
          <a:bodyPr/>
          <a:lstStyle/>
          <a:p>
            <a:endParaRPr lang="zh-CN" altLang="en-US"/>
          </a:p>
        </p:txBody>
      </p:sp>
      <p:sp>
        <p:nvSpPr>
          <p:cNvPr id="16403" name="Freeform 23"/>
          <p:cNvSpPr>
            <a:spLocks noChangeArrowheads="1"/>
          </p:cNvSpPr>
          <p:nvPr/>
        </p:nvSpPr>
        <p:spPr bwMode="auto">
          <a:xfrm>
            <a:off x="5454650" y="2338388"/>
            <a:ext cx="19050" cy="19050"/>
          </a:xfrm>
          <a:custGeom>
            <a:avLst/>
            <a:gdLst>
              <a:gd name="T0" fmla="*/ 2147483647 w 4"/>
              <a:gd name="T1" fmla="*/ 0 h 4"/>
              <a:gd name="T2" fmla="*/ 0 w 4"/>
              <a:gd name="T3" fmla="*/ 2147483647 h 4"/>
              <a:gd name="T4" fmla="*/ 0 w 4"/>
              <a:gd name="T5" fmla="*/ 2147483647 h 4"/>
              <a:gd name="T6" fmla="*/ 2147483647 w 4"/>
              <a:gd name="T7" fmla="*/ 2147483647 h 4"/>
              <a:gd name="T8" fmla="*/ 2147483647 w 4"/>
              <a:gd name="T9" fmla="*/ 2147483647 h 4"/>
              <a:gd name="T10" fmla="*/ 2147483647 w 4"/>
              <a:gd name="T11" fmla="*/ 2147483647 h 4"/>
              <a:gd name="T12" fmla="*/ 2147483647 w 4"/>
              <a:gd name="T13" fmla="*/ 2147483647 h 4"/>
              <a:gd name="T14" fmla="*/ 2147483647 w 4"/>
              <a:gd name="T15" fmla="*/ 0 h 4"/>
              <a:gd name="T16" fmla="*/ 2147483647 w 4"/>
              <a:gd name="T17" fmla="*/ 0 h 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
              <a:gd name="T28" fmla="*/ 0 h 4"/>
              <a:gd name="T29" fmla="*/ 4 w 4"/>
              <a:gd name="T30" fmla="*/ 4 h 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 h="4">
                <a:moveTo>
                  <a:pt x="1" y="0"/>
                </a:moveTo>
                <a:cubicBezTo>
                  <a:pt x="0" y="0"/>
                  <a:pt x="0" y="0"/>
                  <a:pt x="0" y="1"/>
                </a:cubicBezTo>
                <a:cubicBezTo>
                  <a:pt x="0" y="1"/>
                  <a:pt x="0" y="2"/>
                  <a:pt x="0" y="2"/>
                </a:cubicBezTo>
                <a:cubicBezTo>
                  <a:pt x="1" y="3"/>
                  <a:pt x="1" y="3"/>
                  <a:pt x="1" y="3"/>
                </a:cubicBezTo>
                <a:cubicBezTo>
                  <a:pt x="2" y="4"/>
                  <a:pt x="2" y="4"/>
                  <a:pt x="3" y="4"/>
                </a:cubicBezTo>
                <a:cubicBezTo>
                  <a:pt x="3" y="4"/>
                  <a:pt x="4" y="3"/>
                  <a:pt x="4" y="3"/>
                </a:cubicBezTo>
                <a:cubicBezTo>
                  <a:pt x="4" y="2"/>
                  <a:pt x="4" y="2"/>
                  <a:pt x="3" y="1"/>
                </a:cubicBezTo>
                <a:cubicBezTo>
                  <a:pt x="3" y="1"/>
                  <a:pt x="3" y="0"/>
                  <a:pt x="2" y="0"/>
                </a:cubicBezTo>
                <a:cubicBezTo>
                  <a:pt x="2" y="0"/>
                  <a:pt x="1" y="0"/>
                  <a:pt x="1" y="0"/>
                </a:cubicBezTo>
                <a:close/>
              </a:path>
            </a:pathLst>
          </a:custGeom>
          <a:solidFill>
            <a:schemeClr val="accent6"/>
          </a:solidFill>
          <a:ln>
            <a:noFill/>
          </a:ln>
          <a:extLst/>
        </p:spPr>
        <p:txBody>
          <a:bodyPr/>
          <a:lstStyle/>
          <a:p>
            <a:endParaRPr lang="zh-CN" altLang="en-US"/>
          </a:p>
        </p:txBody>
      </p:sp>
      <p:sp>
        <p:nvSpPr>
          <p:cNvPr id="16404" name="Freeform 24"/>
          <p:cNvSpPr>
            <a:spLocks noChangeArrowheads="1"/>
          </p:cNvSpPr>
          <p:nvPr/>
        </p:nvSpPr>
        <p:spPr bwMode="auto">
          <a:xfrm>
            <a:off x="5429250" y="2343150"/>
            <a:ext cx="20638" cy="19050"/>
          </a:xfrm>
          <a:custGeom>
            <a:avLst/>
            <a:gdLst>
              <a:gd name="T0" fmla="*/ 2147483647 w 4"/>
              <a:gd name="T1" fmla="*/ 0 h 4"/>
              <a:gd name="T2" fmla="*/ 0 w 4"/>
              <a:gd name="T3" fmla="*/ 2147483647 h 4"/>
              <a:gd name="T4" fmla="*/ 2147483647 w 4"/>
              <a:gd name="T5" fmla="*/ 2147483647 h 4"/>
              <a:gd name="T6" fmla="*/ 2147483647 w 4"/>
              <a:gd name="T7" fmla="*/ 2147483647 h 4"/>
              <a:gd name="T8" fmla="*/ 2147483647 w 4"/>
              <a:gd name="T9" fmla="*/ 2147483647 h 4"/>
              <a:gd name="T10" fmla="*/ 2147483647 w 4"/>
              <a:gd name="T11" fmla="*/ 2147483647 h 4"/>
              <a:gd name="T12" fmla="*/ 2147483647 w 4"/>
              <a:gd name="T13" fmla="*/ 2147483647 h 4"/>
              <a:gd name="T14" fmla="*/ 2147483647 w 4"/>
              <a:gd name="T15" fmla="*/ 0 h 4"/>
              <a:gd name="T16" fmla="*/ 2147483647 w 4"/>
              <a:gd name="T17" fmla="*/ 0 h 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
              <a:gd name="T28" fmla="*/ 0 h 4"/>
              <a:gd name="T29" fmla="*/ 4 w 4"/>
              <a:gd name="T30" fmla="*/ 4 h 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 h="4">
                <a:moveTo>
                  <a:pt x="1" y="0"/>
                </a:moveTo>
                <a:cubicBezTo>
                  <a:pt x="1" y="0"/>
                  <a:pt x="0" y="0"/>
                  <a:pt x="0" y="1"/>
                </a:cubicBezTo>
                <a:cubicBezTo>
                  <a:pt x="0" y="1"/>
                  <a:pt x="0" y="2"/>
                  <a:pt x="1" y="2"/>
                </a:cubicBezTo>
                <a:cubicBezTo>
                  <a:pt x="1" y="3"/>
                  <a:pt x="1" y="3"/>
                  <a:pt x="2" y="4"/>
                </a:cubicBezTo>
                <a:cubicBezTo>
                  <a:pt x="2" y="4"/>
                  <a:pt x="3" y="4"/>
                  <a:pt x="3" y="4"/>
                </a:cubicBezTo>
                <a:cubicBezTo>
                  <a:pt x="4" y="4"/>
                  <a:pt x="4" y="3"/>
                  <a:pt x="4" y="3"/>
                </a:cubicBezTo>
                <a:cubicBezTo>
                  <a:pt x="4" y="3"/>
                  <a:pt x="4" y="2"/>
                  <a:pt x="4" y="1"/>
                </a:cubicBezTo>
                <a:cubicBezTo>
                  <a:pt x="4" y="1"/>
                  <a:pt x="3" y="0"/>
                  <a:pt x="3" y="0"/>
                </a:cubicBezTo>
                <a:cubicBezTo>
                  <a:pt x="2" y="0"/>
                  <a:pt x="2" y="0"/>
                  <a:pt x="1" y="0"/>
                </a:cubicBezTo>
                <a:close/>
              </a:path>
            </a:pathLst>
          </a:custGeom>
          <a:solidFill>
            <a:schemeClr val="accent6"/>
          </a:solidFill>
          <a:ln>
            <a:noFill/>
          </a:ln>
          <a:extLst/>
        </p:spPr>
        <p:txBody>
          <a:bodyPr/>
          <a:lstStyle/>
          <a:p>
            <a:endParaRPr lang="zh-CN" altLang="en-US"/>
          </a:p>
        </p:txBody>
      </p:sp>
      <p:sp>
        <p:nvSpPr>
          <p:cNvPr id="16405" name="Freeform 25"/>
          <p:cNvSpPr>
            <a:spLocks noChangeArrowheads="1"/>
          </p:cNvSpPr>
          <p:nvPr/>
        </p:nvSpPr>
        <p:spPr bwMode="auto">
          <a:xfrm>
            <a:off x="5408613" y="2347913"/>
            <a:ext cx="20637" cy="19050"/>
          </a:xfrm>
          <a:custGeom>
            <a:avLst/>
            <a:gdLst>
              <a:gd name="T0" fmla="*/ 2147483647 w 4"/>
              <a:gd name="T1" fmla="*/ 0 h 4"/>
              <a:gd name="T2" fmla="*/ 0 w 4"/>
              <a:gd name="T3" fmla="*/ 2147483647 h 4"/>
              <a:gd name="T4" fmla="*/ 0 w 4"/>
              <a:gd name="T5" fmla="*/ 2147483647 h 4"/>
              <a:gd name="T6" fmla="*/ 2147483647 w 4"/>
              <a:gd name="T7" fmla="*/ 2147483647 h 4"/>
              <a:gd name="T8" fmla="*/ 2147483647 w 4"/>
              <a:gd name="T9" fmla="*/ 2147483647 h 4"/>
              <a:gd name="T10" fmla="*/ 2147483647 w 4"/>
              <a:gd name="T11" fmla="*/ 2147483647 h 4"/>
              <a:gd name="T12" fmla="*/ 2147483647 w 4"/>
              <a:gd name="T13" fmla="*/ 2147483647 h 4"/>
              <a:gd name="T14" fmla="*/ 2147483647 w 4"/>
              <a:gd name="T15" fmla="*/ 0 h 4"/>
              <a:gd name="T16" fmla="*/ 2147483647 w 4"/>
              <a:gd name="T17" fmla="*/ 0 h 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
              <a:gd name="T28" fmla="*/ 0 h 4"/>
              <a:gd name="T29" fmla="*/ 4 w 4"/>
              <a:gd name="T30" fmla="*/ 4 h 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 h="4">
                <a:moveTo>
                  <a:pt x="1" y="0"/>
                </a:moveTo>
                <a:cubicBezTo>
                  <a:pt x="0" y="0"/>
                  <a:pt x="0" y="1"/>
                  <a:pt x="0" y="1"/>
                </a:cubicBezTo>
                <a:cubicBezTo>
                  <a:pt x="0" y="1"/>
                  <a:pt x="0" y="2"/>
                  <a:pt x="0" y="2"/>
                </a:cubicBezTo>
                <a:cubicBezTo>
                  <a:pt x="1" y="3"/>
                  <a:pt x="1" y="3"/>
                  <a:pt x="1" y="4"/>
                </a:cubicBezTo>
                <a:cubicBezTo>
                  <a:pt x="2" y="4"/>
                  <a:pt x="2" y="4"/>
                  <a:pt x="3" y="4"/>
                </a:cubicBezTo>
                <a:cubicBezTo>
                  <a:pt x="3" y="4"/>
                  <a:pt x="4" y="4"/>
                  <a:pt x="4" y="3"/>
                </a:cubicBezTo>
                <a:cubicBezTo>
                  <a:pt x="4" y="3"/>
                  <a:pt x="4" y="2"/>
                  <a:pt x="3" y="2"/>
                </a:cubicBezTo>
                <a:cubicBezTo>
                  <a:pt x="3" y="1"/>
                  <a:pt x="3" y="1"/>
                  <a:pt x="2" y="0"/>
                </a:cubicBezTo>
                <a:cubicBezTo>
                  <a:pt x="2" y="0"/>
                  <a:pt x="1" y="0"/>
                  <a:pt x="1" y="0"/>
                </a:cubicBezTo>
                <a:close/>
              </a:path>
            </a:pathLst>
          </a:custGeom>
          <a:solidFill>
            <a:schemeClr val="accent6"/>
          </a:solidFill>
          <a:ln>
            <a:noFill/>
          </a:ln>
          <a:extLst/>
        </p:spPr>
        <p:txBody>
          <a:bodyPr/>
          <a:lstStyle/>
          <a:p>
            <a:endParaRPr lang="zh-CN" altLang="en-US"/>
          </a:p>
        </p:txBody>
      </p:sp>
      <p:sp>
        <p:nvSpPr>
          <p:cNvPr id="16406" name="Freeform 26"/>
          <p:cNvSpPr>
            <a:spLocks noChangeArrowheads="1"/>
          </p:cNvSpPr>
          <p:nvPr/>
        </p:nvSpPr>
        <p:spPr bwMode="auto">
          <a:xfrm>
            <a:off x="5384800" y="2352675"/>
            <a:ext cx="19050" cy="19050"/>
          </a:xfrm>
          <a:custGeom>
            <a:avLst/>
            <a:gdLst>
              <a:gd name="T0" fmla="*/ 2147483647 w 4"/>
              <a:gd name="T1" fmla="*/ 0 h 4"/>
              <a:gd name="T2" fmla="*/ 0 w 4"/>
              <a:gd name="T3" fmla="*/ 2147483647 h 4"/>
              <a:gd name="T4" fmla="*/ 2147483647 w 4"/>
              <a:gd name="T5" fmla="*/ 2147483647 h 4"/>
              <a:gd name="T6" fmla="*/ 2147483647 w 4"/>
              <a:gd name="T7" fmla="*/ 2147483647 h 4"/>
              <a:gd name="T8" fmla="*/ 2147483647 w 4"/>
              <a:gd name="T9" fmla="*/ 2147483647 h 4"/>
              <a:gd name="T10" fmla="*/ 2147483647 w 4"/>
              <a:gd name="T11" fmla="*/ 2147483647 h 4"/>
              <a:gd name="T12" fmla="*/ 2147483647 w 4"/>
              <a:gd name="T13" fmla="*/ 2147483647 h 4"/>
              <a:gd name="T14" fmla="*/ 2147483647 w 4"/>
              <a:gd name="T15" fmla="*/ 2147483647 h 4"/>
              <a:gd name="T16" fmla="*/ 2147483647 w 4"/>
              <a:gd name="T17" fmla="*/ 0 h 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
              <a:gd name="T28" fmla="*/ 0 h 4"/>
              <a:gd name="T29" fmla="*/ 4 w 4"/>
              <a:gd name="T30" fmla="*/ 4 h 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 h="4">
                <a:moveTo>
                  <a:pt x="1" y="0"/>
                </a:moveTo>
                <a:cubicBezTo>
                  <a:pt x="1" y="1"/>
                  <a:pt x="1" y="1"/>
                  <a:pt x="0" y="1"/>
                </a:cubicBezTo>
                <a:cubicBezTo>
                  <a:pt x="0" y="2"/>
                  <a:pt x="0" y="2"/>
                  <a:pt x="1" y="3"/>
                </a:cubicBezTo>
                <a:cubicBezTo>
                  <a:pt x="1" y="3"/>
                  <a:pt x="1" y="4"/>
                  <a:pt x="2" y="4"/>
                </a:cubicBezTo>
                <a:cubicBezTo>
                  <a:pt x="2" y="4"/>
                  <a:pt x="3" y="4"/>
                  <a:pt x="3" y="4"/>
                </a:cubicBezTo>
                <a:cubicBezTo>
                  <a:pt x="4" y="4"/>
                  <a:pt x="4" y="4"/>
                  <a:pt x="4" y="3"/>
                </a:cubicBezTo>
                <a:cubicBezTo>
                  <a:pt x="4" y="3"/>
                  <a:pt x="4" y="2"/>
                  <a:pt x="4" y="2"/>
                </a:cubicBezTo>
                <a:cubicBezTo>
                  <a:pt x="4" y="1"/>
                  <a:pt x="3" y="1"/>
                  <a:pt x="3" y="1"/>
                </a:cubicBezTo>
                <a:cubicBezTo>
                  <a:pt x="2" y="0"/>
                  <a:pt x="2" y="0"/>
                  <a:pt x="1" y="0"/>
                </a:cubicBezTo>
                <a:close/>
              </a:path>
            </a:pathLst>
          </a:custGeom>
          <a:solidFill>
            <a:schemeClr val="accent6"/>
          </a:solidFill>
          <a:ln>
            <a:noFill/>
          </a:ln>
          <a:extLst/>
        </p:spPr>
        <p:txBody>
          <a:bodyPr/>
          <a:lstStyle/>
          <a:p>
            <a:endParaRPr lang="zh-CN" altLang="en-US"/>
          </a:p>
        </p:txBody>
      </p:sp>
      <p:sp>
        <p:nvSpPr>
          <p:cNvPr id="16407" name="Freeform 27"/>
          <p:cNvSpPr>
            <a:spLocks noChangeArrowheads="1"/>
          </p:cNvSpPr>
          <p:nvPr/>
        </p:nvSpPr>
        <p:spPr bwMode="auto">
          <a:xfrm>
            <a:off x="5365750" y="2362200"/>
            <a:ext cx="19050" cy="15875"/>
          </a:xfrm>
          <a:custGeom>
            <a:avLst/>
            <a:gdLst>
              <a:gd name="T0" fmla="*/ 2147483647 w 4"/>
              <a:gd name="T1" fmla="*/ 0 h 3"/>
              <a:gd name="T2" fmla="*/ 0 w 4"/>
              <a:gd name="T3" fmla="*/ 0 h 3"/>
              <a:gd name="T4" fmla="*/ 0 w 4"/>
              <a:gd name="T5" fmla="*/ 2147483647 h 3"/>
              <a:gd name="T6" fmla="*/ 2147483647 w 4"/>
              <a:gd name="T7" fmla="*/ 2147483647 h 3"/>
              <a:gd name="T8" fmla="*/ 2147483647 w 4"/>
              <a:gd name="T9" fmla="*/ 2147483647 h 3"/>
              <a:gd name="T10" fmla="*/ 2147483647 w 4"/>
              <a:gd name="T11" fmla="*/ 2147483647 h 3"/>
              <a:gd name="T12" fmla="*/ 2147483647 w 4"/>
              <a:gd name="T13" fmla="*/ 2147483647 h 3"/>
              <a:gd name="T14" fmla="*/ 2147483647 w 4"/>
              <a:gd name="T15" fmla="*/ 0 h 3"/>
              <a:gd name="T16" fmla="*/ 2147483647 w 4"/>
              <a:gd name="T17" fmla="*/ 0 h 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
              <a:gd name="T28" fmla="*/ 0 h 3"/>
              <a:gd name="T29" fmla="*/ 4 w 4"/>
              <a:gd name="T30" fmla="*/ 3 h 3"/>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 h="3">
                <a:moveTo>
                  <a:pt x="1" y="0"/>
                </a:moveTo>
                <a:cubicBezTo>
                  <a:pt x="0" y="0"/>
                  <a:pt x="0" y="0"/>
                  <a:pt x="0" y="0"/>
                </a:cubicBezTo>
                <a:cubicBezTo>
                  <a:pt x="0" y="1"/>
                  <a:pt x="0" y="1"/>
                  <a:pt x="0" y="2"/>
                </a:cubicBezTo>
                <a:cubicBezTo>
                  <a:pt x="1" y="2"/>
                  <a:pt x="1" y="3"/>
                  <a:pt x="1" y="3"/>
                </a:cubicBezTo>
                <a:cubicBezTo>
                  <a:pt x="2" y="3"/>
                  <a:pt x="2" y="3"/>
                  <a:pt x="3" y="3"/>
                </a:cubicBezTo>
                <a:cubicBezTo>
                  <a:pt x="3" y="3"/>
                  <a:pt x="4" y="3"/>
                  <a:pt x="4" y="2"/>
                </a:cubicBezTo>
                <a:cubicBezTo>
                  <a:pt x="4" y="2"/>
                  <a:pt x="4" y="2"/>
                  <a:pt x="3" y="1"/>
                </a:cubicBezTo>
                <a:cubicBezTo>
                  <a:pt x="3" y="1"/>
                  <a:pt x="3" y="0"/>
                  <a:pt x="2" y="0"/>
                </a:cubicBezTo>
                <a:cubicBezTo>
                  <a:pt x="2" y="0"/>
                  <a:pt x="1" y="0"/>
                  <a:pt x="1" y="0"/>
                </a:cubicBezTo>
                <a:close/>
              </a:path>
            </a:pathLst>
          </a:custGeom>
          <a:solidFill>
            <a:schemeClr val="accent6"/>
          </a:solidFill>
          <a:ln>
            <a:noFill/>
          </a:ln>
          <a:extLst/>
        </p:spPr>
        <p:txBody>
          <a:bodyPr/>
          <a:lstStyle/>
          <a:p>
            <a:endParaRPr lang="zh-CN" altLang="en-US"/>
          </a:p>
        </p:txBody>
      </p:sp>
      <p:sp>
        <p:nvSpPr>
          <p:cNvPr id="16408" name="Freeform 28"/>
          <p:cNvSpPr>
            <a:spLocks noChangeArrowheads="1"/>
          </p:cNvSpPr>
          <p:nvPr/>
        </p:nvSpPr>
        <p:spPr bwMode="auto">
          <a:xfrm>
            <a:off x="5343525" y="2366963"/>
            <a:ext cx="22225" cy="14287"/>
          </a:xfrm>
          <a:custGeom>
            <a:avLst/>
            <a:gdLst>
              <a:gd name="T0" fmla="*/ 2147483647 w 4"/>
              <a:gd name="T1" fmla="*/ 0 h 3"/>
              <a:gd name="T2" fmla="*/ 2147483647 w 4"/>
              <a:gd name="T3" fmla="*/ 0 h 3"/>
              <a:gd name="T4" fmla="*/ 2147483647 w 4"/>
              <a:gd name="T5" fmla="*/ 2147483647 h 3"/>
              <a:gd name="T6" fmla="*/ 2147483647 w 4"/>
              <a:gd name="T7" fmla="*/ 2147483647 h 3"/>
              <a:gd name="T8" fmla="*/ 2147483647 w 4"/>
              <a:gd name="T9" fmla="*/ 2147483647 h 3"/>
              <a:gd name="T10" fmla="*/ 2147483647 w 4"/>
              <a:gd name="T11" fmla="*/ 2147483647 h 3"/>
              <a:gd name="T12" fmla="*/ 2147483647 w 4"/>
              <a:gd name="T13" fmla="*/ 2147483647 h 3"/>
              <a:gd name="T14" fmla="*/ 2147483647 w 4"/>
              <a:gd name="T15" fmla="*/ 0 h 3"/>
              <a:gd name="T16" fmla="*/ 2147483647 w 4"/>
              <a:gd name="T17" fmla="*/ 0 h 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
              <a:gd name="T28" fmla="*/ 0 h 3"/>
              <a:gd name="T29" fmla="*/ 4 w 4"/>
              <a:gd name="T30" fmla="*/ 3 h 3"/>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 h="3">
                <a:moveTo>
                  <a:pt x="1" y="0"/>
                </a:moveTo>
                <a:cubicBezTo>
                  <a:pt x="1" y="0"/>
                  <a:pt x="1" y="0"/>
                  <a:pt x="1" y="0"/>
                </a:cubicBezTo>
                <a:cubicBezTo>
                  <a:pt x="0" y="1"/>
                  <a:pt x="1" y="1"/>
                  <a:pt x="1" y="2"/>
                </a:cubicBezTo>
                <a:cubicBezTo>
                  <a:pt x="1" y="2"/>
                  <a:pt x="1" y="3"/>
                  <a:pt x="2" y="3"/>
                </a:cubicBezTo>
                <a:cubicBezTo>
                  <a:pt x="2" y="3"/>
                  <a:pt x="3" y="3"/>
                  <a:pt x="3" y="3"/>
                </a:cubicBezTo>
                <a:cubicBezTo>
                  <a:pt x="3" y="3"/>
                  <a:pt x="4" y="3"/>
                  <a:pt x="4" y="2"/>
                </a:cubicBezTo>
                <a:cubicBezTo>
                  <a:pt x="4" y="2"/>
                  <a:pt x="4" y="2"/>
                  <a:pt x="3" y="1"/>
                </a:cubicBezTo>
                <a:cubicBezTo>
                  <a:pt x="3" y="1"/>
                  <a:pt x="3" y="0"/>
                  <a:pt x="2" y="0"/>
                </a:cubicBezTo>
                <a:cubicBezTo>
                  <a:pt x="2" y="0"/>
                  <a:pt x="1" y="0"/>
                  <a:pt x="1" y="0"/>
                </a:cubicBezTo>
                <a:close/>
              </a:path>
            </a:pathLst>
          </a:custGeom>
          <a:solidFill>
            <a:schemeClr val="accent6"/>
          </a:solidFill>
          <a:ln>
            <a:noFill/>
          </a:ln>
          <a:extLst/>
        </p:spPr>
        <p:txBody>
          <a:bodyPr/>
          <a:lstStyle/>
          <a:p>
            <a:endParaRPr lang="zh-CN" altLang="en-US"/>
          </a:p>
        </p:txBody>
      </p:sp>
      <p:sp>
        <p:nvSpPr>
          <p:cNvPr id="16409" name="Freeform 29"/>
          <p:cNvSpPr>
            <a:spLocks noChangeArrowheads="1"/>
          </p:cNvSpPr>
          <p:nvPr/>
        </p:nvSpPr>
        <p:spPr bwMode="auto">
          <a:xfrm>
            <a:off x="5329238" y="2366963"/>
            <a:ext cx="14287" cy="20637"/>
          </a:xfrm>
          <a:custGeom>
            <a:avLst/>
            <a:gdLst>
              <a:gd name="T0" fmla="*/ 2147483647 w 3"/>
              <a:gd name="T1" fmla="*/ 2147483647 h 4"/>
              <a:gd name="T2" fmla="*/ 0 w 3"/>
              <a:gd name="T3" fmla="*/ 2147483647 h 4"/>
              <a:gd name="T4" fmla="*/ 0 w 3"/>
              <a:gd name="T5" fmla="*/ 2147483647 h 4"/>
              <a:gd name="T6" fmla="*/ 2147483647 w 3"/>
              <a:gd name="T7" fmla="*/ 2147483647 h 4"/>
              <a:gd name="T8" fmla="*/ 2147483647 w 3"/>
              <a:gd name="T9" fmla="*/ 2147483647 h 4"/>
              <a:gd name="T10" fmla="*/ 2147483647 w 3"/>
              <a:gd name="T11" fmla="*/ 2147483647 h 4"/>
              <a:gd name="T12" fmla="*/ 2147483647 w 3"/>
              <a:gd name="T13" fmla="*/ 2147483647 h 4"/>
              <a:gd name="T14" fmla="*/ 2147483647 w 3"/>
              <a:gd name="T15" fmla="*/ 2147483647 h 4"/>
              <a:gd name="T16" fmla="*/ 2147483647 w 3"/>
              <a:gd name="T17" fmla="*/ 2147483647 h 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
              <a:gd name="T28" fmla="*/ 0 h 4"/>
              <a:gd name="T29" fmla="*/ 3 w 3"/>
              <a:gd name="T30" fmla="*/ 4 h 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 h="4">
                <a:moveTo>
                  <a:pt x="1" y="1"/>
                </a:moveTo>
                <a:cubicBezTo>
                  <a:pt x="0" y="1"/>
                  <a:pt x="0" y="1"/>
                  <a:pt x="0" y="1"/>
                </a:cubicBezTo>
                <a:cubicBezTo>
                  <a:pt x="0" y="2"/>
                  <a:pt x="0" y="2"/>
                  <a:pt x="0" y="3"/>
                </a:cubicBezTo>
                <a:cubicBezTo>
                  <a:pt x="1" y="3"/>
                  <a:pt x="1" y="3"/>
                  <a:pt x="1" y="4"/>
                </a:cubicBezTo>
                <a:cubicBezTo>
                  <a:pt x="2" y="4"/>
                  <a:pt x="2" y="4"/>
                  <a:pt x="3" y="4"/>
                </a:cubicBezTo>
                <a:cubicBezTo>
                  <a:pt x="3" y="4"/>
                  <a:pt x="3" y="4"/>
                  <a:pt x="3" y="3"/>
                </a:cubicBezTo>
                <a:cubicBezTo>
                  <a:pt x="3" y="3"/>
                  <a:pt x="3" y="2"/>
                  <a:pt x="3" y="2"/>
                </a:cubicBezTo>
                <a:cubicBezTo>
                  <a:pt x="3" y="1"/>
                  <a:pt x="2" y="1"/>
                  <a:pt x="2" y="1"/>
                </a:cubicBezTo>
                <a:cubicBezTo>
                  <a:pt x="1" y="1"/>
                  <a:pt x="1" y="0"/>
                  <a:pt x="1" y="1"/>
                </a:cubicBezTo>
                <a:close/>
              </a:path>
            </a:pathLst>
          </a:custGeom>
          <a:solidFill>
            <a:schemeClr val="accent6"/>
          </a:solidFill>
          <a:ln>
            <a:noFill/>
          </a:ln>
          <a:extLst/>
        </p:spPr>
        <p:txBody>
          <a:bodyPr/>
          <a:lstStyle/>
          <a:p>
            <a:endParaRPr lang="zh-CN" altLang="en-US"/>
          </a:p>
        </p:txBody>
      </p:sp>
      <p:sp>
        <p:nvSpPr>
          <p:cNvPr id="16410" name="Freeform 30"/>
          <p:cNvSpPr>
            <a:spLocks noChangeArrowheads="1"/>
          </p:cNvSpPr>
          <p:nvPr/>
        </p:nvSpPr>
        <p:spPr bwMode="auto">
          <a:xfrm>
            <a:off x="5314950" y="2371725"/>
            <a:ext cx="14288" cy="22225"/>
          </a:xfrm>
          <a:custGeom>
            <a:avLst/>
            <a:gdLst>
              <a:gd name="T0" fmla="*/ 0 w 3"/>
              <a:gd name="T1" fmla="*/ 0 h 4"/>
              <a:gd name="T2" fmla="*/ 0 w 3"/>
              <a:gd name="T3" fmla="*/ 2147483647 h 4"/>
              <a:gd name="T4" fmla="*/ 0 w 3"/>
              <a:gd name="T5" fmla="*/ 2147483647 h 4"/>
              <a:gd name="T6" fmla="*/ 2147483647 w 3"/>
              <a:gd name="T7" fmla="*/ 2147483647 h 4"/>
              <a:gd name="T8" fmla="*/ 2147483647 w 3"/>
              <a:gd name="T9" fmla="*/ 2147483647 h 4"/>
              <a:gd name="T10" fmla="*/ 2147483647 w 3"/>
              <a:gd name="T11" fmla="*/ 2147483647 h 4"/>
              <a:gd name="T12" fmla="*/ 2147483647 w 3"/>
              <a:gd name="T13" fmla="*/ 2147483647 h 4"/>
              <a:gd name="T14" fmla="*/ 2147483647 w 3"/>
              <a:gd name="T15" fmla="*/ 2147483647 h 4"/>
              <a:gd name="T16" fmla="*/ 0 w 3"/>
              <a:gd name="T17" fmla="*/ 0 h 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
              <a:gd name="T28" fmla="*/ 0 h 4"/>
              <a:gd name="T29" fmla="*/ 3 w 3"/>
              <a:gd name="T30" fmla="*/ 4 h 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 h="4">
                <a:moveTo>
                  <a:pt x="0" y="0"/>
                </a:moveTo>
                <a:cubicBezTo>
                  <a:pt x="0" y="1"/>
                  <a:pt x="0" y="1"/>
                  <a:pt x="0" y="1"/>
                </a:cubicBezTo>
                <a:cubicBezTo>
                  <a:pt x="0" y="2"/>
                  <a:pt x="0" y="2"/>
                  <a:pt x="0" y="2"/>
                </a:cubicBezTo>
                <a:cubicBezTo>
                  <a:pt x="0" y="3"/>
                  <a:pt x="1" y="3"/>
                  <a:pt x="1" y="3"/>
                </a:cubicBezTo>
                <a:cubicBezTo>
                  <a:pt x="1" y="4"/>
                  <a:pt x="2" y="4"/>
                  <a:pt x="2" y="4"/>
                </a:cubicBezTo>
                <a:cubicBezTo>
                  <a:pt x="3" y="3"/>
                  <a:pt x="3" y="3"/>
                  <a:pt x="3" y="3"/>
                </a:cubicBezTo>
                <a:cubicBezTo>
                  <a:pt x="3" y="3"/>
                  <a:pt x="3" y="2"/>
                  <a:pt x="2" y="2"/>
                </a:cubicBezTo>
                <a:cubicBezTo>
                  <a:pt x="2" y="1"/>
                  <a:pt x="2" y="1"/>
                  <a:pt x="1" y="1"/>
                </a:cubicBezTo>
                <a:cubicBezTo>
                  <a:pt x="1" y="0"/>
                  <a:pt x="1" y="0"/>
                  <a:pt x="0" y="0"/>
                </a:cubicBezTo>
                <a:close/>
              </a:path>
            </a:pathLst>
          </a:custGeom>
          <a:solidFill>
            <a:schemeClr val="accent6"/>
          </a:solidFill>
          <a:ln>
            <a:noFill/>
          </a:ln>
          <a:extLst/>
        </p:spPr>
        <p:txBody>
          <a:bodyPr/>
          <a:lstStyle/>
          <a:p>
            <a:endParaRPr lang="zh-CN" altLang="en-US"/>
          </a:p>
        </p:txBody>
      </p:sp>
      <p:sp>
        <p:nvSpPr>
          <p:cNvPr id="16411" name="Freeform 31"/>
          <p:cNvSpPr>
            <a:spLocks noChangeArrowheads="1"/>
          </p:cNvSpPr>
          <p:nvPr/>
        </p:nvSpPr>
        <p:spPr bwMode="auto">
          <a:xfrm>
            <a:off x="5295900" y="2376488"/>
            <a:ext cx="14288" cy="22225"/>
          </a:xfrm>
          <a:custGeom>
            <a:avLst/>
            <a:gdLst>
              <a:gd name="T0" fmla="*/ 2147483647 w 3"/>
              <a:gd name="T1" fmla="*/ 0 h 4"/>
              <a:gd name="T2" fmla="*/ 0 w 3"/>
              <a:gd name="T3" fmla="*/ 2147483647 h 4"/>
              <a:gd name="T4" fmla="*/ 2147483647 w 3"/>
              <a:gd name="T5" fmla="*/ 2147483647 h 4"/>
              <a:gd name="T6" fmla="*/ 2147483647 w 3"/>
              <a:gd name="T7" fmla="*/ 2147483647 h 4"/>
              <a:gd name="T8" fmla="*/ 2147483647 w 3"/>
              <a:gd name="T9" fmla="*/ 2147483647 h 4"/>
              <a:gd name="T10" fmla="*/ 2147483647 w 3"/>
              <a:gd name="T11" fmla="*/ 2147483647 h 4"/>
              <a:gd name="T12" fmla="*/ 2147483647 w 3"/>
              <a:gd name="T13" fmla="*/ 2147483647 h 4"/>
              <a:gd name="T14" fmla="*/ 2147483647 w 3"/>
              <a:gd name="T15" fmla="*/ 2147483647 h 4"/>
              <a:gd name="T16" fmla="*/ 2147483647 w 3"/>
              <a:gd name="T17" fmla="*/ 0 h 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
              <a:gd name="T28" fmla="*/ 0 h 4"/>
              <a:gd name="T29" fmla="*/ 3 w 3"/>
              <a:gd name="T30" fmla="*/ 4 h 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 h="4">
                <a:moveTo>
                  <a:pt x="1" y="0"/>
                </a:moveTo>
                <a:cubicBezTo>
                  <a:pt x="0" y="1"/>
                  <a:pt x="0" y="1"/>
                  <a:pt x="0" y="1"/>
                </a:cubicBezTo>
                <a:cubicBezTo>
                  <a:pt x="0" y="1"/>
                  <a:pt x="0" y="2"/>
                  <a:pt x="1" y="2"/>
                </a:cubicBezTo>
                <a:cubicBezTo>
                  <a:pt x="1" y="3"/>
                  <a:pt x="1" y="3"/>
                  <a:pt x="2" y="3"/>
                </a:cubicBezTo>
                <a:cubicBezTo>
                  <a:pt x="2" y="4"/>
                  <a:pt x="2" y="4"/>
                  <a:pt x="3" y="4"/>
                </a:cubicBezTo>
                <a:cubicBezTo>
                  <a:pt x="3" y="3"/>
                  <a:pt x="3" y="3"/>
                  <a:pt x="3" y="3"/>
                </a:cubicBezTo>
                <a:cubicBezTo>
                  <a:pt x="3" y="3"/>
                  <a:pt x="3" y="2"/>
                  <a:pt x="3" y="2"/>
                </a:cubicBezTo>
                <a:cubicBezTo>
                  <a:pt x="3" y="1"/>
                  <a:pt x="2" y="1"/>
                  <a:pt x="2" y="1"/>
                </a:cubicBezTo>
                <a:cubicBezTo>
                  <a:pt x="2" y="0"/>
                  <a:pt x="1" y="0"/>
                  <a:pt x="1" y="0"/>
                </a:cubicBezTo>
                <a:close/>
              </a:path>
            </a:pathLst>
          </a:custGeom>
          <a:solidFill>
            <a:schemeClr val="accent6"/>
          </a:solidFill>
          <a:ln>
            <a:noFill/>
          </a:ln>
          <a:extLst/>
        </p:spPr>
        <p:txBody>
          <a:bodyPr/>
          <a:lstStyle/>
          <a:p>
            <a:endParaRPr lang="zh-CN" altLang="en-US"/>
          </a:p>
        </p:txBody>
      </p:sp>
      <p:sp>
        <p:nvSpPr>
          <p:cNvPr id="16412" name="Freeform 32"/>
          <p:cNvSpPr>
            <a:spLocks noChangeArrowheads="1"/>
          </p:cNvSpPr>
          <p:nvPr/>
        </p:nvSpPr>
        <p:spPr bwMode="auto">
          <a:xfrm>
            <a:off x="5281613" y="2381250"/>
            <a:ext cx="14287" cy="22225"/>
          </a:xfrm>
          <a:custGeom>
            <a:avLst/>
            <a:gdLst>
              <a:gd name="T0" fmla="*/ 2147483647 w 3"/>
              <a:gd name="T1" fmla="*/ 0 h 4"/>
              <a:gd name="T2" fmla="*/ 0 w 3"/>
              <a:gd name="T3" fmla="*/ 2147483647 h 4"/>
              <a:gd name="T4" fmla="*/ 0 w 3"/>
              <a:gd name="T5" fmla="*/ 2147483647 h 4"/>
              <a:gd name="T6" fmla="*/ 2147483647 w 3"/>
              <a:gd name="T7" fmla="*/ 2147483647 h 4"/>
              <a:gd name="T8" fmla="*/ 2147483647 w 3"/>
              <a:gd name="T9" fmla="*/ 2147483647 h 4"/>
              <a:gd name="T10" fmla="*/ 2147483647 w 3"/>
              <a:gd name="T11" fmla="*/ 2147483647 h 4"/>
              <a:gd name="T12" fmla="*/ 2147483647 w 3"/>
              <a:gd name="T13" fmla="*/ 2147483647 h 4"/>
              <a:gd name="T14" fmla="*/ 2147483647 w 3"/>
              <a:gd name="T15" fmla="*/ 2147483647 h 4"/>
              <a:gd name="T16" fmla="*/ 2147483647 w 3"/>
              <a:gd name="T17" fmla="*/ 0 h 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
              <a:gd name="T28" fmla="*/ 0 h 4"/>
              <a:gd name="T29" fmla="*/ 3 w 3"/>
              <a:gd name="T30" fmla="*/ 4 h 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 h="4">
                <a:moveTo>
                  <a:pt x="1" y="0"/>
                </a:moveTo>
                <a:cubicBezTo>
                  <a:pt x="0" y="1"/>
                  <a:pt x="0" y="1"/>
                  <a:pt x="0" y="1"/>
                </a:cubicBezTo>
                <a:cubicBezTo>
                  <a:pt x="0" y="1"/>
                  <a:pt x="0" y="2"/>
                  <a:pt x="0" y="2"/>
                </a:cubicBezTo>
                <a:cubicBezTo>
                  <a:pt x="0" y="3"/>
                  <a:pt x="1" y="3"/>
                  <a:pt x="1" y="3"/>
                </a:cubicBezTo>
                <a:cubicBezTo>
                  <a:pt x="2" y="3"/>
                  <a:pt x="2" y="4"/>
                  <a:pt x="2" y="3"/>
                </a:cubicBezTo>
                <a:cubicBezTo>
                  <a:pt x="3" y="3"/>
                  <a:pt x="3" y="3"/>
                  <a:pt x="3" y="3"/>
                </a:cubicBezTo>
                <a:cubicBezTo>
                  <a:pt x="3" y="2"/>
                  <a:pt x="3" y="2"/>
                  <a:pt x="3" y="2"/>
                </a:cubicBezTo>
                <a:cubicBezTo>
                  <a:pt x="2" y="1"/>
                  <a:pt x="2" y="1"/>
                  <a:pt x="2" y="1"/>
                </a:cubicBezTo>
                <a:cubicBezTo>
                  <a:pt x="1" y="0"/>
                  <a:pt x="1" y="0"/>
                  <a:pt x="1" y="0"/>
                </a:cubicBezTo>
                <a:close/>
              </a:path>
            </a:pathLst>
          </a:custGeom>
          <a:solidFill>
            <a:schemeClr val="accent6"/>
          </a:solidFill>
          <a:ln>
            <a:noFill/>
          </a:ln>
          <a:extLst/>
        </p:spPr>
        <p:txBody>
          <a:bodyPr/>
          <a:lstStyle/>
          <a:p>
            <a:endParaRPr lang="zh-CN" altLang="en-US"/>
          </a:p>
        </p:txBody>
      </p:sp>
      <p:sp>
        <p:nvSpPr>
          <p:cNvPr id="16413" name="Freeform 33"/>
          <p:cNvSpPr>
            <a:spLocks noChangeArrowheads="1"/>
          </p:cNvSpPr>
          <p:nvPr/>
        </p:nvSpPr>
        <p:spPr bwMode="auto">
          <a:xfrm>
            <a:off x="5264150" y="2387600"/>
            <a:ext cx="17463" cy="15875"/>
          </a:xfrm>
          <a:custGeom>
            <a:avLst/>
            <a:gdLst>
              <a:gd name="T0" fmla="*/ 0 w 3"/>
              <a:gd name="T1" fmla="*/ 0 h 3"/>
              <a:gd name="T2" fmla="*/ 0 w 3"/>
              <a:gd name="T3" fmla="*/ 2147483647 h 3"/>
              <a:gd name="T4" fmla="*/ 0 w 3"/>
              <a:gd name="T5" fmla="*/ 2147483647 h 3"/>
              <a:gd name="T6" fmla="*/ 2147483647 w 3"/>
              <a:gd name="T7" fmla="*/ 2147483647 h 3"/>
              <a:gd name="T8" fmla="*/ 2147483647 w 3"/>
              <a:gd name="T9" fmla="*/ 2147483647 h 3"/>
              <a:gd name="T10" fmla="*/ 2147483647 w 3"/>
              <a:gd name="T11" fmla="*/ 2147483647 h 3"/>
              <a:gd name="T12" fmla="*/ 2147483647 w 3"/>
              <a:gd name="T13" fmla="*/ 2147483647 h 3"/>
              <a:gd name="T14" fmla="*/ 2147483647 w 3"/>
              <a:gd name="T15" fmla="*/ 2147483647 h 3"/>
              <a:gd name="T16" fmla="*/ 0 w 3"/>
              <a:gd name="T17" fmla="*/ 0 h 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
              <a:gd name="T28" fmla="*/ 0 h 3"/>
              <a:gd name="T29" fmla="*/ 3 w 3"/>
              <a:gd name="T30" fmla="*/ 3 h 3"/>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 h="3">
                <a:moveTo>
                  <a:pt x="0" y="0"/>
                </a:moveTo>
                <a:cubicBezTo>
                  <a:pt x="0" y="1"/>
                  <a:pt x="0" y="1"/>
                  <a:pt x="0" y="1"/>
                </a:cubicBezTo>
                <a:cubicBezTo>
                  <a:pt x="0" y="1"/>
                  <a:pt x="0" y="2"/>
                  <a:pt x="0" y="2"/>
                </a:cubicBezTo>
                <a:cubicBezTo>
                  <a:pt x="0" y="3"/>
                  <a:pt x="0" y="3"/>
                  <a:pt x="1" y="3"/>
                </a:cubicBezTo>
                <a:cubicBezTo>
                  <a:pt x="1" y="3"/>
                  <a:pt x="2" y="3"/>
                  <a:pt x="2" y="3"/>
                </a:cubicBezTo>
                <a:cubicBezTo>
                  <a:pt x="2" y="3"/>
                  <a:pt x="2" y="3"/>
                  <a:pt x="2" y="3"/>
                </a:cubicBezTo>
                <a:cubicBezTo>
                  <a:pt x="3" y="2"/>
                  <a:pt x="2" y="2"/>
                  <a:pt x="2" y="1"/>
                </a:cubicBezTo>
                <a:cubicBezTo>
                  <a:pt x="2" y="1"/>
                  <a:pt x="2" y="1"/>
                  <a:pt x="1" y="1"/>
                </a:cubicBezTo>
                <a:cubicBezTo>
                  <a:pt x="1" y="0"/>
                  <a:pt x="0" y="0"/>
                  <a:pt x="0" y="0"/>
                </a:cubicBezTo>
                <a:close/>
              </a:path>
            </a:pathLst>
          </a:custGeom>
          <a:solidFill>
            <a:schemeClr val="accent6"/>
          </a:solidFill>
          <a:ln>
            <a:noFill/>
          </a:ln>
          <a:extLst/>
        </p:spPr>
        <p:txBody>
          <a:bodyPr/>
          <a:lstStyle/>
          <a:p>
            <a:endParaRPr lang="zh-CN" altLang="en-US"/>
          </a:p>
        </p:txBody>
      </p:sp>
      <p:sp>
        <p:nvSpPr>
          <p:cNvPr id="16414" name="Freeform 34"/>
          <p:cNvSpPr>
            <a:spLocks noChangeArrowheads="1"/>
          </p:cNvSpPr>
          <p:nvPr/>
        </p:nvSpPr>
        <p:spPr bwMode="auto">
          <a:xfrm>
            <a:off x="5245100" y="2392363"/>
            <a:ext cx="14288" cy="15875"/>
          </a:xfrm>
          <a:custGeom>
            <a:avLst/>
            <a:gdLst>
              <a:gd name="T0" fmla="*/ 2147483647 w 3"/>
              <a:gd name="T1" fmla="*/ 0 h 3"/>
              <a:gd name="T2" fmla="*/ 0 w 3"/>
              <a:gd name="T3" fmla="*/ 2147483647 h 3"/>
              <a:gd name="T4" fmla="*/ 0 w 3"/>
              <a:gd name="T5" fmla="*/ 2147483647 h 3"/>
              <a:gd name="T6" fmla="*/ 2147483647 w 3"/>
              <a:gd name="T7" fmla="*/ 2147483647 h 3"/>
              <a:gd name="T8" fmla="*/ 2147483647 w 3"/>
              <a:gd name="T9" fmla="*/ 2147483647 h 3"/>
              <a:gd name="T10" fmla="*/ 2147483647 w 3"/>
              <a:gd name="T11" fmla="*/ 2147483647 h 3"/>
              <a:gd name="T12" fmla="*/ 2147483647 w 3"/>
              <a:gd name="T13" fmla="*/ 2147483647 h 3"/>
              <a:gd name="T14" fmla="*/ 2147483647 w 3"/>
              <a:gd name="T15" fmla="*/ 0 h 3"/>
              <a:gd name="T16" fmla="*/ 2147483647 w 3"/>
              <a:gd name="T17" fmla="*/ 0 h 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
              <a:gd name="T28" fmla="*/ 0 h 3"/>
              <a:gd name="T29" fmla="*/ 3 w 3"/>
              <a:gd name="T30" fmla="*/ 3 h 3"/>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 h="3">
                <a:moveTo>
                  <a:pt x="1" y="0"/>
                </a:moveTo>
                <a:cubicBezTo>
                  <a:pt x="0" y="1"/>
                  <a:pt x="0" y="1"/>
                  <a:pt x="0" y="1"/>
                </a:cubicBezTo>
                <a:cubicBezTo>
                  <a:pt x="0" y="1"/>
                  <a:pt x="0" y="2"/>
                  <a:pt x="0" y="2"/>
                </a:cubicBezTo>
                <a:cubicBezTo>
                  <a:pt x="1" y="2"/>
                  <a:pt x="1" y="3"/>
                  <a:pt x="1" y="3"/>
                </a:cubicBezTo>
                <a:cubicBezTo>
                  <a:pt x="2" y="3"/>
                  <a:pt x="2" y="3"/>
                  <a:pt x="2" y="3"/>
                </a:cubicBezTo>
                <a:cubicBezTo>
                  <a:pt x="3" y="2"/>
                  <a:pt x="3" y="2"/>
                  <a:pt x="3" y="2"/>
                </a:cubicBezTo>
                <a:cubicBezTo>
                  <a:pt x="3" y="2"/>
                  <a:pt x="3" y="2"/>
                  <a:pt x="3" y="1"/>
                </a:cubicBezTo>
                <a:cubicBezTo>
                  <a:pt x="3" y="1"/>
                  <a:pt x="2" y="1"/>
                  <a:pt x="2" y="0"/>
                </a:cubicBezTo>
                <a:cubicBezTo>
                  <a:pt x="1" y="0"/>
                  <a:pt x="1" y="0"/>
                  <a:pt x="1" y="0"/>
                </a:cubicBezTo>
                <a:close/>
              </a:path>
            </a:pathLst>
          </a:custGeom>
          <a:solidFill>
            <a:schemeClr val="accent6"/>
          </a:solidFill>
          <a:ln>
            <a:noFill/>
          </a:ln>
          <a:extLst/>
        </p:spPr>
        <p:txBody>
          <a:bodyPr/>
          <a:lstStyle/>
          <a:p>
            <a:endParaRPr lang="zh-CN" altLang="en-US"/>
          </a:p>
        </p:txBody>
      </p:sp>
      <p:sp>
        <p:nvSpPr>
          <p:cNvPr id="16415" name="Freeform 35"/>
          <p:cNvSpPr>
            <a:spLocks noChangeArrowheads="1"/>
          </p:cNvSpPr>
          <p:nvPr/>
        </p:nvSpPr>
        <p:spPr bwMode="auto">
          <a:xfrm>
            <a:off x="5230813" y="2398713"/>
            <a:ext cx="14287" cy="14287"/>
          </a:xfrm>
          <a:custGeom>
            <a:avLst/>
            <a:gdLst>
              <a:gd name="T0" fmla="*/ 0 w 3"/>
              <a:gd name="T1" fmla="*/ 0 h 3"/>
              <a:gd name="T2" fmla="*/ 0 w 3"/>
              <a:gd name="T3" fmla="*/ 2147483647 h 3"/>
              <a:gd name="T4" fmla="*/ 0 w 3"/>
              <a:gd name="T5" fmla="*/ 2147483647 h 3"/>
              <a:gd name="T6" fmla="*/ 2147483647 w 3"/>
              <a:gd name="T7" fmla="*/ 2147483647 h 3"/>
              <a:gd name="T8" fmla="*/ 2147483647 w 3"/>
              <a:gd name="T9" fmla="*/ 2147483647 h 3"/>
              <a:gd name="T10" fmla="*/ 2147483647 w 3"/>
              <a:gd name="T11" fmla="*/ 2147483647 h 3"/>
              <a:gd name="T12" fmla="*/ 2147483647 w 3"/>
              <a:gd name="T13" fmla="*/ 2147483647 h 3"/>
              <a:gd name="T14" fmla="*/ 2147483647 w 3"/>
              <a:gd name="T15" fmla="*/ 0 h 3"/>
              <a:gd name="T16" fmla="*/ 0 w 3"/>
              <a:gd name="T17" fmla="*/ 0 h 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
              <a:gd name="T28" fmla="*/ 0 h 3"/>
              <a:gd name="T29" fmla="*/ 3 w 3"/>
              <a:gd name="T30" fmla="*/ 3 h 3"/>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 h="3">
                <a:moveTo>
                  <a:pt x="0" y="0"/>
                </a:moveTo>
                <a:cubicBezTo>
                  <a:pt x="0" y="1"/>
                  <a:pt x="0" y="1"/>
                  <a:pt x="0" y="1"/>
                </a:cubicBezTo>
                <a:cubicBezTo>
                  <a:pt x="0" y="1"/>
                  <a:pt x="0" y="2"/>
                  <a:pt x="0" y="2"/>
                </a:cubicBezTo>
                <a:cubicBezTo>
                  <a:pt x="0" y="2"/>
                  <a:pt x="1" y="3"/>
                  <a:pt x="1" y="3"/>
                </a:cubicBezTo>
                <a:cubicBezTo>
                  <a:pt x="1" y="3"/>
                  <a:pt x="2" y="3"/>
                  <a:pt x="2" y="3"/>
                </a:cubicBezTo>
                <a:cubicBezTo>
                  <a:pt x="3" y="2"/>
                  <a:pt x="3" y="2"/>
                  <a:pt x="3" y="2"/>
                </a:cubicBezTo>
                <a:cubicBezTo>
                  <a:pt x="3" y="2"/>
                  <a:pt x="3" y="2"/>
                  <a:pt x="2" y="1"/>
                </a:cubicBezTo>
                <a:cubicBezTo>
                  <a:pt x="2" y="1"/>
                  <a:pt x="2" y="1"/>
                  <a:pt x="1" y="0"/>
                </a:cubicBezTo>
                <a:lnTo>
                  <a:pt x="0" y="0"/>
                </a:lnTo>
                <a:close/>
              </a:path>
            </a:pathLst>
          </a:custGeom>
          <a:solidFill>
            <a:schemeClr val="accent6"/>
          </a:solidFill>
          <a:ln>
            <a:noFill/>
          </a:ln>
          <a:extLst/>
        </p:spPr>
        <p:txBody>
          <a:bodyPr/>
          <a:lstStyle/>
          <a:p>
            <a:endParaRPr lang="zh-CN" altLang="en-US"/>
          </a:p>
        </p:txBody>
      </p:sp>
      <p:sp>
        <p:nvSpPr>
          <p:cNvPr id="16416" name="Freeform 36"/>
          <p:cNvSpPr>
            <a:spLocks noChangeArrowheads="1"/>
          </p:cNvSpPr>
          <p:nvPr/>
        </p:nvSpPr>
        <p:spPr bwMode="auto">
          <a:xfrm>
            <a:off x="5211763" y="2403475"/>
            <a:ext cx="14287" cy="15875"/>
          </a:xfrm>
          <a:custGeom>
            <a:avLst/>
            <a:gdLst>
              <a:gd name="T0" fmla="*/ 2147483647 w 3"/>
              <a:gd name="T1" fmla="*/ 0 h 3"/>
              <a:gd name="T2" fmla="*/ 0 w 3"/>
              <a:gd name="T3" fmla="*/ 2147483647 h 3"/>
              <a:gd name="T4" fmla="*/ 2147483647 w 3"/>
              <a:gd name="T5" fmla="*/ 2147483647 h 3"/>
              <a:gd name="T6" fmla="*/ 2147483647 w 3"/>
              <a:gd name="T7" fmla="*/ 2147483647 h 3"/>
              <a:gd name="T8" fmla="*/ 2147483647 w 3"/>
              <a:gd name="T9" fmla="*/ 2147483647 h 3"/>
              <a:gd name="T10" fmla="*/ 2147483647 w 3"/>
              <a:gd name="T11" fmla="*/ 2147483647 h 3"/>
              <a:gd name="T12" fmla="*/ 2147483647 w 3"/>
              <a:gd name="T13" fmla="*/ 2147483647 h 3"/>
              <a:gd name="T14" fmla="*/ 2147483647 w 3"/>
              <a:gd name="T15" fmla="*/ 0 h 3"/>
              <a:gd name="T16" fmla="*/ 2147483647 w 3"/>
              <a:gd name="T17" fmla="*/ 0 h 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
              <a:gd name="T28" fmla="*/ 0 h 3"/>
              <a:gd name="T29" fmla="*/ 3 w 3"/>
              <a:gd name="T30" fmla="*/ 3 h 3"/>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 h="3">
                <a:moveTo>
                  <a:pt x="1" y="0"/>
                </a:moveTo>
                <a:cubicBezTo>
                  <a:pt x="0" y="1"/>
                  <a:pt x="0" y="1"/>
                  <a:pt x="0" y="1"/>
                </a:cubicBezTo>
                <a:cubicBezTo>
                  <a:pt x="1" y="2"/>
                  <a:pt x="1" y="2"/>
                  <a:pt x="1" y="2"/>
                </a:cubicBezTo>
                <a:cubicBezTo>
                  <a:pt x="1" y="3"/>
                  <a:pt x="1" y="3"/>
                  <a:pt x="1" y="3"/>
                </a:cubicBezTo>
                <a:cubicBezTo>
                  <a:pt x="3" y="3"/>
                  <a:pt x="3" y="3"/>
                  <a:pt x="3" y="3"/>
                </a:cubicBezTo>
                <a:cubicBezTo>
                  <a:pt x="3" y="2"/>
                  <a:pt x="3" y="2"/>
                  <a:pt x="3" y="2"/>
                </a:cubicBezTo>
                <a:cubicBezTo>
                  <a:pt x="3" y="2"/>
                  <a:pt x="3" y="2"/>
                  <a:pt x="3" y="1"/>
                </a:cubicBezTo>
                <a:cubicBezTo>
                  <a:pt x="3" y="1"/>
                  <a:pt x="2" y="1"/>
                  <a:pt x="2" y="0"/>
                </a:cubicBezTo>
                <a:lnTo>
                  <a:pt x="1" y="0"/>
                </a:lnTo>
                <a:close/>
              </a:path>
            </a:pathLst>
          </a:custGeom>
          <a:solidFill>
            <a:schemeClr val="accent6"/>
          </a:solidFill>
          <a:ln>
            <a:noFill/>
          </a:ln>
          <a:extLst/>
        </p:spPr>
        <p:txBody>
          <a:bodyPr/>
          <a:lstStyle/>
          <a:p>
            <a:endParaRPr lang="zh-CN" altLang="en-US"/>
          </a:p>
        </p:txBody>
      </p:sp>
      <p:sp>
        <p:nvSpPr>
          <p:cNvPr id="16417" name="Freeform 37"/>
          <p:cNvSpPr>
            <a:spLocks noChangeArrowheads="1"/>
          </p:cNvSpPr>
          <p:nvPr/>
        </p:nvSpPr>
        <p:spPr bwMode="auto">
          <a:xfrm>
            <a:off x="5197475" y="2408238"/>
            <a:ext cx="14288" cy="14287"/>
          </a:xfrm>
          <a:custGeom>
            <a:avLst/>
            <a:gdLst>
              <a:gd name="T0" fmla="*/ 2147483647 w 6"/>
              <a:gd name="T1" fmla="*/ 0 h 6"/>
              <a:gd name="T2" fmla="*/ 0 w 6"/>
              <a:gd name="T3" fmla="*/ 2147483647 h 6"/>
              <a:gd name="T4" fmla="*/ 0 w 6"/>
              <a:gd name="T5" fmla="*/ 2147483647 h 6"/>
              <a:gd name="T6" fmla="*/ 2147483647 w 6"/>
              <a:gd name="T7" fmla="*/ 2147483647 h 6"/>
              <a:gd name="T8" fmla="*/ 2147483647 w 6"/>
              <a:gd name="T9" fmla="*/ 2147483647 h 6"/>
              <a:gd name="T10" fmla="*/ 2147483647 w 6"/>
              <a:gd name="T11" fmla="*/ 2147483647 h 6"/>
              <a:gd name="T12" fmla="*/ 2147483647 w 6"/>
              <a:gd name="T13" fmla="*/ 2147483647 h 6"/>
              <a:gd name="T14" fmla="*/ 2147483647 w 6"/>
              <a:gd name="T15" fmla="*/ 0 h 6"/>
              <a:gd name="T16" fmla="*/ 2147483647 w 6"/>
              <a:gd name="T17" fmla="*/ 0 h 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6"/>
              <a:gd name="T28" fmla="*/ 0 h 6"/>
              <a:gd name="T29" fmla="*/ 6 w 6"/>
              <a:gd name="T30" fmla="*/ 6 h 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6" h="6">
                <a:moveTo>
                  <a:pt x="2" y="0"/>
                </a:moveTo>
                <a:lnTo>
                  <a:pt x="0" y="2"/>
                </a:lnTo>
                <a:lnTo>
                  <a:pt x="0" y="4"/>
                </a:lnTo>
                <a:lnTo>
                  <a:pt x="2" y="4"/>
                </a:lnTo>
                <a:lnTo>
                  <a:pt x="4" y="6"/>
                </a:lnTo>
                <a:lnTo>
                  <a:pt x="6" y="4"/>
                </a:lnTo>
                <a:lnTo>
                  <a:pt x="6" y="2"/>
                </a:lnTo>
                <a:lnTo>
                  <a:pt x="4" y="0"/>
                </a:lnTo>
                <a:lnTo>
                  <a:pt x="2" y="0"/>
                </a:lnTo>
                <a:close/>
              </a:path>
            </a:pathLst>
          </a:custGeom>
          <a:solidFill>
            <a:schemeClr val="accent6"/>
          </a:solidFill>
          <a:ln>
            <a:noFill/>
          </a:ln>
          <a:extLst/>
        </p:spPr>
        <p:txBody>
          <a:bodyPr/>
          <a:lstStyle/>
          <a:p>
            <a:endParaRPr lang="zh-CN" altLang="en-US"/>
          </a:p>
        </p:txBody>
      </p:sp>
      <p:sp>
        <p:nvSpPr>
          <p:cNvPr id="16418" name="Freeform 38"/>
          <p:cNvSpPr>
            <a:spLocks noChangeArrowheads="1"/>
          </p:cNvSpPr>
          <p:nvPr/>
        </p:nvSpPr>
        <p:spPr bwMode="auto">
          <a:xfrm>
            <a:off x="5180013" y="2413000"/>
            <a:ext cx="12700" cy="9525"/>
          </a:xfrm>
          <a:custGeom>
            <a:avLst/>
            <a:gdLst>
              <a:gd name="T0" fmla="*/ 0 w 5"/>
              <a:gd name="T1" fmla="*/ 0 h 4"/>
              <a:gd name="T2" fmla="*/ 0 w 5"/>
              <a:gd name="T3" fmla="*/ 2147483647 h 4"/>
              <a:gd name="T4" fmla="*/ 0 w 5"/>
              <a:gd name="T5" fmla="*/ 2147483647 h 4"/>
              <a:gd name="T6" fmla="*/ 2147483647 w 5"/>
              <a:gd name="T7" fmla="*/ 2147483647 h 4"/>
              <a:gd name="T8" fmla="*/ 2147483647 w 5"/>
              <a:gd name="T9" fmla="*/ 2147483647 h 4"/>
              <a:gd name="T10" fmla="*/ 2147483647 w 5"/>
              <a:gd name="T11" fmla="*/ 2147483647 h 4"/>
              <a:gd name="T12" fmla="*/ 2147483647 w 5"/>
              <a:gd name="T13" fmla="*/ 2147483647 h 4"/>
              <a:gd name="T14" fmla="*/ 2147483647 w 5"/>
              <a:gd name="T15" fmla="*/ 0 h 4"/>
              <a:gd name="T16" fmla="*/ 0 w 5"/>
              <a:gd name="T17" fmla="*/ 0 h 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5"/>
              <a:gd name="T28" fmla="*/ 0 h 4"/>
              <a:gd name="T29" fmla="*/ 5 w 5"/>
              <a:gd name="T30" fmla="*/ 4 h 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5" h="4">
                <a:moveTo>
                  <a:pt x="0" y="0"/>
                </a:moveTo>
                <a:lnTo>
                  <a:pt x="0" y="2"/>
                </a:lnTo>
                <a:lnTo>
                  <a:pt x="0" y="4"/>
                </a:lnTo>
                <a:lnTo>
                  <a:pt x="2" y="4"/>
                </a:lnTo>
                <a:lnTo>
                  <a:pt x="5" y="4"/>
                </a:lnTo>
                <a:lnTo>
                  <a:pt x="5" y="2"/>
                </a:lnTo>
                <a:lnTo>
                  <a:pt x="2" y="0"/>
                </a:lnTo>
                <a:lnTo>
                  <a:pt x="0" y="0"/>
                </a:lnTo>
                <a:close/>
              </a:path>
            </a:pathLst>
          </a:custGeom>
          <a:solidFill>
            <a:schemeClr val="accent6"/>
          </a:solidFill>
          <a:ln>
            <a:noFill/>
          </a:ln>
          <a:extLst/>
        </p:spPr>
        <p:txBody>
          <a:bodyPr/>
          <a:lstStyle/>
          <a:p>
            <a:endParaRPr lang="zh-CN" altLang="en-US"/>
          </a:p>
        </p:txBody>
      </p:sp>
      <p:sp>
        <p:nvSpPr>
          <p:cNvPr id="16419" name="Freeform 39"/>
          <p:cNvSpPr>
            <a:spLocks noChangeArrowheads="1"/>
          </p:cNvSpPr>
          <p:nvPr/>
        </p:nvSpPr>
        <p:spPr bwMode="auto">
          <a:xfrm>
            <a:off x="5435600" y="2481263"/>
            <a:ext cx="38100" cy="58737"/>
          </a:xfrm>
          <a:custGeom>
            <a:avLst/>
            <a:gdLst>
              <a:gd name="T0" fmla="*/ 2147483647 w 8"/>
              <a:gd name="T1" fmla="*/ 2147483647 h 12"/>
              <a:gd name="T2" fmla="*/ 2147483647 w 8"/>
              <a:gd name="T3" fmla="*/ 2147483647 h 12"/>
              <a:gd name="T4" fmla="*/ 2147483647 w 8"/>
              <a:gd name="T5" fmla="*/ 2147483647 h 12"/>
              <a:gd name="T6" fmla="*/ 2147483647 w 8"/>
              <a:gd name="T7" fmla="*/ 2147483647 h 12"/>
              <a:gd name="T8" fmla="*/ 2147483647 w 8"/>
              <a:gd name="T9" fmla="*/ 2147483647 h 12"/>
              <a:gd name="T10" fmla="*/ 0 60000 65536"/>
              <a:gd name="T11" fmla="*/ 0 60000 65536"/>
              <a:gd name="T12" fmla="*/ 0 60000 65536"/>
              <a:gd name="T13" fmla="*/ 0 60000 65536"/>
              <a:gd name="T14" fmla="*/ 0 60000 65536"/>
              <a:gd name="T15" fmla="*/ 0 w 8"/>
              <a:gd name="T16" fmla="*/ 0 h 12"/>
              <a:gd name="T17" fmla="*/ 8 w 8"/>
              <a:gd name="T18" fmla="*/ 12 h 12"/>
            </a:gdLst>
            <a:ahLst/>
            <a:cxnLst>
              <a:cxn ang="T10">
                <a:pos x="T0" y="T1"/>
              </a:cxn>
              <a:cxn ang="T11">
                <a:pos x="T2" y="T3"/>
              </a:cxn>
              <a:cxn ang="T12">
                <a:pos x="T4" y="T5"/>
              </a:cxn>
              <a:cxn ang="T13">
                <a:pos x="T6" y="T7"/>
              </a:cxn>
              <a:cxn ang="T14">
                <a:pos x="T8" y="T9"/>
              </a:cxn>
            </a:cxnLst>
            <a:rect l="T15" t="T16" r="T17" b="T18"/>
            <a:pathLst>
              <a:path w="8" h="12">
                <a:moveTo>
                  <a:pt x="2" y="1"/>
                </a:moveTo>
                <a:cubicBezTo>
                  <a:pt x="0" y="1"/>
                  <a:pt x="0" y="4"/>
                  <a:pt x="1" y="7"/>
                </a:cubicBezTo>
                <a:cubicBezTo>
                  <a:pt x="2" y="10"/>
                  <a:pt x="4" y="12"/>
                  <a:pt x="6" y="11"/>
                </a:cubicBezTo>
                <a:cubicBezTo>
                  <a:pt x="8" y="11"/>
                  <a:pt x="8" y="8"/>
                  <a:pt x="7" y="5"/>
                </a:cubicBezTo>
                <a:cubicBezTo>
                  <a:pt x="6" y="2"/>
                  <a:pt x="4" y="0"/>
                  <a:pt x="2" y="1"/>
                </a:cubicBezTo>
                <a:close/>
              </a:path>
            </a:pathLst>
          </a:custGeom>
          <a:solidFill>
            <a:schemeClr val="accent6"/>
          </a:solidFill>
          <a:ln>
            <a:noFill/>
          </a:ln>
          <a:extLst/>
        </p:spPr>
        <p:txBody>
          <a:bodyPr/>
          <a:lstStyle/>
          <a:p>
            <a:endParaRPr lang="zh-CN" altLang="en-US"/>
          </a:p>
        </p:txBody>
      </p:sp>
      <p:sp>
        <p:nvSpPr>
          <p:cNvPr id="16420" name="Freeform 31"/>
          <p:cNvSpPr>
            <a:spLocks noChangeAspect="1" noEditPoints="1" noChangeArrowheads="1"/>
          </p:cNvSpPr>
          <p:nvPr/>
        </p:nvSpPr>
        <p:spPr bwMode="auto">
          <a:xfrm rot="-821675">
            <a:off x="4772025" y="809625"/>
            <a:ext cx="538163" cy="752475"/>
          </a:xfrm>
          <a:custGeom>
            <a:avLst/>
            <a:gdLst>
              <a:gd name="T0" fmla="*/ 2147483647 w 293"/>
              <a:gd name="T1" fmla="*/ 2147483647 h 400"/>
              <a:gd name="T2" fmla="*/ 2147483647 w 293"/>
              <a:gd name="T3" fmla="*/ 2147483647 h 400"/>
              <a:gd name="T4" fmla="*/ 2147483647 w 293"/>
              <a:gd name="T5" fmla="*/ 2147483647 h 400"/>
              <a:gd name="T6" fmla="*/ 2147483647 w 293"/>
              <a:gd name="T7" fmla="*/ 2147483647 h 400"/>
              <a:gd name="T8" fmla="*/ 2147483647 w 293"/>
              <a:gd name="T9" fmla="*/ 2147483647 h 400"/>
              <a:gd name="T10" fmla="*/ 2147483647 w 293"/>
              <a:gd name="T11" fmla="*/ 2147483647 h 400"/>
              <a:gd name="T12" fmla="*/ 2147483647 w 293"/>
              <a:gd name="T13" fmla="*/ 2147483647 h 400"/>
              <a:gd name="T14" fmla="*/ 2147483647 w 293"/>
              <a:gd name="T15" fmla="*/ 2147483647 h 400"/>
              <a:gd name="T16" fmla="*/ 2147483647 w 293"/>
              <a:gd name="T17" fmla="*/ 0 h 400"/>
              <a:gd name="T18" fmla="*/ 2147483647 w 293"/>
              <a:gd name="T19" fmla="*/ 2147483647 h 400"/>
              <a:gd name="T20" fmla="*/ 2147483647 w 293"/>
              <a:gd name="T21" fmla="*/ 2147483647 h 400"/>
              <a:gd name="T22" fmla="*/ 2147483647 w 293"/>
              <a:gd name="T23" fmla="*/ 2147483647 h 400"/>
              <a:gd name="T24" fmla="*/ 2147483647 w 293"/>
              <a:gd name="T25" fmla="*/ 2147483647 h 400"/>
              <a:gd name="T26" fmla="*/ 2147483647 w 293"/>
              <a:gd name="T27" fmla="*/ 2147483647 h 400"/>
              <a:gd name="T28" fmla="*/ 2147483647 w 293"/>
              <a:gd name="T29" fmla="*/ 2147483647 h 400"/>
              <a:gd name="T30" fmla="*/ 2147483647 w 293"/>
              <a:gd name="T31" fmla="*/ 2147483647 h 400"/>
              <a:gd name="T32" fmla="*/ 2147483647 w 293"/>
              <a:gd name="T33" fmla="*/ 2147483647 h 400"/>
              <a:gd name="T34" fmla="*/ 2147483647 w 293"/>
              <a:gd name="T35" fmla="*/ 2147483647 h 400"/>
              <a:gd name="T36" fmla="*/ 2147483647 w 293"/>
              <a:gd name="T37" fmla="*/ 2147483647 h 400"/>
              <a:gd name="T38" fmla="*/ 2147483647 w 293"/>
              <a:gd name="T39" fmla="*/ 2147483647 h 400"/>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293"/>
              <a:gd name="T61" fmla="*/ 0 h 400"/>
              <a:gd name="T62" fmla="*/ 293 w 293"/>
              <a:gd name="T63" fmla="*/ 400 h 400"/>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293" h="400">
                <a:moveTo>
                  <a:pt x="90" y="383"/>
                </a:moveTo>
                <a:cubicBezTo>
                  <a:pt x="106" y="393"/>
                  <a:pt x="125" y="400"/>
                  <a:pt x="147" y="400"/>
                </a:cubicBezTo>
                <a:cubicBezTo>
                  <a:pt x="169" y="400"/>
                  <a:pt x="187" y="393"/>
                  <a:pt x="203" y="383"/>
                </a:cubicBezTo>
                <a:cubicBezTo>
                  <a:pt x="203" y="342"/>
                  <a:pt x="203" y="342"/>
                  <a:pt x="203" y="342"/>
                </a:cubicBezTo>
                <a:cubicBezTo>
                  <a:pt x="90" y="342"/>
                  <a:pt x="90" y="342"/>
                  <a:pt x="90" y="342"/>
                </a:cubicBezTo>
                <a:lnTo>
                  <a:pt x="90" y="383"/>
                </a:lnTo>
                <a:close/>
                <a:moveTo>
                  <a:pt x="201" y="318"/>
                </a:moveTo>
                <a:cubicBezTo>
                  <a:pt x="201" y="231"/>
                  <a:pt x="293" y="203"/>
                  <a:pt x="286" y="116"/>
                </a:cubicBezTo>
                <a:cubicBezTo>
                  <a:pt x="282" y="61"/>
                  <a:pt x="245" y="0"/>
                  <a:pt x="147" y="0"/>
                </a:cubicBezTo>
                <a:cubicBezTo>
                  <a:pt x="49" y="0"/>
                  <a:pt x="12" y="61"/>
                  <a:pt x="7" y="116"/>
                </a:cubicBezTo>
                <a:cubicBezTo>
                  <a:pt x="0" y="203"/>
                  <a:pt x="93" y="231"/>
                  <a:pt x="93" y="318"/>
                </a:cubicBezTo>
                <a:lnTo>
                  <a:pt x="201" y="318"/>
                </a:lnTo>
                <a:close/>
                <a:moveTo>
                  <a:pt x="50" y="119"/>
                </a:moveTo>
                <a:cubicBezTo>
                  <a:pt x="54" y="67"/>
                  <a:pt x="89" y="41"/>
                  <a:pt x="147" y="41"/>
                </a:cubicBezTo>
                <a:cubicBezTo>
                  <a:pt x="204" y="41"/>
                  <a:pt x="240" y="67"/>
                  <a:pt x="244" y="119"/>
                </a:cubicBezTo>
                <a:cubicBezTo>
                  <a:pt x="246" y="148"/>
                  <a:pt x="230" y="167"/>
                  <a:pt x="208" y="198"/>
                </a:cubicBezTo>
                <a:cubicBezTo>
                  <a:pt x="192" y="221"/>
                  <a:pt x="172" y="248"/>
                  <a:pt x="163" y="283"/>
                </a:cubicBezTo>
                <a:cubicBezTo>
                  <a:pt x="130" y="283"/>
                  <a:pt x="130" y="283"/>
                  <a:pt x="130" y="283"/>
                </a:cubicBezTo>
                <a:cubicBezTo>
                  <a:pt x="121" y="248"/>
                  <a:pt x="102" y="221"/>
                  <a:pt x="86" y="198"/>
                </a:cubicBezTo>
                <a:cubicBezTo>
                  <a:pt x="64" y="167"/>
                  <a:pt x="47" y="148"/>
                  <a:pt x="50" y="119"/>
                </a:cubicBezTo>
                <a:close/>
              </a:path>
            </a:pathLst>
          </a:custGeom>
          <a:solidFill>
            <a:schemeClr val="accent4"/>
          </a:solidFill>
          <a:ln>
            <a:noFill/>
          </a:ln>
          <a:extLst/>
        </p:spPr>
        <p:txBody>
          <a:bodyPr/>
          <a:lstStyle/>
          <a:p>
            <a:endParaRPr lang="zh-CN" altLang="en-US"/>
          </a:p>
        </p:txBody>
      </p:sp>
      <p:sp>
        <p:nvSpPr>
          <p:cNvPr id="16421" name="Freeform 16"/>
          <p:cNvSpPr>
            <a:spLocks noEditPoints="1" noChangeArrowheads="1"/>
          </p:cNvSpPr>
          <p:nvPr/>
        </p:nvSpPr>
        <p:spPr bwMode="auto">
          <a:xfrm>
            <a:off x="5324475" y="3327400"/>
            <a:ext cx="538163" cy="517525"/>
          </a:xfrm>
          <a:custGeom>
            <a:avLst/>
            <a:gdLst>
              <a:gd name="T0" fmla="*/ 2147483647 w 360"/>
              <a:gd name="T1" fmla="*/ 2147483647 h 361"/>
              <a:gd name="T2" fmla="*/ 2147483647 w 360"/>
              <a:gd name="T3" fmla="*/ 2147483647 h 361"/>
              <a:gd name="T4" fmla="*/ 2147483647 w 360"/>
              <a:gd name="T5" fmla="*/ 2147483647 h 361"/>
              <a:gd name="T6" fmla="*/ 2147483647 w 360"/>
              <a:gd name="T7" fmla="*/ 2147483647 h 361"/>
              <a:gd name="T8" fmla="*/ 2147483647 w 360"/>
              <a:gd name="T9" fmla="*/ 2147483647 h 361"/>
              <a:gd name="T10" fmla="*/ 2147483647 w 360"/>
              <a:gd name="T11" fmla="*/ 2147483647 h 361"/>
              <a:gd name="T12" fmla="*/ 2147483647 w 360"/>
              <a:gd name="T13" fmla="*/ 2147483647 h 361"/>
              <a:gd name="T14" fmla="*/ 2147483647 w 360"/>
              <a:gd name="T15" fmla="*/ 2147483647 h 361"/>
              <a:gd name="T16" fmla="*/ 2147483647 w 360"/>
              <a:gd name="T17" fmla="*/ 2147483647 h 361"/>
              <a:gd name="T18" fmla="*/ 2147483647 w 360"/>
              <a:gd name="T19" fmla="*/ 2147483647 h 361"/>
              <a:gd name="T20" fmla="*/ 2147483647 w 360"/>
              <a:gd name="T21" fmla="*/ 2147483647 h 361"/>
              <a:gd name="T22" fmla="*/ 2147483647 w 360"/>
              <a:gd name="T23" fmla="*/ 2147483647 h 361"/>
              <a:gd name="T24" fmla="*/ 2147483647 w 360"/>
              <a:gd name="T25" fmla="*/ 2147483647 h 361"/>
              <a:gd name="T26" fmla="*/ 2147483647 w 360"/>
              <a:gd name="T27" fmla="*/ 2147483647 h 361"/>
              <a:gd name="T28" fmla="*/ 2147483647 w 360"/>
              <a:gd name="T29" fmla="*/ 2147483647 h 361"/>
              <a:gd name="T30" fmla="*/ 0 w 360"/>
              <a:gd name="T31" fmla="*/ 2147483647 h 361"/>
              <a:gd name="T32" fmla="*/ 0 w 360"/>
              <a:gd name="T33" fmla="*/ 2147483647 h 361"/>
              <a:gd name="T34" fmla="*/ 2147483647 w 360"/>
              <a:gd name="T35" fmla="*/ 2147483647 h 361"/>
              <a:gd name="T36" fmla="*/ 2147483647 w 360"/>
              <a:gd name="T37" fmla="*/ 2147483647 h 361"/>
              <a:gd name="T38" fmla="*/ 2147483647 w 360"/>
              <a:gd name="T39" fmla="*/ 2147483647 h 361"/>
              <a:gd name="T40" fmla="*/ 2147483647 w 360"/>
              <a:gd name="T41" fmla="*/ 2147483647 h 361"/>
              <a:gd name="T42" fmla="*/ 2147483647 w 360"/>
              <a:gd name="T43" fmla="*/ 2147483647 h 361"/>
              <a:gd name="T44" fmla="*/ 2147483647 w 360"/>
              <a:gd name="T45" fmla="*/ 2147483647 h 361"/>
              <a:gd name="T46" fmla="*/ 2147483647 w 360"/>
              <a:gd name="T47" fmla="*/ 2147483647 h 361"/>
              <a:gd name="T48" fmla="*/ 2147483647 w 360"/>
              <a:gd name="T49" fmla="*/ 2147483647 h 361"/>
              <a:gd name="T50" fmla="*/ 2147483647 w 360"/>
              <a:gd name="T51" fmla="*/ 2147483647 h 361"/>
              <a:gd name="T52" fmla="*/ 2147483647 w 360"/>
              <a:gd name="T53" fmla="*/ 2147483647 h 361"/>
              <a:gd name="T54" fmla="*/ 2147483647 w 360"/>
              <a:gd name="T55" fmla="*/ 2147483647 h 361"/>
              <a:gd name="T56" fmla="*/ 2147483647 w 360"/>
              <a:gd name="T57" fmla="*/ 2147483647 h 361"/>
              <a:gd name="T58" fmla="*/ 2147483647 w 360"/>
              <a:gd name="T59" fmla="*/ 2147483647 h 361"/>
              <a:gd name="T60" fmla="*/ 2147483647 w 360"/>
              <a:gd name="T61" fmla="*/ 2147483647 h 361"/>
              <a:gd name="T62" fmla="*/ 2147483647 w 360"/>
              <a:gd name="T63" fmla="*/ 2147483647 h 361"/>
              <a:gd name="T64" fmla="*/ 2147483647 w 360"/>
              <a:gd name="T65" fmla="*/ 2147483647 h 361"/>
              <a:gd name="T66" fmla="*/ 2147483647 w 360"/>
              <a:gd name="T67" fmla="*/ 2147483647 h 361"/>
              <a:gd name="T68" fmla="*/ 2147483647 w 360"/>
              <a:gd name="T69" fmla="*/ 2147483647 h 361"/>
              <a:gd name="T70" fmla="*/ 2147483647 w 360"/>
              <a:gd name="T71" fmla="*/ 2147483647 h 361"/>
              <a:gd name="T72" fmla="*/ 2147483647 w 360"/>
              <a:gd name="T73" fmla="*/ 2147483647 h 361"/>
              <a:gd name="T74" fmla="*/ 2147483647 w 360"/>
              <a:gd name="T75" fmla="*/ 2147483647 h 361"/>
              <a:gd name="T76" fmla="*/ 2147483647 w 360"/>
              <a:gd name="T77" fmla="*/ 2147483647 h 361"/>
              <a:gd name="T78" fmla="*/ 2147483647 w 360"/>
              <a:gd name="T79" fmla="*/ 2147483647 h 361"/>
              <a:gd name="T80" fmla="*/ 2147483647 w 360"/>
              <a:gd name="T81" fmla="*/ 2147483647 h 361"/>
              <a:gd name="T82" fmla="*/ 2147483647 w 360"/>
              <a:gd name="T83" fmla="*/ 2147483647 h 361"/>
              <a:gd name="T84" fmla="*/ 2147483647 w 360"/>
              <a:gd name="T85" fmla="*/ 2147483647 h 361"/>
              <a:gd name="T86" fmla="*/ 2147483647 w 360"/>
              <a:gd name="T87" fmla="*/ 2147483647 h 361"/>
              <a:gd name="T88" fmla="*/ 2147483647 w 360"/>
              <a:gd name="T89" fmla="*/ 2147483647 h 361"/>
              <a:gd name="T90" fmla="*/ 2147483647 w 360"/>
              <a:gd name="T91" fmla="*/ 2147483647 h 361"/>
              <a:gd name="T92" fmla="*/ 2147483647 w 360"/>
              <a:gd name="T93" fmla="*/ 2147483647 h 361"/>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360"/>
              <a:gd name="T142" fmla="*/ 0 h 361"/>
              <a:gd name="T143" fmla="*/ 360 w 360"/>
              <a:gd name="T144" fmla="*/ 361 h 361"/>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360" h="361">
                <a:moveTo>
                  <a:pt x="136" y="226"/>
                </a:moveTo>
                <a:cubicBezTo>
                  <a:pt x="56" y="194"/>
                  <a:pt x="56" y="194"/>
                  <a:pt x="56" y="194"/>
                </a:cubicBezTo>
                <a:cubicBezTo>
                  <a:pt x="56" y="221"/>
                  <a:pt x="56" y="221"/>
                  <a:pt x="56" y="221"/>
                </a:cubicBezTo>
                <a:cubicBezTo>
                  <a:pt x="136" y="253"/>
                  <a:pt x="136" y="253"/>
                  <a:pt x="136" y="253"/>
                </a:cubicBezTo>
                <a:lnTo>
                  <a:pt x="136" y="226"/>
                </a:lnTo>
                <a:close/>
                <a:moveTo>
                  <a:pt x="136" y="143"/>
                </a:moveTo>
                <a:cubicBezTo>
                  <a:pt x="56" y="111"/>
                  <a:pt x="56" y="111"/>
                  <a:pt x="56" y="111"/>
                </a:cubicBezTo>
                <a:cubicBezTo>
                  <a:pt x="56" y="138"/>
                  <a:pt x="56" y="138"/>
                  <a:pt x="56" y="138"/>
                </a:cubicBezTo>
                <a:cubicBezTo>
                  <a:pt x="136" y="170"/>
                  <a:pt x="136" y="170"/>
                  <a:pt x="136" y="170"/>
                </a:cubicBezTo>
                <a:lnTo>
                  <a:pt x="136" y="143"/>
                </a:lnTo>
                <a:close/>
                <a:moveTo>
                  <a:pt x="351" y="4"/>
                </a:moveTo>
                <a:cubicBezTo>
                  <a:pt x="345" y="1"/>
                  <a:pt x="338" y="0"/>
                  <a:pt x="332" y="2"/>
                </a:cubicBezTo>
                <a:cubicBezTo>
                  <a:pt x="180" y="63"/>
                  <a:pt x="180" y="63"/>
                  <a:pt x="180" y="63"/>
                </a:cubicBezTo>
                <a:cubicBezTo>
                  <a:pt x="27" y="2"/>
                  <a:pt x="27" y="2"/>
                  <a:pt x="27" y="2"/>
                </a:cubicBezTo>
                <a:cubicBezTo>
                  <a:pt x="21" y="0"/>
                  <a:pt x="14" y="1"/>
                  <a:pt x="8" y="4"/>
                </a:cubicBezTo>
                <a:cubicBezTo>
                  <a:pt x="3" y="8"/>
                  <a:pt x="0" y="14"/>
                  <a:pt x="0" y="21"/>
                </a:cubicBezTo>
                <a:cubicBezTo>
                  <a:pt x="0" y="277"/>
                  <a:pt x="0" y="277"/>
                  <a:pt x="0" y="277"/>
                </a:cubicBezTo>
                <a:cubicBezTo>
                  <a:pt x="0" y="285"/>
                  <a:pt x="5" y="292"/>
                  <a:pt x="12" y="295"/>
                </a:cubicBezTo>
                <a:cubicBezTo>
                  <a:pt x="172" y="359"/>
                  <a:pt x="172" y="359"/>
                  <a:pt x="172" y="359"/>
                </a:cubicBezTo>
                <a:cubicBezTo>
                  <a:pt x="172" y="359"/>
                  <a:pt x="175" y="360"/>
                  <a:pt x="176" y="361"/>
                </a:cubicBezTo>
                <a:cubicBezTo>
                  <a:pt x="177" y="361"/>
                  <a:pt x="178" y="361"/>
                  <a:pt x="180" y="361"/>
                </a:cubicBezTo>
                <a:cubicBezTo>
                  <a:pt x="181" y="361"/>
                  <a:pt x="182" y="361"/>
                  <a:pt x="184" y="361"/>
                </a:cubicBezTo>
                <a:cubicBezTo>
                  <a:pt x="184" y="360"/>
                  <a:pt x="187" y="359"/>
                  <a:pt x="187" y="359"/>
                </a:cubicBezTo>
                <a:cubicBezTo>
                  <a:pt x="347" y="295"/>
                  <a:pt x="347" y="295"/>
                  <a:pt x="347" y="295"/>
                </a:cubicBezTo>
                <a:cubicBezTo>
                  <a:pt x="355" y="292"/>
                  <a:pt x="360" y="285"/>
                  <a:pt x="360" y="277"/>
                </a:cubicBezTo>
                <a:cubicBezTo>
                  <a:pt x="360" y="21"/>
                  <a:pt x="360" y="21"/>
                  <a:pt x="360" y="21"/>
                </a:cubicBezTo>
                <a:cubicBezTo>
                  <a:pt x="360" y="14"/>
                  <a:pt x="356" y="8"/>
                  <a:pt x="351" y="4"/>
                </a:cubicBezTo>
                <a:close/>
                <a:moveTo>
                  <a:pt x="160" y="320"/>
                </a:moveTo>
                <a:cubicBezTo>
                  <a:pt x="32" y="269"/>
                  <a:pt x="32" y="269"/>
                  <a:pt x="32" y="269"/>
                </a:cubicBezTo>
                <a:cubicBezTo>
                  <a:pt x="32" y="45"/>
                  <a:pt x="32" y="45"/>
                  <a:pt x="32" y="45"/>
                </a:cubicBezTo>
                <a:cubicBezTo>
                  <a:pt x="160" y="96"/>
                  <a:pt x="160" y="96"/>
                  <a:pt x="160" y="96"/>
                </a:cubicBezTo>
                <a:lnTo>
                  <a:pt x="160" y="320"/>
                </a:lnTo>
                <a:close/>
                <a:moveTo>
                  <a:pt x="328" y="269"/>
                </a:moveTo>
                <a:cubicBezTo>
                  <a:pt x="200" y="320"/>
                  <a:pt x="200" y="320"/>
                  <a:pt x="200" y="320"/>
                </a:cubicBezTo>
                <a:cubicBezTo>
                  <a:pt x="200" y="96"/>
                  <a:pt x="200" y="96"/>
                  <a:pt x="200" y="96"/>
                </a:cubicBezTo>
                <a:cubicBezTo>
                  <a:pt x="328" y="45"/>
                  <a:pt x="328" y="45"/>
                  <a:pt x="328" y="45"/>
                </a:cubicBezTo>
                <a:lnTo>
                  <a:pt x="328" y="269"/>
                </a:lnTo>
                <a:close/>
                <a:moveTo>
                  <a:pt x="304" y="194"/>
                </a:moveTo>
                <a:cubicBezTo>
                  <a:pt x="224" y="226"/>
                  <a:pt x="224" y="226"/>
                  <a:pt x="224" y="226"/>
                </a:cubicBezTo>
                <a:cubicBezTo>
                  <a:pt x="224" y="253"/>
                  <a:pt x="224" y="253"/>
                  <a:pt x="224" y="253"/>
                </a:cubicBezTo>
                <a:cubicBezTo>
                  <a:pt x="304" y="221"/>
                  <a:pt x="304" y="221"/>
                  <a:pt x="304" y="221"/>
                </a:cubicBezTo>
                <a:lnTo>
                  <a:pt x="304" y="194"/>
                </a:lnTo>
                <a:close/>
                <a:moveTo>
                  <a:pt x="304" y="111"/>
                </a:moveTo>
                <a:cubicBezTo>
                  <a:pt x="224" y="143"/>
                  <a:pt x="224" y="143"/>
                  <a:pt x="224" y="143"/>
                </a:cubicBezTo>
                <a:cubicBezTo>
                  <a:pt x="224" y="170"/>
                  <a:pt x="224" y="170"/>
                  <a:pt x="224" y="170"/>
                </a:cubicBezTo>
                <a:cubicBezTo>
                  <a:pt x="304" y="138"/>
                  <a:pt x="304" y="138"/>
                  <a:pt x="304" y="138"/>
                </a:cubicBezTo>
                <a:lnTo>
                  <a:pt x="304" y="111"/>
                </a:lnTo>
                <a:close/>
              </a:path>
            </a:pathLst>
          </a:custGeom>
          <a:solidFill>
            <a:schemeClr val="accent1"/>
          </a:solidFill>
          <a:ln>
            <a:noFill/>
          </a:ln>
          <a:extLst/>
        </p:spPr>
        <p:txBody>
          <a:bodyPr/>
          <a:lstStyle/>
          <a:p>
            <a:endParaRPr lang="zh-CN" altLang="en-US"/>
          </a:p>
        </p:txBody>
      </p:sp>
      <p:sp>
        <p:nvSpPr>
          <p:cNvPr id="16422" name="Freeform 26"/>
          <p:cNvSpPr>
            <a:spLocks noEditPoints="1" noChangeArrowheads="1"/>
          </p:cNvSpPr>
          <p:nvPr/>
        </p:nvSpPr>
        <p:spPr bwMode="auto">
          <a:xfrm>
            <a:off x="5222875" y="4524375"/>
            <a:ext cx="473075" cy="542925"/>
          </a:xfrm>
          <a:custGeom>
            <a:avLst/>
            <a:gdLst>
              <a:gd name="T0" fmla="*/ 2147483647 w 321"/>
              <a:gd name="T1" fmla="*/ 2147483647 h 402"/>
              <a:gd name="T2" fmla="*/ 2147483647 w 321"/>
              <a:gd name="T3" fmla="*/ 2147483647 h 402"/>
              <a:gd name="T4" fmla="*/ 2147483647 w 321"/>
              <a:gd name="T5" fmla="*/ 2147483647 h 402"/>
              <a:gd name="T6" fmla="*/ 2147483647 w 321"/>
              <a:gd name="T7" fmla="*/ 2147483647 h 402"/>
              <a:gd name="T8" fmla="*/ 2147483647 w 321"/>
              <a:gd name="T9" fmla="*/ 2147483647 h 402"/>
              <a:gd name="T10" fmla="*/ 2147483647 w 321"/>
              <a:gd name="T11" fmla="*/ 2147483647 h 402"/>
              <a:gd name="T12" fmla="*/ 2147483647 w 321"/>
              <a:gd name="T13" fmla="*/ 2147483647 h 402"/>
              <a:gd name="T14" fmla="*/ 2147483647 w 321"/>
              <a:gd name="T15" fmla="*/ 2147483647 h 402"/>
              <a:gd name="T16" fmla="*/ 2147483647 w 321"/>
              <a:gd name="T17" fmla="*/ 2147483647 h 402"/>
              <a:gd name="T18" fmla="*/ 2147483647 w 321"/>
              <a:gd name="T19" fmla="*/ 2147483647 h 402"/>
              <a:gd name="T20" fmla="*/ 2147483647 w 321"/>
              <a:gd name="T21" fmla="*/ 2147483647 h 402"/>
              <a:gd name="T22" fmla="*/ 2147483647 w 321"/>
              <a:gd name="T23" fmla="*/ 2147483647 h 402"/>
              <a:gd name="T24" fmla="*/ 2147483647 w 321"/>
              <a:gd name="T25" fmla="*/ 2147483647 h 402"/>
              <a:gd name="T26" fmla="*/ 2147483647 w 321"/>
              <a:gd name="T27" fmla="*/ 2147483647 h 402"/>
              <a:gd name="T28" fmla="*/ 2147483647 w 321"/>
              <a:gd name="T29" fmla="*/ 2147483647 h 402"/>
              <a:gd name="T30" fmla="*/ 2147483647 w 321"/>
              <a:gd name="T31" fmla="*/ 2147483647 h 402"/>
              <a:gd name="T32" fmla="*/ 2147483647 w 321"/>
              <a:gd name="T33" fmla="*/ 2147483647 h 402"/>
              <a:gd name="T34" fmla="*/ 2147483647 w 321"/>
              <a:gd name="T35" fmla="*/ 2147483647 h 402"/>
              <a:gd name="T36" fmla="*/ 2147483647 w 321"/>
              <a:gd name="T37" fmla="*/ 2147483647 h 402"/>
              <a:gd name="T38" fmla="*/ 2147483647 w 321"/>
              <a:gd name="T39" fmla="*/ 2147483647 h 402"/>
              <a:gd name="T40" fmla="*/ 2147483647 w 321"/>
              <a:gd name="T41" fmla="*/ 2147483647 h 402"/>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321"/>
              <a:gd name="T64" fmla="*/ 0 h 402"/>
              <a:gd name="T65" fmla="*/ 321 w 321"/>
              <a:gd name="T66" fmla="*/ 402 h 402"/>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321" h="402">
                <a:moveTo>
                  <a:pt x="311" y="99"/>
                </a:moveTo>
                <a:cubicBezTo>
                  <a:pt x="301" y="40"/>
                  <a:pt x="246" y="0"/>
                  <a:pt x="189" y="11"/>
                </a:cubicBezTo>
                <a:cubicBezTo>
                  <a:pt x="132" y="21"/>
                  <a:pt x="84" y="67"/>
                  <a:pt x="94" y="126"/>
                </a:cubicBezTo>
                <a:cubicBezTo>
                  <a:pt x="96" y="139"/>
                  <a:pt x="102" y="159"/>
                  <a:pt x="109" y="174"/>
                </a:cubicBezTo>
                <a:cubicBezTo>
                  <a:pt x="6" y="328"/>
                  <a:pt x="6" y="328"/>
                  <a:pt x="6" y="328"/>
                </a:cubicBezTo>
                <a:cubicBezTo>
                  <a:pt x="2" y="334"/>
                  <a:pt x="0" y="344"/>
                  <a:pt x="1" y="351"/>
                </a:cubicBezTo>
                <a:cubicBezTo>
                  <a:pt x="8" y="390"/>
                  <a:pt x="8" y="390"/>
                  <a:pt x="8" y="390"/>
                </a:cubicBezTo>
                <a:cubicBezTo>
                  <a:pt x="9" y="397"/>
                  <a:pt x="15" y="402"/>
                  <a:pt x="22" y="401"/>
                </a:cubicBezTo>
                <a:cubicBezTo>
                  <a:pt x="52" y="395"/>
                  <a:pt x="52" y="395"/>
                  <a:pt x="52" y="395"/>
                </a:cubicBezTo>
                <a:cubicBezTo>
                  <a:pt x="59" y="394"/>
                  <a:pt x="67" y="388"/>
                  <a:pt x="71" y="382"/>
                </a:cubicBezTo>
                <a:cubicBezTo>
                  <a:pt x="111" y="316"/>
                  <a:pt x="111" y="316"/>
                  <a:pt x="111" y="316"/>
                </a:cubicBezTo>
                <a:cubicBezTo>
                  <a:pt x="112" y="316"/>
                  <a:pt x="112" y="316"/>
                  <a:pt x="112" y="316"/>
                </a:cubicBezTo>
                <a:cubicBezTo>
                  <a:pt x="140" y="311"/>
                  <a:pt x="140" y="311"/>
                  <a:pt x="140" y="311"/>
                </a:cubicBezTo>
                <a:cubicBezTo>
                  <a:pt x="187" y="233"/>
                  <a:pt x="187" y="233"/>
                  <a:pt x="187" y="233"/>
                </a:cubicBezTo>
                <a:cubicBezTo>
                  <a:pt x="203" y="236"/>
                  <a:pt x="226" y="235"/>
                  <a:pt x="239" y="232"/>
                </a:cubicBezTo>
                <a:cubicBezTo>
                  <a:pt x="296" y="222"/>
                  <a:pt x="321" y="159"/>
                  <a:pt x="311" y="99"/>
                </a:cubicBezTo>
                <a:close/>
                <a:moveTo>
                  <a:pt x="260" y="130"/>
                </a:moveTo>
                <a:cubicBezTo>
                  <a:pt x="244" y="153"/>
                  <a:pt x="228" y="137"/>
                  <a:pt x="206" y="120"/>
                </a:cubicBezTo>
                <a:cubicBezTo>
                  <a:pt x="184" y="104"/>
                  <a:pt x="163" y="94"/>
                  <a:pt x="179" y="71"/>
                </a:cubicBezTo>
                <a:cubicBezTo>
                  <a:pt x="195" y="47"/>
                  <a:pt x="226" y="42"/>
                  <a:pt x="248" y="58"/>
                </a:cubicBezTo>
                <a:cubicBezTo>
                  <a:pt x="270" y="74"/>
                  <a:pt x="276" y="107"/>
                  <a:pt x="260" y="130"/>
                </a:cubicBezTo>
                <a:close/>
              </a:path>
            </a:pathLst>
          </a:custGeom>
          <a:solidFill>
            <a:schemeClr val="accent4"/>
          </a:solidFill>
          <a:ln>
            <a:noFill/>
          </a:ln>
          <a:extLst/>
        </p:spPr>
        <p:txBody>
          <a:bodyPr/>
          <a:lstStyle/>
          <a:p>
            <a:endParaRPr lang="zh-CN" altLang="en-US"/>
          </a:p>
        </p:txBody>
      </p:sp>
      <p:sp>
        <p:nvSpPr>
          <p:cNvPr id="16429" name="Freeform 20"/>
          <p:cNvSpPr>
            <a:spLocks noEditPoints="1" noChangeArrowheads="1"/>
          </p:cNvSpPr>
          <p:nvPr/>
        </p:nvSpPr>
        <p:spPr bwMode="auto">
          <a:xfrm rot="729778">
            <a:off x="4940300" y="5656263"/>
            <a:ext cx="447675" cy="385762"/>
          </a:xfrm>
          <a:custGeom>
            <a:avLst/>
            <a:gdLst>
              <a:gd name="T0" fmla="*/ 2147483647 w 390"/>
              <a:gd name="T1" fmla="*/ 2147483647 h 336"/>
              <a:gd name="T2" fmla="*/ 2147483647 w 390"/>
              <a:gd name="T3" fmla="*/ 2147483647 h 336"/>
              <a:gd name="T4" fmla="*/ 2147483647 w 390"/>
              <a:gd name="T5" fmla="*/ 2147483647 h 336"/>
              <a:gd name="T6" fmla="*/ 2147483647 w 390"/>
              <a:gd name="T7" fmla="*/ 2147483647 h 336"/>
              <a:gd name="T8" fmla="*/ 2147483647 w 390"/>
              <a:gd name="T9" fmla="*/ 2147483647 h 336"/>
              <a:gd name="T10" fmla="*/ 2147483647 w 390"/>
              <a:gd name="T11" fmla="*/ 2147483647 h 336"/>
              <a:gd name="T12" fmla="*/ 2147483647 w 390"/>
              <a:gd name="T13" fmla="*/ 2147483647 h 336"/>
              <a:gd name="T14" fmla="*/ 2147483647 w 390"/>
              <a:gd name="T15" fmla="*/ 2147483647 h 336"/>
              <a:gd name="T16" fmla="*/ 2147483647 w 390"/>
              <a:gd name="T17" fmla="*/ 2147483647 h 336"/>
              <a:gd name="T18" fmla="*/ 2147483647 w 390"/>
              <a:gd name="T19" fmla="*/ 2147483647 h 336"/>
              <a:gd name="T20" fmla="*/ 2147483647 w 390"/>
              <a:gd name="T21" fmla="*/ 2147483647 h 336"/>
              <a:gd name="T22" fmla="*/ 2147483647 w 390"/>
              <a:gd name="T23" fmla="*/ 2147483647 h 336"/>
              <a:gd name="T24" fmla="*/ 2147483647 w 390"/>
              <a:gd name="T25" fmla="*/ 2147483647 h 336"/>
              <a:gd name="T26" fmla="*/ 2147483647 w 390"/>
              <a:gd name="T27" fmla="*/ 2147483647 h 336"/>
              <a:gd name="T28" fmla="*/ 2147483647 w 390"/>
              <a:gd name="T29" fmla="*/ 2147483647 h 336"/>
              <a:gd name="T30" fmla="*/ 2147483647 w 390"/>
              <a:gd name="T31" fmla="*/ 2147483647 h 336"/>
              <a:gd name="T32" fmla="*/ 2147483647 w 390"/>
              <a:gd name="T33" fmla="*/ 2147483647 h 336"/>
              <a:gd name="T34" fmla="*/ 2147483647 w 390"/>
              <a:gd name="T35" fmla="*/ 2147483647 h 3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390"/>
              <a:gd name="T55" fmla="*/ 0 h 336"/>
              <a:gd name="T56" fmla="*/ 390 w 390"/>
              <a:gd name="T57" fmla="*/ 336 h 3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390" h="336">
                <a:moveTo>
                  <a:pt x="347" y="42"/>
                </a:moveTo>
                <a:cubicBezTo>
                  <a:pt x="305" y="0"/>
                  <a:pt x="238" y="0"/>
                  <a:pt x="195" y="38"/>
                </a:cubicBezTo>
                <a:cubicBezTo>
                  <a:pt x="152" y="0"/>
                  <a:pt x="85" y="0"/>
                  <a:pt x="43" y="42"/>
                </a:cubicBezTo>
                <a:cubicBezTo>
                  <a:pt x="0" y="84"/>
                  <a:pt x="0" y="154"/>
                  <a:pt x="43" y="196"/>
                </a:cubicBezTo>
                <a:cubicBezTo>
                  <a:pt x="55" y="208"/>
                  <a:pt x="170" y="322"/>
                  <a:pt x="170" y="322"/>
                </a:cubicBezTo>
                <a:cubicBezTo>
                  <a:pt x="184" y="336"/>
                  <a:pt x="206" y="336"/>
                  <a:pt x="220" y="322"/>
                </a:cubicBezTo>
                <a:cubicBezTo>
                  <a:pt x="220" y="322"/>
                  <a:pt x="345" y="198"/>
                  <a:pt x="347" y="196"/>
                </a:cubicBezTo>
                <a:cubicBezTo>
                  <a:pt x="390" y="154"/>
                  <a:pt x="390" y="84"/>
                  <a:pt x="347" y="42"/>
                </a:cubicBezTo>
                <a:close/>
                <a:moveTo>
                  <a:pt x="330" y="180"/>
                </a:moveTo>
                <a:cubicBezTo>
                  <a:pt x="203" y="306"/>
                  <a:pt x="203" y="306"/>
                  <a:pt x="203" y="306"/>
                </a:cubicBezTo>
                <a:cubicBezTo>
                  <a:pt x="199" y="310"/>
                  <a:pt x="191" y="310"/>
                  <a:pt x="187" y="306"/>
                </a:cubicBezTo>
                <a:cubicBezTo>
                  <a:pt x="59" y="180"/>
                  <a:pt x="59" y="180"/>
                  <a:pt x="59" y="180"/>
                </a:cubicBezTo>
                <a:cubicBezTo>
                  <a:pt x="25" y="146"/>
                  <a:pt x="25" y="92"/>
                  <a:pt x="59" y="58"/>
                </a:cubicBezTo>
                <a:cubicBezTo>
                  <a:pt x="92" y="26"/>
                  <a:pt x="145" y="25"/>
                  <a:pt x="179" y="55"/>
                </a:cubicBezTo>
                <a:cubicBezTo>
                  <a:pt x="195" y="70"/>
                  <a:pt x="195" y="70"/>
                  <a:pt x="195" y="70"/>
                </a:cubicBezTo>
                <a:cubicBezTo>
                  <a:pt x="210" y="55"/>
                  <a:pt x="210" y="55"/>
                  <a:pt x="210" y="55"/>
                </a:cubicBezTo>
                <a:cubicBezTo>
                  <a:pt x="245" y="25"/>
                  <a:pt x="298" y="26"/>
                  <a:pt x="330" y="58"/>
                </a:cubicBezTo>
                <a:cubicBezTo>
                  <a:pt x="364" y="92"/>
                  <a:pt x="364" y="146"/>
                  <a:pt x="330" y="180"/>
                </a:cubicBezTo>
                <a:close/>
              </a:path>
            </a:pathLst>
          </a:custGeom>
          <a:solidFill>
            <a:schemeClr val="accent6"/>
          </a:solidFill>
          <a:ln>
            <a:noFill/>
          </a:ln>
          <a:extLst/>
        </p:spPr>
        <p:txBody>
          <a:bodyPr/>
          <a:lstStyle/>
          <a:p>
            <a:endParaRPr lang="zh-CN" altLang="en-US"/>
          </a:p>
        </p:txBody>
      </p:sp>
      <p:sp>
        <p:nvSpPr>
          <p:cNvPr id="16430" name="Freeform 21"/>
          <p:cNvSpPr>
            <a:spLocks noChangeArrowheads="1"/>
          </p:cNvSpPr>
          <p:nvPr/>
        </p:nvSpPr>
        <p:spPr bwMode="auto">
          <a:xfrm rot="729778">
            <a:off x="5038693" y="5712325"/>
            <a:ext cx="63121" cy="61702"/>
          </a:xfrm>
          <a:custGeom>
            <a:avLst/>
            <a:gdLst>
              <a:gd name="T0" fmla="*/ 2147483647 w 55"/>
              <a:gd name="T1" fmla="*/ 0 h 54"/>
              <a:gd name="T2" fmla="*/ 2147483647 w 55"/>
              <a:gd name="T3" fmla="*/ 0 h 54"/>
              <a:gd name="T4" fmla="*/ 0 w 55"/>
              <a:gd name="T5" fmla="*/ 2147483647 h 54"/>
              <a:gd name="T6" fmla="*/ 0 w 55"/>
              <a:gd name="T7" fmla="*/ 2147483647 h 54"/>
              <a:gd name="T8" fmla="*/ 2147483647 w 55"/>
              <a:gd name="T9" fmla="*/ 2147483647 h 54"/>
              <a:gd name="T10" fmla="*/ 2147483647 w 55"/>
              <a:gd name="T11" fmla="*/ 2147483647 h 54"/>
              <a:gd name="T12" fmla="*/ 2147483647 w 55"/>
              <a:gd name="T13" fmla="*/ 2147483647 h 54"/>
              <a:gd name="T14" fmla="*/ 2147483647 w 55"/>
              <a:gd name="T15" fmla="*/ 2147483647 h 54"/>
              <a:gd name="T16" fmla="*/ 2147483647 w 55"/>
              <a:gd name="T17" fmla="*/ 2147483647 h 54"/>
              <a:gd name="T18" fmla="*/ 2147483647 w 55"/>
              <a:gd name="T19" fmla="*/ 2147483647 h 54"/>
              <a:gd name="T20" fmla="*/ 2147483647 w 55"/>
              <a:gd name="T21" fmla="*/ 0 h 54"/>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55"/>
              <a:gd name="T34" fmla="*/ 0 h 54"/>
              <a:gd name="T35" fmla="*/ 55 w 55"/>
              <a:gd name="T36" fmla="*/ 54 h 54"/>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55" h="54">
                <a:moveTo>
                  <a:pt x="49" y="0"/>
                </a:moveTo>
                <a:cubicBezTo>
                  <a:pt x="49" y="0"/>
                  <a:pt x="49" y="0"/>
                  <a:pt x="49" y="0"/>
                </a:cubicBezTo>
                <a:cubicBezTo>
                  <a:pt x="22" y="0"/>
                  <a:pt x="0" y="21"/>
                  <a:pt x="0" y="48"/>
                </a:cubicBezTo>
                <a:cubicBezTo>
                  <a:pt x="0" y="48"/>
                  <a:pt x="0" y="48"/>
                  <a:pt x="0" y="48"/>
                </a:cubicBezTo>
                <a:cubicBezTo>
                  <a:pt x="0" y="52"/>
                  <a:pt x="3" y="54"/>
                  <a:pt x="6" y="54"/>
                </a:cubicBezTo>
                <a:cubicBezTo>
                  <a:pt x="9" y="54"/>
                  <a:pt x="12" y="52"/>
                  <a:pt x="12" y="48"/>
                </a:cubicBezTo>
                <a:cubicBezTo>
                  <a:pt x="12" y="48"/>
                  <a:pt x="12" y="48"/>
                  <a:pt x="12" y="48"/>
                </a:cubicBezTo>
                <a:cubicBezTo>
                  <a:pt x="12" y="28"/>
                  <a:pt x="29" y="11"/>
                  <a:pt x="49" y="11"/>
                </a:cubicBezTo>
                <a:cubicBezTo>
                  <a:pt x="49" y="11"/>
                  <a:pt x="49" y="11"/>
                  <a:pt x="49" y="11"/>
                </a:cubicBezTo>
                <a:cubicBezTo>
                  <a:pt x="52" y="11"/>
                  <a:pt x="55" y="8"/>
                  <a:pt x="55" y="5"/>
                </a:cubicBezTo>
                <a:cubicBezTo>
                  <a:pt x="55" y="2"/>
                  <a:pt x="52" y="0"/>
                  <a:pt x="49" y="0"/>
                </a:cubicBezTo>
                <a:close/>
              </a:path>
            </a:pathLst>
          </a:custGeom>
          <a:solidFill>
            <a:srgbClr val="FF3300"/>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16424" name="Content Placeholder 2"/>
          <p:cNvSpPr>
            <a:spLocks noChangeArrowheads="1"/>
          </p:cNvSpPr>
          <p:nvPr/>
        </p:nvSpPr>
        <p:spPr bwMode="auto">
          <a:xfrm rot="-982224">
            <a:off x="5273675" y="403225"/>
            <a:ext cx="2713038" cy="7064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algn="ctr"/>
            <a:r>
              <a:rPr lang="zh-CN" altLang="en-US">
                <a:solidFill>
                  <a:schemeClr val="bg1"/>
                </a:solidFill>
                <a:latin typeface="微软雅黑" pitchFamily="34" charset="-122"/>
                <a:ea typeface="微软雅黑" pitchFamily="34" charset="-122"/>
                <a:sym typeface="微软雅黑" pitchFamily="34" charset="-122"/>
              </a:rPr>
              <a:t>单击添加文字内容</a:t>
            </a:r>
            <a:endParaRPr lang="en-US" altLang="zh-CN">
              <a:solidFill>
                <a:schemeClr val="bg1"/>
              </a:solidFill>
              <a:latin typeface="微软雅黑" pitchFamily="34" charset="-122"/>
              <a:ea typeface="微软雅黑" pitchFamily="34" charset="-122"/>
              <a:sym typeface="微软雅黑" pitchFamily="34" charset="-122"/>
            </a:endParaRPr>
          </a:p>
          <a:p>
            <a:pPr algn="ctr"/>
            <a:r>
              <a:rPr lang="zh-CN" altLang="en-US">
                <a:solidFill>
                  <a:schemeClr val="bg1"/>
                </a:solidFill>
                <a:latin typeface="微软雅黑" pitchFamily="34" charset="-122"/>
                <a:ea typeface="微软雅黑" pitchFamily="34" charset="-122"/>
                <a:sym typeface="微软雅黑" pitchFamily="34" charset="-122"/>
              </a:rPr>
              <a:t>单击添加文字内容</a:t>
            </a:r>
            <a:endParaRPr lang="en-US" altLang="zh-CN">
              <a:solidFill>
                <a:schemeClr val="bg1"/>
              </a:solidFill>
              <a:latin typeface="微软雅黑" pitchFamily="34" charset="-122"/>
              <a:ea typeface="微软雅黑" pitchFamily="34" charset="-122"/>
              <a:sym typeface="微软雅黑" pitchFamily="34" charset="-122"/>
            </a:endParaRPr>
          </a:p>
        </p:txBody>
      </p:sp>
      <p:sp>
        <p:nvSpPr>
          <p:cNvPr id="16425" name="Content Placeholder 2"/>
          <p:cNvSpPr>
            <a:spLocks noChangeArrowheads="1"/>
          </p:cNvSpPr>
          <p:nvPr/>
        </p:nvSpPr>
        <p:spPr bwMode="auto">
          <a:xfrm rot="-571989">
            <a:off x="5795963" y="1711325"/>
            <a:ext cx="2713037" cy="7064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algn="ctr"/>
            <a:r>
              <a:rPr lang="zh-CN" altLang="en-US">
                <a:solidFill>
                  <a:schemeClr val="bg1"/>
                </a:solidFill>
                <a:latin typeface="微软雅黑" pitchFamily="34" charset="-122"/>
                <a:ea typeface="微软雅黑" pitchFamily="34" charset="-122"/>
                <a:sym typeface="微软雅黑" pitchFamily="34" charset="-122"/>
              </a:rPr>
              <a:t>单击添加文字内容</a:t>
            </a:r>
            <a:endParaRPr lang="en-US" altLang="zh-CN">
              <a:solidFill>
                <a:schemeClr val="bg1"/>
              </a:solidFill>
              <a:latin typeface="微软雅黑" pitchFamily="34" charset="-122"/>
              <a:ea typeface="微软雅黑" pitchFamily="34" charset="-122"/>
              <a:sym typeface="微软雅黑" pitchFamily="34" charset="-122"/>
            </a:endParaRPr>
          </a:p>
          <a:p>
            <a:pPr algn="ctr"/>
            <a:r>
              <a:rPr lang="zh-CN" altLang="en-US">
                <a:solidFill>
                  <a:schemeClr val="bg1"/>
                </a:solidFill>
                <a:latin typeface="微软雅黑" pitchFamily="34" charset="-122"/>
                <a:ea typeface="微软雅黑" pitchFamily="34" charset="-122"/>
                <a:sym typeface="微软雅黑" pitchFamily="34" charset="-122"/>
              </a:rPr>
              <a:t>单击添加文字内容</a:t>
            </a:r>
            <a:endParaRPr lang="en-US" altLang="zh-CN">
              <a:solidFill>
                <a:schemeClr val="bg1"/>
              </a:solidFill>
              <a:latin typeface="微软雅黑" pitchFamily="34" charset="-122"/>
              <a:ea typeface="微软雅黑" pitchFamily="34" charset="-122"/>
              <a:sym typeface="微软雅黑" pitchFamily="34" charset="-122"/>
            </a:endParaRPr>
          </a:p>
        </p:txBody>
      </p:sp>
      <p:sp>
        <p:nvSpPr>
          <p:cNvPr id="16426" name="Content Placeholder 2"/>
          <p:cNvSpPr>
            <a:spLocks noChangeArrowheads="1"/>
          </p:cNvSpPr>
          <p:nvPr/>
        </p:nvSpPr>
        <p:spPr bwMode="auto">
          <a:xfrm>
            <a:off x="6051550" y="3133725"/>
            <a:ext cx="2713038" cy="7064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algn="ctr"/>
            <a:r>
              <a:rPr lang="zh-CN" altLang="en-US">
                <a:solidFill>
                  <a:schemeClr val="bg1"/>
                </a:solidFill>
                <a:latin typeface="微软雅黑" pitchFamily="34" charset="-122"/>
                <a:ea typeface="微软雅黑" pitchFamily="34" charset="-122"/>
                <a:sym typeface="微软雅黑" pitchFamily="34" charset="-122"/>
              </a:rPr>
              <a:t>单击添加文字内容</a:t>
            </a:r>
            <a:endParaRPr lang="en-US" altLang="zh-CN">
              <a:solidFill>
                <a:schemeClr val="bg1"/>
              </a:solidFill>
              <a:latin typeface="微软雅黑" pitchFamily="34" charset="-122"/>
              <a:ea typeface="微软雅黑" pitchFamily="34" charset="-122"/>
              <a:sym typeface="微软雅黑" pitchFamily="34" charset="-122"/>
            </a:endParaRPr>
          </a:p>
          <a:p>
            <a:pPr algn="ctr"/>
            <a:r>
              <a:rPr lang="zh-CN" altLang="en-US">
                <a:solidFill>
                  <a:schemeClr val="bg1"/>
                </a:solidFill>
                <a:latin typeface="微软雅黑" pitchFamily="34" charset="-122"/>
                <a:ea typeface="微软雅黑" pitchFamily="34" charset="-122"/>
                <a:sym typeface="微软雅黑" pitchFamily="34" charset="-122"/>
              </a:rPr>
              <a:t>单击添加文字内容</a:t>
            </a:r>
            <a:endParaRPr lang="en-US" altLang="zh-CN">
              <a:solidFill>
                <a:schemeClr val="bg1"/>
              </a:solidFill>
              <a:latin typeface="微软雅黑" pitchFamily="34" charset="-122"/>
              <a:ea typeface="微软雅黑" pitchFamily="34" charset="-122"/>
              <a:sym typeface="微软雅黑" pitchFamily="34" charset="-122"/>
            </a:endParaRPr>
          </a:p>
        </p:txBody>
      </p:sp>
      <p:sp>
        <p:nvSpPr>
          <p:cNvPr id="16427" name="Content Placeholder 2"/>
          <p:cNvSpPr>
            <a:spLocks noChangeArrowheads="1"/>
          </p:cNvSpPr>
          <p:nvPr/>
        </p:nvSpPr>
        <p:spPr bwMode="auto">
          <a:xfrm rot="604016">
            <a:off x="5886450" y="4591050"/>
            <a:ext cx="2711450" cy="7064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algn="ctr"/>
            <a:r>
              <a:rPr lang="zh-CN" altLang="en-US">
                <a:solidFill>
                  <a:schemeClr val="bg1"/>
                </a:solidFill>
                <a:latin typeface="微软雅黑" pitchFamily="34" charset="-122"/>
                <a:ea typeface="微软雅黑" pitchFamily="34" charset="-122"/>
                <a:sym typeface="微软雅黑" pitchFamily="34" charset="-122"/>
              </a:rPr>
              <a:t>单击添加文字内容</a:t>
            </a:r>
            <a:endParaRPr lang="en-US" altLang="zh-CN">
              <a:solidFill>
                <a:schemeClr val="bg1"/>
              </a:solidFill>
              <a:latin typeface="微软雅黑" pitchFamily="34" charset="-122"/>
              <a:ea typeface="微软雅黑" pitchFamily="34" charset="-122"/>
              <a:sym typeface="微软雅黑" pitchFamily="34" charset="-122"/>
            </a:endParaRPr>
          </a:p>
          <a:p>
            <a:pPr algn="ctr"/>
            <a:r>
              <a:rPr lang="zh-CN" altLang="en-US">
                <a:solidFill>
                  <a:schemeClr val="bg1"/>
                </a:solidFill>
                <a:latin typeface="微软雅黑" pitchFamily="34" charset="-122"/>
                <a:ea typeface="微软雅黑" pitchFamily="34" charset="-122"/>
                <a:sym typeface="微软雅黑" pitchFamily="34" charset="-122"/>
              </a:rPr>
              <a:t>单击添加文字内容</a:t>
            </a:r>
            <a:endParaRPr lang="en-US" altLang="zh-CN">
              <a:solidFill>
                <a:schemeClr val="bg1"/>
              </a:solidFill>
              <a:latin typeface="微软雅黑" pitchFamily="34" charset="-122"/>
              <a:ea typeface="微软雅黑" pitchFamily="34" charset="-122"/>
              <a:sym typeface="微软雅黑" pitchFamily="34" charset="-122"/>
            </a:endParaRPr>
          </a:p>
        </p:txBody>
      </p:sp>
      <p:sp>
        <p:nvSpPr>
          <p:cNvPr id="16428" name="Content Placeholder 2"/>
          <p:cNvSpPr>
            <a:spLocks noChangeArrowheads="1"/>
          </p:cNvSpPr>
          <p:nvPr/>
        </p:nvSpPr>
        <p:spPr bwMode="auto">
          <a:xfrm rot="936422">
            <a:off x="5495925" y="5962650"/>
            <a:ext cx="2713038" cy="7064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algn="ctr"/>
            <a:r>
              <a:rPr lang="zh-CN" altLang="en-US">
                <a:solidFill>
                  <a:schemeClr val="bg1"/>
                </a:solidFill>
                <a:latin typeface="微软雅黑" pitchFamily="34" charset="-122"/>
                <a:ea typeface="微软雅黑" pitchFamily="34" charset="-122"/>
                <a:sym typeface="微软雅黑" pitchFamily="34" charset="-122"/>
              </a:rPr>
              <a:t>单击添加文字内容</a:t>
            </a:r>
            <a:endParaRPr lang="en-US" altLang="zh-CN">
              <a:solidFill>
                <a:schemeClr val="bg1"/>
              </a:solidFill>
              <a:latin typeface="微软雅黑" pitchFamily="34" charset="-122"/>
              <a:ea typeface="微软雅黑" pitchFamily="34" charset="-122"/>
              <a:sym typeface="微软雅黑" pitchFamily="34" charset="-122"/>
            </a:endParaRPr>
          </a:p>
          <a:p>
            <a:pPr algn="ctr"/>
            <a:r>
              <a:rPr lang="zh-CN" altLang="en-US">
                <a:solidFill>
                  <a:schemeClr val="bg1"/>
                </a:solidFill>
                <a:latin typeface="微软雅黑" pitchFamily="34" charset="-122"/>
                <a:ea typeface="微软雅黑" pitchFamily="34" charset="-122"/>
                <a:sym typeface="微软雅黑" pitchFamily="34" charset="-122"/>
              </a:rPr>
              <a:t>单击添加文字内容</a:t>
            </a:r>
            <a:endParaRPr lang="en-US" altLang="zh-CN">
              <a:solidFill>
                <a:schemeClr val="bg1"/>
              </a:solidFill>
              <a:latin typeface="微软雅黑" pitchFamily="34" charset="-122"/>
              <a:ea typeface="微软雅黑" pitchFamily="34" charset="-122"/>
              <a:sym typeface="微软雅黑" pitchFamily="34" charset="-122"/>
            </a:endParaRPr>
          </a:p>
        </p:txBody>
      </p:sp>
      <p:grpSp>
        <p:nvGrpSpPr>
          <p:cNvPr id="55" name="组合 54"/>
          <p:cNvGrpSpPr/>
          <p:nvPr/>
        </p:nvGrpSpPr>
        <p:grpSpPr>
          <a:xfrm>
            <a:off x="6457950" y="-6350"/>
            <a:ext cx="5754688" cy="6853238"/>
            <a:chOff x="6457950" y="-6350"/>
            <a:chExt cx="5754688" cy="6853238"/>
          </a:xfrm>
        </p:grpSpPr>
        <p:sp>
          <p:nvSpPr>
            <p:cNvPr id="56" name="任意多边形 20"/>
            <p:cNvSpPr>
              <a:spLocks noChangeArrowheads="1"/>
            </p:cNvSpPr>
            <p:nvPr/>
          </p:nvSpPr>
          <p:spPr bwMode="auto">
            <a:xfrm>
              <a:off x="10136188" y="223838"/>
              <a:ext cx="2060575" cy="5546725"/>
            </a:xfrm>
            <a:custGeom>
              <a:avLst/>
              <a:gdLst>
                <a:gd name="T0" fmla="*/ 2752519 w 1871003"/>
                <a:gd name="T1" fmla="*/ 0 h 4276578"/>
                <a:gd name="T2" fmla="*/ 0 w 1871003"/>
                <a:gd name="T3" fmla="*/ 7245282 h 4276578"/>
                <a:gd name="T4" fmla="*/ 2731823 w 1871003"/>
                <a:gd name="T5" fmla="*/ 12102008 h 4276578"/>
                <a:gd name="T6" fmla="*/ 2752519 w 1871003"/>
                <a:gd name="T7" fmla="*/ 0 h 4276578"/>
                <a:gd name="T8" fmla="*/ 0 60000 65536"/>
                <a:gd name="T9" fmla="*/ 0 60000 65536"/>
                <a:gd name="T10" fmla="*/ 0 60000 65536"/>
                <a:gd name="T11" fmla="*/ 0 60000 65536"/>
                <a:gd name="T12" fmla="*/ 0 w 1871003"/>
                <a:gd name="T13" fmla="*/ 0 h 4276578"/>
                <a:gd name="T14" fmla="*/ 1871003 w 1871003"/>
                <a:gd name="T15" fmla="*/ 4276578 h 4276578"/>
              </a:gdLst>
              <a:ahLst/>
              <a:cxnLst>
                <a:cxn ang="T8">
                  <a:pos x="T0" y="T1"/>
                </a:cxn>
                <a:cxn ang="T9">
                  <a:pos x="T2" y="T3"/>
                </a:cxn>
                <a:cxn ang="T10">
                  <a:pos x="T4" y="T5"/>
                </a:cxn>
                <a:cxn ang="T11">
                  <a:pos x="T6" y="T7"/>
                </a:cxn>
              </a:cxnLst>
              <a:rect l="T12" t="T13" r="T14" b="T15"/>
              <a:pathLst>
                <a:path w="1871003" h="4276578">
                  <a:moveTo>
                    <a:pt x="1871003" y="0"/>
                  </a:moveTo>
                  <a:lnTo>
                    <a:pt x="0" y="2560320"/>
                  </a:lnTo>
                  <a:lnTo>
                    <a:pt x="1856935" y="4276578"/>
                  </a:lnTo>
                  <a:cubicBezTo>
                    <a:pt x="1861624" y="2851052"/>
                    <a:pt x="1866314" y="1425526"/>
                    <a:pt x="1871003" y="0"/>
                  </a:cubicBezTo>
                  <a:close/>
                </a:path>
              </a:pathLst>
            </a:custGeom>
            <a:gradFill rotWithShape="1">
              <a:gsLst>
                <a:gs pos="0">
                  <a:schemeClr val="tx1">
                    <a:lumMod val="95000"/>
                    <a:lumOff val="5000"/>
                  </a:schemeClr>
                </a:gs>
                <a:gs pos="50000">
                  <a:schemeClr val="accent3">
                    <a:lumMod val="75000"/>
                  </a:schemeClr>
                </a:gs>
                <a:gs pos="100000">
                  <a:schemeClr val="accent4"/>
                </a:gs>
              </a:gsLst>
              <a:lin ang="18900000" scaled="1"/>
            </a:gradFill>
            <a:ln>
              <a:noFill/>
            </a:ln>
            <a:extLst/>
          </p:spPr>
          <p:txBody>
            <a:bodyPr anchor="ctr"/>
            <a:lstStyle/>
            <a:p>
              <a:endParaRPr lang="zh-CN" altLang="en-US"/>
            </a:p>
          </p:txBody>
        </p:sp>
        <p:sp>
          <p:nvSpPr>
            <p:cNvPr id="57" name="任意多边形 3"/>
            <p:cNvSpPr>
              <a:spLocks noChangeArrowheads="1"/>
            </p:cNvSpPr>
            <p:nvPr/>
          </p:nvSpPr>
          <p:spPr bwMode="auto">
            <a:xfrm>
              <a:off x="6457950" y="11113"/>
              <a:ext cx="5734050" cy="2208212"/>
            </a:xfrm>
            <a:custGeom>
              <a:avLst/>
              <a:gdLst>
                <a:gd name="T0" fmla="*/ 5849617 w 5852160"/>
                <a:gd name="T1" fmla="*/ 0 h 2208628"/>
                <a:gd name="T2" fmla="*/ 0 w 5852160"/>
                <a:gd name="T3" fmla="*/ 0 h 2208628"/>
                <a:gd name="T4" fmla="*/ 5849617 w 5852160"/>
                <a:gd name="T5" fmla="*/ 2206964 h 2208628"/>
                <a:gd name="T6" fmla="*/ 5849617 w 5852160"/>
                <a:gd name="T7" fmla="*/ 0 h 2208628"/>
                <a:gd name="T8" fmla="*/ 0 60000 65536"/>
                <a:gd name="T9" fmla="*/ 0 60000 65536"/>
                <a:gd name="T10" fmla="*/ 0 60000 65536"/>
                <a:gd name="T11" fmla="*/ 0 60000 65536"/>
                <a:gd name="T12" fmla="*/ 0 w 5852160"/>
                <a:gd name="T13" fmla="*/ 0 h 2208628"/>
                <a:gd name="T14" fmla="*/ 5852160 w 5852160"/>
                <a:gd name="T15" fmla="*/ 2208628 h 2208628"/>
              </a:gdLst>
              <a:ahLst/>
              <a:cxnLst>
                <a:cxn ang="T8">
                  <a:pos x="T0" y="T1"/>
                </a:cxn>
                <a:cxn ang="T9">
                  <a:pos x="T2" y="T3"/>
                </a:cxn>
                <a:cxn ang="T10">
                  <a:pos x="T4" y="T5"/>
                </a:cxn>
                <a:cxn ang="T11">
                  <a:pos x="T6" y="T7"/>
                </a:cxn>
              </a:cxnLst>
              <a:rect l="T12" t="T13" r="T14" b="T15"/>
              <a:pathLst>
                <a:path w="5852160" h="2208628">
                  <a:moveTo>
                    <a:pt x="5852160" y="0"/>
                  </a:moveTo>
                  <a:lnTo>
                    <a:pt x="0" y="0"/>
                  </a:lnTo>
                  <a:lnTo>
                    <a:pt x="5852160" y="2208628"/>
                  </a:lnTo>
                  <a:lnTo>
                    <a:pt x="5852160" y="0"/>
                  </a:lnTo>
                  <a:close/>
                </a:path>
              </a:pathLst>
            </a:custGeom>
            <a:gradFill rotWithShape="1">
              <a:gsLst>
                <a:gs pos="0">
                  <a:schemeClr val="tx1">
                    <a:lumMod val="95000"/>
                    <a:lumOff val="5000"/>
                  </a:schemeClr>
                </a:gs>
                <a:gs pos="50000">
                  <a:schemeClr val="accent4">
                    <a:lumMod val="60000"/>
                    <a:lumOff val="40000"/>
                  </a:schemeClr>
                </a:gs>
                <a:gs pos="100000">
                  <a:schemeClr val="accent4">
                    <a:lumMod val="75000"/>
                  </a:schemeClr>
                </a:gs>
              </a:gsLst>
              <a:lin ang="18900000" scaled="1"/>
            </a:gradFill>
            <a:ln>
              <a:noFill/>
            </a:ln>
            <a:extLst/>
          </p:spPr>
          <p:txBody>
            <a:bodyPr anchor="ctr"/>
            <a:lstStyle/>
            <a:p>
              <a:endParaRPr lang="zh-CN" altLang="en-US"/>
            </a:p>
          </p:txBody>
        </p:sp>
        <p:sp>
          <p:nvSpPr>
            <p:cNvPr id="58" name="任意多边形 4"/>
            <p:cNvSpPr>
              <a:spLocks noChangeArrowheads="1"/>
            </p:cNvSpPr>
            <p:nvPr/>
          </p:nvSpPr>
          <p:spPr bwMode="auto">
            <a:xfrm>
              <a:off x="9424988" y="4543425"/>
              <a:ext cx="2771775" cy="2039938"/>
            </a:xfrm>
            <a:custGeom>
              <a:avLst/>
              <a:gdLst>
                <a:gd name="T0" fmla="*/ 2773095 w 2771335"/>
                <a:gd name="T1" fmla="*/ 98497 h 2039815"/>
                <a:gd name="T2" fmla="*/ 0 w 2771335"/>
                <a:gd name="T3" fmla="*/ 2040307 h 2039815"/>
                <a:gd name="T4" fmla="*/ 1182438 w 2771335"/>
                <a:gd name="T5" fmla="*/ 0 h 2039815"/>
                <a:gd name="T6" fmla="*/ 84458 w 2771335"/>
                <a:gd name="T7" fmla="*/ 562843 h 2039815"/>
                <a:gd name="T8" fmla="*/ 0 60000 65536"/>
                <a:gd name="T9" fmla="*/ 0 60000 65536"/>
                <a:gd name="T10" fmla="*/ 0 60000 65536"/>
                <a:gd name="T11" fmla="*/ 0 60000 65536"/>
                <a:gd name="T12" fmla="*/ 0 w 2771335"/>
                <a:gd name="T13" fmla="*/ 0 h 2039815"/>
                <a:gd name="T14" fmla="*/ 2771335 w 2771335"/>
                <a:gd name="T15" fmla="*/ 2039815 h 2039815"/>
              </a:gdLst>
              <a:ahLst/>
              <a:cxnLst>
                <a:cxn ang="T8">
                  <a:pos x="T0" y="T1"/>
                </a:cxn>
                <a:cxn ang="T9">
                  <a:pos x="T2" y="T3"/>
                </a:cxn>
                <a:cxn ang="T10">
                  <a:pos x="T4" y="T5"/>
                </a:cxn>
                <a:cxn ang="T11">
                  <a:pos x="T6" y="T7"/>
                </a:cxn>
              </a:cxnLst>
              <a:rect l="T12" t="T13" r="T14" b="T15"/>
              <a:pathLst>
                <a:path w="2771335" h="2039815">
                  <a:moveTo>
                    <a:pt x="2771335" y="98473"/>
                  </a:moveTo>
                  <a:lnTo>
                    <a:pt x="0" y="2039815"/>
                  </a:lnTo>
                  <a:lnTo>
                    <a:pt x="1181686" y="0"/>
                  </a:lnTo>
                  <a:lnTo>
                    <a:pt x="84406" y="562707"/>
                  </a:lnTo>
                </a:path>
              </a:pathLst>
            </a:cu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p>
              <a:endParaRPr lang="zh-CN" altLang="en-US"/>
            </a:p>
          </p:txBody>
        </p:sp>
        <p:sp>
          <p:nvSpPr>
            <p:cNvPr id="59" name="任意多边形 5"/>
            <p:cNvSpPr>
              <a:spLocks noChangeArrowheads="1"/>
            </p:cNvSpPr>
            <p:nvPr/>
          </p:nvSpPr>
          <p:spPr bwMode="auto">
            <a:xfrm>
              <a:off x="10367963" y="4530725"/>
              <a:ext cx="1828800" cy="2292350"/>
            </a:xfrm>
            <a:custGeom>
              <a:avLst/>
              <a:gdLst>
                <a:gd name="T0" fmla="*/ 1800665 w 1828800"/>
                <a:gd name="T1" fmla="*/ 266966 h 2293034"/>
                <a:gd name="T2" fmla="*/ 1800665 w 1828800"/>
                <a:gd name="T3" fmla="*/ 168612 h 2293034"/>
                <a:gd name="T4" fmla="*/ 0 w 1828800"/>
                <a:gd name="T5" fmla="*/ 2290299 h 2293034"/>
                <a:gd name="T6" fmla="*/ 1828800 w 1828800"/>
                <a:gd name="T7" fmla="*/ 2276247 h 2293034"/>
                <a:gd name="T8" fmla="*/ 1645920 w 1828800"/>
                <a:gd name="T9" fmla="*/ 0 h 2293034"/>
                <a:gd name="T10" fmla="*/ 0 60000 65536"/>
                <a:gd name="T11" fmla="*/ 0 60000 65536"/>
                <a:gd name="T12" fmla="*/ 0 60000 65536"/>
                <a:gd name="T13" fmla="*/ 0 60000 65536"/>
                <a:gd name="T14" fmla="*/ 0 60000 65536"/>
                <a:gd name="T15" fmla="*/ 0 w 1828800"/>
                <a:gd name="T16" fmla="*/ 0 h 2293034"/>
                <a:gd name="T17" fmla="*/ 1828800 w 1828800"/>
                <a:gd name="T18" fmla="*/ 2293034 h 2293034"/>
              </a:gdLst>
              <a:ahLst/>
              <a:cxnLst>
                <a:cxn ang="T10">
                  <a:pos x="T0" y="T1"/>
                </a:cxn>
                <a:cxn ang="T11">
                  <a:pos x="T2" y="T3"/>
                </a:cxn>
                <a:cxn ang="T12">
                  <a:pos x="T4" y="T5"/>
                </a:cxn>
                <a:cxn ang="T13">
                  <a:pos x="T6" y="T7"/>
                </a:cxn>
                <a:cxn ang="T14">
                  <a:pos x="T8" y="T9"/>
                </a:cxn>
              </a:cxnLst>
              <a:rect l="T15" t="T16" r="T17" b="T18"/>
              <a:pathLst>
                <a:path w="1828800" h="2293034">
                  <a:moveTo>
                    <a:pt x="1800665" y="267286"/>
                  </a:moveTo>
                  <a:lnTo>
                    <a:pt x="1800665" y="168812"/>
                  </a:lnTo>
                  <a:lnTo>
                    <a:pt x="0" y="2293034"/>
                  </a:lnTo>
                  <a:lnTo>
                    <a:pt x="1828800" y="2278966"/>
                  </a:lnTo>
                  <a:lnTo>
                    <a:pt x="1645920" y="0"/>
                  </a:lnTo>
                </a:path>
              </a:pathLst>
            </a:cu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p>
              <a:endParaRPr lang="zh-CN" altLang="en-US"/>
            </a:p>
          </p:txBody>
        </p:sp>
        <p:sp>
          <p:nvSpPr>
            <p:cNvPr id="60" name="任意多边形 24"/>
            <p:cNvSpPr>
              <a:spLocks noChangeArrowheads="1"/>
            </p:cNvSpPr>
            <p:nvPr/>
          </p:nvSpPr>
          <p:spPr bwMode="auto">
            <a:xfrm rot="10800000">
              <a:off x="10410825" y="3738563"/>
              <a:ext cx="1801813" cy="3108325"/>
            </a:xfrm>
            <a:custGeom>
              <a:avLst/>
              <a:gdLst>
                <a:gd name="T0" fmla="*/ 0 w 1800665"/>
                <a:gd name="T1" fmla="*/ 0 h 3108120"/>
                <a:gd name="T2" fmla="*/ 1805261 w 1800665"/>
                <a:gd name="T3" fmla="*/ 0 h 3108120"/>
                <a:gd name="T4" fmla="*/ 15368 w 1800665"/>
                <a:gd name="T5" fmla="*/ 3108939 h 3108120"/>
                <a:gd name="T6" fmla="*/ 0 w 1800665"/>
                <a:gd name="T7" fmla="*/ 0 h 3108120"/>
                <a:gd name="T8" fmla="*/ 0 60000 65536"/>
                <a:gd name="T9" fmla="*/ 0 60000 65536"/>
                <a:gd name="T10" fmla="*/ 0 60000 65536"/>
                <a:gd name="T11" fmla="*/ 0 60000 65536"/>
                <a:gd name="T12" fmla="*/ 0 w 1800665"/>
                <a:gd name="T13" fmla="*/ 0 h 3108120"/>
                <a:gd name="T14" fmla="*/ 1800665 w 1800665"/>
                <a:gd name="T15" fmla="*/ 3108120 h 3108120"/>
              </a:gdLst>
              <a:ahLst/>
              <a:cxnLst>
                <a:cxn ang="T8">
                  <a:pos x="T0" y="T1"/>
                </a:cxn>
                <a:cxn ang="T9">
                  <a:pos x="T2" y="T3"/>
                </a:cxn>
                <a:cxn ang="T10">
                  <a:pos x="T4" y="T5"/>
                </a:cxn>
                <a:cxn ang="T11">
                  <a:pos x="T6" y="T7"/>
                </a:cxn>
              </a:cxnLst>
              <a:rect l="T12" t="T13" r="T14" b="T15"/>
              <a:pathLst>
                <a:path w="1800665" h="3108120">
                  <a:moveTo>
                    <a:pt x="0" y="0"/>
                  </a:moveTo>
                  <a:lnTo>
                    <a:pt x="1800665" y="0"/>
                  </a:lnTo>
                  <a:lnTo>
                    <a:pt x="15328" y="3108120"/>
                  </a:lnTo>
                  <a:cubicBezTo>
                    <a:pt x="10219" y="2072080"/>
                    <a:pt x="5109" y="1036040"/>
                    <a:pt x="0" y="0"/>
                  </a:cubicBezTo>
                  <a:close/>
                </a:path>
              </a:pathLst>
            </a:custGeom>
            <a:gradFill rotWithShape="1">
              <a:gsLst>
                <a:gs pos="0">
                  <a:schemeClr val="tx1">
                    <a:lumMod val="95000"/>
                    <a:lumOff val="5000"/>
                  </a:schemeClr>
                </a:gs>
                <a:gs pos="43999">
                  <a:schemeClr val="accent3">
                    <a:lumMod val="75000"/>
                  </a:schemeClr>
                </a:gs>
                <a:gs pos="100000">
                  <a:schemeClr val="accent4"/>
                </a:gs>
              </a:gsLst>
              <a:lin ang="0" scaled="1"/>
            </a:gradFill>
            <a:ln>
              <a:noFill/>
            </a:ln>
            <a:extLst/>
          </p:spPr>
          <p:txBody>
            <a:bodyPr anchor="ctr"/>
            <a:lstStyle/>
            <a:p>
              <a:endParaRPr lang="zh-CN" altLang="en-US"/>
            </a:p>
          </p:txBody>
        </p:sp>
        <p:sp>
          <p:nvSpPr>
            <p:cNvPr id="61" name="任意多边形 16"/>
            <p:cNvSpPr>
              <a:spLocks noChangeArrowheads="1"/>
            </p:cNvSpPr>
            <p:nvPr/>
          </p:nvSpPr>
          <p:spPr bwMode="auto">
            <a:xfrm>
              <a:off x="6457950" y="-6350"/>
              <a:ext cx="4768850" cy="2181225"/>
            </a:xfrm>
            <a:custGeom>
              <a:avLst/>
              <a:gdLst>
                <a:gd name="T0" fmla="*/ 0 w 4768948"/>
                <a:gd name="T1" fmla="*/ 0 h 2180493"/>
                <a:gd name="T2" fmla="*/ 4768554 w 4768948"/>
                <a:gd name="T3" fmla="*/ 1845346 h 2180493"/>
                <a:gd name="T4" fmla="*/ 3896427 w 4768948"/>
                <a:gd name="T5" fmla="*/ 2183422 h 2180493"/>
                <a:gd name="T6" fmla="*/ 0 w 4768948"/>
                <a:gd name="T7" fmla="*/ 0 h 2180493"/>
                <a:gd name="T8" fmla="*/ 0 60000 65536"/>
                <a:gd name="T9" fmla="*/ 0 60000 65536"/>
                <a:gd name="T10" fmla="*/ 0 60000 65536"/>
                <a:gd name="T11" fmla="*/ 0 60000 65536"/>
                <a:gd name="T12" fmla="*/ 0 w 4768948"/>
                <a:gd name="T13" fmla="*/ 0 h 2180493"/>
                <a:gd name="T14" fmla="*/ 4768948 w 4768948"/>
                <a:gd name="T15" fmla="*/ 2180493 h 2180493"/>
              </a:gdLst>
              <a:ahLst/>
              <a:cxnLst>
                <a:cxn ang="T8">
                  <a:pos x="T0" y="T1"/>
                </a:cxn>
                <a:cxn ang="T9">
                  <a:pos x="T2" y="T3"/>
                </a:cxn>
                <a:cxn ang="T10">
                  <a:pos x="T4" y="T5"/>
                </a:cxn>
                <a:cxn ang="T11">
                  <a:pos x="T6" y="T7"/>
                </a:cxn>
              </a:cxnLst>
              <a:rect l="T12" t="T13" r="T14" b="T15"/>
              <a:pathLst>
                <a:path w="4768948" h="2180493">
                  <a:moveTo>
                    <a:pt x="0" y="0"/>
                  </a:moveTo>
                  <a:lnTo>
                    <a:pt x="4768948" y="1842868"/>
                  </a:lnTo>
                  <a:lnTo>
                    <a:pt x="3896751" y="2180493"/>
                  </a:lnTo>
                  <a:lnTo>
                    <a:pt x="0" y="0"/>
                  </a:lnTo>
                  <a:close/>
                </a:path>
              </a:pathLst>
            </a:custGeom>
            <a:solidFill>
              <a:srgbClr val="0C0C0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nchor="ctr"/>
            <a:lstStyle/>
            <a:p>
              <a:endParaRPr lang="zh-CN" altLang="en-US"/>
            </a:p>
          </p:txBody>
        </p:sp>
        <p:sp>
          <p:nvSpPr>
            <p:cNvPr id="62" name="任意多边形 17"/>
            <p:cNvSpPr>
              <a:spLocks noChangeArrowheads="1"/>
            </p:cNvSpPr>
            <p:nvPr/>
          </p:nvSpPr>
          <p:spPr bwMode="auto">
            <a:xfrm>
              <a:off x="10325100" y="2166938"/>
              <a:ext cx="450850" cy="125412"/>
            </a:xfrm>
            <a:custGeom>
              <a:avLst/>
              <a:gdLst>
                <a:gd name="T0" fmla="*/ 0 w 450166"/>
                <a:gd name="T1" fmla="*/ 0 h 126609"/>
                <a:gd name="T2" fmla="*/ 0 w 450166"/>
                <a:gd name="T3" fmla="*/ 121889 h 126609"/>
                <a:gd name="T4" fmla="*/ 452908 w 450166"/>
                <a:gd name="T5" fmla="*/ 54172 h 126609"/>
                <a:gd name="T6" fmla="*/ 0 60000 65536"/>
                <a:gd name="T7" fmla="*/ 0 60000 65536"/>
                <a:gd name="T8" fmla="*/ 0 60000 65536"/>
                <a:gd name="T9" fmla="*/ 0 w 450166"/>
                <a:gd name="T10" fmla="*/ 0 h 126609"/>
                <a:gd name="T11" fmla="*/ 450166 w 450166"/>
                <a:gd name="T12" fmla="*/ 126609 h 126609"/>
              </a:gdLst>
              <a:ahLst/>
              <a:cxnLst>
                <a:cxn ang="T6">
                  <a:pos x="T0" y="T1"/>
                </a:cxn>
                <a:cxn ang="T7">
                  <a:pos x="T2" y="T3"/>
                </a:cxn>
                <a:cxn ang="T8">
                  <a:pos x="T4" y="T5"/>
                </a:cxn>
              </a:cxnLst>
              <a:rect l="T9" t="T10" r="T11" b="T12"/>
              <a:pathLst>
                <a:path w="450166" h="126609">
                  <a:moveTo>
                    <a:pt x="0" y="0"/>
                  </a:moveTo>
                  <a:lnTo>
                    <a:pt x="0" y="126609"/>
                  </a:lnTo>
                  <a:lnTo>
                    <a:pt x="450166" y="56270"/>
                  </a:lnTo>
                </a:path>
              </a:pathLst>
            </a:cu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p>
              <a:endParaRPr lang="zh-CN" altLang="en-US"/>
            </a:p>
          </p:txBody>
        </p:sp>
        <p:sp>
          <p:nvSpPr>
            <p:cNvPr id="63" name="任意多边形 18"/>
            <p:cNvSpPr>
              <a:spLocks noChangeArrowheads="1"/>
            </p:cNvSpPr>
            <p:nvPr/>
          </p:nvSpPr>
          <p:spPr bwMode="auto">
            <a:xfrm>
              <a:off x="10099675" y="1822450"/>
              <a:ext cx="1125538" cy="1757363"/>
            </a:xfrm>
            <a:custGeom>
              <a:avLst/>
              <a:gdLst>
                <a:gd name="T0" fmla="*/ 211107 w 1125416"/>
                <a:gd name="T1" fmla="*/ 350815 h 1758461"/>
                <a:gd name="T2" fmla="*/ 1125904 w 1125416"/>
                <a:gd name="T3" fmla="*/ 0 h 1758461"/>
                <a:gd name="T4" fmla="*/ 0 w 1125416"/>
                <a:gd name="T5" fmla="*/ 1754073 h 1758461"/>
                <a:gd name="T6" fmla="*/ 211107 w 1125416"/>
                <a:gd name="T7" fmla="*/ 350815 h 1758461"/>
                <a:gd name="T8" fmla="*/ 0 60000 65536"/>
                <a:gd name="T9" fmla="*/ 0 60000 65536"/>
                <a:gd name="T10" fmla="*/ 0 60000 65536"/>
                <a:gd name="T11" fmla="*/ 0 60000 65536"/>
                <a:gd name="T12" fmla="*/ 0 w 1125416"/>
                <a:gd name="T13" fmla="*/ 0 h 1758461"/>
                <a:gd name="T14" fmla="*/ 1125416 w 1125416"/>
                <a:gd name="T15" fmla="*/ 1758461 h 1758461"/>
              </a:gdLst>
              <a:ahLst/>
              <a:cxnLst>
                <a:cxn ang="T8">
                  <a:pos x="T0" y="T1"/>
                </a:cxn>
                <a:cxn ang="T9">
                  <a:pos x="T2" y="T3"/>
                </a:cxn>
                <a:cxn ang="T10">
                  <a:pos x="T4" y="T5"/>
                </a:cxn>
                <a:cxn ang="T11">
                  <a:pos x="T6" y="T7"/>
                </a:cxn>
              </a:cxnLst>
              <a:rect l="T12" t="T13" r="T14" b="T15"/>
              <a:pathLst>
                <a:path w="1125416" h="1758461">
                  <a:moveTo>
                    <a:pt x="211015" y="351692"/>
                  </a:moveTo>
                  <a:lnTo>
                    <a:pt x="1125416" y="0"/>
                  </a:lnTo>
                  <a:lnTo>
                    <a:pt x="0" y="1758461"/>
                  </a:lnTo>
                  <a:lnTo>
                    <a:pt x="211015" y="351692"/>
                  </a:lnTo>
                  <a:close/>
                </a:path>
              </a:pathLst>
            </a:custGeom>
            <a:solidFill>
              <a:srgbClr val="161616"/>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nchor="ctr"/>
            <a:lstStyle/>
            <a:p>
              <a:endParaRPr lang="zh-CN" altLang="en-US"/>
            </a:p>
          </p:txBody>
        </p:sp>
        <p:sp>
          <p:nvSpPr>
            <p:cNvPr id="64" name="任意多边形 23"/>
            <p:cNvSpPr>
              <a:spLocks noChangeArrowheads="1"/>
            </p:cNvSpPr>
            <p:nvPr/>
          </p:nvSpPr>
          <p:spPr bwMode="auto">
            <a:xfrm>
              <a:off x="10099675" y="3479800"/>
              <a:ext cx="1376363" cy="1606550"/>
            </a:xfrm>
            <a:custGeom>
              <a:avLst/>
              <a:gdLst>
                <a:gd name="T0" fmla="*/ 0 w 1419646"/>
                <a:gd name="T1" fmla="*/ 0 h 1589649"/>
                <a:gd name="T2" fmla="*/ 730191 w 1419646"/>
                <a:gd name="T3" fmla="*/ 1658339 h 1589649"/>
                <a:gd name="T4" fmla="*/ 1254272 w 1419646"/>
                <a:gd name="T5" fmla="*/ 1572023 h 1589649"/>
                <a:gd name="T6" fmla="*/ 24858 w 1419646"/>
                <a:gd name="T7" fmla="*/ 58703 h 1589649"/>
                <a:gd name="T8" fmla="*/ 0 w 1419646"/>
                <a:gd name="T9" fmla="*/ 0 h 1589649"/>
                <a:gd name="T10" fmla="*/ 0 60000 65536"/>
                <a:gd name="T11" fmla="*/ 0 60000 65536"/>
                <a:gd name="T12" fmla="*/ 0 60000 65536"/>
                <a:gd name="T13" fmla="*/ 0 60000 65536"/>
                <a:gd name="T14" fmla="*/ 0 60000 65536"/>
                <a:gd name="T15" fmla="*/ 0 w 1419646"/>
                <a:gd name="T16" fmla="*/ 0 h 1589649"/>
                <a:gd name="T17" fmla="*/ 1419646 w 1419646"/>
                <a:gd name="T18" fmla="*/ 1589649 h 1589649"/>
              </a:gdLst>
              <a:ahLst/>
              <a:cxnLst>
                <a:cxn ang="T10">
                  <a:pos x="T0" y="T1"/>
                </a:cxn>
                <a:cxn ang="T11">
                  <a:pos x="T2" y="T3"/>
                </a:cxn>
                <a:cxn ang="T12">
                  <a:pos x="T4" y="T5"/>
                </a:cxn>
                <a:cxn ang="T13">
                  <a:pos x="T6" y="T7"/>
                </a:cxn>
                <a:cxn ang="T14">
                  <a:pos x="T8" y="T9"/>
                </a:cxn>
              </a:cxnLst>
              <a:rect l="T15" t="T16" r="T17" b="T18"/>
              <a:pathLst>
                <a:path w="1419646" h="1589649">
                  <a:moveTo>
                    <a:pt x="0" y="0"/>
                  </a:moveTo>
                  <a:lnTo>
                    <a:pt x="826467" y="1589649"/>
                  </a:lnTo>
                  <a:lnTo>
                    <a:pt x="1419646" y="1506908"/>
                  </a:lnTo>
                  <a:lnTo>
                    <a:pt x="28136" y="56271"/>
                  </a:lnTo>
                  <a:lnTo>
                    <a:pt x="0" y="0"/>
                  </a:lnTo>
                  <a:close/>
                </a:path>
              </a:pathLst>
            </a:custGeom>
            <a:solidFill>
              <a:srgbClr val="0D0D0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nchor="ctr"/>
            <a:lstStyle/>
            <a:p>
              <a:endParaRPr lang="zh-CN" altLang="en-US"/>
            </a:p>
          </p:txBody>
        </p:sp>
        <p:sp>
          <p:nvSpPr>
            <p:cNvPr id="65" name="任意多边形 27"/>
            <p:cNvSpPr>
              <a:spLocks noChangeArrowheads="1"/>
            </p:cNvSpPr>
            <p:nvPr/>
          </p:nvSpPr>
          <p:spPr bwMode="auto">
            <a:xfrm>
              <a:off x="10396538" y="5006975"/>
              <a:ext cx="1076325" cy="1830388"/>
            </a:xfrm>
            <a:custGeom>
              <a:avLst/>
              <a:gdLst>
                <a:gd name="T0" fmla="*/ 0 w 1077095"/>
                <a:gd name="T1" fmla="*/ 1829647 h 1830635"/>
                <a:gd name="T2" fmla="*/ 1074019 w 1077095"/>
                <a:gd name="T3" fmla="*/ 0 h 1830635"/>
                <a:gd name="T4" fmla="*/ 501331 w 1077095"/>
                <a:gd name="T5" fmla="*/ 70304 h 1830635"/>
                <a:gd name="T6" fmla="*/ 0 w 1077095"/>
                <a:gd name="T7" fmla="*/ 1829647 h 1830635"/>
                <a:gd name="T8" fmla="*/ 0 60000 65536"/>
                <a:gd name="T9" fmla="*/ 0 60000 65536"/>
                <a:gd name="T10" fmla="*/ 0 60000 65536"/>
                <a:gd name="T11" fmla="*/ 0 60000 65536"/>
                <a:gd name="T12" fmla="*/ 0 w 1077095"/>
                <a:gd name="T13" fmla="*/ 0 h 1830635"/>
                <a:gd name="T14" fmla="*/ 1077095 w 1077095"/>
                <a:gd name="T15" fmla="*/ 1830635 h 1830635"/>
              </a:gdLst>
              <a:ahLst/>
              <a:cxnLst>
                <a:cxn ang="T8">
                  <a:pos x="T0" y="T1"/>
                </a:cxn>
                <a:cxn ang="T9">
                  <a:pos x="T2" y="T3"/>
                </a:cxn>
                <a:cxn ang="T10">
                  <a:pos x="T4" y="T5"/>
                </a:cxn>
                <a:cxn ang="T11">
                  <a:pos x="T6" y="T7"/>
                </a:cxn>
              </a:cxnLst>
              <a:rect l="T12" t="T13" r="T14" b="T15"/>
              <a:pathLst>
                <a:path w="1077095" h="1830635">
                  <a:moveTo>
                    <a:pt x="0" y="1830635"/>
                  </a:moveTo>
                  <a:lnTo>
                    <a:pt x="1077095" y="0"/>
                  </a:lnTo>
                  <a:lnTo>
                    <a:pt x="502767" y="70340"/>
                  </a:lnTo>
                  <a:lnTo>
                    <a:pt x="0" y="1830635"/>
                  </a:lnTo>
                  <a:close/>
                </a:path>
              </a:pathLst>
            </a:custGeom>
            <a:solidFill>
              <a:srgbClr val="161616"/>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nchor="ctr"/>
            <a:lstStyle/>
            <a:p>
              <a:endParaRPr lang="zh-CN" altLang="en-US"/>
            </a:p>
          </p:txBody>
        </p:sp>
      </p:grpSp>
    </p:spTree>
  </p:cSld>
  <p:clrMapOvr>
    <a:masterClrMapping/>
  </p:clrMapOvr>
  <p:transition spd="slow" advTm="3000">
    <p:fade/>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任意多边形 26"/>
          <p:cNvSpPr>
            <a:spLocks noChangeArrowheads="1"/>
          </p:cNvSpPr>
          <p:nvPr/>
        </p:nvSpPr>
        <p:spPr bwMode="auto">
          <a:xfrm>
            <a:off x="-12700" y="0"/>
            <a:ext cx="2897188" cy="14288"/>
          </a:xfrm>
          <a:custGeom>
            <a:avLst/>
            <a:gdLst>
              <a:gd name="T0" fmla="*/ 0 w 2897945"/>
              <a:gd name="T1" fmla="*/ 0 h 14068"/>
              <a:gd name="T2" fmla="*/ 2894919 w 2897945"/>
              <a:gd name="T3" fmla="*/ 14968 h 14068"/>
              <a:gd name="T4" fmla="*/ 0 60000 65536"/>
              <a:gd name="T5" fmla="*/ 0 60000 65536"/>
              <a:gd name="T6" fmla="*/ 0 w 2897945"/>
              <a:gd name="T7" fmla="*/ 0 h 14068"/>
              <a:gd name="T8" fmla="*/ 2897945 w 2897945"/>
              <a:gd name="T9" fmla="*/ 14068 h 14068"/>
            </a:gdLst>
            <a:ahLst/>
            <a:cxnLst>
              <a:cxn ang="T4">
                <a:pos x="T0" y="T1"/>
              </a:cxn>
              <a:cxn ang="T5">
                <a:pos x="T2" y="T3"/>
              </a:cxn>
            </a:cxnLst>
            <a:rect l="T6" t="T7" r="T8" b="T9"/>
            <a:pathLst>
              <a:path w="2897945" h="14068">
                <a:moveTo>
                  <a:pt x="0" y="0"/>
                </a:moveTo>
                <a:lnTo>
                  <a:pt x="2897945" y="14068"/>
                </a:lnTo>
              </a:path>
            </a:pathLst>
          </a:cu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p>
            <a:endParaRPr lang="zh-CN" altLang="en-US"/>
          </a:p>
        </p:txBody>
      </p:sp>
      <p:sp>
        <p:nvSpPr>
          <p:cNvPr id="17411" name="圆角矩形 31"/>
          <p:cNvSpPr>
            <a:spLocks noChangeArrowheads="1"/>
          </p:cNvSpPr>
          <p:nvPr/>
        </p:nvSpPr>
        <p:spPr bwMode="auto">
          <a:xfrm>
            <a:off x="4291013" y="3708400"/>
            <a:ext cx="3919537" cy="423863"/>
          </a:xfrm>
          <a:prstGeom prst="roundRect">
            <a:avLst>
              <a:gd name="adj" fmla="val 7847"/>
            </a:avLst>
          </a:prstGeom>
          <a:solidFill>
            <a:schemeClr val="accent4"/>
          </a:solidFill>
          <a:ln>
            <a:noFill/>
          </a:ln>
          <a:extLst/>
        </p:spPr>
        <p:txBody>
          <a:bodyPr anchor="ctr"/>
          <a:lstStyle/>
          <a:p>
            <a:pPr algn="ctr"/>
            <a:endParaRPr lang="zh-CN" altLang="zh-CN">
              <a:solidFill>
                <a:srgbClr val="FFFFFF"/>
              </a:solidFill>
              <a:latin typeface="宋体" pitchFamily="2" charset="-122"/>
              <a:sym typeface="宋体" pitchFamily="2" charset="-122"/>
            </a:endParaRPr>
          </a:p>
        </p:txBody>
      </p:sp>
      <p:sp>
        <p:nvSpPr>
          <p:cNvPr id="17412" name="文本框 29"/>
          <p:cNvSpPr>
            <a:spLocks noChangeArrowheads="1"/>
          </p:cNvSpPr>
          <p:nvPr/>
        </p:nvSpPr>
        <p:spPr bwMode="auto">
          <a:xfrm>
            <a:off x="4359275" y="1501775"/>
            <a:ext cx="4176713" cy="5238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r>
              <a:rPr lang="zh-CN" altLang="en-US" sz="2800">
                <a:solidFill>
                  <a:schemeClr val="bg1"/>
                </a:solidFill>
                <a:latin typeface="微软雅黑" pitchFamily="34" charset="-122"/>
                <a:ea typeface="微软雅黑" pitchFamily="34" charset="-122"/>
                <a:sym typeface="微软雅黑" pitchFamily="34" charset="-122"/>
              </a:rPr>
              <a:t>单击此处添加目录标题</a:t>
            </a:r>
          </a:p>
        </p:txBody>
      </p:sp>
      <p:sp>
        <p:nvSpPr>
          <p:cNvPr id="17413" name="文本框 30"/>
          <p:cNvSpPr>
            <a:spLocks noChangeArrowheads="1"/>
          </p:cNvSpPr>
          <p:nvPr/>
        </p:nvSpPr>
        <p:spPr bwMode="auto">
          <a:xfrm>
            <a:off x="3579813" y="1493838"/>
            <a:ext cx="915987" cy="5857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r>
              <a:rPr lang="en-US" altLang="zh-CN" sz="3200">
                <a:solidFill>
                  <a:schemeClr val="bg1"/>
                </a:solidFill>
                <a:latin typeface="微软雅黑" pitchFamily="34" charset="-122"/>
                <a:ea typeface="微软雅黑" pitchFamily="34" charset="-122"/>
                <a:sym typeface="微软雅黑" pitchFamily="34" charset="-122"/>
              </a:rPr>
              <a:t>1</a:t>
            </a:r>
            <a:r>
              <a:rPr lang="zh-CN" altLang="en-US" sz="3200">
                <a:solidFill>
                  <a:schemeClr val="bg1"/>
                </a:solidFill>
                <a:latin typeface="微软雅黑" pitchFamily="34" charset="-122"/>
                <a:ea typeface="微软雅黑" pitchFamily="34" charset="-122"/>
                <a:sym typeface="微软雅黑" pitchFamily="34" charset="-122"/>
              </a:rPr>
              <a:t>、</a:t>
            </a:r>
          </a:p>
        </p:txBody>
      </p:sp>
      <p:sp>
        <p:nvSpPr>
          <p:cNvPr id="17414" name="文本框 32"/>
          <p:cNvSpPr>
            <a:spLocks noChangeArrowheads="1"/>
          </p:cNvSpPr>
          <p:nvPr/>
        </p:nvSpPr>
        <p:spPr bwMode="auto">
          <a:xfrm>
            <a:off x="4359275" y="2587625"/>
            <a:ext cx="4176713" cy="5222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r>
              <a:rPr lang="zh-CN" altLang="en-US" sz="2800">
                <a:solidFill>
                  <a:schemeClr val="bg1"/>
                </a:solidFill>
                <a:latin typeface="微软雅黑" pitchFamily="34" charset="-122"/>
                <a:ea typeface="微软雅黑" pitchFamily="34" charset="-122"/>
                <a:sym typeface="微软雅黑" pitchFamily="34" charset="-122"/>
              </a:rPr>
              <a:t>单击此处添加目录标题</a:t>
            </a:r>
          </a:p>
        </p:txBody>
      </p:sp>
      <p:sp>
        <p:nvSpPr>
          <p:cNvPr id="17415" name="文本框 36"/>
          <p:cNvSpPr>
            <a:spLocks noChangeArrowheads="1"/>
          </p:cNvSpPr>
          <p:nvPr/>
        </p:nvSpPr>
        <p:spPr bwMode="auto">
          <a:xfrm>
            <a:off x="4359275" y="3657600"/>
            <a:ext cx="4176713" cy="5238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r>
              <a:rPr lang="zh-CN" altLang="en-US" sz="2800">
                <a:solidFill>
                  <a:schemeClr val="bg1"/>
                </a:solidFill>
                <a:latin typeface="微软雅黑" pitchFamily="34" charset="-122"/>
                <a:ea typeface="微软雅黑" pitchFamily="34" charset="-122"/>
                <a:sym typeface="微软雅黑" pitchFamily="34" charset="-122"/>
              </a:rPr>
              <a:t>单击此处添加目录标题</a:t>
            </a:r>
          </a:p>
        </p:txBody>
      </p:sp>
      <p:sp>
        <p:nvSpPr>
          <p:cNvPr id="17416" name="文本框 39"/>
          <p:cNvSpPr>
            <a:spLocks noChangeArrowheads="1"/>
          </p:cNvSpPr>
          <p:nvPr/>
        </p:nvSpPr>
        <p:spPr bwMode="auto">
          <a:xfrm>
            <a:off x="4343400" y="4756150"/>
            <a:ext cx="4176713" cy="5238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r>
              <a:rPr lang="zh-CN" altLang="en-US" sz="2800">
                <a:solidFill>
                  <a:schemeClr val="bg1"/>
                </a:solidFill>
                <a:latin typeface="微软雅黑" pitchFamily="34" charset="-122"/>
                <a:ea typeface="微软雅黑" pitchFamily="34" charset="-122"/>
                <a:sym typeface="微软雅黑" pitchFamily="34" charset="-122"/>
              </a:rPr>
              <a:t>单击此处添加目录标题</a:t>
            </a:r>
          </a:p>
        </p:txBody>
      </p:sp>
      <p:sp>
        <p:nvSpPr>
          <p:cNvPr id="17417" name="文本框 41"/>
          <p:cNvSpPr>
            <a:spLocks noChangeArrowheads="1"/>
          </p:cNvSpPr>
          <p:nvPr/>
        </p:nvSpPr>
        <p:spPr bwMode="auto">
          <a:xfrm>
            <a:off x="1582738" y="1663700"/>
            <a:ext cx="738187" cy="12906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r>
              <a:rPr lang="zh-CN" altLang="en-US" sz="3600">
                <a:solidFill>
                  <a:schemeClr val="bg1"/>
                </a:solidFill>
                <a:latin typeface="微软雅黑" pitchFamily="34" charset="-122"/>
                <a:ea typeface="微软雅黑" pitchFamily="34" charset="-122"/>
                <a:sym typeface="微软雅黑" pitchFamily="34" charset="-122"/>
              </a:rPr>
              <a:t>目录</a:t>
            </a:r>
            <a:endParaRPr lang="zh-CN" altLang="en-US"/>
          </a:p>
        </p:txBody>
      </p:sp>
      <p:sp>
        <p:nvSpPr>
          <p:cNvPr id="17418" name="矩形 42"/>
          <p:cNvSpPr>
            <a:spLocks noChangeArrowheads="1"/>
          </p:cNvSpPr>
          <p:nvPr/>
        </p:nvSpPr>
        <p:spPr bwMode="auto">
          <a:xfrm>
            <a:off x="2447925" y="1593850"/>
            <a:ext cx="500063" cy="30464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p>
            <a:pPr algn="ctr"/>
            <a:r>
              <a:rPr lang="en-US" altLang="zh-CN" sz="2400">
                <a:solidFill>
                  <a:schemeClr val="bg1"/>
                </a:solidFill>
                <a:latin typeface="Arial Black" pitchFamily="34" charset="0"/>
                <a:ea typeface="Batang" pitchFamily="18" charset="-127"/>
                <a:sym typeface="Arial Black" pitchFamily="34" charset="0"/>
              </a:rPr>
              <a:t>C</a:t>
            </a:r>
            <a:endParaRPr lang="zh-CN" altLang="en-US" sz="2400">
              <a:solidFill>
                <a:schemeClr val="bg1"/>
              </a:solidFill>
              <a:latin typeface="Arial Black" pitchFamily="34" charset="0"/>
              <a:ea typeface="Batang" pitchFamily="18" charset="-127"/>
              <a:sym typeface="Arial Black" pitchFamily="34" charset="0"/>
            </a:endParaRPr>
          </a:p>
          <a:p>
            <a:pPr algn="ctr"/>
            <a:r>
              <a:rPr lang="en-US" altLang="zh-CN" sz="2400">
                <a:solidFill>
                  <a:schemeClr val="bg1"/>
                </a:solidFill>
                <a:latin typeface="Arial Black" pitchFamily="34" charset="0"/>
                <a:ea typeface="Batang" pitchFamily="18" charset="-127"/>
                <a:sym typeface="Arial Black" pitchFamily="34" charset="0"/>
              </a:rPr>
              <a:t>o</a:t>
            </a:r>
            <a:endParaRPr lang="zh-CN" altLang="en-US" sz="2400">
              <a:solidFill>
                <a:schemeClr val="bg1"/>
              </a:solidFill>
              <a:latin typeface="Arial Black" pitchFamily="34" charset="0"/>
              <a:ea typeface="Batang" pitchFamily="18" charset="-127"/>
              <a:sym typeface="Arial Black" pitchFamily="34" charset="0"/>
            </a:endParaRPr>
          </a:p>
          <a:p>
            <a:pPr algn="ctr"/>
            <a:r>
              <a:rPr lang="en-US" altLang="zh-CN" sz="2400">
                <a:solidFill>
                  <a:schemeClr val="bg1"/>
                </a:solidFill>
                <a:latin typeface="Arial Black" pitchFamily="34" charset="0"/>
                <a:ea typeface="Batang" pitchFamily="18" charset="-127"/>
                <a:sym typeface="Arial Black" pitchFamily="34" charset="0"/>
              </a:rPr>
              <a:t>n</a:t>
            </a:r>
            <a:endParaRPr lang="zh-CN" altLang="en-US" sz="2400">
              <a:solidFill>
                <a:schemeClr val="bg1"/>
              </a:solidFill>
              <a:latin typeface="Arial Black" pitchFamily="34" charset="0"/>
              <a:ea typeface="Batang" pitchFamily="18" charset="-127"/>
              <a:sym typeface="Arial Black" pitchFamily="34" charset="0"/>
            </a:endParaRPr>
          </a:p>
          <a:p>
            <a:pPr algn="ctr"/>
            <a:r>
              <a:rPr lang="en-US" altLang="zh-CN" sz="2400">
                <a:solidFill>
                  <a:schemeClr val="bg1"/>
                </a:solidFill>
                <a:latin typeface="Arial Black" pitchFamily="34" charset="0"/>
                <a:ea typeface="Batang" pitchFamily="18" charset="-127"/>
                <a:sym typeface="Arial Black" pitchFamily="34" charset="0"/>
              </a:rPr>
              <a:t>t</a:t>
            </a:r>
            <a:endParaRPr lang="zh-CN" altLang="en-US" sz="2400">
              <a:solidFill>
                <a:schemeClr val="bg1"/>
              </a:solidFill>
              <a:latin typeface="Arial Black" pitchFamily="34" charset="0"/>
              <a:ea typeface="Batang" pitchFamily="18" charset="-127"/>
              <a:sym typeface="Arial Black" pitchFamily="34" charset="0"/>
            </a:endParaRPr>
          </a:p>
          <a:p>
            <a:pPr algn="ctr"/>
            <a:r>
              <a:rPr lang="en-US" altLang="zh-CN" sz="2400">
                <a:solidFill>
                  <a:schemeClr val="bg1"/>
                </a:solidFill>
                <a:latin typeface="Arial Black" pitchFamily="34" charset="0"/>
                <a:ea typeface="Batang" pitchFamily="18" charset="-127"/>
                <a:sym typeface="Arial Black" pitchFamily="34" charset="0"/>
              </a:rPr>
              <a:t>e</a:t>
            </a:r>
            <a:endParaRPr lang="zh-CN" altLang="en-US" sz="2400">
              <a:solidFill>
                <a:schemeClr val="bg1"/>
              </a:solidFill>
              <a:latin typeface="Arial Black" pitchFamily="34" charset="0"/>
              <a:ea typeface="Batang" pitchFamily="18" charset="-127"/>
              <a:sym typeface="Arial Black" pitchFamily="34" charset="0"/>
            </a:endParaRPr>
          </a:p>
          <a:p>
            <a:pPr algn="ctr"/>
            <a:r>
              <a:rPr lang="en-US" altLang="zh-CN" sz="2400">
                <a:solidFill>
                  <a:schemeClr val="bg1"/>
                </a:solidFill>
                <a:latin typeface="Arial Black" pitchFamily="34" charset="0"/>
                <a:ea typeface="Batang" pitchFamily="18" charset="-127"/>
                <a:sym typeface="Arial Black" pitchFamily="34" charset="0"/>
              </a:rPr>
              <a:t>n</a:t>
            </a:r>
            <a:endParaRPr lang="zh-CN" altLang="en-US" sz="2400">
              <a:solidFill>
                <a:schemeClr val="bg1"/>
              </a:solidFill>
              <a:latin typeface="Arial Black" pitchFamily="34" charset="0"/>
              <a:ea typeface="Batang" pitchFamily="18" charset="-127"/>
              <a:sym typeface="Arial Black" pitchFamily="34" charset="0"/>
            </a:endParaRPr>
          </a:p>
          <a:p>
            <a:pPr algn="ctr"/>
            <a:r>
              <a:rPr lang="en-US" altLang="zh-CN" sz="2400">
                <a:solidFill>
                  <a:schemeClr val="bg1"/>
                </a:solidFill>
                <a:latin typeface="Arial Black" pitchFamily="34" charset="0"/>
                <a:ea typeface="Batang" pitchFamily="18" charset="-127"/>
                <a:sym typeface="Arial Black" pitchFamily="34" charset="0"/>
              </a:rPr>
              <a:t>t</a:t>
            </a:r>
            <a:endParaRPr lang="zh-CN" altLang="en-US" sz="2400">
              <a:solidFill>
                <a:schemeClr val="bg1"/>
              </a:solidFill>
              <a:latin typeface="Arial Black" pitchFamily="34" charset="0"/>
              <a:ea typeface="Batang" pitchFamily="18" charset="-127"/>
              <a:sym typeface="Arial Black" pitchFamily="34" charset="0"/>
            </a:endParaRPr>
          </a:p>
          <a:p>
            <a:pPr algn="ctr"/>
            <a:r>
              <a:rPr lang="en-US" altLang="zh-CN" sz="2400">
                <a:solidFill>
                  <a:schemeClr val="bg1"/>
                </a:solidFill>
                <a:latin typeface="Arial Black" pitchFamily="34" charset="0"/>
                <a:ea typeface="Batang" pitchFamily="18" charset="-127"/>
                <a:sym typeface="Arial Black" pitchFamily="34" charset="0"/>
              </a:rPr>
              <a:t>s</a:t>
            </a:r>
            <a:endParaRPr lang="zh-CN" altLang="en-US" sz="2400">
              <a:solidFill>
                <a:schemeClr val="bg1"/>
              </a:solidFill>
              <a:latin typeface="Arial Black" pitchFamily="34" charset="0"/>
              <a:ea typeface="Batang" pitchFamily="18" charset="-127"/>
              <a:sym typeface="Arial Black" pitchFamily="34" charset="0"/>
            </a:endParaRPr>
          </a:p>
        </p:txBody>
      </p:sp>
      <p:sp>
        <p:nvSpPr>
          <p:cNvPr id="17419" name="直接连接符 43"/>
          <p:cNvSpPr>
            <a:spLocks noChangeShapeType="1"/>
          </p:cNvSpPr>
          <p:nvPr/>
        </p:nvSpPr>
        <p:spPr bwMode="auto">
          <a:xfrm>
            <a:off x="2339975" y="1665288"/>
            <a:ext cx="1588" cy="2870200"/>
          </a:xfrm>
          <a:prstGeom prst="line">
            <a:avLst/>
          </a:prstGeom>
          <a:noFill/>
          <a:ln w="12700">
            <a:solidFill>
              <a:schemeClr val="bg1"/>
            </a:solidFill>
            <a:miter lim="800000"/>
            <a:headEnd/>
            <a:tailEnd/>
          </a:ln>
          <a:extLst>
            <a:ext uri="{909E8E84-426E-40DD-AFC4-6F175D3DCCD1}">
              <a14:hiddenFill xmlns:a14="http://schemas.microsoft.com/office/drawing/2010/main" xmlns="">
                <a:noFill/>
              </a14:hiddenFill>
            </a:ext>
          </a:extLst>
        </p:spPr>
        <p:txBody>
          <a:bodyPr/>
          <a:lstStyle/>
          <a:p>
            <a:endParaRPr lang="zh-CN" altLang="en-US"/>
          </a:p>
        </p:txBody>
      </p:sp>
      <p:sp>
        <p:nvSpPr>
          <p:cNvPr id="17420" name="文本框 44"/>
          <p:cNvSpPr>
            <a:spLocks noChangeArrowheads="1"/>
          </p:cNvSpPr>
          <p:nvPr/>
        </p:nvSpPr>
        <p:spPr bwMode="auto">
          <a:xfrm>
            <a:off x="3579813" y="2574925"/>
            <a:ext cx="915987" cy="5857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r>
              <a:rPr lang="en-US" altLang="zh-CN" sz="3200">
                <a:solidFill>
                  <a:schemeClr val="bg1"/>
                </a:solidFill>
                <a:latin typeface="微软雅黑" pitchFamily="34" charset="-122"/>
                <a:ea typeface="微软雅黑" pitchFamily="34" charset="-122"/>
                <a:sym typeface="微软雅黑" pitchFamily="34" charset="-122"/>
              </a:rPr>
              <a:t>2</a:t>
            </a:r>
            <a:r>
              <a:rPr lang="zh-CN" altLang="en-US" sz="3200">
                <a:solidFill>
                  <a:schemeClr val="bg1"/>
                </a:solidFill>
                <a:latin typeface="微软雅黑" pitchFamily="34" charset="-122"/>
                <a:ea typeface="微软雅黑" pitchFamily="34" charset="-122"/>
                <a:sym typeface="微软雅黑" pitchFamily="34" charset="-122"/>
              </a:rPr>
              <a:t>、</a:t>
            </a:r>
          </a:p>
        </p:txBody>
      </p:sp>
      <p:sp>
        <p:nvSpPr>
          <p:cNvPr id="17421" name="文本框 45"/>
          <p:cNvSpPr>
            <a:spLocks noChangeArrowheads="1"/>
          </p:cNvSpPr>
          <p:nvPr/>
        </p:nvSpPr>
        <p:spPr bwMode="auto">
          <a:xfrm>
            <a:off x="3586163" y="3644900"/>
            <a:ext cx="1176337" cy="584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r>
              <a:rPr lang="en-US" altLang="zh-CN" sz="3200" dirty="0">
                <a:solidFill>
                  <a:schemeClr val="accent4"/>
                </a:solidFill>
                <a:latin typeface="微软雅黑" pitchFamily="34" charset="-122"/>
                <a:ea typeface="微软雅黑" pitchFamily="34" charset="-122"/>
                <a:sym typeface="微软雅黑" pitchFamily="34" charset="-122"/>
              </a:rPr>
              <a:t>3</a:t>
            </a:r>
            <a:r>
              <a:rPr lang="zh-CN" altLang="en-US" sz="3200" dirty="0">
                <a:solidFill>
                  <a:schemeClr val="accent4"/>
                </a:solidFill>
                <a:latin typeface="微软雅黑" pitchFamily="34" charset="-122"/>
                <a:ea typeface="微软雅黑" pitchFamily="34" charset="-122"/>
                <a:sym typeface="微软雅黑" pitchFamily="34" charset="-122"/>
              </a:rPr>
              <a:t>、</a:t>
            </a:r>
          </a:p>
        </p:txBody>
      </p:sp>
      <p:sp>
        <p:nvSpPr>
          <p:cNvPr id="17422" name="文本框 46"/>
          <p:cNvSpPr>
            <a:spLocks noChangeArrowheads="1"/>
          </p:cNvSpPr>
          <p:nvPr/>
        </p:nvSpPr>
        <p:spPr bwMode="auto">
          <a:xfrm>
            <a:off x="3578225" y="4699000"/>
            <a:ext cx="1174750" cy="584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r>
              <a:rPr lang="en-US" altLang="zh-CN" sz="3200">
                <a:solidFill>
                  <a:schemeClr val="bg1"/>
                </a:solidFill>
                <a:latin typeface="微软雅黑" pitchFamily="34" charset="-122"/>
                <a:ea typeface="微软雅黑" pitchFamily="34" charset="-122"/>
                <a:sym typeface="微软雅黑" pitchFamily="34" charset="-122"/>
              </a:rPr>
              <a:t>4</a:t>
            </a:r>
            <a:r>
              <a:rPr lang="zh-CN" altLang="en-US" sz="3200">
                <a:solidFill>
                  <a:schemeClr val="bg1"/>
                </a:solidFill>
                <a:latin typeface="微软雅黑" pitchFamily="34" charset="-122"/>
                <a:ea typeface="微软雅黑" pitchFamily="34" charset="-122"/>
                <a:sym typeface="微软雅黑" pitchFamily="34" charset="-122"/>
              </a:rPr>
              <a:t>、</a:t>
            </a:r>
          </a:p>
        </p:txBody>
      </p:sp>
      <p:sp>
        <p:nvSpPr>
          <p:cNvPr id="17437" name="任意多边形 55"/>
          <p:cNvSpPr>
            <a:spLocks noChangeArrowheads="1"/>
          </p:cNvSpPr>
          <p:nvPr/>
        </p:nvSpPr>
        <p:spPr bwMode="auto">
          <a:xfrm>
            <a:off x="3855462" y="3651250"/>
            <a:ext cx="2025800" cy="2630584"/>
          </a:xfrm>
          <a:custGeom>
            <a:avLst/>
            <a:gdLst>
              <a:gd name="T0" fmla="*/ 281354 w 2025748"/>
              <a:gd name="T1" fmla="*/ 1927276 h 2630659"/>
              <a:gd name="T2" fmla="*/ 1702191 w 2025748"/>
              <a:gd name="T3" fmla="*/ 2152357 h 2630659"/>
              <a:gd name="T4" fmla="*/ 1730327 w 2025748"/>
              <a:gd name="T5" fmla="*/ 2630659 h 2630659"/>
              <a:gd name="T6" fmla="*/ 295422 w 2025748"/>
              <a:gd name="T7" fmla="*/ 1941344 h 2630659"/>
              <a:gd name="T8" fmla="*/ 450167 w 2025748"/>
              <a:gd name="T9" fmla="*/ 1969479 h 2630659"/>
              <a:gd name="T10" fmla="*/ 0 w 2025748"/>
              <a:gd name="T11" fmla="*/ 548640 h 2630659"/>
              <a:gd name="T12" fmla="*/ 2011680 w 2025748"/>
              <a:gd name="T13" fmla="*/ 0 h 2630659"/>
              <a:gd name="T14" fmla="*/ 2025748 w 2025748"/>
              <a:gd name="T15" fmla="*/ 70339 h 2630659"/>
              <a:gd name="T16" fmla="*/ 0 60000 65536"/>
              <a:gd name="T17" fmla="*/ 0 60000 65536"/>
              <a:gd name="T18" fmla="*/ 0 60000 65536"/>
              <a:gd name="T19" fmla="*/ 0 60000 65536"/>
              <a:gd name="T20" fmla="*/ 0 60000 65536"/>
              <a:gd name="T21" fmla="*/ 0 60000 65536"/>
              <a:gd name="T22" fmla="*/ 0 60000 65536"/>
              <a:gd name="T23" fmla="*/ 0 60000 65536"/>
              <a:gd name="T24" fmla="*/ 0 w 2025748"/>
              <a:gd name="T25" fmla="*/ 0 h 2630659"/>
              <a:gd name="T26" fmla="*/ 2025748 w 2025748"/>
              <a:gd name="T27" fmla="*/ 2630659 h 2630659"/>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025748" h="2630659">
                <a:moveTo>
                  <a:pt x="281354" y="1927274"/>
                </a:moveTo>
                <a:lnTo>
                  <a:pt x="1702191" y="2152357"/>
                </a:lnTo>
                <a:lnTo>
                  <a:pt x="1730327" y="2630659"/>
                </a:lnTo>
                <a:lnTo>
                  <a:pt x="295422" y="1941342"/>
                </a:lnTo>
                <a:cubicBezTo>
                  <a:pt x="432452" y="1956568"/>
                  <a:pt x="384051" y="1936421"/>
                  <a:pt x="450167" y="1969477"/>
                </a:cubicBezTo>
                <a:lnTo>
                  <a:pt x="0" y="548640"/>
                </a:lnTo>
                <a:lnTo>
                  <a:pt x="2011680" y="0"/>
                </a:lnTo>
                <a:lnTo>
                  <a:pt x="2025748" y="70339"/>
                </a:lnTo>
              </a:path>
            </a:pathLst>
          </a:cu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p>
            <a:endParaRPr lang="zh-CN" altLang="en-US"/>
          </a:p>
        </p:txBody>
      </p:sp>
      <p:grpSp>
        <p:nvGrpSpPr>
          <p:cNvPr id="40" name="组合 39"/>
          <p:cNvGrpSpPr/>
          <p:nvPr/>
        </p:nvGrpSpPr>
        <p:grpSpPr>
          <a:xfrm flipV="1">
            <a:off x="-31750" y="3814308"/>
            <a:ext cx="12209462" cy="3108021"/>
            <a:chOff x="-31750" y="-53975"/>
            <a:chExt cx="12209462" cy="3108021"/>
          </a:xfrm>
        </p:grpSpPr>
        <p:sp>
          <p:nvSpPr>
            <p:cNvPr id="41" name="任意多边形 26"/>
            <p:cNvSpPr>
              <a:spLocks noChangeArrowheads="1"/>
            </p:cNvSpPr>
            <p:nvPr/>
          </p:nvSpPr>
          <p:spPr bwMode="auto">
            <a:xfrm>
              <a:off x="-26654" y="-30152"/>
              <a:ext cx="2897541" cy="14068"/>
            </a:xfrm>
            <a:custGeom>
              <a:avLst/>
              <a:gdLst>
                <a:gd name="T0" fmla="*/ 0 w 2897945"/>
                <a:gd name="T1" fmla="*/ 0 h 14068"/>
                <a:gd name="T2" fmla="*/ 2897945 w 2897945"/>
                <a:gd name="T3" fmla="*/ 14068 h 14068"/>
                <a:gd name="T4" fmla="*/ 0 60000 65536"/>
                <a:gd name="T5" fmla="*/ 0 60000 65536"/>
                <a:gd name="T6" fmla="*/ 0 w 2897945"/>
                <a:gd name="T7" fmla="*/ 0 h 14068"/>
                <a:gd name="T8" fmla="*/ 2897945 w 2897945"/>
                <a:gd name="T9" fmla="*/ 14068 h 14068"/>
              </a:gdLst>
              <a:ahLst/>
              <a:cxnLst>
                <a:cxn ang="T4">
                  <a:pos x="T0" y="T1"/>
                </a:cxn>
                <a:cxn ang="T5">
                  <a:pos x="T2" y="T3"/>
                </a:cxn>
              </a:cxnLst>
              <a:rect l="T6" t="T7" r="T8" b="T9"/>
              <a:pathLst>
                <a:path w="2897945" h="14068">
                  <a:moveTo>
                    <a:pt x="0" y="0"/>
                  </a:moveTo>
                  <a:lnTo>
                    <a:pt x="2897945" y="14068"/>
                  </a:lnTo>
                </a:path>
              </a:pathLst>
            </a:cu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p>
              <a:endParaRPr lang="zh-CN" altLang="en-US"/>
            </a:p>
          </p:txBody>
        </p:sp>
        <p:sp>
          <p:nvSpPr>
            <p:cNvPr id="42" name="任意多边形 12"/>
            <p:cNvSpPr>
              <a:spLocks noChangeArrowheads="1"/>
            </p:cNvSpPr>
            <p:nvPr/>
          </p:nvSpPr>
          <p:spPr bwMode="auto">
            <a:xfrm rot="5400000">
              <a:off x="10225953" y="609932"/>
              <a:ext cx="2581340" cy="1322179"/>
            </a:xfrm>
            <a:custGeom>
              <a:avLst/>
              <a:gdLst>
                <a:gd name="T0" fmla="*/ 0 w 1800665"/>
                <a:gd name="T1" fmla="*/ 0 h 3108120"/>
                <a:gd name="T2" fmla="*/ 7605663 w 1800665"/>
                <a:gd name="T3" fmla="*/ 0 h 3108120"/>
                <a:gd name="T4" fmla="*/ 64743 w 1800665"/>
                <a:gd name="T5" fmla="*/ 101838 h 3108120"/>
                <a:gd name="T6" fmla="*/ 0 w 1800665"/>
                <a:gd name="T7" fmla="*/ 0 h 3108120"/>
                <a:gd name="T8" fmla="*/ 0 60000 65536"/>
                <a:gd name="T9" fmla="*/ 0 60000 65536"/>
                <a:gd name="T10" fmla="*/ 0 60000 65536"/>
                <a:gd name="T11" fmla="*/ 0 60000 65536"/>
                <a:gd name="T12" fmla="*/ 0 w 1800665"/>
                <a:gd name="T13" fmla="*/ 0 h 3108120"/>
                <a:gd name="T14" fmla="*/ 1800665 w 1800665"/>
                <a:gd name="T15" fmla="*/ 3108120 h 3108120"/>
              </a:gdLst>
              <a:ahLst/>
              <a:cxnLst>
                <a:cxn ang="T8">
                  <a:pos x="T0" y="T1"/>
                </a:cxn>
                <a:cxn ang="T9">
                  <a:pos x="T2" y="T3"/>
                </a:cxn>
                <a:cxn ang="T10">
                  <a:pos x="T4" y="T5"/>
                </a:cxn>
                <a:cxn ang="T11">
                  <a:pos x="T6" y="T7"/>
                </a:cxn>
              </a:cxnLst>
              <a:rect l="T12" t="T13" r="T14" b="T15"/>
              <a:pathLst>
                <a:path w="1800665" h="3108120">
                  <a:moveTo>
                    <a:pt x="0" y="0"/>
                  </a:moveTo>
                  <a:lnTo>
                    <a:pt x="1800665" y="0"/>
                  </a:lnTo>
                  <a:lnTo>
                    <a:pt x="15328" y="3108120"/>
                  </a:lnTo>
                  <a:cubicBezTo>
                    <a:pt x="10219" y="2072080"/>
                    <a:pt x="5109" y="1036040"/>
                    <a:pt x="0" y="0"/>
                  </a:cubicBezTo>
                  <a:close/>
                </a:path>
              </a:pathLst>
            </a:custGeom>
            <a:gradFill rotWithShape="1">
              <a:gsLst>
                <a:gs pos="0">
                  <a:schemeClr val="tx1">
                    <a:lumMod val="95000"/>
                    <a:lumOff val="5000"/>
                  </a:schemeClr>
                </a:gs>
                <a:gs pos="43999">
                  <a:schemeClr val="accent3">
                    <a:lumMod val="75000"/>
                  </a:schemeClr>
                </a:gs>
                <a:gs pos="100000">
                  <a:schemeClr val="accent4"/>
                </a:gs>
              </a:gsLst>
              <a:lin ang="0" scaled="1"/>
            </a:gradFill>
            <a:ln>
              <a:noFill/>
            </a:ln>
            <a:extLst/>
          </p:spPr>
          <p:txBody>
            <a:bodyPr anchor="ctr"/>
            <a:lstStyle/>
            <a:p>
              <a:endParaRPr lang="zh-CN" altLang="en-US"/>
            </a:p>
          </p:txBody>
        </p:sp>
        <p:sp>
          <p:nvSpPr>
            <p:cNvPr id="43" name="任意多边形 13"/>
            <p:cNvSpPr>
              <a:spLocks noChangeArrowheads="1"/>
            </p:cNvSpPr>
            <p:nvPr/>
          </p:nvSpPr>
          <p:spPr bwMode="auto">
            <a:xfrm rot="16200000">
              <a:off x="9947640" y="-673049"/>
              <a:ext cx="1019876" cy="2326679"/>
            </a:xfrm>
            <a:custGeom>
              <a:avLst/>
              <a:gdLst>
                <a:gd name="T0" fmla="*/ 165204 w 1871003"/>
                <a:gd name="T1" fmla="*/ 0 h 4276578"/>
                <a:gd name="T2" fmla="*/ 0 w 1871003"/>
                <a:gd name="T3" fmla="*/ 224438 h 4276578"/>
                <a:gd name="T4" fmla="*/ 163962 w 1871003"/>
                <a:gd name="T5" fmla="*/ 374886 h 4276578"/>
                <a:gd name="T6" fmla="*/ 165204 w 1871003"/>
                <a:gd name="T7" fmla="*/ 0 h 4276578"/>
                <a:gd name="T8" fmla="*/ 0 60000 65536"/>
                <a:gd name="T9" fmla="*/ 0 60000 65536"/>
                <a:gd name="T10" fmla="*/ 0 60000 65536"/>
                <a:gd name="T11" fmla="*/ 0 60000 65536"/>
                <a:gd name="T12" fmla="*/ 0 w 1871003"/>
                <a:gd name="T13" fmla="*/ 0 h 4276578"/>
                <a:gd name="T14" fmla="*/ 1871003 w 1871003"/>
                <a:gd name="T15" fmla="*/ 4276578 h 4276578"/>
              </a:gdLst>
              <a:ahLst/>
              <a:cxnLst>
                <a:cxn ang="T8">
                  <a:pos x="T0" y="T1"/>
                </a:cxn>
                <a:cxn ang="T9">
                  <a:pos x="T2" y="T3"/>
                </a:cxn>
                <a:cxn ang="T10">
                  <a:pos x="T4" y="T5"/>
                </a:cxn>
                <a:cxn ang="T11">
                  <a:pos x="T6" y="T7"/>
                </a:cxn>
              </a:cxnLst>
              <a:rect l="T12" t="T13" r="T14" b="T15"/>
              <a:pathLst>
                <a:path w="1871003" h="4276578">
                  <a:moveTo>
                    <a:pt x="1871003" y="0"/>
                  </a:moveTo>
                  <a:lnTo>
                    <a:pt x="0" y="2560320"/>
                  </a:lnTo>
                  <a:lnTo>
                    <a:pt x="1856935" y="4276578"/>
                  </a:lnTo>
                  <a:cubicBezTo>
                    <a:pt x="1861624" y="2851052"/>
                    <a:pt x="1866314" y="1425526"/>
                    <a:pt x="1871003" y="0"/>
                  </a:cubicBezTo>
                  <a:close/>
                </a:path>
              </a:pathLst>
            </a:custGeom>
            <a:gradFill rotWithShape="1">
              <a:gsLst>
                <a:gs pos="0">
                  <a:schemeClr val="tx1">
                    <a:lumMod val="95000"/>
                    <a:lumOff val="5000"/>
                  </a:schemeClr>
                </a:gs>
                <a:gs pos="50000">
                  <a:schemeClr val="accent3">
                    <a:lumMod val="75000"/>
                  </a:schemeClr>
                </a:gs>
                <a:gs pos="100000">
                  <a:schemeClr val="accent4"/>
                </a:gs>
              </a:gsLst>
              <a:lin ang="2700000" scaled="1"/>
            </a:gradFill>
            <a:ln>
              <a:noFill/>
            </a:ln>
            <a:extLst/>
          </p:spPr>
          <p:txBody>
            <a:bodyPr anchor="ctr"/>
            <a:lstStyle/>
            <a:p>
              <a:endParaRPr lang="zh-CN" altLang="en-US"/>
            </a:p>
          </p:txBody>
        </p:sp>
        <p:sp>
          <p:nvSpPr>
            <p:cNvPr id="44" name="任意多边形 14"/>
            <p:cNvSpPr>
              <a:spLocks noChangeArrowheads="1"/>
            </p:cNvSpPr>
            <p:nvPr/>
          </p:nvSpPr>
          <p:spPr bwMode="auto">
            <a:xfrm rot="16200000">
              <a:off x="7067579" y="-1590740"/>
              <a:ext cx="1315287" cy="4457467"/>
            </a:xfrm>
            <a:custGeom>
              <a:avLst/>
              <a:gdLst>
                <a:gd name="T0" fmla="*/ 456998 w 1871003"/>
                <a:gd name="T1" fmla="*/ 0 h 4276578"/>
                <a:gd name="T2" fmla="*/ 0 w 1871003"/>
                <a:gd name="T3" fmla="*/ 3023454 h 4276578"/>
                <a:gd name="T4" fmla="*/ 453561 w 1871003"/>
                <a:gd name="T5" fmla="*/ 5050162 h 4276578"/>
                <a:gd name="T6" fmla="*/ 456998 w 1871003"/>
                <a:gd name="T7" fmla="*/ 0 h 4276578"/>
                <a:gd name="T8" fmla="*/ 0 60000 65536"/>
                <a:gd name="T9" fmla="*/ 0 60000 65536"/>
                <a:gd name="T10" fmla="*/ 0 60000 65536"/>
                <a:gd name="T11" fmla="*/ 0 60000 65536"/>
                <a:gd name="T12" fmla="*/ 0 w 1871003"/>
                <a:gd name="T13" fmla="*/ 0 h 4276578"/>
                <a:gd name="T14" fmla="*/ 1871003 w 1871003"/>
                <a:gd name="T15" fmla="*/ 4276578 h 4276578"/>
              </a:gdLst>
              <a:ahLst/>
              <a:cxnLst>
                <a:cxn ang="T8">
                  <a:pos x="T0" y="T1"/>
                </a:cxn>
                <a:cxn ang="T9">
                  <a:pos x="T2" y="T3"/>
                </a:cxn>
                <a:cxn ang="T10">
                  <a:pos x="T4" y="T5"/>
                </a:cxn>
                <a:cxn ang="T11">
                  <a:pos x="T6" y="T7"/>
                </a:cxn>
              </a:cxnLst>
              <a:rect l="T12" t="T13" r="T14" b="T15"/>
              <a:pathLst>
                <a:path w="1871003" h="4276578">
                  <a:moveTo>
                    <a:pt x="1871003" y="0"/>
                  </a:moveTo>
                  <a:lnTo>
                    <a:pt x="0" y="2560320"/>
                  </a:lnTo>
                  <a:lnTo>
                    <a:pt x="1856935" y="4276578"/>
                  </a:lnTo>
                  <a:cubicBezTo>
                    <a:pt x="1861624" y="2851052"/>
                    <a:pt x="1866314" y="1425526"/>
                    <a:pt x="1871003" y="0"/>
                  </a:cubicBezTo>
                  <a:close/>
                </a:path>
              </a:pathLst>
            </a:custGeom>
            <a:gradFill rotWithShape="1">
              <a:gsLst>
                <a:gs pos="0">
                  <a:schemeClr val="tx1">
                    <a:lumMod val="95000"/>
                    <a:lumOff val="5000"/>
                  </a:schemeClr>
                </a:gs>
                <a:gs pos="50000">
                  <a:schemeClr val="accent3">
                    <a:lumMod val="75000"/>
                  </a:schemeClr>
                </a:gs>
                <a:gs pos="100000">
                  <a:schemeClr val="accent4"/>
                </a:gs>
              </a:gsLst>
              <a:lin ang="2700000" scaled="1"/>
            </a:gradFill>
            <a:ln>
              <a:noFill/>
            </a:ln>
            <a:extLst/>
          </p:spPr>
          <p:txBody>
            <a:bodyPr anchor="ctr"/>
            <a:lstStyle/>
            <a:p>
              <a:endParaRPr lang="zh-CN" altLang="en-US"/>
            </a:p>
          </p:txBody>
        </p:sp>
        <p:sp>
          <p:nvSpPr>
            <p:cNvPr id="45" name="任意多边形 15"/>
            <p:cNvSpPr>
              <a:spLocks noChangeArrowheads="1"/>
            </p:cNvSpPr>
            <p:nvPr/>
          </p:nvSpPr>
          <p:spPr bwMode="auto">
            <a:xfrm rot="16200000">
              <a:off x="5135173" y="-273662"/>
              <a:ext cx="1649338" cy="2136359"/>
            </a:xfrm>
            <a:custGeom>
              <a:avLst/>
              <a:gdLst>
                <a:gd name="T0" fmla="*/ 1129978 w 1871003"/>
                <a:gd name="T1" fmla="*/ 0 h 4276578"/>
                <a:gd name="T2" fmla="*/ 0 w 1871003"/>
                <a:gd name="T3" fmla="*/ 159532 h 4276578"/>
                <a:gd name="T4" fmla="*/ 1121481 w 1871003"/>
                <a:gd name="T5" fmla="*/ 266471 h 4276578"/>
                <a:gd name="T6" fmla="*/ 1129978 w 1871003"/>
                <a:gd name="T7" fmla="*/ 0 h 4276578"/>
                <a:gd name="T8" fmla="*/ 0 60000 65536"/>
                <a:gd name="T9" fmla="*/ 0 60000 65536"/>
                <a:gd name="T10" fmla="*/ 0 60000 65536"/>
                <a:gd name="T11" fmla="*/ 0 60000 65536"/>
                <a:gd name="T12" fmla="*/ 0 w 1871003"/>
                <a:gd name="T13" fmla="*/ 0 h 4276578"/>
                <a:gd name="T14" fmla="*/ 1871003 w 1871003"/>
                <a:gd name="T15" fmla="*/ 4276578 h 4276578"/>
              </a:gdLst>
              <a:ahLst/>
              <a:cxnLst>
                <a:cxn ang="T8">
                  <a:pos x="T0" y="T1"/>
                </a:cxn>
                <a:cxn ang="T9">
                  <a:pos x="T2" y="T3"/>
                </a:cxn>
                <a:cxn ang="T10">
                  <a:pos x="T4" y="T5"/>
                </a:cxn>
                <a:cxn ang="T11">
                  <a:pos x="T6" y="T7"/>
                </a:cxn>
              </a:cxnLst>
              <a:rect l="T12" t="T13" r="T14" b="T15"/>
              <a:pathLst>
                <a:path w="1871003" h="4276578">
                  <a:moveTo>
                    <a:pt x="1871003" y="0"/>
                  </a:moveTo>
                  <a:lnTo>
                    <a:pt x="0" y="2560320"/>
                  </a:lnTo>
                  <a:lnTo>
                    <a:pt x="1856935" y="4276578"/>
                  </a:lnTo>
                  <a:cubicBezTo>
                    <a:pt x="1861624" y="2851052"/>
                    <a:pt x="1866314" y="1425526"/>
                    <a:pt x="1871003" y="0"/>
                  </a:cubicBezTo>
                  <a:close/>
                </a:path>
              </a:pathLst>
            </a:custGeom>
            <a:gradFill rotWithShape="1">
              <a:gsLst>
                <a:gs pos="0">
                  <a:schemeClr val="tx1">
                    <a:lumMod val="95000"/>
                    <a:lumOff val="5000"/>
                  </a:schemeClr>
                </a:gs>
                <a:gs pos="50000">
                  <a:schemeClr val="accent3">
                    <a:lumMod val="75000"/>
                  </a:schemeClr>
                </a:gs>
                <a:gs pos="100000">
                  <a:schemeClr val="accent4"/>
                </a:gs>
              </a:gsLst>
              <a:lin ang="2700000" scaled="1"/>
            </a:gradFill>
            <a:ln>
              <a:noFill/>
            </a:ln>
            <a:extLst/>
          </p:spPr>
          <p:txBody>
            <a:bodyPr anchor="ctr"/>
            <a:lstStyle/>
            <a:p>
              <a:endParaRPr lang="zh-CN" altLang="en-US"/>
            </a:p>
          </p:txBody>
        </p:sp>
        <p:sp>
          <p:nvSpPr>
            <p:cNvPr id="46" name="任意多边形 19"/>
            <p:cNvSpPr>
              <a:spLocks noChangeArrowheads="1"/>
            </p:cNvSpPr>
            <p:nvPr/>
          </p:nvSpPr>
          <p:spPr bwMode="auto">
            <a:xfrm rot="16200000">
              <a:off x="3909562" y="-176871"/>
              <a:ext cx="1315283" cy="1629731"/>
            </a:xfrm>
            <a:custGeom>
              <a:avLst/>
              <a:gdLst>
                <a:gd name="T0" fmla="*/ 456992 w 1871003"/>
                <a:gd name="T1" fmla="*/ 0 h 4276578"/>
                <a:gd name="T2" fmla="*/ 0 w 1871003"/>
                <a:gd name="T3" fmla="*/ 54028 h 4276578"/>
                <a:gd name="T4" fmla="*/ 453557 w 1871003"/>
                <a:gd name="T5" fmla="*/ 90244 h 4276578"/>
                <a:gd name="T6" fmla="*/ 456992 w 1871003"/>
                <a:gd name="T7" fmla="*/ 0 h 4276578"/>
                <a:gd name="T8" fmla="*/ 0 60000 65536"/>
                <a:gd name="T9" fmla="*/ 0 60000 65536"/>
                <a:gd name="T10" fmla="*/ 0 60000 65536"/>
                <a:gd name="T11" fmla="*/ 0 60000 65536"/>
                <a:gd name="T12" fmla="*/ 0 w 1871003"/>
                <a:gd name="T13" fmla="*/ 0 h 4276578"/>
                <a:gd name="T14" fmla="*/ 1871003 w 1871003"/>
                <a:gd name="T15" fmla="*/ 4276578 h 4276578"/>
              </a:gdLst>
              <a:ahLst/>
              <a:cxnLst>
                <a:cxn ang="T8">
                  <a:pos x="T0" y="T1"/>
                </a:cxn>
                <a:cxn ang="T9">
                  <a:pos x="T2" y="T3"/>
                </a:cxn>
                <a:cxn ang="T10">
                  <a:pos x="T4" y="T5"/>
                </a:cxn>
                <a:cxn ang="T11">
                  <a:pos x="T6" y="T7"/>
                </a:cxn>
              </a:cxnLst>
              <a:rect l="T12" t="T13" r="T14" b="T15"/>
              <a:pathLst>
                <a:path w="1871003" h="4276578">
                  <a:moveTo>
                    <a:pt x="1871003" y="0"/>
                  </a:moveTo>
                  <a:lnTo>
                    <a:pt x="0" y="2560320"/>
                  </a:lnTo>
                  <a:lnTo>
                    <a:pt x="1856935" y="4276578"/>
                  </a:lnTo>
                  <a:cubicBezTo>
                    <a:pt x="1861624" y="2851052"/>
                    <a:pt x="1866314" y="1425526"/>
                    <a:pt x="1871003" y="0"/>
                  </a:cubicBezTo>
                  <a:close/>
                </a:path>
              </a:pathLst>
            </a:custGeom>
            <a:gradFill rotWithShape="1">
              <a:gsLst>
                <a:gs pos="0">
                  <a:schemeClr val="tx1">
                    <a:lumMod val="95000"/>
                    <a:lumOff val="5000"/>
                  </a:schemeClr>
                </a:gs>
                <a:gs pos="50000">
                  <a:schemeClr val="accent3">
                    <a:lumMod val="75000"/>
                  </a:schemeClr>
                </a:gs>
                <a:gs pos="100000">
                  <a:schemeClr val="accent4"/>
                </a:gs>
              </a:gsLst>
              <a:lin ang="2700000" scaled="1"/>
            </a:gradFill>
            <a:ln>
              <a:noFill/>
            </a:ln>
            <a:extLst/>
          </p:spPr>
          <p:txBody>
            <a:bodyPr anchor="ctr"/>
            <a:lstStyle/>
            <a:p>
              <a:endParaRPr lang="zh-CN" altLang="en-US"/>
            </a:p>
          </p:txBody>
        </p:sp>
        <p:sp>
          <p:nvSpPr>
            <p:cNvPr id="47" name="任意多边形 21"/>
            <p:cNvSpPr>
              <a:spLocks noChangeArrowheads="1"/>
            </p:cNvSpPr>
            <p:nvPr/>
          </p:nvSpPr>
          <p:spPr bwMode="auto">
            <a:xfrm rot="16200000">
              <a:off x="1703285" y="-1595993"/>
              <a:ext cx="1325789" cy="4457468"/>
            </a:xfrm>
            <a:custGeom>
              <a:avLst/>
              <a:gdLst>
                <a:gd name="T0" fmla="*/ 471769 w 1871003"/>
                <a:gd name="T1" fmla="*/ 0 h 4276578"/>
                <a:gd name="T2" fmla="*/ 0 w 1871003"/>
                <a:gd name="T3" fmla="*/ 3023457 h 4276578"/>
                <a:gd name="T4" fmla="*/ 468222 w 1871003"/>
                <a:gd name="T5" fmla="*/ 5050172 h 4276578"/>
                <a:gd name="T6" fmla="*/ 471769 w 1871003"/>
                <a:gd name="T7" fmla="*/ 0 h 4276578"/>
                <a:gd name="T8" fmla="*/ 0 60000 65536"/>
                <a:gd name="T9" fmla="*/ 0 60000 65536"/>
                <a:gd name="T10" fmla="*/ 0 60000 65536"/>
                <a:gd name="T11" fmla="*/ 0 60000 65536"/>
                <a:gd name="T12" fmla="*/ 0 w 1871003"/>
                <a:gd name="T13" fmla="*/ 0 h 4276578"/>
                <a:gd name="T14" fmla="*/ 1871003 w 1871003"/>
                <a:gd name="T15" fmla="*/ 4276578 h 4276578"/>
              </a:gdLst>
              <a:ahLst/>
              <a:cxnLst>
                <a:cxn ang="T8">
                  <a:pos x="T0" y="T1"/>
                </a:cxn>
                <a:cxn ang="T9">
                  <a:pos x="T2" y="T3"/>
                </a:cxn>
                <a:cxn ang="T10">
                  <a:pos x="T4" y="T5"/>
                </a:cxn>
                <a:cxn ang="T11">
                  <a:pos x="T6" y="T7"/>
                </a:cxn>
              </a:cxnLst>
              <a:rect l="T12" t="T13" r="T14" b="T15"/>
              <a:pathLst>
                <a:path w="1871003" h="4276578">
                  <a:moveTo>
                    <a:pt x="1871003" y="0"/>
                  </a:moveTo>
                  <a:lnTo>
                    <a:pt x="0" y="2560320"/>
                  </a:lnTo>
                  <a:lnTo>
                    <a:pt x="1856935" y="4276578"/>
                  </a:lnTo>
                  <a:cubicBezTo>
                    <a:pt x="1861624" y="2851052"/>
                    <a:pt x="1866314" y="1425526"/>
                    <a:pt x="1871003" y="0"/>
                  </a:cubicBezTo>
                  <a:close/>
                </a:path>
              </a:pathLst>
            </a:custGeom>
            <a:gradFill rotWithShape="1">
              <a:gsLst>
                <a:gs pos="0">
                  <a:schemeClr val="tx1">
                    <a:lumMod val="95000"/>
                    <a:lumOff val="5000"/>
                  </a:schemeClr>
                </a:gs>
                <a:gs pos="50000">
                  <a:schemeClr val="accent3">
                    <a:lumMod val="75000"/>
                  </a:schemeClr>
                </a:gs>
                <a:gs pos="100000">
                  <a:schemeClr val="accent4"/>
                </a:gs>
              </a:gsLst>
              <a:lin ang="2700000" scaled="1"/>
            </a:gradFill>
            <a:ln>
              <a:noFill/>
            </a:ln>
            <a:extLst/>
          </p:spPr>
          <p:txBody>
            <a:bodyPr anchor="ctr"/>
            <a:lstStyle/>
            <a:p>
              <a:endParaRPr lang="zh-CN" altLang="en-US"/>
            </a:p>
          </p:txBody>
        </p:sp>
        <p:sp>
          <p:nvSpPr>
            <p:cNvPr id="48" name="任意多边形 25"/>
            <p:cNvSpPr>
              <a:spLocks noChangeArrowheads="1"/>
            </p:cNvSpPr>
            <p:nvPr/>
          </p:nvSpPr>
          <p:spPr bwMode="auto">
            <a:xfrm>
              <a:off x="-31750" y="-53975"/>
              <a:ext cx="1800414" cy="3108021"/>
            </a:xfrm>
            <a:custGeom>
              <a:avLst/>
              <a:gdLst>
                <a:gd name="T0" fmla="*/ 0 w 1800665"/>
                <a:gd name="T1" fmla="*/ 0 h 3108120"/>
                <a:gd name="T2" fmla="*/ 1800665 w 1800665"/>
                <a:gd name="T3" fmla="*/ 0 h 3108120"/>
                <a:gd name="T4" fmla="*/ 15328 w 1800665"/>
                <a:gd name="T5" fmla="*/ 3108120 h 3108120"/>
                <a:gd name="T6" fmla="*/ 0 w 1800665"/>
                <a:gd name="T7" fmla="*/ 0 h 3108120"/>
                <a:gd name="T8" fmla="*/ 0 60000 65536"/>
                <a:gd name="T9" fmla="*/ 0 60000 65536"/>
                <a:gd name="T10" fmla="*/ 0 60000 65536"/>
                <a:gd name="T11" fmla="*/ 0 60000 65536"/>
                <a:gd name="T12" fmla="*/ 0 w 1800665"/>
                <a:gd name="T13" fmla="*/ 0 h 3108120"/>
                <a:gd name="T14" fmla="*/ 1800665 w 1800665"/>
                <a:gd name="T15" fmla="*/ 3108120 h 3108120"/>
              </a:gdLst>
              <a:ahLst/>
              <a:cxnLst>
                <a:cxn ang="T8">
                  <a:pos x="T0" y="T1"/>
                </a:cxn>
                <a:cxn ang="T9">
                  <a:pos x="T2" y="T3"/>
                </a:cxn>
                <a:cxn ang="T10">
                  <a:pos x="T4" y="T5"/>
                </a:cxn>
                <a:cxn ang="T11">
                  <a:pos x="T6" y="T7"/>
                </a:cxn>
              </a:cxnLst>
              <a:rect l="T12" t="T13" r="T14" b="T15"/>
              <a:pathLst>
                <a:path w="1800665" h="3108120">
                  <a:moveTo>
                    <a:pt x="0" y="0"/>
                  </a:moveTo>
                  <a:lnTo>
                    <a:pt x="1800665" y="0"/>
                  </a:lnTo>
                  <a:lnTo>
                    <a:pt x="15328" y="3108120"/>
                  </a:lnTo>
                  <a:cubicBezTo>
                    <a:pt x="10219" y="2072080"/>
                    <a:pt x="5109" y="1036040"/>
                    <a:pt x="0" y="0"/>
                  </a:cubicBezTo>
                  <a:close/>
                </a:path>
              </a:pathLst>
            </a:custGeom>
            <a:gradFill rotWithShape="1">
              <a:gsLst>
                <a:gs pos="0">
                  <a:schemeClr val="tx1">
                    <a:lumMod val="95000"/>
                    <a:lumOff val="5000"/>
                  </a:schemeClr>
                </a:gs>
                <a:gs pos="43999">
                  <a:schemeClr val="accent3">
                    <a:lumMod val="75000"/>
                  </a:schemeClr>
                </a:gs>
                <a:gs pos="100000">
                  <a:schemeClr val="accent4"/>
                </a:gs>
              </a:gsLst>
              <a:lin ang="5400000" scaled="1"/>
            </a:gradFill>
            <a:ln>
              <a:noFill/>
            </a:ln>
            <a:extLst/>
          </p:spPr>
          <p:txBody>
            <a:bodyPr anchor="ctr"/>
            <a:lstStyle/>
            <a:p>
              <a:endParaRPr lang="zh-CN" altLang="en-US"/>
            </a:p>
          </p:txBody>
        </p:sp>
        <p:sp>
          <p:nvSpPr>
            <p:cNvPr id="49" name="任意多边形 1"/>
            <p:cNvSpPr>
              <a:spLocks noChangeArrowheads="1"/>
            </p:cNvSpPr>
            <p:nvPr/>
          </p:nvSpPr>
          <p:spPr bwMode="auto">
            <a:xfrm rot="10800000">
              <a:off x="11108718" y="493808"/>
              <a:ext cx="1054930" cy="2053818"/>
            </a:xfrm>
            <a:custGeom>
              <a:avLst/>
              <a:gdLst>
                <a:gd name="T0" fmla="*/ 0 w 1055077"/>
                <a:gd name="T1" fmla="*/ 0 h 2053883"/>
                <a:gd name="T2" fmla="*/ 1041009 w 1055077"/>
                <a:gd name="T3" fmla="*/ 2053883 h 2053883"/>
                <a:gd name="T4" fmla="*/ 1055077 w 1055077"/>
                <a:gd name="T5" fmla="*/ 1392702 h 2053883"/>
                <a:gd name="T6" fmla="*/ 0 w 1055077"/>
                <a:gd name="T7" fmla="*/ 0 h 2053883"/>
                <a:gd name="T8" fmla="*/ 0 60000 65536"/>
                <a:gd name="T9" fmla="*/ 0 60000 65536"/>
                <a:gd name="T10" fmla="*/ 0 60000 65536"/>
                <a:gd name="T11" fmla="*/ 0 60000 65536"/>
                <a:gd name="T12" fmla="*/ 0 w 1055077"/>
                <a:gd name="T13" fmla="*/ 0 h 2053883"/>
                <a:gd name="T14" fmla="*/ 1055077 w 1055077"/>
                <a:gd name="T15" fmla="*/ 2053883 h 2053883"/>
              </a:gdLst>
              <a:ahLst/>
              <a:cxnLst>
                <a:cxn ang="T8">
                  <a:pos x="T0" y="T1"/>
                </a:cxn>
                <a:cxn ang="T9">
                  <a:pos x="T2" y="T3"/>
                </a:cxn>
                <a:cxn ang="T10">
                  <a:pos x="T4" y="T5"/>
                </a:cxn>
                <a:cxn ang="T11">
                  <a:pos x="T6" y="T7"/>
                </a:cxn>
              </a:cxnLst>
              <a:rect l="T12" t="T13" r="T14" b="T15"/>
              <a:pathLst>
                <a:path w="1055077" h="2053883">
                  <a:moveTo>
                    <a:pt x="0" y="0"/>
                  </a:moveTo>
                  <a:lnTo>
                    <a:pt x="1041009" y="2053883"/>
                  </a:lnTo>
                  <a:lnTo>
                    <a:pt x="1055077" y="1392702"/>
                  </a:lnTo>
                  <a:lnTo>
                    <a:pt x="0" y="0"/>
                  </a:lnTo>
                  <a:close/>
                </a:path>
              </a:pathLst>
            </a:custGeom>
            <a:solidFill>
              <a:srgbClr val="0D0D0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nchor="ctr"/>
            <a:lstStyle/>
            <a:p>
              <a:endParaRPr lang="zh-CN" altLang="en-US"/>
            </a:p>
          </p:txBody>
        </p:sp>
        <p:sp>
          <p:nvSpPr>
            <p:cNvPr id="50" name="任意多边形 6"/>
            <p:cNvSpPr>
              <a:spLocks noChangeArrowheads="1"/>
            </p:cNvSpPr>
            <p:nvPr/>
          </p:nvSpPr>
          <p:spPr bwMode="auto">
            <a:xfrm rot="10800000">
              <a:off x="10658615" y="507874"/>
              <a:ext cx="464169" cy="1026909"/>
            </a:xfrm>
            <a:custGeom>
              <a:avLst/>
              <a:gdLst>
                <a:gd name="T0" fmla="*/ 436098 w 464234"/>
                <a:gd name="T1" fmla="*/ 534572 h 1026942"/>
                <a:gd name="T2" fmla="*/ 0 w 464234"/>
                <a:gd name="T3" fmla="*/ 1026942 h 1026942"/>
                <a:gd name="T4" fmla="*/ 42203 w 464234"/>
                <a:gd name="T5" fmla="*/ 422031 h 1026942"/>
                <a:gd name="T6" fmla="*/ 464234 w 464234"/>
                <a:gd name="T7" fmla="*/ 0 h 1026942"/>
                <a:gd name="T8" fmla="*/ 0 60000 65536"/>
                <a:gd name="T9" fmla="*/ 0 60000 65536"/>
                <a:gd name="T10" fmla="*/ 0 60000 65536"/>
                <a:gd name="T11" fmla="*/ 0 60000 65536"/>
                <a:gd name="T12" fmla="*/ 0 w 464234"/>
                <a:gd name="T13" fmla="*/ 0 h 1026942"/>
                <a:gd name="T14" fmla="*/ 464234 w 464234"/>
                <a:gd name="T15" fmla="*/ 1026942 h 1026942"/>
              </a:gdLst>
              <a:ahLst/>
              <a:cxnLst>
                <a:cxn ang="T8">
                  <a:pos x="T0" y="T1"/>
                </a:cxn>
                <a:cxn ang="T9">
                  <a:pos x="T2" y="T3"/>
                </a:cxn>
                <a:cxn ang="T10">
                  <a:pos x="T4" y="T5"/>
                </a:cxn>
                <a:cxn ang="T11">
                  <a:pos x="T6" y="T7"/>
                </a:cxn>
              </a:cxnLst>
              <a:rect l="T12" t="T13" r="T14" b="T15"/>
              <a:pathLst>
                <a:path w="464234" h="1026942">
                  <a:moveTo>
                    <a:pt x="436098" y="534572"/>
                  </a:moveTo>
                  <a:lnTo>
                    <a:pt x="0" y="1026942"/>
                  </a:lnTo>
                  <a:lnTo>
                    <a:pt x="42203" y="422031"/>
                  </a:lnTo>
                  <a:lnTo>
                    <a:pt x="464234" y="0"/>
                  </a:lnTo>
                </a:path>
              </a:pathLst>
            </a:cu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p>
              <a:endParaRPr lang="zh-CN" altLang="en-US"/>
            </a:p>
          </p:txBody>
        </p:sp>
        <p:sp>
          <p:nvSpPr>
            <p:cNvPr id="51" name="任意多边形 7"/>
            <p:cNvSpPr>
              <a:spLocks noChangeArrowheads="1"/>
            </p:cNvSpPr>
            <p:nvPr/>
          </p:nvSpPr>
          <p:spPr bwMode="auto">
            <a:xfrm rot="10800000">
              <a:off x="10686747" y="507874"/>
              <a:ext cx="436037" cy="661161"/>
            </a:xfrm>
            <a:custGeom>
              <a:avLst/>
              <a:gdLst>
                <a:gd name="T0" fmla="*/ 14068 w 436098"/>
                <a:gd name="T1" fmla="*/ 14068 h 661182"/>
                <a:gd name="T2" fmla="*/ 0 w 436098"/>
                <a:gd name="T3" fmla="*/ 661182 h 661182"/>
                <a:gd name="T4" fmla="*/ 436098 w 436098"/>
                <a:gd name="T5" fmla="*/ 211015 h 661182"/>
                <a:gd name="T6" fmla="*/ 337625 w 436098"/>
                <a:gd name="T7" fmla="*/ 0 h 661182"/>
                <a:gd name="T8" fmla="*/ 0 60000 65536"/>
                <a:gd name="T9" fmla="*/ 0 60000 65536"/>
                <a:gd name="T10" fmla="*/ 0 60000 65536"/>
                <a:gd name="T11" fmla="*/ 0 60000 65536"/>
                <a:gd name="T12" fmla="*/ 0 w 436098"/>
                <a:gd name="T13" fmla="*/ 0 h 661182"/>
                <a:gd name="T14" fmla="*/ 436098 w 436098"/>
                <a:gd name="T15" fmla="*/ 661182 h 661182"/>
              </a:gdLst>
              <a:ahLst/>
              <a:cxnLst>
                <a:cxn ang="T8">
                  <a:pos x="T0" y="T1"/>
                </a:cxn>
                <a:cxn ang="T9">
                  <a:pos x="T2" y="T3"/>
                </a:cxn>
                <a:cxn ang="T10">
                  <a:pos x="T4" y="T5"/>
                </a:cxn>
                <a:cxn ang="T11">
                  <a:pos x="T6" y="T7"/>
                </a:cxn>
              </a:cxnLst>
              <a:rect l="T12" t="T13" r="T14" b="T15"/>
              <a:pathLst>
                <a:path w="436098" h="661182">
                  <a:moveTo>
                    <a:pt x="14068" y="14068"/>
                  </a:moveTo>
                  <a:lnTo>
                    <a:pt x="0" y="661182"/>
                  </a:lnTo>
                  <a:lnTo>
                    <a:pt x="436098" y="211015"/>
                  </a:lnTo>
                  <a:lnTo>
                    <a:pt x="337625" y="0"/>
                  </a:lnTo>
                </a:path>
              </a:pathLst>
            </a:cu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p>
              <a:endParaRPr lang="zh-CN" altLang="en-US"/>
            </a:p>
          </p:txBody>
        </p:sp>
        <p:sp>
          <p:nvSpPr>
            <p:cNvPr id="52" name="任意多边形 8"/>
            <p:cNvSpPr>
              <a:spLocks noChangeArrowheads="1"/>
            </p:cNvSpPr>
            <p:nvPr/>
          </p:nvSpPr>
          <p:spPr bwMode="auto">
            <a:xfrm rot="10800000">
              <a:off x="10644549" y="493807"/>
              <a:ext cx="478235" cy="647093"/>
            </a:xfrm>
            <a:custGeom>
              <a:avLst/>
              <a:gdLst>
                <a:gd name="T0" fmla="*/ 28135 w 478302"/>
                <a:gd name="T1" fmla="*/ 0 h 647114"/>
                <a:gd name="T2" fmla="*/ 0 w 478302"/>
                <a:gd name="T3" fmla="*/ 647114 h 647114"/>
                <a:gd name="T4" fmla="*/ 478302 w 478302"/>
                <a:gd name="T5" fmla="*/ 112541 h 647114"/>
                <a:gd name="T6" fmla="*/ 28135 w 478302"/>
                <a:gd name="T7" fmla="*/ 0 h 647114"/>
                <a:gd name="T8" fmla="*/ 0 60000 65536"/>
                <a:gd name="T9" fmla="*/ 0 60000 65536"/>
                <a:gd name="T10" fmla="*/ 0 60000 65536"/>
                <a:gd name="T11" fmla="*/ 0 60000 65536"/>
                <a:gd name="T12" fmla="*/ 0 w 478302"/>
                <a:gd name="T13" fmla="*/ 0 h 647114"/>
                <a:gd name="T14" fmla="*/ 478302 w 478302"/>
                <a:gd name="T15" fmla="*/ 647114 h 647114"/>
              </a:gdLst>
              <a:ahLst/>
              <a:cxnLst>
                <a:cxn ang="T8">
                  <a:pos x="T0" y="T1"/>
                </a:cxn>
                <a:cxn ang="T9">
                  <a:pos x="T2" y="T3"/>
                </a:cxn>
                <a:cxn ang="T10">
                  <a:pos x="T4" y="T5"/>
                </a:cxn>
                <a:cxn ang="T11">
                  <a:pos x="T6" y="T7"/>
                </a:cxn>
              </a:cxnLst>
              <a:rect l="T12" t="T13" r="T14" b="T15"/>
              <a:pathLst>
                <a:path w="478302" h="647114">
                  <a:moveTo>
                    <a:pt x="28135" y="0"/>
                  </a:moveTo>
                  <a:lnTo>
                    <a:pt x="0" y="647114"/>
                  </a:lnTo>
                  <a:lnTo>
                    <a:pt x="478302" y="112541"/>
                  </a:lnTo>
                  <a:lnTo>
                    <a:pt x="28135" y="0"/>
                  </a:lnTo>
                  <a:close/>
                </a:path>
              </a:pathLst>
            </a:custGeom>
            <a:solidFill>
              <a:srgbClr val="161616"/>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nchor="ctr"/>
            <a:lstStyle/>
            <a:p>
              <a:endParaRPr lang="zh-CN" altLang="en-US"/>
            </a:p>
          </p:txBody>
        </p:sp>
        <p:sp>
          <p:nvSpPr>
            <p:cNvPr id="53" name="任意多边形 9"/>
            <p:cNvSpPr>
              <a:spLocks noChangeArrowheads="1"/>
            </p:cNvSpPr>
            <p:nvPr/>
          </p:nvSpPr>
          <p:spPr bwMode="auto">
            <a:xfrm rot="10800000">
              <a:off x="9617751" y="212463"/>
              <a:ext cx="1068996" cy="787766"/>
            </a:xfrm>
            <a:custGeom>
              <a:avLst/>
              <a:gdLst>
                <a:gd name="T0" fmla="*/ 0 w 1069145"/>
                <a:gd name="T1" fmla="*/ 0 h 787791"/>
                <a:gd name="T2" fmla="*/ 1055077 w 1069145"/>
                <a:gd name="T3" fmla="*/ 295422 h 787791"/>
                <a:gd name="T4" fmla="*/ 1069145 w 1069145"/>
                <a:gd name="T5" fmla="*/ 787791 h 787791"/>
                <a:gd name="T6" fmla="*/ 0 w 1069145"/>
                <a:gd name="T7" fmla="*/ 0 h 787791"/>
                <a:gd name="T8" fmla="*/ 0 60000 65536"/>
                <a:gd name="T9" fmla="*/ 0 60000 65536"/>
                <a:gd name="T10" fmla="*/ 0 60000 65536"/>
                <a:gd name="T11" fmla="*/ 0 60000 65536"/>
                <a:gd name="T12" fmla="*/ 0 w 1069145"/>
                <a:gd name="T13" fmla="*/ 0 h 787791"/>
                <a:gd name="T14" fmla="*/ 1069145 w 1069145"/>
                <a:gd name="T15" fmla="*/ 787791 h 787791"/>
              </a:gdLst>
              <a:ahLst/>
              <a:cxnLst>
                <a:cxn ang="T8">
                  <a:pos x="T0" y="T1"/>
                </a:cxn>
                <a:cxn ang="T9">
                  <a:pos x="T2" y="T3"/>
                </a:cxn>
                <a:cxn ang="T10">
                  <a:pos x="T4" y="T5"/>
                </a:cxn>
                <a:cxn ang="T11">
                  <a:pos x="T6" y="T7"/>
                </a:cxn>
              </a:cxnLst>
              <a:rect l="T12" t="T13" r="T14" b="T15"/>
              <a:pathLst>
                <a:path w="1069145" h="787791">
                  <a:moveTo>
                    <a:pt x="0" y="0"/>
                  </a:moveTo>
                  <a:lnTo>
                    <a:pt x="1055077" y="295422"/>
                  </a:lnTo>
                  <a:lnTo>
                    <a:pt x="1069145" y="787791"/>
                  </a:lnTo>
                  <a:lnTo>
                    <a:pt x="0" y="0"/>
                  </a:lnTo>
                  <a:close/>
                </a:path>
              </a:pathLst>
            </a:custGeom>
            <a:solidFill>
              <a:srgbClr val="0D0D0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nchor="ctr"/>
            <a:lstStyle/>
            <a:p>
              <a:endParaRPr lang="zh-CN" altLang="en-US"/>
            </a:p>
          </p:txBody>
        </p:sp>
        <p:sp>
          <p:nvSpPr>
            <p:cNvPr id="54" name="任意多边形 10"/>
            <p:cNvSpPr>
              <a:spLocks noChangeArrowheads="1"/>
            </p:cNvSpPr>
            <p:nvPr/>
          </p:nvSpPr>
          <p:spPr bwMode="auto">
            <a:xfrm rot="10800000">
              <a:off x="8154914" y="226530"/>
              <a:ext cx="1505033" cy="1055043"/>
            </a:xfrm>
            <a:custGeom>
              <a:avLst/>
              <a:gdLst>
                <a:gd name="T0" fmla="*/ 0 w 1505243"/>
                <a:gd name="T1" fmla="*/ 590844 h 1055077"/>
                <a:gd name="T2" fmla="*/ 1505243 w 1505243"/>
                <a:gd name="T3" fmla="*/ 0 h 1055077"/>
                <a:gd name="T4" fmla="*/ 28135 w 1505243"/>
                <a:gd name="T5" fmla="*/ 1055077 h 1055077"/>
                <a:gd name="T6" fmla="*/ 0 w 1505243"/>
                <a:gd name="T7" fmla="*/ 590844 h 1055077"/>
                <a:gd name="T8" fmla="*/ 0 60000 65536"/>
                <a:gd name="T9" fmla="*/ 0 60000 65536"/>
                <a:gd name="T10" fmla="*/ 0 60000 65536"/>
                <a:gd name="T11" fmla="*/ 0 60000 65536"/>
                <a:gd name="T12" fmla="*/ 0 w 1505243"/>
                <a:gd name="T13" fmla="*/ 0 h 1055077"/>
                <a:gd name="T14" fmla="*/ 1505243 w 1505243"/>
                <a:gd name="T15" fmla="*/ 1055077 h 1055077"/>
              </a:gdLst>
              <a:ahLst/>
              <a:cxnLst>
                <a:cxn ang="T8">
                  <a:pos x="T0" y="T1"/>
                </a:cxn>
                <a:cxn ang="T9">
                  <a:pos x="T2" y="T3"/>
                </a:cxn>
                <a:cxn ang="T10">
                  <a:pos x="T4" y="T5"/>
                </a:cxn>
                <a:cxn ang="T11">
                  <a:pos x="T6" y="T7"/>
                </a:cxn>
              </a:cxnLst>
              <a:rect l="T12" t="T13" r="T14" b="T15"/>
              <a:pathLst>
                <a:path w="1505243" h="1055077">
                  <a:moveTo>
                    <a:pt x="0" y="590844"/>
                  </a:moveTo>
                  <a:lnTo>
                    <a:pt x="1505243" y="0"/>
                  </a:lnTo>
                  <a:lnTo>
                    <a:pt x="28135" y="1055077"/>
                  </a:lnTo>
                  <a:lnTo>
                    <a:pt x="0" y="590844"/>
                  </a:lnTo>
                  <a:close/>
                </a:path>
              </a:pathLst>
            </a:custGeom>
            <a:solidFill>
              <a:srgbClr val="161616"/>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nchor="ctr"/>
            <a:lstStyle/>
            <a:p>
              <a:endParaRPr lang="zh-CN" altLang="en-US"/>
            </a:p>
          </p:txBody>
        </p:sp>
        <p:sp>
          <p:nvSpPr>
            <p:cNvPr id="55" name="任意多边形 31"/>
            <p:cNvSpPr>
              <a:spLocks noChangeArrowheads="1"/>
            </p:cNvSpPr>
            <p:nvPr/>
          </p:nvSpPr>
          <p:spPr bwMode="auto">
            <a:xfrm rot="10800000">
              <a:off x="6706144" y="564143"/>
              <a:ext cx="1462836" cy="731497"/>
            </a:xfrm>
            <a:custGeom>
              <a:avLst/>
              <a:gdLst>
                <a:gd name="T0" fmla="*/ 0 w 1463040"/>
                <a:gd name="T1" fmla="*/ 0 h 731520"/>
                <a:gd name="T2" fmla="*/ 1406770 w 1463040"/>
                <a:gd name="T3" fmla="*/ 281354 h 731520"/>
                <a:gd name="T4" fmla="*/ 1463040 w 1463040"/>
                <a:gd name="T5" fmla="*/ 731520 h 731520"/>
                <a:gd name="T6" fmla="*/ 0 w 1463040"/>
                <a:gd name="T7" fmla="*/ 0 h 731520"/>
                <a:gd name="T8" fmla="*/ 0 60000 65536"/>
                <a:gd name="T9" fmla="*/ 0 60000 65536"/>
                <a:gd name="T10" fmla="*/ 0 60000 65536"/>
                <a:gd name="T11" fmla="*/ 0 60000 65536"/>
                <a:gd name="T12" fmla="*/ 0 w 1463040"/>
                <a:gd name="T13" fmla="*/ 0 h 731520"/>
                <a:gd name="T14" fmla="*/ 1463040 w 1463040"/>
                <a:gd name="T15" fmla="*/ 731520 h 731520"/>
              </a:gdLst>
              <a:ahLst/>
              <a:cxnLst>
                <a:cxn ang="T8">
                  <a:pos x="T0" y="T1"/>
                </a:cxn>
                <a:cxn ang="T9">
                  <a:pos x="T2" y="T3"/>
                </a:cxn>
                <a:cxn ang="T10">
                  <a:pos x="T4" y="T5"/>
                </a:cxn>
                <a:cxn ang="T11">
                  <a:pos x="T6" y="T7"/>
                </a:cxn>
              </a:cxnLst>
              <a:rect l="T12" t="T13" r="T14" b="T15"/>
              <a:pathLst>
                <a:path w="1463040" h="731520">
                  <a:moveTo>
                    <a:pt x="0" y="0"/>
                  </a:moveTo>
                  <a:lnTo>
                    <a:pt x="1406770" y="281354"/>
                  </a:lnTo>
                  <a:lnTo>
                    <a:pt x="1463040" y="731520"/>
                  </a:lnTo>
                  <a:lnTo>
                    <a:pt x="0" y="0"/>
                  </a:lnTo>
                  <a:close/>
                </a:path>
              </a:pathLst>
            </a:custGeom>
            <a:solidFill>
              <a:srgbClr val="0D0D0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nchor="ctr"/>
            <a:lstStyle/>
            <a:p>
              <a:endParaRPr lang="zh-CN" altLang="en-US"/>
            </a:p>
          </p:txBody>
        </p:sp>
        <p:sp>
          <p:nvSpPr>
            <p:cNvPr id="56" name="任意多边形 32"/>
            <p:cNvSpPr>
              <a:spLocks noChangeArrowheads="1"/>
            </p:cNvSpPr>
            <p:nvPr/>
          </p:nvSpPr>
          <p:spPr bwMode="auto">
            <a:xfrm rot="10800000">
              <a:off x="6171645" y="578211"/>
              <a:ext cx="618894" cy="1012842"/>
            </a:xfrm>
            <a:custGeom>
              <a:avLst/>
              <a:gdLst>
                <a:gd name="T0" fmla="*/ 0 w 618980"/>
                <a:gd name="T1" fmla="*/ 576775 h 1012874"/>
                <a:gd name="T2" fmla="*/ 618980 w 618980"/>
                <a:gd name="T3" fmla="*/ 0 h 1012874"/>
                <a:gd name="T4" fmla="*/ 84407 w 618980"/>
                <a:gd name="T5" fmla="*/ 1012874 h 1012874"/>
                <a:gd name="T6" fmla="*/ 0 w 618980"/>
                <a:gd name="T7" fmla="*/ 576775 h 1012874"/>
                <a:gd name="T8" fmla="*/ 0 60000 65536"/>
                <a:gd name="T9" fmla="*/ 0 60000 65536"/>
                <a:gd name="T10" fmla="*/ 0 60000 65536"/>
                <a:gd name="T11" fmla="*/ 0 60000 65536"/>
                <a:gd name="T12" fmla="*/ 0 w 618980"/>
                <a:gd name="T13" fmla="*/ 0 h 1012874"/>
                <a:gd name="T14" fmla="*/ 618980 w 618980"/>
                <a:gd name="T15" fmla="*/ 1012874 h 1012874"/>
              </a:gdLst>
              <a:ahLst/>
              <a:cxnLst>
                <a:cxn ang="T8">
                  <a:pos x="T0" y="T1"/>
                </a:cxn>
                <a:cxn ang="T9">
                  <a:pos x="T2" y="T3"/>
                </a:cxn>
                <a:cxn ang="T10">
                  <a:pos x="T4" y="T5"/>
                </a:cxn>
                <a:cxn ang="T11">
                  <a:pos x="T6" y="T7"/>
                </a:cxn>
              </a:cxnLst>
              <a:rect l="T12" t="T13" r="T14" b="T15"/>
              <a:pathLst>
                <a:path w="618980" h="1012874">
                  <a:moveTo>
                    <a:pt x="0" y="576775"/>
                  </a:moveTo>
                  <a:lnTo>
                    <a:pt x="618980" y="0"/>
                  </a:lnTo>
                  <a:lnTo>
                    <a:pt x="84407" y="1012874"/>
                  </a:lnTo>
                  <a:lnTo>
                    <a:pt x="0" y="576775"/>
                  </a:lnTo>
                  <a:close/>
                </a:path>
              </a:pathLst>
            </a:custGeom>
            <a:solidFill>
              <a:srgbClr val="161616"/>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nchor="ctr"/>
            <a:lstStyle/>
            <a:p>
              <a:endParaRPr lang="zh-CN" altLang="en-US"/>
            </a:p>
          </p:txBody>
        </p:sp>
        <p:sp>
          <p:nvSpPr>
            <p:cNvPr id="57" name="任意多边形 33"/>
            <p:cNvSpPr>
              <a:spLocks noChangeArrowheads="1"/>
            </p:cNvSpPr>
            <p:nvPr/>
          </p:nvSpPr>
          <p:spPr bwMode="auto">
            <a:xfrm rot="10800000">
              <a:off x="5187044" y="339069"/>
              <a:ext cx="984601" cy="1251984"/>
            </a:xfrm>
            <a:custGeom>
              <a:avLst/>
              <a:gdLst>
                <a:gd name="T0" fmla="*/ 0 w 984738"/>
                <a:gd name="T1" fmla="*/ 0 h 1252024"/>
                <a:gd name="T2" fmla="*/ 984738 w 984738"/>
                <a:gd name="T3" fmla="*/ 745587 h 1252024"/>
                <a:gd name="T4" fmla="*/ 970670 w 984738"/>
                <a:gd name="T5" fmla="*/ 1252024 h 1252024"/>
                <a:gd name="T6" fmla="*/ 0 w 984738"/>
                <a:gd name="T7" fmla="*/ 0 h 1252024"/>
                <a:gd name="T8" fmla="*/ 0 60000 65536"/>
                <a:gd name="T9" fmla="*/ 0 60000 65536"/>
                <a:gd name="T10" fmla="*/ 0 60000 65536"/>
                <a:gd name="T11" fmla="*/ 0 60000 65536"/>
                <a:gd name="T12" fmla="*/ 0 w 984738"/>
                <a:gd name="T13" fmla="*/ 0 h 1252024"/>
                <a:gd name="T14" fmla="*/ 984738 w 984738"/>
                <a:gd name="T15" fmla="*/ 1252024 h 1252024"/>
              </a:gdLst>
              <a:ahLst/>
              <a:cxnLst>
                <a:cxn ang="T8">
                  <a:pos x="T0" y="T1"/>
                </a:cxn>
                <a:cxn ang="T9">
                  <a:pos x="T2" y="T3"/>
                </a:cxn>
                <a:cxn ang="T10">
                  <a:pos x="T4" y="T5"/>
                </a:cxn>
                <a:cxn ang="T11">
                  <a:pos x="T6" y="T7"/>
                </a:cxn>
              </a:cxnLst>
              <a:rect l="T12" t="T13" r="T14" b="T15"/>
              <a:pathLst>
                <a:path w="984738" h="1252024">
                  <a:moveTo>
                    <a:pt x="0" y="0"/>
                  </a:moveTo>
                  <a:lnTo>
                    <a:pt x="984738" y="745587"/>
                  </a:lnTo>
                  <a:lnTo>
                    <a:pt x="970670" y="1252024"/>
                  </a:lnTo>
                  <a:lnTo>
                    <a:pt x="0" y="0"/>
                  </a:lnTo>
                  <a:close/>
                </a:path>
              </a:pathLst>
            </a:custGeom>
            <a:solidFill>
              <a:srgbClr val="0D0D0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nchor="ctr"/>
            <a:lstStyle/>
            <a:p>
              <a:endParaRPr lang="zh-CN" altLang="en-US"/>
            </a:p>
          </p:txBody>
        </p:sp>
        <p:sp>
          <p:nvSpPr>
            <p:cNvPr id="58" name="任意多边形 34"/>
            <p:cNvSpPr>
              <a:spLocks noChangeArrowheads="1"/>
            </p:cNvSpPr>
            <p:nvPr/>
          </p:nvSpPr>
          <p:spPr bwMode="auto">
            <a:xfrm rot="10800000">
              <a:off x="4736942" y="873623"/>
              <a:ext cx="478234" cy="492354"/>
            </a:xfrm>
            <a:custGeom>
              <a:avLst/>
              <a:gdLst>
                <a:gd name="T0" fmla="*/ 0 w 478301"/>
                <a:gd name="T1" fmla="*/ 492370 h 492370"/>
                <a:gd name="T2" fmla="*/ 0 w 478301"/>
                <a:gd name="T3" fmla="*/ 492370 h 492370"/>
                <a:gd name="T4" fmla="*/ 478301 w 478301"/>
                <a:gd name="T5" fmla="*/ 0 h 492370"/>
                <a:gd name="T6" fmla="*/ 0 60000 65536"/>
                <a:gd name="T7" fmla="*/ 0 60000 65536"/>
                <a:gd name="T8" fmla="*/ 0 60000 65536"/>
                <a:gd name="T9" fmla="*/ 0 w 478301"/>
                <a:gd name="T10" fmla="*/ 0 h 492370"/>
                <a:gd name="T11" fmla="*/ 478301 w 478301"/>
                <a:gd name="T12" fmla="*/ 492370 h 492370"/>
              </a:gdLst>
              <a:ahLst/>
              <a:cxnLst>
                <a:cxn ang="T6">
                  <a:pos x="T0" y="T1"/>
                </a:cxn>
                <a:cxn ang="T7">
                  <a:pos x="T2" y="T3"/>
                </a:cxn>
                <a:cxn ang="T8">
                  <a:pos x="T4" y="T5"/>
                </a:cxn>
              </a:cxnLst>
              <a:rect l="T9" t="T10" r="T11" b="T12"/>
              <a:pathLst>
                <a:path w="478301" h="492370">
                  <a:moveTo>
                    <a:pt x="0" y="492370"/>
                  </a:moveTo>
                  <a:lnTo>
                    <a:pt x="0" y="492370"/>
                  </a:lnTo>
                  <a:lnTo>
                    <a:pt x="478301" y="0"/>
                  </a:lnTo>
                </a:path>
              </a:pathLst>
            </a:cu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p>
              <a:endParaRPr lang="zh-CN" altLang="en-US"/>
            </a:p>
          </p:txBody>
        </p:sp>
        <p:sp>
          <p:nvSpPr>
            <p:cNvPr id="59" name="任意多边形 35"/>
            <p:cNvSpPr>
              <a:spLocks noChangeArrowheads="1"/>
            </p:cNvSpPr>
            <p:nvPr/>
          </p:nvSpPr>
          <p:spPr bwMode="auto">
            <a:xfrm rot="10800000">
              <a:off x="4765073" y="395337"/>
              <a:ext cx="450103" cy="872169"/>
            </a:xfrm>
            <a:custGeom>
              <a:avLst/>
              <a:gdLst>
                <a:gd name="T0" fmla="*/ 0 w 450166"/>
                <a:gd name="T1" fmla="*/ 872197 h 872197"/>
                <a:gd name="T2" fmla="*/ 450166 w 450166"/>
                <a:gd name="T3" fmla="*/ 0 h 872197"/>
                <a:gd name="T4" fmla="*/ 0 60000 65536"/>
                <a:gd name="T5" fmla="*/ 0 60000 65536"/>
                <a:gd name="T6" fmla="*/ 0 w 450166"/>
                <a:gd name="T7" fmla="*/ 0 h 872197"/>
                <a:gd name="T8" fmla="*/ 450166 w 450166"/>
                <a:gd name="T9" fmla="*/ 872197 h 872197"/>
              </a:gdLst>
              <a:ahLst/>
              <a:cxnLst>
                <a:cxn ang="T4">
                  <a:pos x="T0" y="T1"/>
                </a:cxn>
                <a:cxn ang="T5">
                  <a:pos x="T2" y="T3"/>
                </a:cxn>
              </a:cxnLst>
              <a:rect l="T6" t="T7" r="T8" b="T9"/>
              <a:pathLst>
                <a:path w="450166" h="872197">
                  <a:moveTo>
                    <a:pt x="0" y="872197"/>
                  </a:moveTo>
                  <a:lnTo>
                    <a:pt x="450166" y="0"/>
                  </a:lnTo>
                </a:path>
              </a:pathLst>
            </a:cu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p>
              <a:endParaRPr lang="zh-CN" altLang="en-US"/>
            </a:p>
          </p:txBody>
        </p:sp>
        <p:sp>
          <p:nvSpPr>
            <p:cNvPr id="60" name="任意多边形 36"/>
            <p:cNvSpPr>
              <a:spLocks noChangeArrowheads="1"/>
            </p:cNvSpPr>
            <p:nvPr/>
          </p:nvSpPr>
          <p:spPr bwMode="auto">
            <a:xfrm rot="10800000">
              <a:off x="4736942" y="325000"/>
              <a:ext cx="478234" cy="956574"/>
            </a:xfrm>
            <a:custGeom>
              <a:avLst/>
              <a:gdLst>
                <a:gd name="T0" fmla="*/ 0 w 478301"/>
                <a:gd name="T1" fmla="*/ 422031 h 956604"/>
                <a:gd name="T2" fmla="*/ 478301 w 478301"/>
                <a:gd name="T3" fmla="*/ 0 h 956604"/>
                <a:gd name="T4" fmla="*/ 14067 w 478301"/>
                <a:gd name="T5" fmla="*/ 956604 h 956604"/>
                <a:gd name="T6" fmla="*/ 0 w 478301"/>
                <a:gd name="T7" fmla="*/ 422031 h 956604"/>
                <a:gd name="T8" fmla="*/ 0 60000 65536"/>
                <a:gd name="T9" fmla="*/ 0 60000 65536"/>
                <a:gd name="T10" fmla="*/ 0 60000 65536"/>
                <a:gd name="T11" fmla="*/ 0 60000 65536"/>
                <a:gd name="T12" fmla="*/ 0 w 478301"/>
                <a:gd name="T13" fmla="*/ 0 h 956604"/>
                <a:gd name="T14" fmla="*/ 478301 w 478301"/>
                <a:gd name="T15" fmla="*/ 956604 h 956604"/>
              </a:gdLst>
              <a:ahLst/>
              <a:cxnLst>
                <a:cxn ang="T8">
                  <a:pos x="T0" y="T1"/>
                </a:cxn>
                <a:cxn ang="T9">
                  <a:pos x="T2" y="T3"/>
                </a:cxn>
                <a:cxn ang="T10">
                  <a:pos x="T4" y="T5"/>
                </a:cxn>
                <a:cxn ang="T11">
                  <a:pos x="T6" y="T7"/>
                </a:cxn>
              </a:cxnLst>
              <a:rect l="T12" t="T13" r="T14" b="T15"/>
              <a:pathLst>
                <a:path w="478301" h="956604">
                  <a:moveTo>
                    <a:pt x="0" y="422031"/>
                  </a:moveTo>
                  <a:lnTo>
                    <a:pt x="478301" y="0"/>
                  </a:lnTo>
                  <a:lnTo>
                    <a:pt x="14067" y="956604"/>
                  </a:lnTo>
                  <a:lnTo>
                    <a:pt x="0" y="422031"/>
                  </a:lnTo>
                  <a:close/>
                </a:path>
              </a:pathLst>
            </a:custGeom>
            <a:solidFill>
              <a:srgbClr val="161616"/>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nchor="ctr"/>
            <a:lstStyle/>
            <a:p>
              <a:endParaRPr lang="zh-CN" altLang="en-US"/>
            </a:p>
          </p:txBody>
        </p:sp>
        <p:sp>
          <p:nvSpPr>
            <p:cNvPr id="61" name="任意多边形 37"/>
            <p:cNvSpPr>
              <a:spLocks noChangeArrowheads="1"/>
            </p:cNvSpPr>
            <p:nvPr/>
          </p:nvSpPr>
          <p:spPr bwMode="auto">
            <a:xfrm rot="10800000">
              <a:off x="3865420" y="395338"/>
              <a:ext cx="858009" cy="886236"/>
            </a:xfrm>
            <a:custGeom>
              <a:avLst/>
              <a:gdLst>
                <a:gd name="T0" fmla="*/ 0 w 858129"/>
                <a:gd name="T1" fmla="*/ 0 h 886264"/>
                <a:gd name="T2" fmla="*/ 858129 w 858129"/>
                <a:gd name="T3" fmla="*/ 393895 h 886264"/>
                <a:gd name="T4" fmla="*/ 675249 w 858129"/>
                <a:gd name="T5" fmla="*/ 886264 h 886264"/>
                <a:gd name="T6" fmla="*/ 0 w 858129"/>
                <a:gd name="T7" fmla="*/ 0 h 886264"/>
                <a:gd name="T8" fmla="*/ 0 60000 65536"/>
                <a:gd name="T9" fmla="*/ 0 60000 65536"/>
                <a:gd name="T10" fmla="*/ 0 60000 65536"/>
                <a:gd name="T11" fmla="*/ 0 60000 65536"/>
                <a:gd name="T12" fmla="*/ 0 w 858129"/>
                <a:gd name="T13" fmla="*/ 0 h 886264"/>
                <a:gd name="T14" fmla="*/ 858129 w 858129"/>
                <a:gd name="T15" fmla="*/ 886264 h 886264"/>
              </a:gdLst>
              <a:ahLst/>
              <a:cxnLst>
                <a:cxn ang="T8">
                  <a:pos x="T0" y="T1"/>
                </a:cxn>
                <a:cxn ang="T9">
                  <a:pos x="T2" y="T3"/>
                </a:cxn>
                <a:cxn ang="T10">
                  <a:pos x="T4" y="T5"/>
                </a:cxn>
                <a:cxn ang="T11">
                  <a:pos x="T6" y="T7"/>
                </a:cxn>
              </a:cxnLst>
              <a:rect l="T12" t="T13" r="T14" b="T15"/>
              <a:pathLst>
                <a:path w="858129" h="886264">
                  <a:moveTo>
                    <a:pt x="0" y="0"/>
                  </a:moveTo>
                  <a:lnTo>
                    <a:pt x="858129" y="393895"/>
                  </a:lnTo>
                  <a:lnTo>
                    <a:pt x="675249" y="886264"/>
                  </a:lnTo>
                  <a:lnTo>
                    <a:pt x="0" y="0"/>
                  </a:lnTo>
                  <a:close/>
                </a:path>
              </a:pathLst>
            </a:custGeom>
            <a:solidFill>
              <a:srgbClr val="0D0D0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nchor="ctr"/>
            <a:lstStyle/>
            <a:p>
              <a:endParaRPr lang="zh-CN" altLang="en-US"/>
            </a:p>
          </p:txBody>
        </p:sp>
        <p:sp>
          <p:nvSpPr>
            <p:cNvPr id="62" name="任意多边形 38"/>
            <p:cNvSpPr>
              <a:spLocks noChangeArrowheads="1"/>
            </p:cNvSpPr>
            <p:nvPr/>
          </p:nvSpPr>
          <p:spPr bwMode="auto">
            <a:xfrm rot="10800000">
              <a:off x="3836734" y="381216"/>
              <a:ext cx="210987" cy="14121"/>
            </a:xfrm>
            <a:custGeom>
              <a:avLst/>
              <a:gdLst>
                <a:gd name="T0" fmla="*/ 0 w 211016"/>
                <a:gd name="T1" fmla="*/ 0 h 14121"/>
                <a:gd name="T2" fmla="*/ 0 w 211016"/>
                <a:gd name="T3" fmla="*/ 0 h 14121"/>
                <a:gd name="T4" fmla="*/ 211016 w 211016"/>
                <a:gd name="T5" fmla="*/ 14068 h 14121"/>
                <a:gd name="T6" fmla="*/ 0 60000 65536"/>
                <a:gd name="T7" fmla="*/ 0 60000 65536"/>
                <a:gd name="T8" fmla="*/ 0 60000 65536"/>
                <a:gd name="T9" fmla="*/ 0 w 211016"/>
                <a:gd name="T10" fmla="*/ 0 h 14121"/>
                <a:gd name="T11" fmla="*/ 211016 w 211016"/>
                <a:gd name="T12" fmla="*/ 14121 h 14121"/>
              </a:gdLst>
              <a:ahLst/>
              <a:cxnLst>
                <a:cxn ang="T6">
                  <a:pos x="T0" y="T1"/>
                </a:cxn>
                <a:cxn ang="T7">
                  <a:pos x="T2" y="T3"/>
                </a:cxn>
                <a:cxn ang="T8">
                  <a:pos x="T4" y="T5"/>
                </a:cxn>
              </a:cxnLst>
              <a:rect l="T9" t="T10" r="T11" b="T12"/>
              <a:pathLst>
                <a:path w="211016" h="14121">
                  <a:moveTo>
                    <a:pt x="0" y="0"/>
                  </a:moveTo>
                  <a:lnTo>
                    <a:pt x="0" y="0"/>
                  </a:lnTo>
                  <a:cubicBezTo>
                    <a:pt x="173425" y="15766"/>
                    <a:pt x="102951" y="14068"/>
                    <a:pt x="211016" y="14068"/>
                  </a:cubicBezTo>
                </a:path>
              </a:pathLst>
            </a:cu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p>
              <a:endParaRPr lang="zh-CN" altLang="en-US"/>
            </a:p>
          </p:txBody>
        </p:sp>
        <p:sp>
          <p:nvSpPr>
            <p:cNvPr id="63" name="任意多边形 39"/>
            <p:cNvSpPr>
              <a:spLocks noChangeArrowheads="1"/>
            </p:cNvSpPr>
            <p:nvPr/>
          </p:nvSpPr>
          <p:spPr bwMode="auto">
            <a:xfrm rot="10800000">
              <a:off x="2795870" y="367203"/>
              <a:ext cx="1237785" cy="928437"/>
            </a:xfrm>
            <a:custGeom>
              <a:avLst/>
              <a:gdLst>
                <a:gd name="T0" fmla="*/ 140677 w 1237957"/>
                <a:gd name="T1" fmla="*/ 407963 h 928467"/>
                <a:gd name="T2" fmla="*/ 1237957 w 1237957"/>
                <a:gd name="T3" fmla="*/ 0 h 928467"/>
                <a:gd name="T4" fmla="*/ 0 w 1237957"/>
                <a:gd name="T5" fmla="*/ 928467 h 928467"/>
                <a:gd name="T6" fmla="*/ 140677 w 1237957"/>
                <a:gd name="T7" fmla="*/ 407963 h 928467"/>
                <a:gd name="T8" fmla="*/ 0 60000 65536"/>
                <a:gd name="T9" fmla="*/ 0 60000 65536"/>
                <a:gd name="T10" fmla="*/ 0 60000 65536"/>
                <a:gd name="T11" fmla="*/ 0 60000 65536"/>
                <a:gd name="T12" fmla="*/ 0 w 1237957"/>
                <a:gd name="T13" fmla="*/ 0 h 928467"/>
                <a:gd name="T14" fmla="*/ 1237957 w 1237957"/>
                <a:gd name="T15" fmla="*/ 928467 h 928467"/>
              </a:gdLst>
              <a:ahLst/>
              <a:cxnLst>
                <a:cxn ang="T8">
                  <a:pos x="T0" y="T1"/>
                </a:cxn>
                <a:cxn ang="T9">
                  <a:pos x="T2" y="T3"/>
                </a:cxn>
                <a:cxn ang="T10">
                  <a:pos x="T4" y="T5"/>
                </a:cxn>
                <a:cxn ang="T11">
                  <a:pos x="T6" y="T7"/>
                </a:cxn>
              </a:cxnLst>
              <a:rect l="T12" t="T13" r="T14" b="T15"/>
              <a:pathLst>
                <a:path w="1237957" h="928467">
                  <a:moveTo>
                    <a:pt x="140677" y="407963"/>
                  </a:moveTo>
                  <a:lnTo>
                    <a:pt x="1237957" y="0"/>
                  </a:lnTo>
                  <a:lnTo>
                    <a:pt x="0" y="928467"/>
                  </a:lnTo>
                  <a:lnTo>
                    <a:pt x="140677" y="407963"/>
                  </a:lnTo>
                  <a:close/>
                </a:path>
              </a:pathLst>
            </a:custGeom>
            <a:solidFill>
              <a:srgbClr val="161616"/>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nchor="ctr"/>
            <a:lstStyle/>
            <a:p>
              <a:endParaRPr lang="zh-CN" altLang="en-US"/>
            </a:p>
          </p:txBody>
        </p:sp>
        <p:sp>
          <p:nvSpPr>
            <p:cNvPr id="64" name="任意多边形 40"/>
            <p:cNvSpPr>
              <a:spLocks noChangeArrowheads="1"/>
            </p:cNvSpPr>
            <p:nvPr/>
          </p:nvSpPr>
          <p:spPr bwMode="auto">
            <a:xfrm rot="10800000">
              <a:off x="-17276" y="550077"/>
              <a:ext cx="1575362" cy="2503969"/>
            </a:xfrm>
            <a:custGeom>
              <a:avLst/>
              <a:gdLst>
                <a:gd name="T0" fmla="*/ 126609 w 1575581"/>
                <a:gd name="T1" fmla="*/ 2433711 h 2504049"/>
                <a:gd name="T2" fmla="*/ 0 w 1575581"/>
                <a:gd name="T3" fmla="*/ 1871006 h 2504049"/>
                <a:gd name="T4" fmla="*/ 1575581 w 1575581"/>
                <a:gd name="T5" fmla="*/ 0 h 2504049"/>
                <a:gd name="T6" fmla="*/ 126609 w 1575581"/>
                <a:gd name="T7" fmla="*/ 2504049 h 2504049"/>
                <a:gd name="T8" fmla="*/ 126609 w 1575581"/>
                <a:gd name="T9" fmla="*/ 2433711 h 2504049"/>
                <a:gd name="T10" fmla="*/ 0 60000 65536"/>
                <a:gd name="T11" fmla="*/ 0 60000 65536"/>
                <a:gd name="T12" fmla="*/ 0 60000 65536"/>
                <a:gd name="T13" fmla="*/ 0 60000 65536"/>
                <a:gd name="T14" fmla="*/ 0 60000 65536"/>
                <a:gd name="T15" fmla="*/ 0 w 1575581"/>
                <a:gd name="T16" fmla="*/ 0 h 2504049"/>
                <a:gd name="T17" fmla="*/ 1575581 w 1575581"/>
                <a:gd name="T18" fmla="*/ 2504049 h 2504049"/>
              </a:gdLst>
              <a:ahLst/>
              <a:cxnLst>
                <a:cxn ang="T10">
                  <a:pos x="T0" y="T1"/>
                </a:cxn>
                <a:cxn ang="T11">
                  <a:pos x="T2" y="T3"/>
                </a:cxn>
                <a:cxn ang="T12">
                  <a:pos x="T4" y="T5"/>
                </a:cxn>
                <a:cxn ang="T13">
                  <a:pos x="T6" y="T7"/>
                </a:cxn>
                <a:cxn ang="T14">
                  <a:pos x="T8" y="T9"/>
                </a:cxn>
              </a:cxnLst>
              <a:rect l="T15" t="T16" r="T17" b="T18"/>
              <a:pathLst>
                <a:path w="1575581" h="2504049">
                  <a:moveTo>
                    <a:pt x="126609" y="2433711"/>
                  </a:moveTo>
                  <a:lnTo>
                    <a:pt x="0" y="1871004"/>
                  </a:lnTo>
                  <a:lnTo>
                    <a:pt x="1575581" y="0"/>
                  </a:lnTo>
                  <a:lnTo>
                    <a:pt x="126609" y="2504049"/>
                  </a:lnTo>
                  <a:lnTo>
                    <a:pt x="126609" y="2433711"/>
                  </a:lnTo>
                  <a:close/>
                </a:path>
              </a:pathLst>
            </a:custGeom>
            <a:solidFill>
              <a:srgbClr val="161616"/>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nchor="ctr"/>
            <a:lstStyle/>
            <a:p>
              <a:endParaRPr lang="zh-CN" altLang="en-US"/>
            </a:p>
          </p:txBody>
        </p:sp>
        <p:sp>
          <p:nvSpPr>
            <p:cNvPr id="65" name="任意多边形 41"/>
            <p:cNvSpPr>
              <a:spLocks noChangeArrowheads="1"/>
            </p:cNvSpPr>
            <p:nvPr/>
          </p:nvSpPr>
          <p:spPr bwMode="auto">
            <a:xfrm rot="10800000">
              <a:off x="1403362" y="564143"/>
              <a:ext cx="1378442" cy="759632"/>
            </a:xfrm>
            <a:custGeom>
              <a:avLst/>
              <a:gdLst>
                <a:gd name="T0" fmla="*/ 0 w 1378634"/>
                <a:gd name="T1" fmla="*/ 0 h 759656"/>
                <a:gd name="T2" fmla="*/ 1252025 w 1378634"/>
                <a:gd name="T3" fmla="*/ 168813 h 759656"/>
                <a:gd name="T4" fmla="*/ 1378634 w 1378634"/>
                <a:gd name="T5" fmla="*/ 759656 h 759656"/>
                <a:gd name="T6" fmla="*/ 0 w 1378634"/>
                <a:gd name="T7" fmla="*/ 0 h 759656"/>
                <a:gd name="T8" fmla="*/ 0 60000 65536"/>
                <a:gd name="T9" fmla="*/ 0 60000 65536"/>
                <a:gd name="T10" fmla="*/ 0 60000 65536"/>
                <a:gd name="T11" fmla="*/ 0 60000 65536"/>
                <a:gd name="T12" fmla="*/ 0 w 1378634"/>
                <a:gd name="T13" fmla="*/ 0 h 759656"/>
                <a:gd name="T14" fmla="*/ 1378634 w 1378634"/>
                <a:gd name="T15" fmla="*/ 759656 h 759656"/>
              </a:gdLst>
              <a:ahLst/>
              <a:cxnLst>
                <a:cxn ang="T8">
                  <a:pos x="T0" y="T1"/>
                </a:cxn>
                <a:cxn ang="T9">
                  <a:pos x="T2" y="T3"/>
                </a:cxn>
                <a:cxn ang="T10">
                  <a:pos x="T4" y="T5"/>
                </a:cxn>
                <a:cxn ang="T11">
                  <a:pos x="T6" y="T7"/>
                </a:cxn>
              </a:cxnLst>
              <a:rect l="T12" t="T13" r="T14" b="T15"/>
              <a:pathLst>
                <a:path w="1378634" h="759656">
                  <a:moveTo>
                    <a:pt x="0" y="0"/>
                  </a:moveTo>
                  <a:lnTo>
                    <a:pt x="1252025" y="168813"/>
                  </a:lnTo>
                  <a:lnTo>
                    <a:pt x="1378634" y="759656"/>
                  </a:lnTo>
                  <a:lnTo>
                    <a:pt x="0" y="0"/>
                  </a:lnTo>
                  <a:close/>
                </a:path>
              </a:pathLst>
            </a:custGeom>
            <a:solidFill>
              <a:srgbClr val="0D0D0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nchor="ctr"/>
            <a:lstStyle/>
            <a:p>
              <a:endParaRPr lang="zh-CN" altLang="en-US"/>
            </a:p>
          </p:txBody>
        </p:sp>
      </p:grpSp>
    </p:spTree>
  </p:cSld>
  <p:clrMapOvr>
    <a:masterClrMapping/>
  </p:clrMapOvr>
  <p:transition spd="slow" advTm="3000">
    <p:fade/>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任意多边形 26"/>
          <p:cNvSpPr>
            <a:spLocks noChangeArrowheads="1"/>
          </p:cNvSpPr>
          <p:nvPr/>
        </p:nvSpPr>
        <p:spPr bwMode="auto">
          <a:xfrm>
            <a:off x="-12700" y="0"/>
            <a:ext cx="2897188" cy="14288"/>
          </a:xfrm>
          <a:custGeom>
            <a:avLst/>
            <a:gdLst>
              <a:gd name="T0" fmla="*/ 0 w 2897945"/>
              <a:gd name="T1" fmla="*/ 0 h 14068"/>
              <a:gd name="T2" fmla="*/ 2894919 w 2897945"/>
              <a:gd name="T3" fmla="*/ 14968 h 14068"/>
              <a:gd name="T4" fmla="*/ 0 60000 65536"/>
              <a:gd name="T5" fmla="*/ 0 60000 65536"/>
              <a:gd name="T6" fmla="*/ 0 w 2897945"/>
              <a:gd name="T7" fmla="*/ 0 h 14068"/>
              <a:gd name="T8" fmla="*/ 2897945 w 2897945"/>
              <a:gd name="T9" fmla="*/ 14068 h 14068"/>
            </a:gdLst>
            <a:ahLst/>
            <a:cxnLst>
              <a:cxn ang="T4">
                <a:pos x="T0" y="T1"/>
              </a:cxn>
              <a:cxn ang="T5">
                <a:pos x="T2" y="T3"/>
              </a:cxn>
            </a:cxnLst>
            <a:rect l="T6" t="T7" r="T8" b="T9"/>
            <a:pathLst>
              <a:path w="2897945" h="14068">
                <a:moveTo>
                  <a:pt x="0" y="0"/>
                </a:moveTo>
                <a:lnTo>
                  <a:pt x="2897945" y="14068"/>
                </a:lnTo>
              </a:path>
            </a:pathLst>
          </a:cu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p>
            <a:endParaRPr lang="zh-CN" altLang="en-US"/>
          </a:p>
        </p:txBody>
      </p:sp>
      <p:sp>
        <p:nvSpPr>
          <p:cNvPr id="18452" name="任意多边形 11"/>
          <p:cNvSpPr>
            <a:spLocks noChangeArrowheads="1"/>
          </p:cNvSpPr>
          <p:nvPr/>
        </p:nvSpPr>
        <p:spPr bwMode="auto">
          <a:xfrm>
            <a:off x="3855462" y="3651250"/>
            <a:ext cx="2025800" cy="2630584"/>
          </a:xfrm>
          <a:custGeom>
            <a:avLst/>
            <a:gdLst>
              <a:gd name="T0" fmla="*/ 281354 w 2025748"/>
              <a:gd name="T1" fmla="*/ 1927276 h 2630659"/>
              <a:gd name="T2" fmla="*/ 1702191 w 2025748"/>
              <a:gd name="T3" fmla="*/ 2152357 h 2630659"/>
              <a:gd name="T4" fmla="*/ 1730327 w 2025748"/>
              <a:gd name="T5" fmla="*/ 2630659 h 2630659"/>
              <a:gd name="T6" fmla="*/ 295422 w 2025748"/>
              <a:gd name="T7" fmla="*/ 1941344 h 2630659"/>
              <a:gd name="T8" fmla="*/ 450167 w 2025748"/>
              <a:gd name="T9" fmla="*/ 1969479 h 2630659"/>
              <a:gd name="T10" fmla="*/ 0 w 2025748"/>
              <a:gd name="T11" fmla="*/ 548640 h 2630659"/>
              <a:gd name="T12" fmla="*/ 2011680 w 2025748"/>
              <a:gd name="T13" fmla="*/ 0 h 2630659"/>
              <a:gd name="T14" fmla="*/ 2025748 w 2025748"/>
              <a:gd name="T15" fmla="*/ 70339 h 2630659"/>
              <a:gd name="T16" fmla="*/ 0 60000 65536"/>
              <a:gd name="T17" fmla="*/ 0 60000 65536"/>
              <a:gd name="T18" fmla="*/ 0 60000 65536"/>
              <a:gd name="T19" fmla="*/ 0 60000 65536"/>
              <a:gd name="T20" fmla="*/ 0 60000 65536"/>
              <a:gd name="T21" fmla="*/ 0 60000 65536"/>
              <a:gd name="T22" fmla="*/ 0 60000 65536"/>
              <a:gd name="T23" fmla="*/ 0 60000 65536"/>
              <a:gd name="T24" fmla="*/ 0 w 2025748"/>
              <a:gd name="T25" fmla="*/ 0 h 2630659"/>
              <a:gd name="T26" fmla="*/ 2025748 w 2025748"/>
              <a:gd name="T27" fmla="*/ 2630659 h 2630659"/>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025748" h="2630659">
                <a:moveTo>
                  <a:pt x="281354" y="1927274"/>
                </a:moveTo>
                <a:lnTo>
                  <a:pt x="1702191" y="2152357"/>
                </a:lnTo>
                <a:lnTo>
                  <a:pt x="1730327" y="2630659"/>
                </a:lnTo>
                <a:lnTo>
                  <a:pt x="295422" y="1941342"/>
                </a:lnTo>
                <a:cubicBezTo>
                  <a:pt x="432452" y="1956568"/>
                  <a:pt x="384051" y="1936421"/>
                  <a:pt x="450167" y="1969477"/>
                </a:cubicBezTo>
                <a:lnTo>
                  <a:pt x="0" y="548640"/>
                </a:lnTo>
                <a:lnTo>
                  <a:pt x="2011680" y="0"/>
                </a:lnTo>
                <a:lnTo>
                  <a:pt x="2025748" y="70339"/>
                </a:lnTo>
              </a:path>
            </a:pathLst>
          </a:cu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p>
            <a:endParaRPr lang="zh-CN" altLang="en-US"/>
          </a:p>
        </p:txBody>
      </p:sp>
      <p:pic>
        <p:nvPicPr>
          <p:cNvPr id="18436" name="图片 78"/>
          <p:cNvPicPr preferRelativeResize="0">
            <a:picLocks noChangeAspect="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2641600" y="1079500"/>
            <a:ext cx="6229350" cy="41529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8437" name="文本框 79"/>
          <p:cNvSpPr>
            <a:spLocks noChangeArrowheads="1"/>
          </p:cNvSpPr>
          <p:nvPr/>
        </p:nvSpPr>
        <p:spPr bwMode="auto">
          <a:xfrm>
            <a:off x="1508125" y="1401763"/>
            <a:ext cx="2362200" cy="584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pPr algn="ctr"/>
            <a:r>
              <a:rPr lang="zh-CN" altLang="en-US" sz="3200" b="1">
                <a:solidFill>
                  <a:schemeClr val="bg1"/>
                </a:solidFill>
                <a:latin typeface="微软雅黑" pitchFamily="34" charset="-122"/>
                <a:ea typeface="微软雅黑" pitchFamily="34" charset="-122"/>
                <a:sym typeface="微软雅黑" pitchFamily="34" charset="-122"/>
              </a:rPr>
              <a:t>添加标题</a:t>
            </a:r>
          </a:p>
        </p:txBody>
      </p:sp>
      <p:sp>
        <p:nvSpPr>
          <p:cNvPr id="18438" name="矩形 80"/>
          <p:cNvSpPr>
            <a:spLocks noChangeArrowheads="1"/>
          </p:cNvSpPr>
          <p:nvPr/>
        </p:nvSpPr>
        <p:spPr bwMode="auto">
          <a:xfrm>
            <a:off x="7773988" y="4279900"/>
            <a:ext cx="2622550" cy="12890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pPr>
              <a:lnSpc>
                <a:spcPct val="150000"/>
              </a:lnSpc>
            </a:pPr>
            <a:r>
              <a:rPr lang="zh-CN" altLang="en-US" b="1">
                <a:solidFill>
                  <a:schemeClr val="bg1"/>
                </a:solidFill>
                <a:latin typeface="微软雅黑" pitchFamily="34" charset="-122"/>
                <a:ea typeface="微软雅黑" pitchFamily="34" charset="-122"/>
                <a:sym typeface="微软雅黑" pitchFamily="34" charset="-122"/>
              </a:rPr>
              <a:t>单击此处编辑文本</a:t>
            </a:r>
            <a:endParaRPr lang="en-US" altLang="zh-CN" b="1">
              <a:solidFill>
                <a:schemeClr val="bg1"/>
              </a:solidFill>
              <a:latin typeface="微软雅黑" pitchFamily="34" charset="-122"/>
              <a:ea typeface="微软雅黑" pitchFamily="34" charset="-122"/>
              <a:sym typeface="微软雅黑" pitchFamily="34" charset="-122"/>
            </a:endParaRPr>
          </a:p>
          <a:p>
            <a:pPr>
              <a:lnSpc>
                <a:spcPct val="150000"/>
              </a:lnSpc>
            </a:pPr>
            <a:r>
              <a:rPr lang="zh-CN" altLang="en-US" b="1">
                <a:solidFill>
                  <a:schemeClr val="bg1"/>
                </a:solidFill>
                <a:latin typeface="微软雅黑" pitchFamily="34" charset="-122"/>
                <a:ea typeface="微软雅黑" pitchFamily="34" charset="-122"/>
                <a:sym typeface="微软雅黑" pitchFamily="34" charset="-122"/>
              </a:rPr>
              <a:t>单击此处编辑文本</a:t>
            </a:r>
            <a:endParaRPr lang="en-US" altLang="zh-CN" b="1">
              <a:solidFill>
                <a:schemeClr val="bg1"/>
              </a:solidFill>
              <a:latin typeface="微软雅黑" pitchFamily="34" charset="-122"/>
              <a:ea typeface="微软雅黑" pitchFamily="34" charset="-122"/>
              <a:sym typeface="微软雅黑" pitchFamily="34" charset="-122"/>
            </a:endParaRPr>
          </a:p>
          <a:p>
            <a:pPr>
              <a:lnSpc>
                <a:spcPct val="150000"/>
              </a:lnSpc>
            </a:pPr>
            <a:r>
              <a:rPr lang="zh-CN" altLang="en-US" b="1">
                <a:solidFill>
                  <a:schemeClr val="bg1"/>
                </a:solidFill>
                <a:latin typeface="微软雅黑" pitchFamily="34" charset="-122"/>
                <a:ea typeface="微软雅黑" pitchFamily="34" charset="-122"/>
                <a:sym typeface="微软雅黑" pitchFamily="34" charset="-122"/>
              </a:rPr>
              <a:t>单击此处编辑文本</a:t>
            </a:r>
            <a:endParaRPr lang="zh-CN" altLang="en-US"/>
          </a:p>
        </p:txBody>
      </p:sp>
      <p:grpSp>
        <p:nvGrpSpPr>
          <p:cNvPr id="31" name="组合 30"/>
          <p:cNvGrpSpPr/>
          <p:nvPr/>
        </p:nvGrpSpPr>
        <p:grpSpPr>
          <a:xfrm flipV="1">
            <a:off x="-31750" y="3814308"/>
            <a:ext cx="12209462" cy="3108021"/>
            <a:chOff x="-31750" y="-53975"/>
            <a:chExt cx="12209462" cy="3108021"/>
          </a:xfrm>
        </p:grpSpPr>
        <p:sp>
          <p:nvSpPr>
            <p:cNvPr id="32" name="任意多边形 26"/>
            <p:cNvSpPr>
              <a:spLocks noChangeArrowheads="1"/>
            </p:cNvSpPr>
            <p:nvPr/>
          </p:nvSpPr>
          <p:spPr bwMode="auto">
            <a:xfrm>
              <a:off x="-26654" y="-30152"/>
              <a:ext cx="2897541" cy="14068"/>
            </a:xfrm>
            <a:custGeom>
              <a:avLst/>
              <a:gdLst>
                <a:gd name="T0" fmla="*/ 0 w 2897945"/>
                <a:gd name="T1" fmla="*/ 0 h 14068"/>
                <a:gd name="T2" fmla="*/ 2897945 w 2897945"/>
                <a:gd name="T3" fmla="*/ 14068 h 14068"/>
                <a:gd name="T4" fmla="*/ 0 60000 65536"/>
                <a:gd name="T5" fmla="*/ 0 60000 65536"/>
                <a:gd name="T6" fmla="*/ 0 w 2897945"/>
                <a:gd name="T7" fmla="*/ 0 h 14068"/>
                <a:gd name="T8" fmla="*/ 2897945 w 2897945"/>
                <a:gd name="T9" fmla="*/ 14068 h 14068"/>
              </a:gdLst>
              <a:ahLst/>
              <a:cxnLst>
                <a:cxn ang="T4">
                  <a:pos x="T0" y="T1"/>
                </a:cxn>
                <a:cxn ang="T5">
                  <a:pos x="T2" y="T3"/>
                </a:cxn>
              </a:cxnLst>
              <a:rect l="T6" t="T7" r="T8" b="T9"/>
              <a:pathLst>
                <a:path w="2897945" h="14068">
                  <a:moveTo>
                    <a:pt x="0" y="0"/>
                  </a:moveTo>
                  <a:lnTo>
                    <a:pt x="2897945" y="14068"/>
                  </a:lnTo>
                </a:path>
              </a:pathLst>
            </a:cu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p>
              <a:endParaRPr lang="zh-CN" altLang="en-US"/>
            </a:p>
          </p:txBody>
        </p:sp>
        <p:sp>
          <p:nvSpPr>
            <p:cNvPr id="33" name="任意多边形 12"/>
            <p:cNvSpPr>
              <a:spLocks noChangeArrowheads="1"/>
            </p:cNvSpPr>
            <p:nvPr/>
          </p:nvSpPr>
          <p:spPr bwMode="auto">
            <a:xfrm rot="5400000">
              <a:off x="10225953" y="609932"/>
              <a:ext cx="2581340" cy="1322179"/>
            </a:xfrm>
            <a:custGeom>
              <a:avLst/>
              <a:gdLst>
                <a:gd name="T0" fmla="*/ 0 w 1800665"/>
                <a:gd name="T1" fmla="*/ 0 h 3108120"/>
                <a:gd name="T2" fmla="*/ 7605663 w 1800665"/>
                <a:gd name="T3" fmla="*/ 0 h 3108120"/>
                <a:gd name="T4" fmla="*/ 64743 w 1800665"/>
                <a:gd name="T5" fmla="*/ 101838 h 3108120"/>
                <a:gd name="T6" fmla="*/ 0 w 1800665"/>
                <a:gd name="T7" fmla="*/ 0 h 3108120"/>
                <a:gd name="T8" fmla="*/ 0 60000 65536"/>
                <a:gd name="T9" fmla="*/ 0 60000 65536"/>
                <a:gd name="T10" fmla="*/ 0 60000 65536"/>
                <a:gd name="T11" fmla="*/ 0 60000 65536"/>
                <a:gd name="T12" fmla="*/ 0 w 1800665"/>
                <a:gd name="T13" fmla="*/ 0 h 3108120"/>
                <a:gd name="T14" fmla="*/ 1800665 w 1800665"/>
                <a:gd name="T15" fmla="*/ 3108120 h 3108120"/>
              </a:gdLst>
              <a:ahLst/>
              <a:cxnLst>
                <a:cxn ang="T8">
                  <a:pos x="T0" y="T1"/>
                </a:cxn>
                <a:cxn ang="T9">
                  <a:pos x="T2" y="T3"/>
                </a:cxn>
                <a:cxn ang="T10">
                  <a:pos x="T4" y="T5"/>
                </a:cxn>
                <a:cxn ang="T11">
                  <a:pos x="T6" y="T7"/>
                </a:cxn>
              </a:cxnLst>
              <a:rect l="T12" t="T13" r="T14" b="T15"/>
              <a:pathLst>
                <a:path w="1800665" h="3108120">
                  <a:moveTo>
                    <a:pt x="0" y="0"/>
                  </a:moveTo>
                  <a:lnTo>
                    <a:pt x="1800665" y="0"/>
                  </a:lnTo>
                  <a:lnTo>
                    <a:pt x="15328" y="3108120"/>
                  </a:lnTo>
                  <a:cubicBezTo>
                    <a:pt x="10219" y="2072080"/>
                    <a:pt x="5109" y="1036040"/>
                    <a:pt x="0" y="0"/>
                  </a:cubicBezTo>
                  <a:close/>
                </a:path>
              </a:pathLst>
            </a:custGeom>
            <a:gradFill rotWithShape="1">
              <a:gsLst>
                <a:gs pos="0">
                  <a:schemeClr val="tx1">
                    <a:lumMod val="95000"/>
                    <a:lumOff val="5000"/>
                  </a:schemeClr>
                </a:gs>
                <a:gs pos="43999">
                  <a:schemeClr val="accent3">
                    <a:lumMod val="75000"/>
                  </a:schemeClr>
                </a:gs>
                <a:gs pos="100000">
                  <a:schemeClr val="accent4"/>
                </a:gs>
              </a:gsLst>
              <a:lin ang="0" scaled="1"/>
            </a:gradFill>
            <a:ln>
              <a:noFill/>
            </a:ln>
            <a:extLst/>
          </p:spPr>
          <p:txBody>
            <a:bodyPr anchor="ctr"/>
            <a:lstStyle/>
            <a:p>
              <a:endParaRPr lang="zh-CN" altLang="en-US"/>
            </a:p>
          </p:txBody>
        </p:sp>
        <p:sp>
          <p:nvSpPr>
            <p:cNvPr id="34" name="任意多边形 13"/>
            <p:cNvSpPr>
              <a:spLocks noChangeArrowheads="1"/>
            </p:cNvSpPr>
            <p:nvPr/>
          </p:nvSpPr>
          <p:spPr bwMode="auto">
            <a:xfrm rot="16200000">
              <a:off x="9947640" y="-673049"/>
              <a:ext cx="1019876" cy="2326679"/>
            </a:xfrm>
            <a:custGeom>
              <a:avLst/>
              <a:gdLst>
                <a:gd name="T0" fmla="*/ 165204 w 1871003"/>
                <a:gd name="T1" fmla="*/ 0 h 4276578"/>
                <a:gd name="T2" fmla="*/ 0 w 1871003"/>
                <a:gd name="T3" fmla="*/ 224438 h 4276578"/>
                <a:gd name="T4" fmla="*/ 163962 w 1871003"/>
                <a:gd name="T5" fmla="*/ 374886 h 4276578"/>
                <a:gd name="T6" fmla="*/ 165204 w 1871003"/>
                <a:gd name="T7" fmla="*/ 0 h 4276578"/>
                <a:gd name="T8" fmla="*/ 0 60000 65536"/>
                <a:gd name="T9" fmla="*/ 0 60000 65536"/>
                <a:gd name="T10" fmla="*/ 0 60000 65536"/>
                <a:gd name="T11" fmla="*/ 0 60000 65536"/>
                <a:gd name="T12" fmla="*/ 0 w 1871003"/>
                <a:gd name="T13" fmla="*/ 0 h 4276578"/>
                <a:gd name="T14" fmla="*/ 1871003 w 1871003"/>
                <a:gd name="T15" fmla="*/ 4276578 h 4276578"/>
              </a:gdLst>
              <a:ahLst/>
              <a:cxnLst>
                <a:cxn ang="T8">
                  <a:pos x="T0" y="T1"/>
                </a:cxn>
                <a:cxn ang="T9">
                  <a:pos x="T2" y="T3"/>
                </a:cxn>
                <a:cxn ang="T10">
                  <a:pos x="T4" y="T5"/>
                </a:cxn>
                <a:cxn ang="T11">
                  <a:pos x="T6" y="T7"/>
                </a:cxn>
              </a:cxnLst>
              <a:rect l="T12" t="T13" r="T14" b="T15"/>
              <a:pathLst>
                <a:path w="1871003" h="4276578">
                  <a:moveTo>
                    <a:pt x="1871003" y="0"/>
                  </a:moveTo>
                  <a:lnTo>
                    <a:pt x="0" y="2560320"/>
                  </a:lnTo>
                  <a:lnTo>
                    <a:pt x="1856935" y="4276578"/>
                  </a:lnTo>
                  <a:cubicBezTo>
                    <a:pt x="1861624" y="2851052"/>
                    <a:pt x="1866314" y="1425526"/>
                    <a:pt x="1871003" y="0"/>
                  </a:cubicBezTo>
                  <a:close/>
                </a:path>
              </a:pathLst>
            </a:custGeom>
            <a:gradFill rotWithShape="1">
              <a:gsLst>
                <a:gs pos="0">
                  <a:schemeClr val="tx1">
                    <a:lumMod val="95000"/>
                    <a:lumOff val="5000"/>
                  </a:schemeClr>
                </a:gs>
                <a:gs pos="50000">
                  <a:schemeClr val="accent3">
                    <a:lumMod val="75000"/>
                  </a:schemeClr>
                </a:gs>
                <a:gs pos="100000">
                  <a:schemeClr val="accent4"/>
                </a:gs>
              </a:gsLst>
              <a:lin ang="2700000" scaled="1"/>
            </a:gradFill>
            <a:ln>
              <a:noFill/>
            </a:ln>
            <a:extLst/>
          </p:spPr>
          <p:txBody>
            <a:bodyPr anchor="ctr"/>
            <a:lstStyle/>
            <a:p>
              <a:endParaRPr lang="zh-CN" altLang="en-US"/>
            </a:p>
          </p:txBody>
        </p:sp>
        <p:sp>
          <p:nvSpPr>
            <p:cNvPr id="35" name="任意多边形 14"/>
            <p:cNvSpPr>
              <a:spLocks noChangeArrowheads="1"/>
            </p:cNvSpPr>
            <p:nvPr/>
          </p:nvSpPr>
          <p:spPr bwMode="auto">
            <a:xfrm rot="16200000">
              <a:off x="7067579" y="-1590740"/>
              <a:ext cx="1315287" cy="4457467"/>
            </a:xfrm>
            <a:custGeom>
              <a:avLst/>
              <a:gdLst>
                <a:gd name="T0" fmla="*/ 456998 w 1871003"/>
                <a:gd name="T1" fmla="*/ 0 h 4276578"/>
                <a:gd name="T2" fmla="*/ 0 w 1871003"/>
                <a:gd name="T3" fmla="*/ 3023454 h 4276578"/>
                <a:gd name="T4" fmla="*/ 453561 w 1871003"/>
                <a:gd name="T5" fmla="*/ 5050162 h 4276578"/>
                <a:gd name="T6" fmla="*/ 456998 w 1871003"/>
                <a:gd name="T7" fmla="*/ 0 h 4276578"/>
                <a:gd name="T8" fmla="*/ 0 60000 65536"/>
                <a:gd name="T9" fmla="*/ 0 60000 65536"/>
                <a:gd name="T10" fmla="*/ 0 60000 65536"/>
                <a:gd name="T11" fmla="*/ 0 60000 65536"/>
                <a:gd name="T12" fmla="*/ 0 w 1871003"/>
                <a:gd name="T13" fmla="*/ 0 h 4276578"/>
                <a:gd name="T14" fmla="*/ 1871003 w 1871003"/>
                <a:gd name="T15" fmla="*/ 4276578 h 4276578"/>
              </a:gdLst>
              <a:ahLst/>
              <a:cxnLst>
                <a:cxn ang="T8">
                  <a:pos x="T0" y="T1"/>
                </a:cxn>
                <a:cxn ang="T9">
                  <a:pos x="T2" y="T3"/>
                </a:cxn>
                <a:cxn ang="T10">
                  <a:pos x="T4" y="T5"/>
                </a:cxn>
                <a:cxn ang="T11">
                  <a:pos x="T6" y="T7"/>
                </a:cxn>
              </a:cxnLst>
              <a:rect l="T12" t="T13" r="T14" b="T15"/>
              <a:pathLst>
                <a:path w="1871003" h="4276578">
                  <a:moveTo>
                    <a:pt x="1871003" y="0"/>
                  </a:moveTo>
                  <a:lnTo>
                    <a:pt x="0" y="2560320"/>
                  </a:lnTo>
                  <a:lnTo>
                    <a:pt x="1856935" y="4276578"/>
                  </a:lnTo>
                  <a:cubicBezTo>
                    <a:pt x="1861624" y="2851052"/>
                    <a:pt x="1866314" y="1425526"/>
                    <a:pt x="1871003" y="0"/>
                  </a:cubicBezTo>
                  <a:close/>
                </a:path>
              </a:pathLst>
            </a:custGeom>
            <a:gradFill rotWithShape="1">
              <a:gsLst>
                <a:gs pos="0">
                  <a:schemeClr val="tx1">
                    <a:lumMod val="95000"/>
                    <a:lumOff val="5000"/>
                  </a:schemeClr>
                </a:gs>
                <a:gs pos="50000">
                  <a:schemeClr val="accent3">
                    <a:lumMod val="75000"/>
                  </a:schemeClr>
                </a:gs>
                <a:gs pos="100000">
                  <a:schemeClr val="accent4"/>
                </a:gs>
              </a:gsLst>
              <a:lin ang="2700000" scaled="1"/>
            </a:gradFill>
            <a:ln>
              <a:noFill/>
            </a:ln>
            <a:extLst/>
          </p:spPr>
          <p:txBody>
            <a:bodyPr anchor="ctr"/>
            <a:lstStyle/>
            <a:p>
              <a:endParaRPr lang="zh-CN" altLang="en-US"/>
            </a:p>
          </p:txBody>
        </p:sp>
        <p:sp>
          <p:nvSpPr>
            <p:cNvPr id="36" name="任意多边形 15"/>
            <p:cNvSpPr>
              <a:spLocks noChangeArrowheads="1"/>
            </p:cNvSpPr>
            <p:nvPr/>
          </p:nvSpPr>
          <p:spPr bwMode="auto">
            <a:xfrm rot="16200000">
              <a:off x="5135173" y="-273662"/>
              <a:ext cx="1649338" cy="2136359"/>
            </a:xfrm>
            <a:custGeom>
              <a:avLst/>
              <a:gdLst>
                <a:gd name="T0" fmla="*/ 1129978 w 1871003"/>
                <a:gd name="T1" fmla="*/ 0 h 4276578"/>
                <a:gd name="T2" fmla="*/ 0 w 1871003"/>
                <a:gd name="T3" fmla="*/ 159532 h 4276578"/>
                <a:gd name="T4" fmla="*/ 1121481 w 1871003"/>
                <a:gd name="T5" fmla="*/ 266471 h 4276578"/>
                <a:gd name="T6" fmla="*/ 1129978 w 1871003"/>
                <a:gd name="T7" fmla="*/ 0 h 4276578"/>
                <a:gd name="T8" fmla="*/ 0 60000 65536"/>
                <a:gd name="T9" fmla="*/ 0 60000 65536"/>
                <a:gd name="T10" fmla="*/ 0 60000 65536"/>
                <a:gd name="T11" fmla="*/ 0 60000 65536"/>
                <a:gd name="T12" fmla="*/ 0 w 1871003"/>
                <a:gd name="T13" fmla="*/ 0 h 4276578"/>
                <a:gd name="T14" fmla="*/ 1871003 w 1871003"/>
                <a:gd name="T15" fmla="*/ 4276578 h 4276578"/>
              </a:gdLst>
              <a:ahLst/>
              <a:cxnLst>
                <a:cxn ang="T8">
                  <a:pos x="T0" y="T1"/>
                </a:cxn>
                <a:cxn ang="T9">
                  <a:pos x="T2" y="T3"/>
                </a:cxn>
                <a:cxn ang="T10">
                  <a:pos x="T4" y="T5"/>
                </a:cxn>
                <a:cxn ang="T11">
                  <a:pos x="T6" y="T7"/>
                </a:cxn>
              </a:cxnLst>
              <a:rect l="T12" t="T13" r="T14" b="T15"/>
              <a:pathLst>
                <a:path w="1871003" h="4276578">
                  <a:moveTo>
                    <a:pt x="1871003" y="0"/>
                  </a:moveTo>
                  <a:lnTo>
                    <a:pt x="0" y="2560320"/>
                  </a:lnTo>
                  <a:lnTo>
                    <a:pt x="1856935" y="4276578"/>
                  </a:lnTo>
                  <a:cubicBezTo>
                    <a:pt x="1861624" y="2851052"/>
                    <a:pt x="1866314" y="1425526"/>
                    <a:pt x="1871003" y="0"/>
                  </a:cubicBezTo>
                  <a:close/>
                </a:path>
              </a:pathLst>
            </a:custGeom>
            <a:gradFill rotWithShape="1">
              <a:gsLst>
                <a:gs pos="0">
                  <a:schemeClr val="tx1">
                    <a:lumMod val="95000"/>
                    <a:lumOff val="5000"/>
                  </a:schemeClr>
                </a:gs>
                <a:gs pos="50000">
                  <a:schemeClr val="accent3">
                    <a:lumMod val="75000"/>
                  </a:schemeClr>
                </a:gs>
                <a:gs pos="100000">
                  <a:schemeClr val="accent4"/>
                </a:gs>
              </a:gsLst>
              <a:lin ang="2700000" scaled="1"/>
            </a:gradFill>
            <a:ln>
              <a:noFill/>
            </a:ln>
            <a:extLst/>
          </p:spPr>
          <p:txBody>
            <a:bodyPr anchor="ctr"/>
            <a:lstStyle/>
            <a:p>
              <a:endParaRPr lang="zh-CN" altLang="en-US"/>
            </a:p>
          </p:txBody>
        </p:sp>
        <p:sp>
          <p:nvSpPr>
            <p:cNvPr id="37" name="任意多边形 19"/>
            <p:cNvSpPr>
              <a:spLocks noChangeArrowheads="1"/>
            </p:cNvSpPr>
            <p:nvPr/>
          </p:nvSpPr>
          <p:spPr bwMode="auto">
            <a:xfrm rot="16200000">
              <a:off x="3909562" y="-176871"/>
              <a:ext cx="1315283" cy="1629731"/>
            </a:xfrm>
            <a:custGeom>
              <a:avLst/>
              <a:gdLst>
                <a:gd name="T0" fmla="*/ 456992 w 1871003"/>
                <a:gd name="T1" fmla="*/ 0 h 4276578"/>
                <a:gd name="T2" fmla="*/ 0 w 1871003"/>
                <a:gd name="T3" fmla="*/ 54028 h 4276578"/>
                <a:gd name="T4" fmla="*/ 453557 w 1871003"/>
                <a:gd name="T5" fmla="*/ 90244 h 4276578"/>
                <a:gd name="T6" fmla="*/ 456992 w 1871003"/>
                <a:gd name="T7" fmla="*/ 0 h 4276578"/>
                <a:gd name="T8" fmla="*/ 0 60000 65536"/>
                <a:gd name="T9" fmla="*/ 0 60000 65536"/>
                <a:gd name="T10" fmla="*/ 0 60000 65536"/>
                <a:gd name="T11" fmla="*/ 0 60000 65536"/>
                <a:gd name="T12" fmla="*/ 0 w 1871003"/>
                <a:gd name="T13" fmla="*/ 0 h 4276578"/>
                <a:gd name="T14" fmla="*/ 1871003 w 1871003"/>
                <a:gd name="T15" fmla="*/ 4276578 h 4276578"/>
              </a:gdLst>
              <a:ahLst/>
              <a:cxnLst>
                <a:cxn ang="T8">
                  <a:pos x="T0" y="T1"/>
                </a:cxn>
                <a:cxn ang="T9">
                  <a:pos x="T2" y="T3"/>
                </a:cxn>
                <a:cxn ang="T10">
                  <a:pos x="T4" y="T5"/>
                </a:cxn>
                <a:cxn ang="T11">
                  <a:pos x="T6" y="T7"/>
                </a:cxn>
              </a:cxnLst>
              <a:rect l="T12" t="T13" r="T14" b="T15"/>
              <a:pathLst>
                <a:path w="1871003" h="4276578">
                  <a:moveTo>
                    <a:pt x="1871003" y="0"/>
                  </a:moveTo>
                  <a:lnTo>
                    <a:pt x="0" y="2560320"/>
                  </a:lnTo>
                  <a:lnTo>
                    <a:pt x="1856935" y="4276578"/>
                  </a:lnTo>
                  <a:cubicBezTo>
                    <a:pt x="1861624" y="2851052"/>
                    <a:pt x="1866314" y="1425526"/>
                    <a:pt x="1871003" y="0"/>
                  </a:cubicBezTo>
                  <a:close/>
                </a:path>
              </a:pathLst>
            </a:custGeom>
            <a:gradFill rotWithShape="1">
              <a:gsLst>
                <a:gs pos="0">
                  <a:schemeClr val="tx1">
                    <a:lumMod val="95000"/>
                    <a:lumOff val="5000"/>
                  </a:schemeClr>
                </a:gs>
                <a:gs pos="50000">
                  <a:schemeClr val="accent3">
                    <a:lumMod val="75000"/>
                  </a:schemeClr>
                </a:gs>
                <a:gs pos="100000">
                  <a:schemeClr val="accent4"/>
                </a:gs>
              </a:gsLst>
              <a:lin ang="2700000" scaled="1"/>
            </a:gradFill>
            <a:ln>
              <a:noFill/>
            </a:ln>
            <a:extLst/>
          </p:spPr>
          <p:txBody>
            <a:bodyPr anchor="ctr"/>
            <a:lstStyle/>
            <a:p>
              <a:endParaRPr lang="zh-CN" altLang="en-US"/>
            </a:p>
          </p:txBody>
        </p:sp>
        <p:sp>
          <p:nvSpPr>
            <p:cNvPr id="38" name="任意多边形 21"/>
            <p:cNvSpPr>
              <a:spLocks noChangeArrowheads="1"/>
            </p:cNvSpPr>
            <p:nvPr/>
          </p:nvSpPr>
          <p:spPr bwMode="auto">
            <a:xfrm rot="16200000">
              <a:off x="1703285" y="-1595993"/>
              <a:ext cx="1325789" cy="4457468"/>
            </a:xfrm>
            <a:custGeom>
              <a:avLst/>
              <a:gdLst>
                <a:gd name="T0" fmla="*/ 471769 w 1871003"/>
                <a:gd name="T1" fmla="*/ 0 h 4276578"/>
                <a:gd name="T2" fmla="*/ 0 w 1871003"/>
                <a:gd name="T3" fmla="*/ 3023457 h 4276578"/>
                <a:gd name="T4" fmla="*/ 468222 w 1871003"/>
                <a:gd name="T5" fmla="*/ 5050172 h 4276578"/>
                <a:gd name="T6" fmla="*/ 471769 w 1871003"/>
                <a:gd name="T7" fmla="*/ 0 h 4276578"/>
                <a:gd name="T8" fmla="*/ 0 60000 65536"/>
                <a:gd name="T9" fmla="*/ 0 60000 65536"/>
                <a:gd name="T10" fmla="*/ 0 60000 65536"/>
                <a:gd name="T11" fmla="*/ 0 60000 65536"/>
                <a:gd name="T12" fmla="*/ 0 w 1871003"/>
                <a:gd name="T13" fmla="*/ 0 h 4276578"/>
                <a:gd name="T14" fmla="*/ 1871003 w 1871003"/>
                <a:gd name="T15" fmla="*/ 4276578 h 4276578"/>
              </a:gdLst>
              <a:ahLst/>
              <a:cxnLst>
                <a:cxn ang="T8">
                  <a:pos x="T0" y="T1"/>
                </a:cxn>
                <a:cxn ang="T9">
                  <a:pos x="T2" y="T3"/>
                </a:cxn>
                <a:cxn ang="T10">
                  <a:pos x="T4" y="T5"/>
                </a:cxn>
                <a:cxn ang="T11">
                  <a:pos x="T6" y="T7"/>
                </a:cxn>
              </a:cxnLst>
              <a:rect l="T12" t="T13" r="T14" b="T15"/>
              <a:pathLst>
                <a:path w="1871003" h="4276578">
                  <a:moveTo>
                    <a:pt x="1871003" y="0"/>
                  </a:moveTo>
                  <a:lnTo>
                    <a:pt x="0" y="2560320"/>
                  </a:lnTo>
                  <a:lnTo>
                    <a:pt x="1856935" y="4276578"/>
                  </a:lnTo>
                  <a:cubicBezTo>
                    <a:pt x="1861624" y="2851052"/>
                    <a:pt x="1866314" y="1425526"/>
                    <a:pt x="1871003" y="0"/>
                  </a:cubicBezTo>
                  <a:close/>
                </a:path>
              </a:pathLst>
            </a:custGeom>
            <a:gradFill rotWithShape="1">
              <a:gsLst>
                <a:gs pos="0">
                  <a:schemeClr val="tx1">
                    <a:lumMod val="95000"/>
                    <a:lumOff val="5000"/>
                  </a:schemeClr>
                </a:gs>
                <a:gs pos="50000">
                  <a:schemeClr val="accent3">
                    <a:lumMod val="75000"/>
                  </a:schemeClr>
                </a:gs>
                <a:gs pos="100000">
                  <a:schemeClr val="accent4"/>
                </a:gs>
              </a:gsLst>
              <a:lin ang="2700000" scaled="1"/>
            </a:gradFill>
            <a:ln>
              <a:noFill/>
            </a:ln>
            <a:extLst/>
          </p:spPr>
          <p:txBody>
            <a:bodyPr anchor="ctr"/>
            <a:lstStyle/>
            <a:p>
              <a:endParaRPr lang="zh-CN" altLang="en-US"/>
            </a:p>
          </p:txBody>
        </p:sp>
        <p:sp>
          <p:nvSpPr>
            <p:cNvPr id="39" name="任意多边形 25"/>
            <p:cNvSpPr>
              <a:spLocks noChangeArrowheads="1"/>
            </p:cNvSpPr>
            <p:nvPr/>
          </p:nvSpPr>
          <p:spPr bwMode="auto">
            <a:xfrm>
              <a:off x="-31750" y="-53975"/>
              <a:ext cx="1800414" cy="3108021"/>
            </a:xfrm>
            <a:custGeom>
              <a:avLst/>
              <a:gdLst>
                <a:gd name="T0" fmla="*/ 0 w 1800665"/>
                <a:gd name="T1" fmla="*/ 0 h 3108120"/>
                <a:gd name="T2" fmla="*/ 1800665 w 1800665"/>
                <a:gd name="T3" fmla="*/ 0 h 3108120"/>
                <a:gd name="T4" fmla="*/ 15328 w 1800665"/>
                <a:gd name="T5" fmla="*/ 3108120 h 3108120"/>
                <a:gd name="T6" fmla="*/ 0 w 1800665"/>
                <a:gd name="T7" fmla="*/ 0 h 3108120"/>
                <a:gd name="T8" fmla="*/ 0 60000 65536"/>
                <a:gd name="T9" fmla="*/ 0 60000 65536"/>
                <a:gd name="T10" fmla="*/ 0 60000 65536"/>
                <a:gd name="T11" fmla="*/ 0 60000 65536"/>
                <a:gd name="T12" fmla="*/ 0 w 1800665"/>
                <a:gd name="T13" fmla="*/ 0 h 3108120"/>
                <a:gd name="T14" fmla="*/ 1800665 w 1800665"/>
                <a:gd name="T15" fmla="*/ 3108120 h 3108120"/>
              </a:gdLst>
              <a:ahLst/>
              <a:cxnLst>
                <a:cxn ang="T8">
                  <a:pos x="T0" y="T1"/>
                </a:cxn>
                <a:cxn ang="T9">
                  <a:pos x="T2" y="T3"/>
                </a:cxn>
                <a:cxn ang="T10">
                  <a:pos x="T4" y="T5"/>
                </a:cxn>
                <a:cxn ang="T11">
                  <a:pos x="T6" y="T7"/>
                </a:cxn>
              </a:cxnLst>
              <a:rect l="T12" t="T13" r="T14" b="T15"/>
              <a:pathLst>
                <a:path w="1800665" h="3108120">
                  <a:moveTo>
                    <a:pt x="0" y="0"/>
                  </a:moveTo>
                  <a:lnTo>
                    <a:pt x="1800665" y="0"/>
                  </a:lnTo>
                  <a:lnTo>
                    <a:pt x="15328" y="3108120"/>
                  </a:lnTo>
                  <a:cubicBezTo>
                    <a:pt x="10219" y="2072080"/>
                    <a:pt x="5109" y="1036040"/>
                    <a:pt x="0" y="0"/>
                  </a:cubicBezTo>
                  <a:close/>
                </a:path>
              </a:pathLst>
            </a:custGeom>
            <a:gradFill rotWithShape="1">
              <a:gsLst>
                <a:gs pos="0">
                  <a:schemeClr val="tx1">
                    <a:lumMod val="95000"/>
                    <a:lumOff val="5000"/>
                  </a:schemeClr>
                </a:gs>
                <a:gs pos="43999">
                  <a:schemeClr val="accent3">
                    <a:lumMod val="75000"/>
                  </a:schemeClr>
                </a:gs>
                <a:gs pos="100000">
                  <a:schemeClr val="accent4"/>
                </a:gs>
              </a:gsLst>
              <a:lin ang="5400000" scaled="1"/>
            </a:gradFill>
            <a:ln>
              <a:noFill/>
            </a:ln>
            <a:extLst/>
          </p:spPr>
          <p:txBody>
            <a:bodyPr anchor="ctr"/>
            <a:lstStyle/>
            <a:p>
              <a:endParaRPr lang="zh-CN" altLang="en-US"/>
            </a:p>
          </p:txBody>
        </p:sp>
        <p:sp>
          <p:nvSpPr>
            <p:cNvPr id="40" name="任意多边形 1"/>
            <p:cNvSpPr>
              <a:spLocks noChangeArrowheads="1"/>
            </p:cNvSpPr>
            <p:nvPr/>
          </p:nvSpPr>
          <p:spPr bwMode="auto">
            <a:xfrm rot="10800000">
              <a:off x="11108718" y="493808"/>
              <a:ext cx="1054930" cy="2053818"/>
            </a:xfrm>
            <a:custGeom>
              <a:avLst/>
              <a:gdLst>
                <a:gd name="T0" fmla="*/ 0 w 1055077"/>
                <a:gd name="T1" fmla="*/ 0 h 2053883"/>
                <a:gd name="T2" fmla="*/ 1041009 w 1055077"/>
                <a:gd name="T3" fmla="*/ 2053883 h 2053883"/>
                <a:gd name="T4" fmla="*/ 1055077 w 1055077"/>
                <a:gd name="T5" fmla="*/ 1392702 h 2053883"/>
                <a:gd name="T6" fmla="*/ 0 w 1055077"/>
                <a:gd name="T7" fmla="*/ 0 h 2053883"/>
                <a:gd name="T8" fmla="*/ 0 60000 65536"/>
                <a:gd name="T9" fmla="*/ 0 60000 65536"/>
                <a:gd name="T10" fmla="*/ 0 60000 65536"/>
                <a:gd name="T11" fmla="*/ 0 60000 65536"/>
                <a:gd name="T12" fmla="*/ 0 w 1055077"/>
                <a:gd name="T13" fmla="*/ 0 h 2053883"/>
                <a:gd name="T14" fmla="*/ 1055077 w 1055077"/>
                <a:gd name="T15" fmla="*/ 2053883 h 2053883"/>
              </a:gdLst>
              <a:ahLst/>
              <a:cxnLst>
                <a:cxn ang="T8">
                  <a:pos x="T0" y="T1"/>
                </a:cxn>
                <a:cxn ang="T9">
                  <a:pos x="T2" y="T3"/>
                </a:cxn>
                <a:cxn ang="T10">
                  <a:pos x="T4" y="T5"/>
                </a:cxn>
                <a:cxn ang="T11">
                  <a:pos x="T6" y="T7"/>
                </a:cxn>
              </a:cxnLst>
              <a:rect l="T12" t="T13" r="T14" b="T15"/>
              <a:pathLst>
                <a:path w="1055077" h="2053883">
                  <a:moveTo>
                    <a:pt x="0" y="0"/>
                  </a:moveTo>
                  <a:lnTo>
                    <a:pt x="1041009" y="2053883"/>
                  </a:lnTo>
                  <a:lnTo>
                    <a:pt x="1055077" y="1392702"/>
                  </a:lnTo>
                  <a:lnTo>
                    <a:pt x="0" y="0"/>
                  </a:lnTo>
                  <a:close/>
                </a:path>
              </a:pathLst>
            </a:custGeom>
            <a:solidFill>
              <a:srgbClr val="0D0D0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nchor="ctr"/>
            <a:lstStyle/>
            <a:p>
              <a:endParaRPr lang="zh-CN" altLang="en-US"/>
            </a:p>
          </p:txBody>
        </p:sp>
        <p:sp>
          <p:nvSpPr>
            <p:cNvPr id="41" name="任意多边形 6"/>
            <p:cNvSpPr>
              <a:spLocks noChangeArrowheads="1"/>
            </p:cNvSpPr>
            <p:nvPr/>
          </p:nvSpPr>
          <p:spPr bwMode="auto">
            <a:xfrm rot="10800000">
              <a:off x="10658615" y="507874"/>
              <a:ext cx="464169" cy="1026909"/>
            </a:xfrm>
            <a:custGeom>
              <a:avLst/>
              <a:gdLst>
                <a:gd name="T0" fmla="*/ 436098 w 464234"/>
                <a:gd name="T1" fmla="*/ 534572 h 1026942"/>
                <a:gd name="T2" fmla="*/ 0 w 464234"/>
                <a:gd name="T3" fmla="*/ 1026942 h 1026942"/>
                <a:gd name="T4" fmla="*/ 42203 w 464234"/>
                <a:gd name="T5" fmla="*/ 422031 h 1026942"/>
                <a:gd name="T6" fmla="*/ 464234 w 464234"/>
                <a:gd name="T7" fmla="*/ 0 h 1026942"/>
                <a:gd name="T8" fmla="*/ 0 60000 65536"/>
                <a:gd name="T9" fmla="*/ 0 60000 65536"/>
                <a:gd name="T10" fmla="*/ 0 60000 65536"/>
                <a:gd name="T11" fmla="*/ 0 60000 65536"/>
                <a:gd name="T12" fmla="*/ 0 w 464234"/>
                <a:gd name="T13" fmla="*/ 0 h 1026942"/>
                <a:gd name="T14" fmla="*/ 464234 w 464234"/>
                <a:gd name="T15" fmla="*/ 1026942 h 1026942"/>
              </a:gdLst>
              <a:ahLst/>
              <a:cxnLst>
                <a:cxn ang="T8">
                  <a:pos x="T0" y="T1"/>
                </a:cxn>
                <a:cxn ang="T9">
                  <a:pos x="T2" y="T3"/>
                </a:cxn>
                <a:cxn ang="T10">
                  <a:pos x="T4" y="T5"/>
                </a:cxn>
                <a:cxn ang="T11">
                  <a:pos x="T6" y="T7"/>
                </a:cxn>
              </a:cxnLst>
              <a:rect l="T12" t="T13" r="T14" b="T15"/>
              <a:pathLst>
                <a:path w="464234" h="1026942">
                  <a:moveTo>
                    <a:pt x="436098" y="534572"/>
                  </a:moveTo>
                  <a:lnTo>
                    <a:pt x="0" y="1026942"/>
                  </a:lnTo>
                  <a:lnTo>
                    <a:pt x="42203" y="422031"/>
                  </a:lnTo>
                  <a:lnTo>
                    <a:pt x="464234" y="0"/>
                  </a:lnTo>
                </a:path>
              </a:pathLst>
            </a:cu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p>
              <a:endParaRPr lang="zh-CN" altLang="en-US"/>
            </a:p>
          </p:txBody>
        </p:sp>
        <p:sp>
          <p:nvSpPr>
            <p:cNvPr id="42" name="任意多边形 7"/>
            <p:cNvSpPr>
              <a:spLocks noChangeArrowheads="1"/>
            </p:cNvSpPr>
            <p:nvPr/>
          </p:nvSpPr>
          <p:spPr bwMode="auto">
            <a:xfrm rot="10800000">
              <a:off x="10686747" y="507874"/>
              <a:ext cx="436037" cy="661161"/>
            </a:xfrm>
            <a:custGeom>
              <a:avLst/>
              <a:gdLst>
                <a:gd name="T0" fmla="*/ 14068 w 436098"/>
                <a:gd name="T1" fmla="*/ 14068 h 661182"/>
                <a:gd name="T2" fmla="*/ 0 w 436098"/>
                <a:gd name="T3" fmla="*/ 661182 h 661182"/>
                <a:gd name="T4" fmla="*/ 436098 w 436098"/>
                <a:gd name="T5" fmla="*/ 211015 h 661182"/>
                <a:gd name="T6" fmla="*/ 337625 w 436098"/>
                <a:gd name="T7" fmla="*/ 0 h 661182"/>
                <a:gd name="T8" fmla="*/ 0 60000 65536"/>
                <a:gd name="T9" fmla="*/ 0 60000 65536"/>
                <a:gd name="T10" fmla="*/ 0 60000 65536"/>
                <a:gd name="T11" fmla="*/ 0 60000 65536"/>
                <a:gd name="T12" fmla="*/ 0 w 436098"/>
                <a:gd name="T13" fmla="*/ 0 h 661182"/>
                <a:gd name="T14" fmla="*/ 436098 w 436098"/>
                <a:gd name="T15" fmla="*/ 661182 h 661182"/>
              </a:gdLst>
              <a:ahLst/>
              <a:cxnLst>
                <a:cxn ang="T8">
                  <a:pos x="T0" y="T1"/>
                </a:cxn>
                <a:cxn ang="T9">
                  <a:pos x="T2" y="T3"/>
                </a:cxn>
                <a:cxn ang="T10">
                  <a:pos x="T4" y="T5"/>
                </a:cxn>
                <a:cxn ang="T11">
                  <a:pos x="T6" y="T7"/>
                </a:cxn>
              </a:cxnLst>
              <a:rect l="T12" t="T13" r="T14" b="T15"/>
              <a:pathLst>
                <a:path w="436098" h="661182">
                  <a:moveTo>
                    <a:pt x="14068" y="14068"/>
                  </a:moveTo>
                  <a:lnTo>
                    <a:pt x="0" y="661182"/>
                  </a:lnTo>
                  <a:lnTo>
                    <a:pt x="436098" y="211015"/>
                  </a:lnTo>
                  <a:lnTo>
                    <a:pt x="337625" y="0"/>
                  </a:lnTo>
                </a:path>
              </a:pathLst>
            </a:cu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p>
              <a:endParaRPr lang="zh-CN" altLang="en-US"/>
            </a:p>
          </p:txBody>
        </p:sp>
        <p:sp>
          <p:nvSpPr>
            <p:cNvPr id="43" name="任意多边形 8"/>
            <p:cNvSpPr>
              <a:spLocks noChangeArrowheads="1"/>
            </p:cNvSpPr>
            <p:nvPr/>
          </p:nvSpPr>
          <p:spPr bwMode="auto">
            <a:xfrm rot="10800000">
              <a:off x="10644549" y="493807"/>
              <a:ext cx="478235" cy="647093"/>
            </a:xfrm>
            <a:custGeom>
              <a:avLst/>
              <a:gdLst>
                <a:gd name="T0" fmla="*/ 28135 w 478302"/>
                <a:gd name="T1" fmla="*/ 0 h 647114"/>
                <a:gd name="T2" fmla="*/ 0 w 478302"/>
                <a:gd name="T3" fmla="*/ 647114 h 647114"/>
                <a:gd name="T4" fmla="*/ 478302 w 478302"/>
                <a:gd name="T5" fmla="*/ 112541 h 647114"/>
                <a:gd name="T6" fmla="*/ 28135 w 478302"/>
                <a:gd name="T7" fmla="*/ 0 h 647114"/>
                <a:gd name="T8" fmla="*/ 0 60000 65536"/>
                <a:gd name="T9" fmla="*/ 0 60000 65536"/>
                <a:gd name="T10" fmla="*/ 0 60000 65536"/>
                <a:gd name="T11" fmla="*/ 0 60000 65536"/>
                <a:gd name="T12" fmla="*/ 0 w 478302"/>
                <a:gd name="T13" fmla="*/ 0 h 647114"/>
                <a:gd name="T14" fmla="*/ 478302 w 478302"/>
                <a:gd name="T15" fmla="*/ 647114 h 647114"/>
              </a:gdLst>
              <a:ahLst/>
              <a:cxnLst>
                <a:cxn ang="T8">
                  <a:pos x="T0" y="T1"/>
                </a:cxn>
                <a:cxn ang="T9">
                  <a:pos x="T2" y="T3"/>
                </a:cxn>
                <a:cxn ang="T10">
                  <a:pos x="T4" y="T5"/>
                </a:cxn>
                <a:cxn ang="T11">
                  <a:pos x="T6" y="T7"/>
                </a:cxn>
              </a:cxnLst>
              <a:rect l="T12" t="T13" r="T14" b="T15"/>
              <a:pathLst>
                <a:path w="478302" h="647114">
                  <a:moveTo>
                    <a:pt x="28135" y="0"/>
                  </a:moveTo>
                  <a:lnTo>
                    <a:pt x="0" y="647114"/>
                  </a:lnTo>
                  <a:lnTo>
                    <a:pt x="478302" y="112541"/>
                  </a:lnTo>
                  <a:lnTo>
                    <a:pt x="28135" y="0"/>
                  </a:lnTo>
                  <a:close/>
                </a:path>
              </a:pathLst>
            </a:custGeom>
            <a:solidFill>
              <a:srgbClr val="161616"/>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nchor="ctr"/>
            <a:lstStyle/>
            <a:p>
              <a:endParaRPr lang="zh-CN" altLang="en-US"/>
            </a:p>
          </p:txBody>
        </p:sp>
        <p:sp>
          <p:nvSpPr>
            <p:cNvPr id="44" name="任意多边形 9"/>
            <p:cNvSpPr>
              <a:spLocks noChangeArrowheads="1"/>
            </p:cNvSpPr>
            <p:nvPr/>
          </p:nvSpPr>
          <p:spPr bwMode="auto">
            <a:xfrm rot="10800000">
              <a:off x="9617751" y="212463"/>
              <a:ext cx="1068996" cy="787766"/>
            </a:xfrm>
            <a:custGeom>
              <a:avLst/>
              <a:gdLst>
                <a:gd name="T0" fmla="*/ 0 w 1069145"/>
                <a:gd name="T1" fmla="*/ 0 h 787791"/>
                <a:gd name="T2" fmla="*/ 1055077 w 1069145"/>
                <a:gd name="T3" fmla="*/ 295422 h 787791"/>
                <a:gd name="T4" fmla="*/ 1069145 w 1069145"/>
                <a:gd name="T5" fmla="*/ 787791 h 787791"/>
                <a:gd name="T6" fmla="*/ 0 w 1069145"/>
                <a:gd name="T7" fmla="*/ 0 h 787791"/>
                <a:gd name="T8" fmla="*/ 0 60000 65536"/>
                <a:gd name="T9" fmla="*/ 0 60000 65536"/>
                <a:gd name="T10" fmla="*/ 0 60000 65536"/>
                <a:gd name="T11" fmla="*/ 0 60000 65536"/>
                <a:gd name="T12" fmla="*/ 0 w 1069145"/>
                <a:gd name="T13" fmla="*/ 0 h 787791"/>
                <a:gd name="T14" fmla="*/ 1069145 w 1069145"/>
                <a:gd name="T15" fmla="*/ 787791 h 787791"/>
              </a:gdLst>
              <a:ahLst/>
              <a:cxnLst>
                <a:cxn ang="T8">
                  <a:pos x="T0" y="T1"/>
                </a:cxn>
                <a:cxn ang="T9">
                  <a:pos x="T2" y="T3"/>
                </a:cxn>
                <a:cxn ang="T10">
                  <a:pos x="T4" y="T5"/>
                </a:cxn>
                <a:cxn ang="T11">
                  <a:pos x="T6" y="T7"/>
                </a:cxn>
              </a:cxnLst>
              <a:rect l="T12" t="T13" r="T14" b="T15"/>
              <a:pathLst>
                <a:path w="1069145" h="787791">
                  <a:moveTo>
                    <a:pt x="0" y="0"/>
                  </a:moveTo>
                  <a:lnTo>
                    <a:pt x="1055077" y="295422"/>
                  </a:lnTo>
                  <a:lnTo>
                    <a:pt x="1069145" y="787791"/>
                  </a:lnTo>
                  <a:lnTo>
                    <a:pt x="0" y="0"/>
                  </a:lnTo>
                  <a:close/>
                </a:path>
              </a:pathLst>
            </a:custGeom>
            <a:solidFill>
              <a:srgbClr val="0D0D0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nchor="ctr"/>
            <a:lstStyle/>
            <a:p>
              <a:endParaRPr lang="zh-CN" altLang="en-US"/>
            </a:p>
          </p:txBody>
        </p:sp>
        <p:sp>
          <p:nvSpPr>
            <p:cNvPr id="45" name="任意多边形 10"/>
            <p:cNvSpPr>
              <a:spLocks noChangeArrowheads="1"/>
            </p:cNvSpPr>
            <p:nvPr/>
          </p:nvSpPr>
          <p:spPr bwMode="auto">
            <a:xfrm rot="10800000">
              <a:off x="8154914" y="226530"/>
              <a:ext cx="1505033" cy="1055043"/>
            </a:xfrm>
            <a:custGeom>
              <a:avLst/>
              <a:gdLst>
                <a:gd name="T0" fmla="*/ 0 w 1505243"/>
                <a:gd name="T1" fmla="*/ 590844 h 1055077"/>
                <a:gd name="T2" fmla="*/ 1505243 w 1505243"/>
                <a:gd name="T3" fmla="*/ 0 h 1055077"/>
                <a:gd name="T4" fmla="*/ 28135 w 1505243"/>
                <a:gd name="T5" fmla="*/ 1055077 h 1055077"/>
                <a:gd name="T6" fmla="*/ 0 w 1505243"/>
                <a:gd name="T7" fmla="*/ 590844 h 1055077"/>
                <a:gd name="T8" fmla="*/ 0 60000 65536"/>
                <a:gd name="T9" fmla="*/ 0 60000 65536"/>
                <a:gd name="T10" fmla="*/ 0 60000 65536"/>
                <a:gd name="T11" fmla="*/ 0 60000 65536"/>
                <a:gd name="T12" fmla="*/ 0 w 1505243"/>
                <a:gd name="T13" fmla="*/ 0 h 1055077"/>
                <a:gd name="T14" fmla="*/ 1505243 w 1505243"/>
                <a:gd name="T15" fmla="*/ 1055077 h 1055077"/>
              </a:gdLst>
              <a:ahLst/>
              <a:cxnLst>
                <a:cxn ang="T8">
                  <a:pos x="T0" y="T1"/>
                </a:cxn>
                <a:cxn ang="T9">
                  <a:pos x="T2" y="T3"/>
                </a:cxn>
                <a:cxn ang="T10">
                  <a:pos x="T4" y="T5"/>
                </a:cxn>
                <a:cxn ang="T11">
                  <a:pos x="T6" y="T7"/>
                </a:cxn>
              </a:cxnLst>
              <a:rect l="T12" t="T13" r="T14" b="T15"/>
              <a:pathLst>
                <a:path w="1505243" h="1055077">
                  <a:moveTo>
                    <a:pt x="0" y="590844"/>
                  </a:moveTo>
                  <a:lnTo>
                    <a:pt x="1505243" y="0"/>
                  </a:lnTo>
                  <a:lnTo>
                    <a:pt x="28135" y="1055077"/>
                  </a:lnTo>
                  <a:lnTo>
                    <a:pt x="0" y="590844"/>
                  </a:lnTo>
                  <a:close/>
                </a:path>
              </a:pathLst>
            </a:custGeom>
            <a:solidFill>
              <a:srgbClr val="161616"/>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nchor="ctr"/>
            <a:lstStyle/>
            <a:p>
              <a:endParaRPr lang="zh-CN" altLang="en-US"/>
            </a:p>
          </p:txBody>
        </p:sp>
        <p:sp>
          <p:nvSpPr>
            <p:cNvPr id="46" name="任意多边形 31"/>
            <p:cNvSpPr>
              <a:spLocks noChangeArrowheads="1"/>
            </p:cNvSpPr>
            <p:nvPr/>
          </p:nvSpPr>
          <p:spPr bwMode="auto">
            <a:xfrm rot="10800000">
              <a:off x="6706144" y="564143"/>
              <a:ext cx="1462836" cy="731497"/>
            </a:xfrm>
            <a:custGeom>
              <a:avLst/>
              <a:gdLst>
                <a:gd name="T0" fmla="*/ 0 w 1463040"/>
                <a:gd name="T1" fmla="*/ 0 h 731520"/>
                <a:gd name="T2" fmla="*/ 1406770 w 1463040"/>
                <a:gd name="T3" fmla="*/ 281354 h 731520"/>
                <a:gd name="T4" fmla="*/ 1463040 w 1463040"/>
                <a:gd name="T5" fmla="*/ 731520 h 731520"/>
                <a:gd name="T6" fmla="*/ 0 w 1463040"/>
                <a:gd name="T7" fmla="*/ 0 h 731520"/>
                <a:gd name="T8" fmla="*/ 0 60000 65536"/>
                <a:gd name="T9" fmla="*/ 0 60000 65536"/>
                <a:gd name="T10" fmla="*/ 0 60000 65536"/>
                <a:gd name="T11" fmla="*/ 0 60000 65536"/>
                <a:gd name="T12" fmla="*/ 0 w 1463040"/>
                <a:gd name="T13" fmla="*/ 0 h 731520"/>
                <a:gd name="T14" fmla="*/ 1463040 w 1463040"/>
                <a:gd name="T15" fmla="*/ 731520 h 731520"/>
              </a:gdLst>
              <a:ahLst/>
              <a:cxnLst>
                <a:cxn ang="T8">
                  <a:pos x="T0" y="T1"/>
                </a:cxn>
                <a:cxn ang="T9">
                  <a:pos x="T2" y="T3"/>
                </a:cxn>
                <a:cxn ang="T10">
                  <a:pos x="T4" y="T5"/>
                </a:cxn>
                <a:cxn ang="T11">
                  <a:pos x="T6" y="T7"/>
                </a:cxn>
              </a:cxnLst>
              <a:rect l="T12" t="T13" r="T14" b="T15"/>
              <a:pathLst>
                <a:path w="1463040" h="731520">
                  <a:moveTo>
                    <a:pt x="0" y="0"/>
                  </a:moveTo>
                  <a:lnTo>
                    <a:pt x="1406770" y="281354"/>
                  </a:lnTo>
                  <a:lnTo>
                    <a:pt x="1463040" y="731520"/>
                  </a:lnTo>
                  <a:lnTo>
                    <a:pt x="0" y="0"/>
                  </a:lnTo>
                  <a:close/>
                </a:path>
              </a:pathLst>
            </a:custGeom>
            <a:solidFill>
              <a:srgbClr val="0D0D0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nchor="ctr"/>
            <a:lstStyle/>
            <a:p>
              <a:endParaRPr lang="zh-CN" altLang="en-US"/>
            </a:p>
          </p:txBody>
        </p:sp>
        <p:sp>
          <p:nvSpPr>
            <p:cNvPr id="47" name="任意多边形 32"/>
            <p:cNvSpPr>
              <a:spLocks noChangeArrowheads="1"/>
            </p:cNvSpPr>
            <p:nvPr/>
          </p:nvSpPr>
          <p:spPr bwMode="auto">
            <a:xfrm rot="10800000">
              <a:off x="6171645" y="578211"/>
              <a:ext cx="618894" cy="1012842"/>
            </a:xfrm>
            <a:custGeom>
              <a:avLst/>
              <a:gdLst>
                <a:gd name="T0" fmla="*/ 0 w 618980"/>
                <a:gd name="T1" fmla="*/ 576775 h 1012874"/>
                <a:gd name="T2" fmla="*/ 618980 w 618980"/>
                <a:gd name="T3" fmla="*/ 0 h 1012874"/>
                <a:gd name="T4" fmla="*/ 84407 w 618980"/>
                <a:gd name="T5" fmla="*/ 1012874 h 1012874"/>
                <a:gd name="T6" fmla="*/ 0 w 618980"/>
                <a:gd name="T7" fmla="*/ 576775 h 1012874"/>
                <a:gd name="T8" fmla="*/ 0 60000 65536"/>
                <a:gd name="T9" fmla="*/ 0 60000 65536"/>
                <a:gd name="T10" fmla="*/ 0 60000 65536"/>
                <a:gd name="T11" fmla="*/ 0 60000 65536"/>
                <a:gd name="T12" fmla="*/ 0 w 618980"/>
                <a:gd name="T13" fmla="*/ 0 h 1012874"/>
                <a:gd name="T14" fmla="*/ 618980 w 618980"/>
                <a:gd name="T15" fmla="*/ 1012874 h 1012874"/>
              </a:gdLst>
              <a:ahLst/>
              <a:cxnLst>
                <a:cxn ang="T8">
                  <a:pos x="T0" y="T1"/>
                </a:cxn>
                <a:cxn ang="T9">
                  <a:pos x="T2" y="T3"/>
                </a:cxn>
                <a:cxn ang="T10">
                  <a:pos x="T4" y="T5"/>
                </a:cxn>
                <a:cxn ang="T11">
                  <a:pos x="T6" y="T7"/>
                </a:cxn>
              </a:cxnLst>
              <a:rect l="T12" t="T13" r="T14" b="T15"/>
              <a:pathLst>
                <a:path w="618980" h="1012874">
                  <a:moveTo>
                    <a:pt x="0" y="576775"/>
                  </a:moveTo>
                  <a:lnTo>
                    <a:pt x="618980" y="0"/>
                  </a:lnTo>
                  <a:lnTo>
                    <a:pt x="84407" y="1012874"/>
                  </a:lnTo>
                  <a:lnTo>
                    <a:pt x="0" y="576775"/>
                  </a:lnTo>
                  <a:close/>
                </a:path>
              </a:pathLst>
            </a:custGeom>
            <a:solidFill>
              <a:srgbClr val="161616"/>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nchor="ctr"/>
            <a:lstStyle/>
            <a:p>
              <a:endParaRPr lang="zh-CN" altLang="en-US"/>
            </a:p>
          </p:txBody>
        </p:sp>
        <p:sp>
          <p:nvSpPr>
            <p:cNvPr id="48" name="任意多边形 33"/>
            <p:cNvSpPr>
              <a:spLocks noChangeArrowheads="1"/>
            </p:cNvSpPr>
            <p:nvPr/>
          </p:nvSpPr>
          <p:spPr bwMode="auto">
            <a:xfrm rot="10800000">
              <a:off x="5187044" y="339069"/>
              <a:ext cx="984601" cy="1251984"/>
            </a:xfrm>
            <a:custGeom>
              <a:avLst/>
              <a:gdLst>
                <a:gd name="T0" fmla="*/ 0 w 984738"/>
                <a:gd name="T1" fmla="*/ 0 h 1252024"/>
                <a:gd name="T2" fmla="*/ 984738 w 984738"/>
                <a:gd name="T3" fmla="*/ 745587 h 1252024"/>
                <a:gd name="T4" fmla="*/ 970670 w 984738"/>
                <a:gd name="T5" fmla="*/ 1252024 h 1252024"/>
                <a:gd name="T6" fmla="*/ 0 w 984738"/>
                <a:gd name="T7" fmla="*/ 0 h 1252024"/>
                <a:gd name="T8" fmla="*/ 0 60000 65536"/>
                <a:gd name="T9" fmla="*/ 0 60000 65536"/>
                <a:gd name="T10" fmla="*/ 0 60000 65536"/>
                <a:gd name="T11" fmla="*/ 0 60000 65536"/>
                <a:gd name="T12" fmla="*/ 0 w 984738"/>
                <a:gd name="T13" fmla="*/ 0 h 1252024"/>
                <a:gd name="T14" fmla="*/ 984738 w 984738"/>
                <a:gd name="T15" fmla="*/ 1252024 h 1252024"/>
              </a:gdLst>
              <a:ahLst/>
              <a:cxnLst>
                <a:cxn ang="T8">
                  <a:pos x="T0" y="T1"/>
                </a:cxn>
                <a:cxn ang="T9">
                  <a:pos x="T2" y="T3"/>
                </a:cxn>
                <a:cxn ang="T10">
                  <a:pos x="T4" y="T5"/>
                </a:cxn>
                <a:cxn ang="T11">
                  <a:pos x="T6" y="T7"/>
                </a:cxn>
              </a:cxnLst>
              <a:rect l="T12" t="T13" r="T14" b="T15"/>
              <a:pathLst>
                <a:path w="984738" h="1252024">
                  <a:moveTo>
                    <a:pt x="0" y="0"/>
                  </a:moveTo>
                  <a:lnTo>
                    <a:pt x="984738" y="745587"/>
                  </a:lnTo>
                  <a:lnTo>
                    <a:pt x="970670" y="1252024"/>
                  </a:lnTo>
                  <a:lnTo>
                    <a:pt x="0" y="0"/>
                  </a:lnTo>
                  <a:close/>
                </a:path>
              </a:pathLst>
            </a:custGeom>
            <a:solidFill>
              <a:srgbClr val="0D0D0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nchor="ctr"/>
            <a:lstStyle/>
            <a:p>
              <a:endParaRPr lang="zh-CN" altLang="en-US"/>
            </a:p>
          </p:txBody>
        </p:sp>
        <p:sp>
          <p:nvSpPr>
            <p:cNvPr id="49" name="任意多边形 34"/>
            <p:cNvSpPr>
              <a:spLocks noChangeArrowheads="1"/>
            </p:cNvSpPr>
            <p:nvPr/>
          </p:nvSpPr>
          <p:spPr bwMode="auto">
            <a:xfrm rot="10800000">
              <a:off x="4736942" y="873623"/>
              <a:ext cx="478234" cy="492354"/>
            </a:xfrm>
            <a:custGeom>
              <a:avLst/>
              <a:gdLst>
                <a:gd name="T0" fmla="*/ 0 w 478301"/>
                <a:gd name="T1" fmla="*/ 492370 h 492370"/>
                <a:gd name="T2" fmla="*/ 0 w 478301"/>
                <a:gd name="T3" fmla="*/ 492370 h 492370"/>
                <a:gd name="T4" fmla="*/ 478301 w 478301"/>
                <a:gd name="T5" fmla="*/ 0 h 492370"/>
                <a:gd name="T6" fmla="*/ 0 60000 65536"/>
                <a:gd name="T7" fmla="*/ 0 60000 65536"/>
                <a:gd name="T8" fmla="*/ 0 60000 65536"/>
                <a:gd name="T9" fmla="*/ 0 w 478301"/>
                <a:gd name="T10" fmla="*/ 0 h 492370"/>
                <a:gd name="T11" fmla="*/ 478301 w 478301"/>
                <a:gd name="T12" fmla="*/ 492370 h 492370"/>
              </a:gdLst>
              <a:ahLst/>
              <a:cxnLst>
                <a:cxn ang="T6">
                  <a:pos x="T0" y="T1"/>
                </a:cxn>
                <a:cxn ang="T7">
                  <a:pos x="T2" y="T3"/>
                </a:cxn>
                <a:cxn ang="T8">
                  <a:pos x="T4" y="T5"/>
                </a:cxn>
              </a:cxnLst>
              <a:rect l="T9" t="T10" r="T11" b="T12"/>
              <a:pathLst>
                <a:path w="478301" h="492370">
                  <a:moveTo>
                    <a:pt x="0" y="492370"/>
                  </a:moveTo>
                  <a:lnTo>
                    <a:pt x="0" y="492370"/>
                  </a:lnTo>
                  <a:lnTo>
                    <a:pt x="478301" y="0"/>
                  </a:lnTo>
                </a:path>
              </a:pathLst>
            </a:cu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p>
              <a:endParaRPr lang="zh-CN" altLang="en-US"/>
            </a:p>
          </p:txBody>
        </p:sp>
        <p:sp>
          <p:nvSpPr>
            <p:cNvPr id="50" name="任意多边形 35"/>
            <p:cNvSpPr>
              <a:spLocks noChangeArrowheads="1"/>
            </p:cNvSpPr>
            <p:nvPr/>
          </p:nvSpPr>
          <p:spPr bwMode="auto">
            <a:xfrm rot="10800000">
              <a:off x="4765073" y="395337"/>
              <a:ext cx="450103" cy="872169"/>
            </a:xfrm>
            <a:custGeom>
              <a:avLst/>
              <a:gdLst>
                <a:gd name="T0" fmla="*/ 0 w 450166"/>
                <a:gd name="T1" fmla="*/ 872197 h 872197"/>
                <a:gd name="T2" fmla="*/ 450166 w 450166"/>
                <a:gd name="T3" fmla="*/ 0 h 872197"/>
                <a:gd name="T4" fmla="*/ 0 60000 65536"/>
                <a:gd name="T5" fmla="*/ 0 60000 65536"/>
                <a:gd name="T6" fmla="*/ 0 w 450166"/>
                <a:gd name="T7" fmla="*/ 0 h 872197"/>
                <a:gd name="T8" fmla="*/ 450166 w 450166"/>
                <a:gd name="T9" fmla="*/ 872197 h 872197"/>
              </a:gdLst>
              <a:ahLst/>
              <a:cxnLst>
                <a:cxn ang="T4">
                  <a:pos x="T0" y="T1"/>
                </a:cxn>
                <a:cxn ang="T5">
                  <a:pos x="T2" y="T3"/>
                </a:cxn>
              </a:cxnLst>
              <a:rect l="T6" t="T7" r="T8" b="T9"/>
              <a:pathLst>
                <a:path w="450166" h="872197">
                  <a:moveTo>
                    <a:pt x="0" y="872197"/>
                  </a:moveTo>
                  <a:lnTo>
                    <a:pt x="450166" y="0"/>
                  </a:lnTo>
                </a:path>
              </a:pathLst>
            </a:cu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p>
              <a:endParaRPr lang="zh-CN" altLang="en-US"/>
            </a:p>
          </p:txBody>
        </p:sp>
        <p:sp>
          <p:nvSpPr>
            <p:cNvPr id="51" name="任意多边形 36"/>
            <p:cNvSpPr>
              <a:spLocks noChangeArrowheads="1"/>
            </p:cNvSpPr>
            <p:nvPr/>
          </p:nvSpPr>
          <p:spPr bwMode="auto">
            <a:xfrm rot="10800000">
              <a:off x="4736942" y="325000"/>
              <a:ext cx="478234" cy="956574"/>
            </a:xfrm>
            <a:custGeom>
              <a:avLst/>
              <a:gdLst>
                <a:gd name="T0" fmla="*/ 0 w 478301"/>
                <a:gd name="T1" fmla="*/ 422031 h 956604"/>
                <a:gd name="T2" fmla="*/ 478301 w 478301"/>
                <a:gd name="T3" fmla="*/ 0 h 956604"/>
                <a:gd name="T4" fmla="*/ 14067 w 478301"/>
                <a:gd name="T5" fmla="*/ 956604 h 956604"/>
                <a:gd name="T6" fmla="*/ 0 w 478301"/>
                <a:gd name="T7" fmla="*/ 422031 h 956604"/>
                <a:gd name="T8" fmla="*/ 0 60000 65536"/>
                <a:gd name="T9" fmla="*/ 0 60000 65536"/>
                <a:gd name="T10" fmla="*/ 0 60000 65536"/>
                <a:gd name="T11" fmla="*/ 0 60000 65536"/>
                <a:gd name="T12" fmla="*/ 0 w 478301"/>
                <a:gd name="T13" fmla="*/ 0 h 956604"/>
                <a:gd name="T14" fmla="*/ 478301 w 478301"/>
                <a:gd name="T15" fmla="*/ 956604 h 956604"/>
              </a:gdLst>
              <a:ahLst/>
              <a:cxnLst>
                <a:cxn ang="T8">
                  <a:pos x="T0" y="T1"/>
                </a:cxn>
                <a:cxn ang="T9">
                  <a:pos x="T2" y="T3"/>
                </a:cxn>
                <a:cxn ang="T10">
                  <a:pos x="T4" y="T5"/>
                </a:cxn>
                <a:cxn ang="T11">
                  <a:pos x="T6" y="T7"/>
                </a:cxn>
              </a:cxnLst>
              <a:rect l="T12" t="T13" r="T14" b="T15"/>
              <a:pathLst>
                <a:path w="478301" h="956604">
                  <a:moveTo>
                    <a:pt x="0" y="422031"/>
                  </a:moveTo>
                  <a:lnTo>
                    <a:pt x="478301" y="0"/>
                  </a:lnTo>
                  <a:lnTo>
                    <a:pt x="14067" y="956604"/>
                  </a:lnTo>
                  <a:lnTo>
                    <a:pt x="0" y="422031"/>
                  </a:lnTo>
                  <a:close/>
                </a:path>
              </a:pathLst>
            </a:custGeom>
            <a:solidFill>
              <a:srgbClr val="161616"/>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nchor="ctr"/>
            <a:lstStyle/>
            <a:p>
              <a:endParaRPr lang="zh-CN" altLang="en-US"/>
            </a:p>
          </p:txBody>
        </p:sp>
        <p:sp>
          <p:nvSpPr>
            <p:cNvPr id="52" name="任意多边形 37"/>
            <p:cNvSpPr>
              <a:spLocks noChangeArrowheads="1"/>
            </p:cNvSpPr>
            <p:nvPr/>
          </p:nvSpPr>
          <p:spPr bwMode="auto">
            <a:xfrm rot="10800000">
              <a:off x="3865420" y="395338"/>
              <a:ext cx="858009" cy="886236"/>
            </a:xfrm>
            <a:custGeom>
              <a:avLst/>
              <a:gdLst>
                <a:gd name="T0" fmla="*/ 0 w 858129"/>
                <a:gd name="T1" fmla="*/ 0 h 886264"/>
                <a:gd name="T2" fmla="*/ 858129 w 858129"/>
                <a:gd name="T3" fmla="*/ 393895 h 886264"/>
                <a:gd name="T4" fmla="*/ 675249 w 858129"/>
                <a:gd name="T5" fmla="*/ 886264 h 886264"/>
                <a:gd name="T6" fmla="*/ 0 w 858129"/>
                <a:gd name="T7" fmla="*/ 0 h 886264"/>
                <a:gd name="T8" fmla="*/ 0 60000 65536"/>
                <a:gd name="T9" fmla="*/ 0 60000 65536"/>
                <a:gd name="T10" fmla="*/ 0 60000 65536"/>
                <a:gd name="T11" fmla="*/ 0 60000 65536"/>
                <a:gd name="T12" fmla="*/ 0 w 858129"/>
                <a:gd name="T13" fmla="*/ 0 h 886264"/>
                <a:gd name="T14" fmla="*/ 858129 w 858129"/>
                <a:gd name="T15" fmla="*/ 886264 h 886264"/>
              </a:gdLst>
              <a:ahLst/>
              <a:cxnLst>
                <a:cxn ang="T8">
                  <a:pos x="T0" y="T1"/>
                </a:cxn>
                <a:cxn ang="T9">
                  <a:pos x="T2" y="T3"/>
                </a:cxn>
                <a:cxn ang="T10">
                  <a:pos x="T4" y="T5"/>
                </a:cxn>
                <a:cxn ang="T11">
                  <a:pos x="T6" y="T7"/>
                </a:cxn>
              </a:cxnLst>
              <a:rect l="T12" t="T13" r="T14" b="T15"/>
              <a:pathLst>
                <a:path w="858129" h="886264">
                  <a:moveTo>
                    <a:pt x="0" y="0"/>
                  </a:moveTo>
                  <a:lnTo>
                    <a:pt x="858129" y="393895"/>
                  </a:lnTo>
                  <a:lnTo>
                    <a:pt x="675249" y="886264"/>
                  </a:lnTo>
                  <a:lnTo>
                    <a:pt x="0" y="0"/>
                  </a:lnTo>
                  <a:close/>
                </a:path>
              </a:pathLst>
            </a:custGeom>
            <a:solidFill>
              <a:srgbClr val="0D0D0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nchor="ctr"/>
            <a:lstStyle/>
            <a:p>
              <a:endParaRPr lang="zh-CN" altLang="en-US"/>
            </a:p>
          </p:txBody>
        </p:sp>
        <p:sp>
          <p:nvSpPr>
            <p:cNvPr id="53" name="任意多边形 38"/>
            <p:cNvSpPr>
              <a:spLocks noChangeArrowheads="1"/>
            </p:cNvSpPr>
            <p:nvPr/>
          </p:nvSpPr>
          <p:spPr bwMode="auto">
            <a:xfrm rot="10800000">
              <a:off x="3836734" y="381216"/>
              <a:ext cx="210987" cy="14121"/>
            </a:xfrm>
            <a:custGeom>
              <a:avLst/>
              <a:gdLst>
                <a:gd name="T0" fmla="*/ 0 w 211016"/>
                <a:gd name="T1" fmla="*/ 0 h 14121"/>
                <a:gd name="T2" fmla="*/ 0 w 211016"/>
                <a:gd name="T3" fmla="*/ 0 h 14121"/>
                <a:gd name="T4" fmla="*/ 211016 w 211016"/>
                <a:gd name="T5" fmla="*/ 14068 h 14121"/>
                <a:gd name="T6" fmla="*/ 0 60000 65536"/>
                <a:gd name="T7" fmla="*/ 0 60000 65536"/>
                <a:gd name="T8" fmla="*/ 0 60000 65536"/>
                <a:gd name="T9" fmla="*/ 0 w 211016"/>
                <a:gd name="T10" fmla="*/ 0 h 14121"/>
                <a:gd name="T11" fmla="*/ 211016 w 211016"/>
                <a:gd name="T12" fmla="*/ 14121 h 14121"/>
              </a:gdLst>
              <a:ahLst/>
              <a:cxnLst>
                <a:cxn ang="T6">
                  <a:pos x="T0" y="T1"/>
                </a:cxn>
                <a:cxn ang="T7">
                  <a:pos x="T2" y="T3"/>
                </a:cxn>
                <a:cxn ang="T8">
                  <a:pos x="T4" y="T5"/>
                </a:cxn>
              </a:cxnLst>
              <a:rect l="T9" t="T10" r="T11" b="T12"/>
              <a:pathLst>
                <a:path w="211016" h="14121">
                  <a:moveTo>
                    <a:pt x="0" y="0"/>
                  </a:moveTo>
                  <a:lnTo>
                    <a:pt x="0" y="0"/>
                  </a:lnTo>
                  <a:cubicBezTo>
                    <a:pt x="173425" y="15766"/>
                    <a:pt x="102951" y="14068"/>
                    <a:pt x="211016" y="14068"/>
                  </a:cubicBezTo>
                </a:path>
              </a:pathLst>
            </a:cu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p>
              <a:endParaRPr lang="zh-CN" altLang="en-US"/>
            </a:p>
          </p:txBody>
        </p:sp>
        <p:sp>
          <p:nvSpPr>
            <p:cNvPr id="54" name="任意多边形 39"/>
            <p:cNvSpPr>
              <a:spLocks noChangeArrowheads="1"/>
            </p:cNvSpPr>
            <p:nvPr/>
          </p:nvSpPr>
          <p:spPr bwMode="auto">
            <a:xfrm rot="10800000">
              <a:off x="2795870" y="367203"/>
              <a:ext cx="1237785" cy="928437"/>
            </a:xfrm>
            <a:custGeom>
              <a:avLst/>
              <a:gdLst>
                <a:gd name="T0" fmla="*/ 140677 w 1237957"/>
                <a:gd name="T1" fmla="*/ 407963 h 928467"/>
                <a:gd name="T2" fmla="*/ 1237957 w 1237957"/>
                <a:gd name="T3" fmla="*/ 0 h 928467"/>
                <a:gd name="T4" fmla="*/ 0 w 1237957"/>
                <a:gd name="T5" fmla="*/ 928467 h 928467"/>
                <a:gd name="T6" fmla="*/ 140677 w 1237957"/>
                <a:gd name="T7" fmla="*/ 407963 h 928467"/>
                <a:gd name="T8" fmla="*/ 0 60000 65536"/>
                <a:gd name="T9" fmla="*/ 0 60000 65536"/>
                <a:gd name="T10" fmla="*/ 0 60000 65536"/>
                <a:gd name="T11" fmla="*/ 0 60000 65536"/>
                <a:gd name="T12" fmla="*/ 0 w 1237957"/>
                <a:gd name="T13" fmla="*/ 0 h 928467"/>
                <a:gd name="T14" fmla="*/ 1237957 w 1237957"/>
                <a:gd name="T15" fmla="*/ 928467 h 928467"/>
              </a:gdLst>
              <a:ahLst/>
              <a:cxnLst>
                <a:cxn ang="T8">
                  <a:pos x="T0" y="T1"/>
                </a:cxn>
                <a:cxn ang="T9">
                  <a:pos x="T2" y="T3"/>
                </a:cxn>
                <a:cxn ang="T10">
                  <a:pos x="T4" y="T5"/>
                </a:cxn>
                <a:cxn ang="T11">
                  <a:pos x="T6" y="T7"/>
                </a:cxn>
              </a:cxnLst>
              <a:rect l="T12" t="T13" r="T14" b="T15"/>
              <a:pathLst>
                <a:path w="1237957" h="928467">
                  <a:moveTo>
                    <a:pt x="140677" y="407963"/>
                  </a:moveTo>
                  <a:lnTo>
                    <a:pt x="1237957" y="0"/>
                  </a:lnTo>
                  <a:lnTo>
                    <a:pt x="0" y="928467"/>
                  </a:lnTo>
                  <a:lnTo>
                    <a:pt x="140677" y="407963"/>
                  </a:lnTo>
                  <a:close/>
                </a:path>
              </a:pathLst>
            </a:custGeom>
            <a:solidFill>
              <a:srgbClr val="161616"/>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nchor="ctr"/>
            <a:lstStyle/>
            <a:p>
              <a:endParaRPr lang="zh-CN" altLang="en-US"/>
            </a:p>
          </p:txBody>
        </p:sp>
        <p:sp>
          <p:nvSpPr>
            <p:cNvPr id="55" name="任意多边形 40"/>
            <p:cNvSpPr>
              <a:spLocks noChangeArrowheads="1"/>
            </p:cNvSpPr>
            <p:nvPr/>
          </p:nvSpPr>
          <p:spPr bwMode="auto">
            <a:xfrm rot="10800000">
              <a:off x="-17276" y="550077"/>
              <a:ext cx="1575362" cy="2503969"/>
            </a:xfrm>
            <a:custGeom>
              <a:avLst/>
              <a:gdLst>
                <a:gd name="T0" fmla="*/ 126609 w 1575581"/>
                <a:gd name="T1" fmla="*/ 2433711 h 2504049"/>
                <a:gd name="T2" fmla="*/ 0 w 1575581"/>
                <a:gd name="T3" fmla="*/ 1871006 h 2504049"/>
                <a:gd name="T4" fmla="*/ 1575581 w 1575581"/>
                <a:gd name="T5" fmla="*/ 0 h 2504049"/>
                <a:gd name="T6" fmla="*/ 126609 w 1575581"/>
                <a:gd name="T7" fmla="*/ 2504049 h 2504049"/>
                <a:gd name="T8" fmla="*/ 126609 w 1575581"/>
                <a:gd name="T9" fmla="*/ 2433711 h 2504049"/>
                <a:gd name="T10" fmla="*/ 0 60000 65536"/>
                <a:gd name="T11" fmla="*/ 0 60000 65536"/>
                <a:gd name="T12" fmla="*/ 0 60000 65536"/>
                <a:gd name="T13" fmla="*/ 0 60000 65536"/>
                <a:gd name="T14" fmla="*/ 0 60000 65536"/>
                <a:gd name="T15" fmla="*/ 0 w 1575581"/>
                <a:gd name="T16" fmla="*/ 0 h 2504049"/>
                <a:gd name="T17" fmla="*/ 1575581 w 1575581"/>
                <a:gd name="T18" fmla="*/ 2504049 h 2504049"/>
              </a:gdLst>
              <a:ahLst/>
              <a:cxnLst>
                <a:cxn ang="T10">
                  <a:pos x="T0" y="T1"/>
                </a:cxn>
                <a:cxn ang="T11">
                  <a:pos x="T2" y="T3"/>
                </a:cxn>
                <a:cxn ang="T12">
                  <a:pos x="T4" y="T5"/>
                </a:cxn>
                <a:cxn ang="T13">
                  <a:pos x="T6" y="T7"/>
                </a:cxn>
                <a:cxn ang="T14">
                  <a:pos x="T8" y="T9"/>
                </a:cxn>
              </a:cxnLst>
              <a:rect l="T15" t="T16" r="T17" b="T18"/>
              <a:pathLst>
                <a:path w="1575581" h="2504049">
                  <a:moveTo>
                    <a:pt x="126609" y="2433711"/>
                  </a:moveTo>
                  <a:lnTo>
                    <a:pt x="0" y="1871004"/>
                  </a:lnTo>
                  <a:lnTo>
                    <a:pt x="1575581" y="0"/>
                  </a:lnTo>
                  <a:lnTo>
                    <a:pt x="126609" y="2504049"/>
                  </a:lnTo>
                  <a:lnTo>
                    <a:pt x="126609" y="2433711"/>
                  </a:lnTo>
                  <a:close/>
                </a:path>
              </a:pathLst>
            </a:custGeom>
            <a:solidFill>
              <a:srgbClr val="161616"/>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nchor="ctr"/>
            <a:lstStyle/>
            <a:p>
              <a:endParaRPr lang="zh-CN" altLang="en-US"/>
            </a:p>
          </p:txBody>
        </p:sp>
        <p:sp>
          <p:nvSpPr>
            <p:cNvPr id="56" name="任意多边形 41"/>
            <p:cNvSpPr>
              <a:spLocks noChangeArrowheads="1"/>
            </p:cNvSpPr>
            <p:nvPr/>
          </p:nvSpPr>
          <p:spPr bwMode="auto">
            <a:xfrm rot="10800000">
              <a:off x="1403362" y="564143"/>
              <a:ext cx="1378442" cy="759632"/>
            </a:xfrm>
            <a:custGeom>
              <a:avLst/>
              <a:gdLst>
                <a:gd name="T0" fmla="*/ 0 w 1378634"/>
                <a:gd name="T1" fmla="*/ 0 h 759656"/>
                <a:gd name="T2" fmla="*/ 1252025 w 1378634"/>
                <a:gd name="T3" fmla="*/ 168813 h 759656"/>
                <a:gd name="T4" fmla="*/ 1378634 w 1378634"/>
                <a:gd name="T5" fmla="*/ 759656 h 759656"/>
                <a:gd name="T6" fmla="*/ 0 w 1378634"/>
                <a:gd name="T7" fmla="*/ 0 h 759656"/>
                <a:gd name="T8" fmla="*/ 0 60000 65536"/>
                <a:gd name="T9" fmla="*/ 0 60000 65536"/>
                <a:gd name="T10" fmla="*/ 0 60000 65536"/>
                <a:gd name="T11" fmla="*/ 0 60000 65536"/>
                <a:gd name="T12" fmla="*/ 0 w 1378634"/>
                <a:gd name="T13" fmla="*/ 0 h 759656"/>
                <a:gd name="T14" fmla="*/ 1378634 w 1378634"/>
                <a:gd name="T15" fmla="*/ 759656 h 759656"/>
              </a:gdLst>
              <a:ahLst/>
              <a:cxnLst>
                <a:cxn ang="T8">
                  <a:pos x="T0" y="T1"/>
                </a:cxn>
                <a:cxn ang="T9">
                  <a:pos x="T2" y="T3"/>
                </a:cxn>
                <a:cxn ang="T10">
                  <a:pos x="T4" y="T5"/>
                </a:cxn>
                <a:cxn ang="T11">
                  <a:pos x="T6" y="T7"/>
                </a:cxn>
              </a:cxnLst>
              <a:rect l="T12" t="T13" r="T14" b="T15"/>
              <a:pathLst>
                <a:path w="1378634" h="759656">
                  <a:moveTo>
                    <a:pt x="0" y="0"/>
                  </a:moveTo>
                  <a:lnTo>
                    <a:pt x="1252025" y="168813"/>
                  </a:lnTo>
                  <a:lnTo>
                    <a:pt x="1378634" y="759656"/>
                  </a:lnTo>
                  <a:lnTo>
                    <a:pt x="0" y="0"/>
                  </a:lnTo>
                  <a:close/>
                </a:path>
              </a:pathLst>
            </a:custGeom>
            <a:solidFill>
              <a:srgbClr val="0D0D0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nchor="ctr"/>
            <a:lstStyle/>
            <a:p>
              <a:endParaRPr lang="zh-CN" altLang="en-US"/>
            </a:p>
          </p:txBody>
        </p:sp>
      </p:grpSp>
    </p:spTree>
  </p:cSld>
  <p:clrMapOvr>
    <a:masterClrMapping/>
  </p:clrMapOvr>
  <p:transition spd="slow" advTm="3000">
    <p:fade/>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任意多边形 26"/>
          <p:cNvSpPr>
            <a:spLocks noChangeArrowheads="1"/>
          </p:cNvSpPr>
          <p:nvPr/>
        </p:nvSpPr>
        <p:spPr bwMode="auto">
          <a:xfrm>
            <a:off x="-12700" y="0"/>
            <a:ext cx="2897188" cy="14288"/>
          </a:xfrm>
          <a:custGeom>
            <a:avLst/>
            <a:gdLst>
              <a:gd name="T0" fmla="*/ 0 w 2897945"/>
              <a:gd name="T1" fmla="*/ 0 h 14068"/>
              <a:gd name="T2" fmla="*/ 2894919 w 2897945"/>
              <a:gd name="T3" fmla="*/ 14968 h 14068"/>
              <a:gd name="T4" fmla="*/ 0 60000 65536"/>
              <a:gd name="T5" fmla="*/ 0 60000 65536"/>
              <a:gd name="T6" fmla="*/ 0 w 2897945"/>
              <a:gd name="T7" fmla="*/ 0 h 14068"/>
              <a:gd name="T8" fmla="*/ 2897945 w 2897945"/>
              <a:gd name="T9" fmla="*/ 14068 h 14068"/>
            </a:gdLst>
            <a:ahLst/>
            <a:cxnLst>
              <a:cxn ang="T4">
                <a:pos x="T0" y="T1"/>
              </a:cxn>
              <a:cxn ang="T5">
                <a:pos x="T2" y="T3"/>
              </a:cxn>
            </a:cxnLst>
            <a:rect l="T6" t="T7" r="T8" b="T9"/>
            <a:pathLst>
              <a:path w="2897945" h="14068">
                <a:moveTo>
                  <a:pt x="0" y="0"/>
                </a:moveTo>
                <a:lnTo>
                  <a:pt x="2897945" y="14068"/>
                </a:lnTo>
              </a:path>
            </a:pathLst>
          </a:cu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p>
            <a:endParaRPr lang="zh-CN" altLang="en-US"/>
          </a:p>
        </p:txBody>
      </p:sp>
      <p:sp>
        <p:nvSpPr>
          <p:cNvPr id="19492" name="任意多边形 11"/>
          <p:cNvSpPr>
            <a:spLocks noChangeArrowheads="1"/>
          </p:cNvSpPr>
          <p:nvPr/>
        </p:nvSpPr>
        <p:spPr bwMode="auto">
          <a:xfrm>
            <a:off x="3855462" y="3651250"/>
            <a:ext cx="2025800" cy="2630584"/>
          </a:xfrm>
          <a:custGeom>
            <a:avLst/>
            <a:gdLst>
              <a:gd name="T0" fmla="*/ 281354 w 2025748"/>
              <a:gd name="T1" fmla="*/ 1927276 h 2630659"/>
              <a:gd name="T2" fmla="*/ 1702191 w 2025748"/>
              <a:gd name="T3" fmla="*/ 2152357 h 2630659"/>
              <a:gd name="T4" fmla="*/ 1730327 w 2025748"/>
              <a:gd name="T5" fmla="*/ 2630659 h 2630659"/>
              <a:gd name="T6" fmla="*/ 295422 w 2025748"/>
              <a:gd name="T7" fmla="*/ 1941344 h 2630659"/>
              <a:gd name="T8" fmla="*/ 450167 w 2025748"/>
              <a:gd name="T9" fmla="*/ 1969479 h 2630659"/>
              <a:gd name="T10" fmla="*/ 0 w 2025748"/>
              <a:gd name="T11" fmla="*/ 548640 h 2630659"/>
              <a:gd name="T12" fmla="*/ 2011680 w 2025748"/>
              <a:gd name="T13" fmla="*/ 0 h 2630659"/>
              <a:gd name="T14" fmla="*/ 2025748 w 2025748"/>
              <a:gd name="T15" fmla="*/ 70339 h 2630659"/>
              <a:gd name="T16" fmla="*/ 0 60000 65536"/>
              <a:gd name="T17" fmla="*/ 0 60000 65536"/>
              <a:gd name="T18" fmla="*/ 0 60000 65536"/>
              <a:gd name="T19" fmla="*/ 0 60000 65536"/>
              <a:gd name="T20" fmla="*/ 0 60000 65536"/>
              <a:gd name="T21" fmla="*/ 0 60000 65536"/>
              <a:gd name="T22" fmla="*/ 0 60000 65536"/>
              <a:gd name="T23" fmla="*/ 0 60000 65536"/>
              <a:gd name="T24" fmla="*/ 0 w 2025748"/>
              <a:gd name="T25" fmla="*/ 0 h 2630659"/>
              <a:gd name="T26" fmla="*/ 2025748 w 2025748"/>
              <a:gd name="T27" fmla="*/ 2630659 h 2630659"/>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025748" h="2630659">
                <a:moveTo>
                  <a:pt x="281354" y="1927274"/>
                </a:moveTo>
                <a:lnTo>
                  <a:pt x="1702191" y="2152357"/>
                </a:lnTo>
                <a:lnTo>
                  <a:pt x="1730327" y="2630659"/>
                </a:lnTo>
                <a:lnTo>
                  <a:pt x="295422" y="1941342"/>
                </a:lnTo>
                <a:cubicBezTo>
                  <a:pt x="432452" y="1956568"/>
                  <a:pt x="384051" y="1936421"/>
                  <a:pt x="450167" y="1969477"/>
                </a:cubicBezTo>
                <a:lnTo>
                  <a:pt x="0" y="548640"/>
                </a:lnTo>
                <a:lnTo>
                  <a:pt x="2011680" y="0"/>
                </a:lnTo>
                <a:lnTo>
                  <a:pt x="2025748" y="70339"/>
                </a:lnTo>
              </a:path>
            </a:pathLst>
          </a:cu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p>
            <a:endParaRPr lang="zh-CN" altLang="en-US"/>
          </a:p>
        </p:txBody>
      </p:sp>
      <p:sp>
        <p:nvSpPr>
          <p:cNvPr id="19476" name="矩形 86"/>
          <p:cNvSpPr>
            <a:spLocks noChangeArrowheads="1"/>
          </p:cNvSpPr>
          <p:nvPr/>
        </p:nvSpPr>
        <p:spPr bwMode="auto">
          <a:xfrm>
            <a:off x="1490663" y="1500312"/>
            <a:ext cx="2671762" cy="751686"/>
          </a:xfrm>
          <a:prstGeom prst="rect">
            <a:avLst/>
          </a:prstGeom>
          <a:solidFill>
            <a:schemeClr val="accent1"/>
          </a:solidFill>
          <a:ln>
            <a:noFill/>
          </a:ln>
          <a:extLst/>
        </p:spPr>
        <p:txBody>
          <a:bodyPr anchor="ctr"/>
          <a:lstStyle/>
          <a:p>
            <a:pPr algn="ctr"/>
            <a:endParaRPr lang="zh-CN" altLang="zh-CN">
              <a:solidFill>
                <a:srgbClr val="FFFFFF"/>
              </a:solidFill>
              <a:latin typeface="宋体" pitchFamily="2" charset="-122"/>
              <a:sym typeface="宋体" pitchFamily="2" charset="-122"/>
            </a:endParaRPr>
          </a:p>
        </p:txBody>
      </p:sp>
      <p:sp>
        <p:nvSpPr>
          <p:cNvPr id="19477" name="文本框 87"/>
          <p:cNvSpPr>
            <a:spLocks noChangeArrowheads="1"/>
          </p:cNvSpPr>
          <p:nvPr/>
        </p:nvSpPr>
        <p:spPr bwMode="auto">
          <a:xfrm>
            <a:off x="1661954" y="1691523"/>
            <a:ext cx="2329181" cy="40003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pPr algn="ctr"/>
            <a:r>
              <a:rPr lang="zh-CN" altLang="en-US" sz="2000">
                <a:solidFill>
                  <a:schemeClr val="bg1"/>
                </a:solidFill>
                <a:latin typeface="微软雅黑" pitchFamily="34" charset="-122"/>
                <a:ea typeface="微软雅黑" pitchFamily="34" charset="-122"/>
                <a:sym typeface="微软雅黑" pitchFamily="34" charset="-122"/>
              </a:rPr>
              <a:t>点击输入标题</a:t>
            </a:r>
          </a:p>
        </p:txBody>
      </p:sp>
      <p:sp>
        <p:nvSpPr>
          <p:cNvPr id="19478" name="文本框 88"/>
          <p:cNvSpPr>
            <a:spLocks noChangeArrowheads="1"/>
          </p:cNvSpPr>
          <p:nvPr/>
        </p:nvSpPr>
        <p:spPr bwMode="auto">
          <a:xfrm>
            <a:off x="1661954" y="2411606"/>
            <a:ext cx="2329181" cy="120010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pPr algn="just"/>
            <a:r>
              <a:rPr lang="zh-CN" altLang="en-US" dirty="0">
                <a:solidFill>
                  <a:schemeClr val="bg1"/>
                </a:solidFill>
                <a:latin typeface="微软雅黑" pitchFamily="34" charset="-122"/>
                <a:ea typeface="微软雅黑" pitchFamily="34" charset="-122"/>
                <a:sym typeface="微软雅黑" pitchFamily="34" charset="-122"/>
              </a:rPr>
              <a:t>请在此输入您的文字内容请在此输入您的文字内容请在此输入您的文字内容</a:t>
            </a:r>
          </a:p>
        </p:txBody>
      </p:sp>
      <p:sp>
        <p:nvSpPr>
          <p:cNvPr id="19473" name="矩形 91"/>
          <p:cNvSpPr>
            <a:spLocks noChangeArrowheads="1"/>
          </p:cNvSpPr>
          <p:nvPr/>
        </p:nvSpPr>
        <p:spPr bwMode="auto">
          <a:xfrm>
            <a:off x="7769225" y="1500312"/>
            <a:ext cx="2671763" cy="751686"/>
          </a:xfrm>
          <a:prstGeom prst="rect">
            <a:avLst/>
          </a:prstGeom>
          <a:solidFill>
            <a:schemeClr val="accent5"/>
          </a:solidFill>
          <a:ln>
            <a:noFill/>
          </a:ln>
          <a:extLst/>
        </p:spPr>
        <p:txBody>
          <a:bodyPr anchor="ctr"/>
          <a:lstStyle/>
          <a:p>
            <a:pPr algn="ctr"/>
            <a:endParaRPr lang="zh-CN" altLang="zh-CN">
              <a:solidFill>
                <a:srgbClr val="FFFFFF"/>
              </a:solidFill>
              <a:latin typeface="宋体" pitchFamily="2" charset="-122"/>
              <a:sym typeface="宋体" pitchFamily="2" charset="-122"/>
            </a:endParaRPr>
          </a:p>
        </p:txBody>
      </p:sp>
      <p:sp>
        <p:nvSpPr>
          <p:cNvPr id="19474" name="文本框 92"/>
          <p:cNvSpPr>
            <a:spLocks noChangeArrowheads="1"/>
          </p:cNvSpPr>
          <p:nvPr/>
        </p:nvSpPr>
        <p:spPr bwMode="auto">
          <a:xfrm>
            <a:off x="7940516" y="1691523"/>
            <a:ext cx="2329182" cy="40003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pPr algn="ctr"/>
            <a:r>
              <a:rPr lang="zh-CN" altLang="en-US" sz="2000">
                <a:solidFill>
                  <a:schemeClr val="bg1"/>
                </a:solidFill>
                <a:latin typeface="微软雅黑" pitchFamily="34" charset="-122"/>
                <a:ea typeface="微软雅黑" pitchFamily="34" charset="-122"/>
                <a:sym typeface="微软雅黑" pitchFamily="34" charset="-122"/>
              </a:rPr>
              <a:t>点击输入标题</a:t>
            </a:r>
          </a:p>
        </p:txBody>
      </p:sp>
      <p:sp>
        <p:nvSpPr>
          <p:cNvPr id="19475" name="文本框 93"/>
          <p:cNvSpPr>
            <a:spLocks noChangeArrowheads="1"/>
          </p:cNvSpPr>
          <p:nvPr/>
        </p:nvSpPr>
        <p:spPr bwMode="auto">
          <a:xfrm>
            <a:off x="7940516" y="2411606"/>
            <a:ext cx="2329182" cy="120010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pPr algn="just"/>
            <a:r>
              <a:rPr lang="zh-CN" altLang="en-US">
                <a:solidFill>
                  <a:schemeClr val="bg1"/>
                </a:solidFill>
                <a:latin typeface="微软雅黑" pitchFamily="34" charset="-122"/>
                <a:ea typeface="微软雅黑" pitchFamily="34" charset="-122"/>
                <a:sym typeface="微软雅黑" pitchFamily="34" charset="-122"/>
              </a:rPr>
              <a:t>请在此输入您的文字内容请在此输入您的文字内容请在此输入您的文字内容</a:t>
            </a:r>
          </a:p>
        </p:txBody>
      </p:sp>
      <p:sp>
        <p:nvSpPr>
          <p:cNvPr id="19470" name="矩形 96"/>
          <p:cNvSpPr>
            <a:spLocks noChangeArrowheads="1"/>
          </p:cNvSpPr>
          <p:nvPr/>
        </p:nvSpPr>
        <p:spPr bwMode="auto">
          <a:xfrm>
            <a:off x="4630738" y="1500312"/>
            <a:ext cx="2671762" cy="751686"/>
          </a:xfrm>
          <a:prstGeom prst="rect">
            <a:avLst/>
          </a:prstGeom>
          <a:solidFill>
            <a:schemeClr val="accent2"/>
          </a:solidFill>
          <a:ln>
            <a:noFill/>
          </a:ln>
          <a:extLst/>
        </p:spPr>
        <p:txBody>
          <a:bodyPr anchor="ctr"/>
          <a:lstStyle/>
          <a:p>
            <a:pPr algn="ctr"/>
            <a:endParaRPr lang="zh-CN" altLang="zh-CN">
              <a:solidFill>
                <a:srgbClr val="FFFFFF"/>
              </a:solidFill>
              <a:latin typeface="宋体" pitchFamily="2" charset="-122"/>
              <a:sym typeface="宋体" pitchFamily="2" charset="-122"/>
            </a:endParaRPr>
          </a:p>
        </p:txBody>
      </p:sp>
      <p:sp>
        <p:nvSpPr>
          <p:cNvPr id="19471" name="文本框 97"/>
          <p:cNvSpPr>
            <a:spLocks noChangeArrowheads="1"/>
          </p:cNvSpPr>
          <p:nvPr/>
        </p:nvSpPr>
        <p:spPr bwMode="auto">
          <a:xfrm>
            <a:off x="4802029" y="1691523"/>
            <a:ext cx="2329181" cy="40003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pPr algn="ctr"/>
            <a:r>
              <a:rPr lang="zh-CN" altLang="en-US" sz="2000">
                <a:solidFill>
                  <a:schemeClr val="bg1"/>
                </a:solidFill>
                <a:latin typeface="微软雅黑" pitchFamily="34" charset="-122"/>
                <a:ea typeface="微软雅黑" pitchFamily="34" charset="-122"/>
                <a:sym typeface="微软雅黑" pitchFamily="34" charset="-122"/>
              </a:rPr>
              <a:t>点击输入标题</a:t>
            </a:r>
          </a:p>
        </p:txBody>
      </p:sp>
      <p:sp>
        <p:nvSpPr>
          <p:cNvPr id="19472" name="文本框 98"/>
          <p:cNvSpPr>
            <a:spLocks noChangeArrowheads="1"/>
          </p:cNvSpPr>
          <p:nvPr/>
        </p:nvSpPr>
        <p:spPr bwMode="auto">
          <a:xfrm>
            <a:off x="4802029" y="2411606"/>
            <a:ext cx="2329181" cy="120010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pPr algn="just"/>
            <a:r>
              <a:rPr lang="zh-CN" altLang="en-US">
                <a:solidFill>
                  <a:schemeClr val="bg1"/>
                </a:solidFill>
                <a:latin typeface="微软雅黑" pitchFamily="34" charset="-122"/>
                <a:ea typeface="微软雅黑" pitchFamily="34" charset="-122"/>
                <a:sym typeface="微软雅黑" pitchFamily="34" charset="-122"/>
              </a:rPr>
              <a:t>请在此输入您的文字内容请在此输入您的文字内容请在此输入您的文字内容</a:t>
            </a:r>
          </a:p>
        </p:txBody>
      </p:sp>
      <p:sp>
        <p:nvSpPr>
          <p:cNvPr id="19463" name="矩形 99"/>
          <p:cNvSpPr>
            <a:spLocks noChangeArrowheads="1"/>
          </p:cNvSpPr>
          <p:nvPr/>
        </p:nvSpPr>
        <p:spPr bwMode="auto">
          <a:xfrm>
            <a:off x="479425" y="4137025"/>
            <a:ext cx="10966450" cy="939800"/>
          </a:xfrm>
          <a:prstGeom prst="rect">
            <a:avLst/>
          </a:prstGeom>
          <a:solidFill>
            <a:srgbClr val="2B2C27">
              <a:alpha val="65097"/>
            </a:srgbClr>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nchor="ctr"/>
          <a:lstStyle/>
          <a:p>
            <a:pPr algn="just"/>
            <a:endParaRPr lang="zh-CN" altLang="zh-CN">
              <a:solidFill>
                <a:srgbClr val="FFFFFF"/>
              </a:solidFill>
              <a:latin typeface="宋体" pitchFamily="2" charset="-122"/>
              <a:sym typeface="宋体" pitchFamily="2" charset="-122"/>
            </a:endParaRPr>
          </a:p>
        </p:txBody>
      </p:sp>
      <p:sp>
        <p:nvSpPr>
          <p:cNvPr id="19468" name="矩形 103"/>
          <p:cNvSpPr>
            <a:spLocks noChangeArrowheads="1"/>
          </p:cNvSpPr>
          <p:nvPr/>
        </p:nvSpPr>
        <p:spPr bwMode="auto">
          <a:xfrm>
            <a:off x="598488" y="4507094"/>
            <a:ext cx="1204912" cy="390344"/>
          </a:xfrm>
          <a:prstGeom prst="rect">
            <a:avLst/>
          </a:prstGeom>
          <a:solidFill>
            <a:srgbClr val="000C00"/>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19469" name="矩形 104"/>
          <p:cNvSpPr>
            <a:spLocks noChangeArrowheads="1"/>
          </p:cNvSpPr>
          <p:nvPr/>
        </p:nvSpPr>
        <p:spPr bwMode="auto">
          <a:xfrm>
            <a:off x="661087" y="4316413"/>
            <a:ext cx="1079713" cy="504131"/>
          </a:xfrm>
          <a:prstGeom prst="rect">
            <a:avLst/>
          </a:prstGeom>
          <a:solidFill>
            <a:schemeClr val="accent4"/>
          </a:solidFill>
          <a:ln>
            <a:noFill/>
          </a:ln>
          <a:extLst/>
        </p:spPr>
        <p:txBody>
          <a:bodyPr anchor="ctr"/>
          <a:lstStyle/>
          <a:p>
            <a:pPr algn="ctr"/>
            <a:endParaRPr lang="zh-CN" altLang="zh-CN">
              <a:solidFill>
                <a:srgbClr val="FFFFFF"/>
              </a:solidFill>
              <a:latin typeface="宋体" pitchFamily="2" charset="-122"/>
              <a:sym typeface="宋体" pitchFamily="2" charset="-122"/>
            </a:endParaRPr>
          </a:p>
        </p:txBody>
      </p:sp>
      <p:sp>
        <p:nvSpPr>
          <p:cNvPr id="19467" name="文本框 102"/>
          <p:cNvSpPr>
            <a:spLocks noChangeArrowheads="1"/>
          </p:cNvSpPr>
          <p:nvPr/>
        </p:nvSpPr>
        <p:spPr bwMode="auto">
          <a:xfrm>
            <a:off x="692764" y="4368394"/>
            <a:ext cx="951179" cy="40017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pPr algn="ctr"/>
            <a:r>
              <a:rPr lang="zh-CN" altLang="en-US" sz="2000">
                <a:solidFill>
                  <a:schemeClr val="bg1"/>
                </a:solidFill>
                <a:latin typeface="微软雅黑" pitchFamily="34" charset="-122"/>
                <a:ea typeface="微软雅黑" pitchFamily="34" charset="-122"/>
                <a:sym typeface="微软雅黑" pitchFamily="34" charset="-122"/>
              </a:rPr>
              <a:t>总结</a:t>
            </a:r>
          </a:p>
        </p:txBody>
      </p:sp>
      <p:grpSp>
        <p:nvGrpSpPr>
          <p:cNvPr id="42" name="组合 41"/>
          <p:cNvGrpSpPr/>
          <p:nvPr/>
        </p:nvGrpSpPr>
        <p:grpSpPr>
          <a:xfrm flipV="1">
            <a:off x="-31750" y="3814308"/>
            <a:ext cx="12209462" cy="3108021"/>
            <a:chOff x="-31750" y="-53975"/>
            <a:chExt cx="12209462" cy="3108021"/>
          </a:xfrm>
        </p:grpSpPr>
        <p:sp>
          <p:nvSpPr>
            <p:cNvPr id="43" name="任意多边形 26"/>
            <p:cNvSpPr>
              <a:spLocks noChangeArrowheads="1"/>
            </p:cNvSpPr>
            <p:nvPr/>
          </p:nvSpPr>
          <p:spPr bwMode="auto">
            <a:xfrm>
              <a:off x="-26654" y="-30152"/>
              <a:ext cx="2897541" cy="14068"/>
            </a:xfrm>
            <a:custGeom>
              <a:avLst/>
              <a:gdLst>
                <a:gd name="T0" fmla="*/ 0 w 2897945"/>
                <a:gd name="T1" fmla="*/ 0 h 14068"/>
                <a:gd name="T2" fmla="*/ 2897945 w 2897945"/>
                <a:gd name="T3" fmla="*/ 14068 h 14068"/>
                <a:gd name="T4" fmla="*/ 0 60000 65536"/>
                <a:gd name="T5" fmla="*/ 0 60000 65536"/>
                <a:gd name="T6" fmla="*/ 0 w 2897945"/>
                <a:gd name="T7" fmla="*/ 0 h 14068"/>
                <a:gd name="T8" fmla="*/ 2897945 w 2897945"/>
                <a:gd name="T9" fmla="*/ 14068 h 14068"/>
              </a:gdLst>
              <a:ahLst/>
              <a:cxnLst>
                <a:cxn ang="T4">
                  <a:pos x="T0" y="T1"/>
                </a:cxn>
                <a:cxn ang="T5">
                  <a:pos x="T2" y="T3"/>
                </a:cxn>
              </a:cxnLst>
              <a:rect l="T6" t="T7" r="T8" b="T9"/>
              <a:pathLst>
                <a:path w="2897945" h="14068">
                  <a:moveTo>
                    <a:pt x="0" y="0"/>
                  </a:moveTo>
                  <a:lnTo>
                    <a:pt x="2897945" y="14068"/>
                  </a:lnTo>
                </a:path>
              </a:pathLst>
            </a:cu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p>
              <a:endParaRPr lang="zh-CN" altLang="en-US"/>
            </a:p>
          </p:txBody>
        </p:sp>
        <p:sp>
          <p:nvSpPr>
            <p:cNvPr id="44" name="任意多边形 12"/>
            <p:cNvSpPr>
              <a:spLocks noChangeArrowheads="1"/>
            </p:cNvSpPr>
            <p:nvPr/>
          </p:nvSpPr>
          <p:spPr bwMode="auto">
            <a:xfrm rot="5400000">
              <a:off x="10225953" y="609932"/>
              <a:ext cx="2581340" cy="1322179"/>
            </a:xfrm>
            <a:custGeom>
              <a:avLst/>
              <a:gdLst>
                <a:gd name="T0" fmla="*/ 0 w 1800665"/>
                <a:gd name="T1" fmla="*/ 0 h 3108120"/>
                <a:gd name="T2" fmla="*/ 7605663 w 1800665"/>
                <a:gd name="T3" fmla="*/ 0 h 3108120"/>
                <a:gd name="T4" fmla="*/ 64743 w 1800665"/>
                <a:gd name="T5" fmla="*/ 101838 h 3108120"/>
                <a:gd name="T6" fmla="*/ 0 w 1800665"/>
                <a:gd name="T7" fmla="*/ 0 h 3108120"/>
                <a:gd name="T8" fmla="*/ 0 60000 65536"/>
                <a:gd name="T9" fmla="*/ 0 60000 65536"/>
                <a:gd name="T10" fmla="*/ 0 60000 65536"/>
                <a:gd name="T11" fmla="*/ 0 60000 65536"/>
                <a:gd name="T12" fmla="*/ 0 w 1800665"/>
                <a:gd name="T13" fmla="*/ 0 h 3108120"/>
                <a:gd name="T14" fmla="*/ 1800665 w 1800665"/>
                <a:gd name="T15" fmla="*/ 3108120 h 3108120"/>
              </a:gdLst>
              <a:ahLst/>
              <a:cxnLst>
                <a:cxn ang="T8">
                  <a:pos x="T0" y="T1"/>
                </a:cxn>
                <a:cxn ang="T9">
                  <a:pos x="T2" y="T3"/>
                </a:cxn>
                <a:cxn ang="T10">
                  <a:pos x="T4" y="T5"/>
                </a:cxn>
                <a:cxn ang="T11">
                  <a:pos x="T6" y="T7"/>
                </a:cxn>
              </a:cxnLst>
              <a:rect l="T12" t="T13" r="T14" b="T15"/>
              <a:pathLst>
                <a:path w="1800665" h="3108120">
                  <a:moveTo>
                    <a:pt x="0" y="0"/>
                  </a:moveTo>
                  <a:lnTo>
                    <a:pt x="1800665" y="0"/>
                  </a:lnTo>
                  <a:lnTo>
                    <a:pt x="15328" y="3108120"/>
                  </a:lnTo>
                  <a:cubicBezTo>
                    <a:pt x="10219" y="2072080"/>
                    <a:pt x="5109" y="1036040"/>
                    <a:pt x="0" y="0"/>
                  </a:cubicBezTo>
                  <a:close/>
                </a:path>
              </a:pathLst>
            </a:custGeom>
            <a:gradFill rotWithShape="1">
              <a:gsLst>
                <a:gs pos="0">
                  <a:schemeClr val="tx1">
                    <a:lumMod val="95000"/>
                    <a:lumOff val="5000"/>
                  </a:schemeClr>
                </a:gs>
                <a:gs pos="43999">
                  <a:schemeClr val="accent3">
                    <a:lumMod val="75000"/>
                  </a:schemeClr>
                </a:gs>
                <a:gs pos="100000">
                  <a:schemeClr val="accent4"/>
                </a:gs>
              </a:gsLst>
              <a:lin ang="0" scaled="1"/>
            </a:gradFill>
            <a:ln>
              <a:noFill/>
            </a:ln>
            <a:extLst/>
          </p:spPr>
          <p:txBody>
            <a:bodyPr anchor="ctr"/>
            <a:lstStyle/>
            <a:p>
              <a:endParaRPr lang="zh-CN" altLang="en-US"/>
            </a:p>
          </p:txBody>
        </p:sp>
        <p:sp>
          <p:nvSpPr>
            <p:cNvPr id="45" name="任意多边形 13"/>
            <p:cNvSpPr>
              <a:spLocks noChangeArrowheads="1"/>
            </p:cNvSpPr>
            <p:nvPr/>
          </p:nvSpPr>
          <p:spPr bwMode="auto">
            <a:xfrm rot="16200000">
              <a:off x="9947640" y="-673049"/>
              <a:ext cx="1019876" cy="2326679"/>
            </a:xfrm>
            <a:custGeom>
              <a:avLst/>
              <a:gdLst>
                <a:gd name="T0" fmla="*/ 165204 w 1871003"/>
                <a:gd name="T1" fmla="*/ 0 h 4276578"/>
                <a:gd name="T2" fmla="*/ 0 w 1871003"/>
                <a:gd name="T3" fmla="*/ 224438 h 4276578"/>
                <a:gd name="T4" fmla="*/ 163962 w 1871003"/>
                <a:gd name="T5" fmla="*/ 374886 h 4276578"/>
                <a:gd name="T6" fmla="*/ 165204 w 1871003"/>
                <a:gd name="T7" fmla="*/ 0 h 4276578"/>
                <a:gd name="T8" fmla="*/ 0 60000 65536"/>
                <a:gd name="T9" fmla="*/ 0 60000 65536"/>
                <a:gd name="T10" fmla="*/ 0 60000 65536"/>
                <a:gd name="T11" fmla="*/ 0 60000 65536"/>
                <a:gd name="T12" fmla="*/ 0 w 1871003"/>
                <a:gd name="T13" fmla="*/ 0 h 4276578"/>
                <a:gd name="T14" fmla="*/ 1871003 w 1871003"/>
                <a:gd name="T15" fmla="*/ 4276578 h 4276578"/>
              </a:gdLst>
              <a:ahLst/>
              <a:cxnLst>
                <a:cxn ang="T8">
                  <a:pos x="T0" y="T1"/>
                </a:cxn>
                <a:cxn ang="T9">
                  <a:pos x="T2" y="T3"/>
                </a:cxn>
                <a:cxn ang="T10">
                  <a:pos x="T4" y="T5"/>
                </a:cxn>
                <a:cxn ang="T11">
                  <a:pos x="T6" y="T7"/>
                </a:cxn>
              </a:cxnLst>
              <a:rect l="T12" t="T13" r="T14" b="T15"/>
              <a:pathLst>
                <a:path w="1871003" h="4276578">
                  <a:moveTo>
                    <a:pt x="1871003" y="0"/>
                  </a:moveTo>
                  <a:lnTo>
                    <a:pt x="0" y="2560320"/>
                  </a:lnTo>
                  <a:lnTo>
                    <a:pt x="1856935" y="4276578"/>
                  </a:lnTo>
                  <a:cubicBezTo>
                    <a:pt x="1861624" y="2851052"/>
                    <a:pt x="1866314" y="1425526"/>
                    <a:pt x="1871003" y="0"/>
                  </a:cubicBezTo>
                  <a:close/>
                </a:path>
              </a:pathLst>
            </a:custGeom>
            <a:gradFill rotWithShape="1">
              <a:gsLst>
                <a:gs pos="0">
                  <a:schemeClr val="tx1">
                    <a:lumMod val="95000"/>
                    <a:lumOff val="5000"/>
                  </a:schemeClr>
                </a:gs>
                <a:gs pos="50000">
                  <a:schemeClr val="accent3">
                    <a:lumMod val="75000"/>
                  </a:schemeClr>
                </a:gs>
                <a:gs pos="100000">
                  <a:schemeClr val="accent4"/>
                </a:gs>
              </a:gsLst>
              <a:lin ang="2700000" scaled="1"/>
            </a:gradFill>
            <a:ln>
              <a:noFill/>
            </a:ln>
            <a:extLst/>
          </p:spPr>
          <p:txBody>
            <a:bodyPr anchor="ctr"/>
            <a:lstStyle/>
            <a:p>
              <a:endParaRPr lang="zh-CN" altLang="en-US"/>
            </a:p>
          </p:txBody>
        </p:sp>
        <p:sp>
          <p:nvSpPr>
            <p:cNvPr id="46" name="任意多边形 14"/>
            <p:cNvSpPr>
              <a:spLocks noChangeArrowheads="1"/>
            </p:cNvSpPr>
            <p:nvPr/>
          </p:nvSpPr>
          <p:spPr bwMode="auto">
            <a:xfrm rot="16200000">
              <a:off x="7067579" y="-1590740"/>
              <a:ext cx="1315287" cy="4457467"/>
            </a:xfrm>
            <a:custGeom>
              <a:avLst/>
              <a:gdLst>
                <a:gd name="T0" fmla="*/ 456998 w 1871003"/>
                <a:gd name="T1" fmla="*/ 0 h 4276578"/>
                <a:gd name="T2" fmla="*/ 0 w 1871003"/>
                <a:gd name="T3" fmla="*/ 3023454 h 4276578"/>
                <a:gd name="T4" fmla="*/ 453561 w 1871003"/>
                <a:gd name="T5" fmla="*/ 5050162 h 4276578"/>
                <a:gd name="T6" fmla="*/ 456998 w 1871003"/>
                <a:gd name="T7" fmla="*/ 0 h 4276578"/>
                <a:gd name="T8" fmla="*/ 0 60000 65536"/>
                <a:gd name="T9" fmla="*/ 0 60000 65536"/>
                <a:gd name="T10" fmla="*/ 0 60000 65536"/>
                <a:gd name="T11" fmla="*/ 0 60000 65536"/>
                <a:gd name="T12" fmla="*/ 0 w 1871003"/>
                <a:gd name="T13" fmla="*/ 0 h 4276578"/>
                <a:gd name="T14" fmla="*/ 1871003 w 1871003"/>
                <a:gd name="T15" fmla="*/ 4276578 h 4276578"/>
              </a:gdLst>
              <a:ahLst/>
              <a:cxnLst>
                <a:cxn ang="T8">
                  <a:pos x="T0" y="T1"/>
                </a:cxn>
                <a:cxn ang="T9">
                  <a:pos x="T2" y="T3"/>
                </a:cxn>
                <a:cxn ang="T10">
                  <a:pos x="T4" y="T5"/>
                </a:cxn>
                <a:cxn ang="T11">
                  <a:pos x="T6" y="T7"/>
                </a:cxn>
              </a:cxnLst>
              <a:rect l="T12" t="T13" r="T14" b="T15"/>
              <a:pathLst>
                <a:path w="1871003" h="4276578">
                  <a:moveTo>
                    <a:pt x="1871003" y="0"/>
                  </a:moveTo>
                  <a:lnTo>
                    <a:pt x="0" y="2560320"/>
                  </a:lnTo>
                  <a:lnTo>
                    <a:pt x="1856935" y="4276578"/>
                  </a:lnTo>
                  <a:cubicBezTo>
                    <a:pt x="1861624" y="2851052"/>
                    <a:pt x="1866314" y="1425526"/>
                    <a:pt x="1871003" y="0"/>
                  </a:cubicBezTo>
                  <a:close/>
                </a:path>
              </a:pathLst>
            </a:custGeom>
            <a:gradFill rotWithShape="1">
              <a:gsLst>
                <a:gs pos="0">
                  <a:schemeClr val="tx1">
                    <a:lumMod val="95000"/>
                    <a:lumOff val="5000"/>
                  </a:schemeClr>
                </a:gs>
                <a:gs pos="50000">
                  <a:schemeClr val="accent3">
                    <a:lumMod val="75000"/>
                  </a:schemeClr>
                </a:gs>
                <a:gs pos="100000">
                  <a:schemeClr val="accent4"/>
                </a:gs>
              </a:gsLst>
              <a:lin ang="2700000" scaled="1"/>
            </a:gradFill>
            <a:ln>
              <a:noFill/>
            </a:ln>
            <a:extLst/>
          </p:spPr>
          <p:txBody>
            <a:bodyPr anchor="ctr"/>
            <a:lstStyle/>
            <a:p>
              <a:endParaRPr lang="zh-CN" altLang="en-US"/>
            </a:p>
          </p:txBody>
        </p:sp>
        <p:sp>
          <p:nvSpPr>
            <p:cNvPr id="47" name="任意多边形 15"/>
            <p:cNvSpPr>
              <a:spLocks noChangeArrowheads="1"/>
            </p:cNvSpPr>
            <p:nvPr/>
          </p:nvSpPr>
          <p:spPr bwMode="auto">
            <a:xfrm rot="16200000">
              <a:off x="5135173" y="-273662"/>
              <a:ext cx="1649338" cy="2136359"/>
            </a:xfrm>
            <a:custGeom>
              <a:avLst/>
              <a:gdLst>
                <a:gd name="T0" fmla="*/ 1129978 w 1871003"/>
                <a:gd name="T1" fmla="*/ 0 h 4276578"/>
                <a:gd name="T2" fmla="*/ 0 w 1871003"/>
                <a:gd name="T3" fmla="*/ 159532 h 4276578"/>
                <a:gd name="T4" fmla="*/ 1121481 w 1871003"/>
                <a:gd name="T5" fmla="*/ 266471 h 4276578"/>
                <a:gd name="T6" fmla="*/ 1129978 w 1871003"/>
                <a:gd name="T7" fmla="*/ 0 h 4276578"/>
                <a:gd name="T8" fmla="*/ 0 60000 65536"/>
                <a:gd name="T9" fmla="*/ 0 60000 65536"/>
                <a:gd name="T10" fmla="*/ 0 60000 65536"/>
                <a:gd name="T11" fmla="*/ 0 60000 65536"/>
                <a:gd name="T12" fmla="*/ 0 w 1871003"/>
                <a:gd name="T13" fmla="*/ 0 h 4276578"/>
                <a:gd name="T14" fmla="*/ 1871003 w 1871003"/>
                <a:gd name="T15" fmla="*/ 4276578 h 4276578"/>
              </a:gdLst>
              <a:ahLst/>
              <a:cxnLst>
                <a:cxn ang="T8">
                  <a:pos x="T0" y="T1"/>
                </a:cxn>
                <a:cxn ang="T9">
                  <a:pos x="T2" y="T3"/>
                </a:cxn>
                <a:cxn ang="T10">
                  <a:pos x="T4" y="T5"/>
                </a:cxn>
                <a:cxn ang="T11">
                  <a:pos x="T6" y="T7"/>
                </a:cxn>
              </a:cxnLst>
              <a:rect l="T12" t="T13" r="T14" b="T15"/>
              <a:pathLst>
                <a:path w="1871003" h="4276578">
                  <a:moveTo>
                    <a:pt x="1871003" y="0"/>
                  </a:moveTo>
                  <a:lnTo>
                    <a:pt x="0" y="2560320"/>
                  </a:lnTo>
                  <a:lnTo>
                    <a:pt x="1856935" y="4276578"/>
                  </a:lnTo>
                  <a:cubicBezTo>
                    <a:pt x="1861624" y="2851052"/>
                    <a:pt x="1866314" y="1425526"/>
                    <a:pt x="1871003" y="0"/>
                  </a:cubicBezTo>
                  <a:close/>
                </a:path>
              </a:pathLst>
            </a:custGeom>
            <a:gradFill rotWithShape="1">
              <a:gsLst>
                <a:gs pos="0">
                  <a:schemeClr val="tx1">
                    <a:lumMod val="95000"/>
                    <a:lumOff val="5000"/>
                  </a:schemeClr>
                </a:gs>
                <a:gs pos="50000">
                  <a:schemeClr val="accent3">
                    <a:lumMod val="75000"/>
                  </a:schemeClr>
                </a:gs>
                <a:gs pos="100000">
                  <a:schemeClr val="accent4"/>
                </a:gs>
              </a:gsLst>
              <a:lin ang="2700000" scaled="1"/>
            </a:gradFill>
            <a:ln>
              <a:noFill/>
            </a:ln>
            <a:extLst/>
          </p:spPr>
          <p:txBody>
            <a:bodyPr anchor="ctr"/>
            <a:lstStyle/>
            <a:p>
              <a:endParaRPr lang="zh-CN" altLang="en-US"/>
            </a:p>
          </p:txBody>
        </p:sp>
        <p:sp>
          <p:nvSpPr>
            <p:cNvPr id="48" name="任意多边形 19"/>
            <p:cNvSpPr>
              <a:spLocks noChangeArrowheads="1"/>
            </p:cNvSpPr>
            <p:nvPr/>
          </p:nvSpPr>
          <p:spPr bwMode="auto">
            <a:xfrm rot="16200000">
              <a:off x="3909562" y="-176871"/>
              <a:ext cx="1315283" cy="1629731"/>
            </a:xfrm>
            <a:custGeom>
              <a:avLst/>
              <a:gdLst>
                <a:gd name="T0" fmla="*/ 456992 w 1871003"/>
                <a:gd name="T1" fmla="*/ 0 h 4276578"/>
                <a:gd name="T2" fmla="*/ 0 w 1871003"/>
                <a:gd name="T3" fmla="*/ 54028 h 4276578"/>
                <a:gd name="T4" fmla="*/ 453557 w 1871003"/>
                <a:gd name="T5" fmla="*/ 90244 h 4276578"/>
                <a:gd name="T6" fmla="*/ 456992 w 1871003"/>
                <a:gd name="T7" fmla="*/ 0 h 4276578"/>
                <a:gd name="T8" fmla="*/ 0 60000 65536"/>
                <a:gd name="T9" fmla="*/ 0 60000 65536"/>
                <a:gd name="T10" fmla="*/ 0 60000 65536"/>
                <a:gd name="T11" fmla="*/ 0 60000 65536"/>
                <a:gd name="T12" fmla="*/ 0 w 1871003"/>
                <a:gd name="T13" fmla="*/ 0 h 4276578"/>
                <a:gd name="T14" fmla="*/ 1871003 w 1871003"/>
                <a:gd name="T15" fmla="*/ 4276578 h 4276578"/>
              </a:gdLst>
              <a:ahLst/>
              <a:cxnLst>
                <a:cxn ang="T8">
                  <a:pos x="T0" y="T1"/>
                </a:cxn>
                <a:cxn ang="T9">
                  <a:pos x="T2" y="T3"/>
                </a:cxn>
                <a:cxn ang="T10">
                  <a:pos x="T4" y="T5"/>
                </a:cxn>
                <a:cxn ang="T11">
                  <a:pos x="T6" y="T7"/>
                </a:cxn>
              </a:cxnLst>
              <a:rect l="T12" t="T13" r="T14" b="T15"/>
              <a:pathLst>
                <a:path w="1871003" h="4276578">
                  <a:moveTo>
                    <a:pt x="1871003" y="0"/>
                  </a:moveTo>
                  <a:lnTo>
                    <a:pt x="0" y="2560320"/>
                  </a:lnTo>
                  <a:lnTo>
                    <a:pt x="1856935" y="4276578"/>
                  </a:lnTo>
                  <a:cubicBezTo>
                    <a:pt x="1861624" y="2851052"/>
                    <a:pt x="1866314" y="1425526"/>
                    <a:pt x="1871003" y="0"/>
                  </a:cubicBezTo>
                  <a:close/>
                </a:path>
              </a:pathLst>
            </a:custGeom>
            <a:gradFill rotWithShape="1">
              <a:gsLst>
                <a:gs pos="0">
                  <a:schemeClr val="tx1">
                    <a:lumMod val="95000"/>
                    <a:lumOff val="5000"/>
                  </a:schemeClr>
                </a:gs>
                <a:gs pos="50000">
                  <a:schemeClr val="accent3">
                    <a:lumMod val="75000"/>
                  </a:schemeClr>
                </a:gs>
                <a:gs pos="100000">
                  <a:schemeClr val="accent4"/>
                </a:gs>
              </a:gsLst>
              <a:lin ang="2700000" scaled="1"/>
            </a:gradFill>
            <a:ln>
              <a:noFill/>
            </a:ln>
            <a:extLst/>
          </p:spPr>
          <p:txBody>
            <a:bodyPr anchor="ctr"/>
            <a:lstStyle/>
            <a:p>
              <a:endParaRPr lang="zh-CN" altLang="en-US"/>
            </a:p>
          </p:txBody>
        </p:sp>
        <p:sp>
          <p:nvSpPr>
            <p:cNvPr id="49" name="任意多边形 21"/>
            <p:cNvSpPr>
              <a:spLocks noChangeArrowheads="1"/>
            </p:cNvSpPr>
            <p:nvPr/>
          </p:nvSpPr>
          <p:spPr bwMode="auto">
            <a:xfrm rot="16200000">
              <a:off x="1703285" y="-1595993"/>
              <a:ext cx="1325789" cy="4457468"/>
            </a:xfrm>
            <a:custGeom>
              <a:avLst/>
              <a:gdLst>
                <a:gd name="T0" fmla="*/ 471769 w 1871003"/>
                <a:gd name="T1" fmla="*/ 0 h 4276578"/>
                <a:gd name="T2" fmla="*/ 0 w 1871003"/>
                <a:gd name="T3" fmla="*/ 3023457 h 4276578"/>
                <a:gd name="T4" fmla="*/ 468222 w 1871003"/>
                <a:gd name="T5" fmla="*/ 5050172 h 4276578"/>
                <a:gd name="T6" fmla="*/ 471769 w 1871003"/>
                <a:gd name="T7" fmla="*/ 0 h 4276578"/>
                <a:gd name="T8" fmla="*/ 0 60000 65536"/>
                <a:gd name="T9" fmla="*/ 0 60000 65536"/>
                <a:gd name="T10" fmla="*/ 0 60000 65536"/>
                <a:gd name="T11" fmla="*/ 0 60000 65536"/>
                <a:gd name="T12" fmla="*/ 0 w 1871003"/>
                <a:gd name="T13" fmla="*/ 0 h 4276578"/>
                <a:gd name="T14" fmla="*/ 1871003 w 1871003"/>
                <a:gd name="T15" fmla="*/ 4276578 h 4276578"/>
              </a:gdLst>
              <a:ahLst/>
              <a:cxnLst>
                <a:cxn ang="T8">
                  <a:pos x="T0" y="T1"/>
                </a:cxn>
                <a:cxn ang="T9">
                  <a:pos x="T2" y="T3"/>
                </a:cxn>
                <a:cxn ang="T10">
                  <a:pos x="T4" y="T5"/>
                </a:cxn>
                <a:cxn ang="T11">
                  <a:pos x="T6" y="T7"/>
                </a:cxn>
              </a:cxnLst>
              <a:rect l="T12" t="T13" r="T14" b="T15"/>
              <a:pathLst>
                <a:path w="1871003" h="4276578">
                  <a:moveTo>
                    <a:pt x="1871003" y="0"/>
                  </a:moveTo>
                  <a:lnTo>
                    <a:pt x="0" y="2560320"/>
                  </a:lnTo>
                  <a:lnTo>
                    <a:pt x="1856935" y="4276578"/>
                  </a:lnTo>
                  <a:cubicBezTo>
                    <a:pt x="1861624" y="2851052"/>
                    <a:pt x="1866314" y="1425526"/>
                    <a:pt x="1871003" y="0"/>
                  </a:cubicBezTo>
                  <a:close/>
                </a:path>
              </a:pathLst>
            </a:custGeom>
            <a:gradFill rotWithShape="1">
              <a:gsLst>
                <a:gs pos="0">
                  <a:schemeClr val="tx1">
                    <a:lumMod val="95000"/>
                    <a:lumOff val="5000"/>
                  </a:schemeClr>
                </a:gs>
                <a:gs pos="50000">
                  <a:schemeClr val="accent3">
                    <a:lumMod val="75000"/>
                  </a:schemeClr>
                </a:gs>
                <a:gs pos="100000">
                  <a:schemeClr val="accent4"/>
                </a:gs>
              </a:gsLst>
              <a:lin ang="2700000" scaled="1"/>
            </a:gradFill>
            <a:ln>
              <a:noFill/>
            </a:ln>
            <a:extLst/>
          </p:spPr>
          <p:txBody>
            <a:bodyPr anchor="ctr"/>
            <a:lstStyle/>
            <a:p>
              <a:endParaRPr lang="zh-CN" altLang="en-US"/>
            </a:p>
          </p:txBody>
        </p:sp>
        <p:sp>
          <p:nvSpPr>
            <p:cNvPr id="50" name="任意多边形 25"/>
            <p:cNvSpPr>
              <a:spLocks noChangeArrowheads="1"/>
            </p:cNvSpPr>
            <p:nvPr/>
          </p:nvSpPr>
          <p:spPr bwMode="auto">
            <a:xfrm>
              <a:off x="-31750" y="-53975"/>
              <a:ext cx="1800414" cy="3108021"/>
            </a:xfrm>
            <a:custGeom>
              <a:avLst/>
              <a:gdLst>
                <a:gd name="T0" fmla="*/ 0 w 1800665"/>
                <a:gd name="T1" fmla="*/ 0 h 3108120"/>
                <a:gd name="T2" fmla="*/ 1800665 w 1800665"/>
                <a:gd name="T3" fmla="*/ 0 h 3108120"/>
                <a:gd name="T4" fmla="*/ 15328 w 1800665"/>
                <a:gd name="T5" fmla="*/ 3108120 h 3108120"/>
                <a:gd name="T6" fmla="*/ 0 w 1800665"/>
                <a:gd name="T7" fmla="*/ 0 h 3108120"/>
                <a:gd name="T8" fmla="*/ 0 60000 65536"/>
                <a:gd name="T9" fmla="*/ 0 60000 65536"/>
                <a:gd name="T10" fmla="*/ 0 60000 65536"/>
                <a:gd name="T11" fmla="*/ 0 60000 65536"/>
                <a:gd name="T12" fmla="*/ 0 w 1800665"/>
                <a:gd name="T13" fmla="*/ 0 h 3108120"/>
                <a:gd name="T14" fmla="*/ 1800665 w 1800665"/>
                <a:gd name="T15" fmla="*/ 3108120 h 3108120"/>
              </a:gdLst>
              <a:ahLst/>
              <a:cxnLst>
                <a:cxn ang="T8">
                  <a:pos x="T0" y="T1"/>
                </a:cxn>
                <a:cxn ang="T9">
                  <a:pos x="T2" y="T3"/>
                </a:cxn>
                <a:cxn ang="T10">
                  <a:pos x="T4" y="T5"/>
                </a:cxn>
                <a:cxn ang="T11">
                  <a:pos x="T6" y="T7"/>
                </a:cxn>
              </a:cxnLst>
              <a:rect l="T12" t="T13" r="T14" b="T15"/>
              <a:pathLst>
                <a:path w="1800665" h="3108120">
                  <a:moveTo>
                    <a:pt x="0" y="0"/>
                  </a:moveTo>
                  <a:lnTo>
                    <a:pt x="1800665" y="0"/>
                  </a:lnTo>
                  <a:lnTo>
                    <a:pt x="15328" y="3108120"/>
                  </a:lnTo>
                  <a:cubicBezTo>
                    <a:pt x="10219" y="2072080"/>
                    <a:pt x="5109" y="1036040"/>
                    <a:pt x="0" y="0"/>
                  </a:cubicBezTo>
                  <a:close/>
                </a:path>
              </a:pathLst>
            </a:custGeom>
            <a:gradFill rotWithShape="1">
              <a:gsLst>
                <a:gs pos="0">
                  <a:schemeClr val="tx1">
                    <a:lumMod val="95000"/>
                    <a:lumOff val="5000"/>
                  </a:schemeClr>
                </a:gs>
                <a:gs pos="43999">
                  <a:schemeClr val="accent3">
                    <a:lumMod val="75000"/>
                  </a:schemeClr>
                </a:gs>
                <a:gs pos="100000">
                  <a:schemeClr val="accent4"/>
                </a:gs>
              </a:gsLst>
              <a:lin ang="5400000" scaled="1"/>
            </a:gradFill>
            <a:ln>
              <a:noFill/>
            </a:ln>
            <a:extLst/>
          </p:spPr>
          <p:txBody>
            <a:bodyPr anchor="ctr"/>
            <a:lstStyle/>
            <a:p>
              <a:endParaRPr lang="zh-CN" altLang="en-US"/>
            </a:p>
          </p:txBody>
        </p:sp>
        <p:sp>
          <p:nvSpPr>
            <p:cNvPr id="51" name="任意多边形 1"/>
            <p:cNvSpPr>
              <a:spLocks noChangeArrowheads="1"/>
            </p:cNvSpPr>
            <p:nvPr/>
          </p:nvSpPr>
          <p:spPr bwMode="auto">
            <a:xfrm rot="10800000">
              <a:off x="11108718" y="493808"/>
              <a:ext cx="1054930" cy="2053818"/>
            </a:xfrm>
            <a:custGeom>
              <a:avLst/>
              <a:gdLst>
                <a:gd name="T0" fmla="*/ 0 w 1055077"/>
                <a:gd name="T1" fmla="*/ 0 h 2053883"/>
                <a:gd name="T2" fmla="*/ 1041009 w 1055077"/>
                <a:gd name="T3" fmla="*/ 2053883 h 2053883"/>
                <a:gd name="T4" fmla="*/ 1055077 w 1055077"/>
                <a:gd name="T5" fmla="*/ 1392702 h 2053883"/>
                <a:gd name="T6" fmla="*/ 0 w 1055077"/>
                <a:gd name="T7" fmla="*/ 0 h 2053883"/>
                <a:gd name="T8" fmla="*/ 0 60000 65536"/>
                <a:gd name="T9" fmla="*/ 0 60000 65536"/>
                <a:gd name="T10" fmla="*/ 0 60000 65536"/>
                <a:gd name="T11" fmla="*/ 0 60000 65536"/>
                <a:gd name="T12" fmla="*/ 0 w 1055077"/>
                <a:gd name="T13" fmla="*/ 0 h 2053883"/>
                <a:gd name="T14" fmla="*/ 1055077 w 1055077"/>
                <a:gd name="T15" fmla="*/ 2053883 h 2053883"/>
              </a:gdLst>
              <a:ahLst/>
              <a:cxnLst>
                <a:cxn ang="T8">
                  <a:pos x="T0" y="T1"/>
                </a:cxn>
                <a:cxn ang="T9">
                  <a:pos x="T2" y="T3"/>
                </a:cxn>
                <a:cxn ang="T10">
                  <a:pos x="T4" y="T5"/>
                </a:cxn>
                <a:cxn ang="T11">
                  <a:pos x="T6" y="T7"/>
                </a:cxn>
              </a:cxnLst>
              <a:rect l="T12" t="T13" r="T14" b="T15"/>
              <a:pathLst>
                <a:path w="1055077" h="2053883">
                  <a:moveTo>
                    <a:pt x="0" y="0"/>
                  </a:moveTo>
                  <a:lnTo>
                    <a:pt x="1041009" y="2053883"/>
                  </a:lnTo>
                  <a:lnTo>
                    <a:pt x="1055077" y="1392702"/>
                  </a:lnTo>
                  <a:lnTo>
                    <a:pt x="0" y="0"/>
                  </a:lnTo>
                  <a:close/>
                </a:path>
              </a:pathLst>
            </a:custGeom>
            <a:solidFill>
              <a:srgbClr val="0D0D0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nchor="ctr"/>
            <a:lstStyle/>
            <a:p>
              <a:endParaRPr lang="zh-CN" altLang="en-US"/>
            </a:p>
          </p:txBody>
        </p:sp>
        <p:sp>
          <p:nvSpPr>
            <p:cNvPr id="52" name="任意多边形 6"/>
            <p:cNvSpPr>
              <a:spLocks noChangeArrowheads="1"/>
            </p:cNvSpPr>
            <p:nvPr/>
          </p:nvSpPr>
          <p:spPr bwMode="auto">
            <a:xfrm rot="10800000">
              <a:off x="10658615" y="507874"/>
              <a:ext cx="464169" cy="1026909"/>
            </a:xfrm>
            <a:custGeom>
              <a:avLst/>
              <a:gdLst>
                <a:gd name="T0" fmla="*/ 436098 w 464234"/>
                <a:gd name="T1" fmla="*/ 534572 h 1026942"/>
                <a:gd name="T2" fmla="*/ 0 w 464234"/>
                <a:gd name="T3" fmla="*/ 1026942 h 1026942"/>
                <a:gd name="T4" fmla="*/ 42203 w 464234"/>
                <a:gd name="T5" fmla="*/ 422031 h 1026942"/>
                <a:gd name="T6" fmla="*/ 464234 w 464234"/>
                <a:gd name="T7" fmla="*/ 0 h 1026942"/>
                <a:gd name="T8" fmla="*/ 0 60000 65536"/>
                <a:gd name="T9" fmla="*/ 0 60000 65536"/>
                <a:gd name="T10" fmla="*/ 0 60000 65536"/>
                <a:gd name="T11" fmla="*/ 0 60000 65536"/>
                <a:gd name="T12" fmla="*/ 0 w 464234"/>
                <a:gd name="T13" fmla="*/ 0 h 1026942"/>
                <a:gd name="T14" fmla="*/ 464234 w 464234"/>
                <a:gd name="T15" fmla="*/ 1026942 h 1026942"/>
              </a:gdLst>
              <a:ahLst/>
              <a:cxnLst>
                <a:cxn ang="T8">
                  <a:pos x="T0" y="T1"/>
                </a:cxn>
                <a:cxn ang="T9">
                  <a:pos x="T2" y="T3"/>
                </a:cxn>
                <a:cxn ang="T10">
                  <a:pos x="T4" y="T5"/>
                </a:cxn>
                <a:cxn ang="T11">
                  <a:pos x="T6" y="T7"/>
                </a:cxn>
              </a:cxnLst>
              <a:rect l="T12" t="T13" r="T14" b="T15"/>
              <a:pathLst>
                <a:path w="464234" h="1026942">
                  <a:moveTo>
                    <a:pt x="436098" y="534572"/>
                  </a:moveTo>
                  <a:lnTo>
                    <a:pt x="0" y="1026942"/>
                  </a:lnTo>
                  <a:lnTo>
                    <a:pt x="42203" y="422031"/>
                  </a:lnTo>
                  <a:lnTo>
                    <a:pt x="464234" y="0"/>
                  </a:lnTo>
                </a:path>
              </a:pathLst>
            </a:cu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p>
              <a:endParaRPr lang="zh-CN" altLang="en-US"/>
            </a:p>
          </p:txBody>
        </p:sp>
        <p:sp>
          <p:nvSpPr>
            <p:cNvPr id="53" name="任意多边形 7"/>
            <p:cNvSpPr>
              <a:spLocks noChangeArrowheads="1"/>
            </p:cNvSpPr>
            <p:nvPr/>
          </p:nvSpPr>
          <p:spPr bwMode="auto">
            <a:xfrm rot="10800000">
              <a:off x="10686747" y="507874"/>
              <a:ext cx="436037" cy="661161"/>
            </a:xfrm>
            <a:custGeom>
              <a:avLst/>
              <a:gdLst>
                <a:gd name="T0" fmla="*/ 14068 w 436098"/>
                <a:gd name="T1" fmla="*/ 14068 h 661182"/>
                <a:gd name="T2" fmla="*/ 0 w 436098"/>
                <a:gd name="T3" fmla="*/ 661182 h 661182"/>
                <a:gd name="T4" fmla="*/ 436098 w 436098"/>
                <a:gd name="T5" fmla="*/ 211015 h 661182"/>
                <a:gd name="T6" fmla="*/ 337625 w 436098"/>
                <a:gd name="T7" fmla="*/ 0 h 661182"/>
                <a:gd name="T8" fmla="*/ 0 60000 65536"/>
                <a:gd name="T9" fmla="*/ 0 60000 65536"/>
                <a:gd name="T10" fmla="*/ 0 60000 65536"/>
                <a:gd name="T11" fmla="*/ 0 60000 65536"/>
                <a:gd name="T12" fmla="*/ 0 w 436098"/>
                <a:gd name="T13" fmla="*/ 0 h 661182"/>
                <a:gd name="T14" fmla="*/ 436098 w 436098"/>
                <a:gd name="T15" fmla="*/ 661182 h 661182"/>
              </a:gdLst>
              <a:ahLst/>
              <a:cxnLst>
                <a:cxn ang="T8">
                  <a:pos x="T0" y="T1"/>
                </a:cxn>
                <a:cxn ang="T9">
                  <a:pos x="T2" y="T3"/>
                </a:cxn>
                <a:cxn ang="T10">
                  <a:pos x="T4" y="T5"/>
                </a:cxn>
                <a:cxn ang="T11">
                  <a:pos x="T6" y="T7"/>
                </a:cxn>
              </a:cxnLst>
              <a:rect l="T12" t="T13" r="T14" b="T15"/>
              <a:pathLst>
                <a:path w="436098" h="661182">
                  <a:moveTo>
                    <a:pt x="14068" y="14068"/>
                  </a:moveTo>
                  <a:lnTo>
                    <a:pt x="0" y="661182"/>
                  </a:lnTo>
                  <a:lnTo>
                    <a:pt x="436098" y="211015"/>
                  </a:lnTo>
                  <a:lnTo>
                    <a:pt x="337625" y="0"/>
                  </a:lnTo>
                </a:path>
              </a:pathLst>
            </a:cu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p>
              <a:endParaRPr lang="zh-CN" altLang="en-US"/>
            </a:p>
          </p:txBody>
        </p:sp>
        <p:sp>
          <p:nvSpPr>
            <p:cNvPr id="54" name="任意多边形 8"/>
            <p:cNvSpPr>
              <a:spLocks noChangeArrowheads="1"/>
            </p:cNvSpPr>
            <p:nvPr/>
          </p:nvSpPr>
          <p:spPr bwMode="auto">
            <a:xfrm rot="10800000">
              <a:off x="10644549" y="493807"/>
              <a:ext cx="478235" cy="647093"/>
            </a:xfrm>
            <a:custGeom>
              <a:avLst/>
              <a:gdLst>
                <a:gd name="T0" fmla="*/ 28135 w 478302"/>
                <a:gd name="T1" fmla="*/ 0 h 647114"/>
                <a:gd name="T2" fmla="*/ 0 w 478302"/>
                <a:gd name="T3" fmla="*/ 647114 h 647114"/>
                <a:gd name="T4" fmla="*/ 478302 w 478302"/>
                <a:gd name="T5" fmla="*/ 112541 h 647114"/>
                <a:gd name="T6" fmla="*/ 28135 w 478302"/>
                <a:gd name="T7" fmla="*/ 0 h 647114"/>
                <a:gd name="T8" fmla="*/ 0 60000 65536"/>
                <a:gd name="T9" fmla="*/ 0 60000 65536"/>
                <a:gd name="T10" fmla="*/ 0 60000 65536"/>
                <a:gd name="T11" fmla="*/ 0 60000 65536"/>
                <a:gd name="T12" fmla="*/ 0 w 478302"/>
                <a:gd name="T13" fmla="*/ 0 h 647114"/>
                <a:gd name="T14" fmla="*/ 478302 w 478302"/>
                <a:gd name="T15" fmla="*/ 647114 h 647114"/>
              </a:gdLst>
              <a:ahLst/>
              <a:cxnLst>
                <a:cxn ang="T8">
                  <a:pos x="T0" y="T1"/>
                </a:cxn>
                <a:cxn ang="T9">
                  <a:pos x="T2" y="T3"/>
                </a:cxn>
                <a:cxn ang="T10">
                  <a:pos x="T4" y="T5"/>
                </a:cxn>
                <a:cxn ang="T11">
                  <a:pos x="T6" y="T7"/>
                </a:cxn>
              </a:cxnLst>
              <a:rect l="T12" t="T13" r="T14" b="T15"/>
              <a:pathLst>
                <a:path w="478302" h="647114">
                  <a:moveTo>
                    <a:pt x="28135" y="0"/>
                  </a:moveTo>
                  <a:lnTo>
                    <a:pt x="0" y="647114"/>
                  </a:lnTo>
                  <a:lnTo>
                    <a:pt x="478302" y="112541"/>
                  </a:lnTo>
                  <a:lnTo>
                    <a:pt x="28135" y="0"/>
                  </a:lnTo>
                  <a:close/>
                </a:path>
              </a:pathLst>
            </a:custGeom>
            <a:solidFill>
              <a:srgbClr val="161616"/>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nchor="ctr"/>
            <a:lstStyle/>
            <a:p>
              <a:endParaRPr lang="zh-CN" altLang="en-US"/>
            </a:p>
          </p:txBody>
        </p:sp>
        <p:sp>
          <p:nvSpPr>
            <p:cNvPr id="55" name="任意多边形 9"/>
            <p:cNvSpPr>
              <a:spLocks noChangeArrowheads="1"/>
            </p:cNvSpPr>
            <p:nvPr/>
          </p:nvSpPr>
          <p:spPr bwMode="auto">
            <a:xfrm rot="10800000">
              <a:off x="9617751" y="212463"/>
              <a:ext cx="1068996" cy="787766"/>
            </a:xfrm>
            <a:custGeom>
              <a:avLst/>
              <a:gdLst>
                <a:gd name="T0" fmla="*/ 0 w 1069145"/>
                <a:gd name="T1" fmla="*/ 0 h 787791"/>
                <a:gd name="T2" fmla="*/ 1055077 w 1069145"/>
                <a:gd name="T3" fmla="*/ 295422 h 787791"/>
                <a:gd name="T4" fmla="*/ 1069145 w 1069145"/>
                <a:gd name="T5" fmla="*/ 787791 h 787791"/>
                <a:gd name="T6" fmla="*/ 0 w 1069145"/>
                <a:gd name="T7" fmla="*/ 0 h 787791"/>
                <a:gd name="T8" fmla="*/ 0 60000 65536"/>
                <a:gd name="T9" fmla="*/ 0 60000 65536"/>
                <a:gd name="T10" fmla="*/ 0 60000 65536"/>
                <a:gd name="T11" fmla="*/ 0 60000 65536"/>
                <a:gd name="T12" fmla="*/ 0 w 1069145"/>
                <a:gd name="T13" fmla="*/ 0 h 787791"/>
                <a:gd name="T14" fmla="*/ 1069145 w 1069145"/>
                <a:gd name="T15" fmla="*/ 787791 h 787791"/>
              </a:gdLst>
              <a:ahLst/>
              <a:cxnLst>
                <a:cxn ang="T8">
                  <a:pos x="T0" y="T1"/>
                </a:cxn>
                <a:cxn ang="T9">
                  <a:pos x="T2" y="T3"/>
                </a:cxn>
                <a:cxn ang="T10">
                  <a:pos x="T4" y="T5"/>
                </a:cxn>
                <a:cxn ang="T11">
                  <a:pos x="T6" y="T7"/>
                </a:cxn>
              </a:cxnLst>
              <a:rect l="T12" t="T13" r="T14" b="T15"/>
              <a:pathLst>
                <a:path w="1069145" h="787791">
                  <a:moveTo>
                    <a:pt x="0" y="0"/>
                  </a:moveTo>
                  <a:lnTo>
                    <a:pt x="1055077" y="295422"/>
                  </a:lnTo>
                  <a:lnTo>
                    <a:pt x="1069145" y="787791"/>
                  </a:lnTo>
                  <a:lnTo>
                    <a:pt x="0" y="0"/>
                  </a:lnTo>
                  <a:close/>
                </a:path>
              </a:pathLst>
            </a:custGeom>
            <a:solidFill>
              <a:srgbClr val="0D0D0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nchor="ctr"/>
            <a:lstStyle/>
            <a:p>
              <a:endParaRPr lang="zh-CN" altLang="en-US"/>
            </a:p>
          </p:txBody>
        </p:sp>
        <p:sp>
          <p:nvSpPr>
            <p:cNvPr id="56" name="任意多边形 10"/>
            <p:cNvSpPr>
              <a:spLocks noChangeArrowheads="1"/>
            </p:cNvSpPr>
            <p:nvPr/>
          </p:nvSpPr>
          <p:spPr bwMode="auto">
            <a:xfrm rot="10800000">
              <a:off x="8154914" y="226530"/>
              <a:ext cx="1505033" cy="1055043"/>
            </a:xfrm>
            <a:custGeom>
              <a:avLst/>
              <a:gdLst>
                <a:gd name="T0" fmla="*/ 0 w 1505243"/>
                <a:gd name="T1" fmla="*/ 590844 h 1055077"/>
                <a:gd name="T2" fmla="*/ 1505243 w 1505243"/>
                <a:gd name="T3" fmla="*/ 0 h 1055077"/>
                <a:gd name="T4" fmla="*/ 28135 w 1505243"/>
                <a:gd name="T5" fmla="*/ 1055077 h 1055077"/>
                <a:gd name="T6" fmla="*/ 0 w 1505243"/>
                <a:gd name="T7" fmla="*/ 590844 h 1055077"/>
                <a:gd name="T8" fmla="*/ 0 60000 65536"/>
                <a:gd name="T9" fmla="*/ 0 60000 65536"/>
                <a:gd name="T10" fmla="*/ 0 60000 65536"/>
                <a:gd name="T11" fmla="*/ 0 60000 65536"/>
                <a:gd name="T12" fmla="*/ 0 w 1505243"/>
                <a:gd name="T13" fmla="*/ 0 h 1055077"/>
                <a:gd name="T14" fmla="*/ 1505243 w 1505243"/>
                <a:gd name="T15" fmla="*/ 1055077 h 1055077"/>
              </a:gdLst>
              <a:ahLst/>
              <a:cxnLst>
                <a:cxn ang="T8">
                  <a:pos x="T0" y="T1"/>
                </a:cxn>
                <a:cxn ang="T9">
                  <a:pos x="T2" y="T3"/>
                </a:cxn>
                <a:cxn ang="T10">
                  <a:pos x="T4" y="T5"/>
                </a:cxn>
                <a:cxn ang="T11">
                  <a:pos x="T6" y="T7"/>
                </a:cxn>
              </a:cxnLst>
              <a:rect l="T12" t="T13" r="T14" b="T15"/>
              <a:pathLst>
                <a:path w="1505243" h="1055077">
                  <a:moveTo>
                    <a:pt x="0" y="590844"/>
                  </a:moveTo>
                  <a:lnTo>
                    <a:pt x="1505243" y="0"/>
                  </a:lnTo>
                  <a:lnTo>
                    <a:pt x="28135" y="1055077"/>
                  </a:lnTo>
                  <a:lnTo>
                    <a:pt x="0" y="590844"/>
                  </a:lnTo>
                  <a:close/>
                </a:path>
              </a:pathLst>
            </a:custGeom>
            <a:solidFill>
              <a:srgbClr val="161616"/>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nchor="ctr"/>
            <a:lstStyle/>
            <a:p>
              <a:endParaRPr lang="zh-CN" altLang="en-US"/>
            </a:p>
          </p:txBody>
        </p:sp>
        <p:sp>
          <p:nvSpPr>
            <p:cNvPr id="57" name="任意多边形 31"/>
            <p:cNvSpPr>
              <a:spLocks noChangeArrowheads="1"/>
            </p:cNvSpPr>
            <p:nvPr/>
          </p:nvSpPr>
          <p:spPr bwMode="auto">
            <a:xfrm rot="10800000">
              <a:off x="6706144" y="564143"/>
              <a:ext cx="1462836" cy="731497"/>
            </a:xfrm>
            <a:custGeom>
              <a:avLst/>
              <a:gdLst>
                <a:gd name="T0" fmla="*/ 0 w 1463040"/>
                <a:gd name="T1" fmla="*/ 0 h 731520"/>
                <a:gd name="T2" fmla="*/ 1406770 w 1463040"/>
                <a:gd name="T3" fmla="*/ 281354 h 731520"/>
                <a:gd name="T4" fmla="*/ 1463040 w 1463040"/>
                <a:gd name="T5" fmla="*/ 731520 h 731520"/>
                <a:gd name="T6" fmla="*/ 0 w 1463040"/>
                <a:gd name="T7" fmla="*/ 0 h 731520"/>
                <a:gd name="T8" fmla="*/ 0 60000 65536"/>
                <a:gd name="T9" fmla="*/ 0 60000 65536"/>
                <a:gd name="T10" fmla="*/ 0 60000 65536"/>
                <a:gd name="T11" fmla="*/ 0 60000 65536"/>
                <a:gd name="T12" fmla="*/ 0 w 1463040"/>
                <a:gd name="T13" fmla="*/ 0 h 731520"/>
                <a:gd name="T14" fmla="*/ 1463040 w 1463040"/>
                <a:gd name="T15" fmla="*/ 731520 h 731520"/>
              </a:gdLst>
              <a:ahLst/>
              <a:cxnLst>
                <a:cxn ang="T8">
                  <a:pos x="T0" y="T1"/>
                </a:cxn>
                <a:cxn ang="T9">
                  <a:pos x="T2" y="T3"/>
                </a:cxn>
                <a:cxn ang="T10">
                  <a:pos x="T4" y="T5"/>
                </a:cxn>
                <a:cxn ang="T11">
                  <a:pos x="T6" y="T7"/>
                </a:cxn>
              </a:cxnLst>
              <a:rect l="T12" t="T13" r="T14" b="T15"/>
              <a:pathLst>
                <a:path w="1463040" h="731520">
                  <a:moveTo>
                    <a:pt x="0" y="0"/>
                  </a:moveTo>
                  <a:lnTo>
                    <a:pt x="1406770" y="281354"/>
                  </a:lnTo>
                  <a:lnTo>
                    <a:pt x="1463040" y="731520"/>
                  </a:lnTo>
                  <a:lnTo>
                    <a:pt x="0" y="0"/>
                  </a:lnTo>
                  <a:close/>
                </a:path>
              </a:pathLst>
            </a:custGeom>
            <a:solidFill>
              <a:srgbClr val="0D0D0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nchor="ctr"/>
            <a:lstStyle/>
            <a:p>
              <a:endParaRPr lang="zh-CN" altLang="en-US"/>
            </a:p>
          </p:txBody>
        </p:sp>
        <p:sp>
          <p:nvSpPr>
            <p:cNvPr id="58" name="任意多边形 32"/>
            <p:cNvSpPr>
              <a:spLocks noChangeArrowheads="1"/>
            </p:cNvSpPr>
            <p:nvPr/>
          </p:nvSpPr>
          <p:spPr bwMode="auto">
            <a:xfrm rot="10800000">
              <a:off x="6171645" y="578211"/>
              <a:ext cx="618894" cy="1012842"/>
            </a:xfrm>
            <a:custGeom>
              <a:avLst/>
              <a:gdLst>
                <a:gd name="T0" fmla="*/ 0 w 618980"/>
                <a:gd name="T1" fmla="*/ 576775 h 1012874"/>
                <a:gd name="T2" fmla="*/ 618980 w 618980"/>
                <a:gd name="T3" fmla="*/ 0 h 1012874"/>
                <a:gd name="T4" fmla="*/ 84407 w 618980"/>
                <a:gd name="T5" fmla="*/ 1012874 h 1012874"/>
                <a:gd name="T6" fmla="*/ 0 w 618980"/>
                <a:gd name="T7" fmla="*/ 576775 h 1012874"/>
                <a:gd name="T8" fmla="*/ 0 60000 65536"/>
                <a:gd name="T9" fmla="*/ 0 60000 65536"/>
                <a:gd name="T10" fmla="*/ 0 60000 65536"/>
                <a:gd name="T11" fmla="*/ 0 60000 65536"/>
                <a:gd name="T12" fmla="*/ 0 w 618980"/>
                <a:gd name="T13" fmla="*/ 0 h 1012874"/>
                <a:gd name="T14" fmla="*/ 618980 w 618980"/>
                <a:gd name="T15" fmla="*/ 1012874 h 1012874"/>
              </a:gdLst>
              <a:ahLst/>
              <a:cxnLst>
                <a:cxn ang="T8">
                  <a:pos x="T0" y="T1"/>
                </a:cxn>
                <a:cxn ang="T9">
                  <a:pos x="T2" y="T3"/>
                </a:cxn>
                <a:cxn ang="T10">
                  <a:pos x="T4" y="T5"/>
                </a:cxn>
                <a:cxn ang="T11">
                  <a:pos x="T6" y="T7"/>
                </a:cxn>
              </a:cxnLst>
              <a:rect l="T12" t="T13" r="T14" b="T15"/>
              <a:pathLst>
                <a:path w="618980" h="1012874">
                  <a:moveTo>
                    <a:pt x="0" y="576775"/>
                  </a:moveTo>
                  <a:lnTo>
                    <a:pt x="618980" y="0"/>
                  </a:lnTo>
                  <a:lnTo>
                    <a:pt x="84407" y="1012874"/>
                  </a:lnTo>
                  <a:lnTo>
                    <a:pt x="0" y="576775"/>
                  </a:lnTo>
                  <a:close/>
                </a:path>
              </a:pathLst>
            </a:custGeom>
            <a:solidFill>
              <a:srgbClr val="161616"/>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nchor="ctr"/>
            <a:lstStyle/>
            <a:p>
              <a:endParaRPr lang="zh-CN" altLang="en-US"/>
            </a:p>
          </p:txBody>
        </p:sp>
        <p:sp>
          <p:nvSpPr>
            <p:cNvPr id="59" name="任意多边形 33"/>
            <p:cNvSpPr>
              <a:spLocks noChangeArrowheads="1"/>
            </p:cNvSpPr>
            <p:nvPr/>
          </p:nvSpPr>
          <p:spPr bwMode="auto">
            <a:xfrm rot="10800000">
              <a:off x="5187044" y="339069"/>
              <a:ext cx="984601" cy="1251984"/>
            </a:xfrm>
            <a:custGeom>
              <a:avLst/>
              <a:gdLst>
                <a:gd name="T0" fmla="*/ 0 w 984738"/>
                <a:gd name="T1" fmla="*/ 0 h 1252024"/>
                <a:gd name="T2" fmla="*/ 984738 w 984738"/>
                <a:gd name="T3" fmla="*/ 745587 h 1252024"/>
                <a:gd name="T4" fmla="*/ 970670 w 984738"/>
                <a:gd name="T5" fmla="*/ 1252024 h 1252024"/>
                <a:gd name="T6" fmla="*/ 0 w 984738"/>
                <a:gd name="T7" fmla="*/ 0 h 1252024"/>
                <a:gd name="T8" fmla="*/ 0 60000 65536"/>
                <a:gd name="T9" fmla="*/ 0 60000 65536"/>
                <a:gd name="T10" fmla="*/ 0 60000 65536"/>
                <a:gd name="T11" fmla="*/ 0 60000 65536"/>
                <a:gd name="T12" fmla="*/ 0 w 984738"/>
                <a:gd name="T13" fmla="*/ 0 h 1252024"/>
                <a:gd name="T14" fmla="*/ 984738 w 984738"/>
                <a:gd name="T15" fmla="*/ 1252024 h 1252024"/>
              </a:gdLst>
              <a:ahLst/>
              <a:cxnLst>
                <a:cxn ang="T8">
                  <a:pos x="T0" y="T1"/>
                </a:cxn>
                <a:cxn ang="T9">
                  <a:pos x="T2" y="T3"/>
                </a:cxn>
                <a:cxn ang="T10">
                  <a:pos x="T4" y="T5"/>
                </a:cxn>
                <a:cxn ang="T11">
                  <a:pos x="T6" y="T7"/>
                </a:cxn>
              </a:cxnLst>
              <a:rect l="T12" t="T13" r="T14" b="T15"/>
              <a:pathLst>
                <a:path w="984738" h="1252024">
                  <a:moveTo>
                    <a:pt x="0" y="0"/>
                  </a:moveTo>
                  <a:lnTo>
                    <a:pt x="984738" y="745587"/>
                  </a:lnTo>
                  <a:lnTo>
                    <a:pt x="970670" y="1252024"/>
                  </a:lnTo>
                  <a:lnTo>
                    <a:pt x="0" y="0"/>
                  </a:lnTo>
                  <a:close/>
                </a:path>
              </a:pathLst>
            </a:custGeom>
            <a:solidFill>
              <a:srgbClr val="0D0D0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nchor="ctr"/>
            <a:lstStyle/>
            <a:p>
              <a:endParaRPr lang="zh-CN" altLang="en-US"/>
            </a:p>
          </p:txBody>
        </p:sp>
        <p:sp>
          <p:nvSpPr>
            <p:cNvPr id="60" name="任意多边形 34"/>
            <p:cNvSpPr>
              <a:spLocks noChangeArrowheads="1"/>
            </p:cNvSpPr>
            <p:nvPr/>
          </p:nvSpPr>
          <p:spPr bwMode="auto">
            <a:xfrm rot="10800000">
              <a:off x="4736942" y="873623"/>
              <a:ext cx="478234" cy="492354"/>
            </a:xfrm>
            <a:custGeom>
              <a:avLst/>
              <a:gdLst>
                <a:gd name="T0" fmla="*/ 0 w 478301"/>
                <a:gd name="T1" fmla="*/ 492370 h 492370"/>
                <a:gd name="T2" fmla="*/ 0 w 478301"/>
                <a:gd name="T3" fmla="*/ 492370 h 492370"/>
                <a:gd name="T4" fmla="*/ 478301 w 478301"/>
                <a:gd name="T5" fmla="*/ 0 h 492370"/>
                <a:gd name="T6" fmla="*/ 0 60000 65536"/>
                <a:gd name="T7" fmla="*/ 0 60000 65536"/>
                <a:gd name="T8" fmla="*/ 0 60000 65536"/>
                <a:gd name="T9" fmla="*/ 0 w 478301"/>
                <a:gd name="T10" fmla="*/ 0 h 492370"/>
                <a:gd name="T11" fmla="*/ 478301 w 478301"/>
                <a:gd name="T12" fmla="*/ 492370 h 492370"/>
              </a:gdLst>
              <a:ahLst/>
              <a:cxnLst>
                <a:cxn ang="T6">
                  <a:pos x="T0" y="T1"/>
                </a:cxn>
                <a:cxn ang="T7">
                  <a:pos x="T2" y="T3"/>
                </a:cxn>
                <a:cxn ang="T8">
                  <a:pos x="T4" y="T5"/>
                </a:cxn>
              </a:cxnLst>
              <a:rect l="T9" t="T10" r="T11" b="T12"/>
              <a:pathLst>
                <a:path w="478301" h="492370">
                  <a:moveTo>
                    <a:pt x="0" y="492370"/>
                  </a:moveTo>
                  <a:lnTo>
                    <a:pt x="0" y="492370"/>
                  </a:lnTo>
                  <a:lnTo>
                    <a:pt x="478301" y="0"/>
                  </a:lnTo>
                </a:path>
              </a:pathLst>
            </a:cu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p>
              <a:endParaRPr lang="zh-CN" altLang="en-US"/>
            </a:p>
          </p:txBody>
        </p:sp>
        <p:sp>
          <p:nvSpPr>
            <p:cNvPr id="61" name="任意多边形 35"/>
            <p:cNvSpPr>
              <a:spLocks noChangeArrowheads="1"/>
            </p:cNvSpPr>
            <p:nvPr/>
          </p:nvSpPr>
          <p:spPr bwMode="auto">
            <a:xfrm rot="10800000">
              <a:off x="4765073" y="395337"/>
              <a:ext cx="450103" cy="872169"/>
            </a:xfrm>
            <a:custGeom>
              <a:avLst/>
              <a:gdLst>
                <a:gd name="T0" fmla="*/ 0 w 450166"/>
                <a:gd name="T1" fmla="*/ 872197 h 872197"/>
                <a:gd name="T2" fmla="*/ 450166 w 450166"/>
                <a:gd name="T3" fmla="*/ 0 h 872197"/>
                <a:gd name="T4" fmla="*/ 0 60000 65536"/>
                <a:gd name="T5" fmla="*/ 0 60000 65536"/>
                <a:gd name="T6" fmla="*/ 0 w 450166"/>
                <a:gd name="T7" fmla="*/ 0 h 872197"/>
                <a:gd name="T8" fmla="*/ 450166 w 450166"/>
                <a:gd name="T9" fmla="*/ 872197 h 872197"/>
              </a:gdLst>
              <a:ahLst/>
              <a:cxnLst>
                <a:cxn ang="T4">
                  <a:pos x="T0" y="T1"/>
                </a:cxn>
                <a:cxn ang="T5">
                  <a:pos x="T2" y="T3"/>
                </a:cxn>
              </a:cxnLst>
              <a:rect l="T6" t="T7" r="T8" b="T9"/>
              <a:pathLst>
                <a:path w="450166" h="872197">
                  <a:moveTo>
                    <a:pt x="0" y="872197"/>
                  </a:moveTo>
                  <a:lnTo>
                    <a:pt x="450166" y="0"/>
                  </a:lnTo>
                </a:path>
              </a:pathLst>
            </a:cu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p>
              <a:endParaRPr lang="zh-CN" altLang="en-US"/>
            </a:p>
          </p:txBody>
        </p:sp>
        <p:sp>
          <p:nvSpPr>
            <p:cNvPr id="62" name="任意多边形 36"/>
            <p:cNvSpPr>
              <a:spLocks noChangeArrowheads="1"/>
            </p:cNvSpPr>
            <p:nvPr/>
          </p:nvSpPr>
          <p:spPr bwMode="auto">
            <a:xfrm rot="10800000">
              <a:off x="4736942" y="325000"/>
              <a:ext cx="478234" cy="956574"/>
            </a:xfrm>
            <a:custGeom>
              <a:avLst/>
              <a:gdLst>
                <a:gd name="T0" fmla="*/ 0 w 478301"/>
                <a:gd name="T1" fmla="*/ 422031 h 956604"/>
                <a:gd name="T2" fmla="*/ 478301 w 478301"/>
                <a:gd name="T3" fmla="*/ 0 h 956604"/>
                <a:gd name="T4" fmla="*/ 14067 w 478301"/>
                <a:gd name="T5" fmla="*/ 956604 h 956604"/>
                <a:gd name="T6" fmla="*/ 0 w 478301"/>
                <a:gd name="T7" fmla="*/ 422031 h 956604"/>
                <a:gd name="T8" fmla="*/ 0 60000 65536"/>
                <a:gd name="T9" fmla="*/ 0 60000 65536"/>
                <a:gd name="T10" fmla="*/ 0 60000 65536"/>
                <a:gd name="T11" fmla="*/ 0 60000 65536"/>
                <a:gd name="T12" fmla="*/ 0 w 478301"/>
                <a:gd name="T13" fmla="*/ 0 h 956604"/>
                <a:gd name="T14" fmla="*/ 478301 w 478301"/>
                <a:gd name="T15" fmla="*/ 956604 h 956604"/>
              </a:gdLst>
              <a:ahLst/>
              <a:cxnLst>
                <a:cxn ang="T8">
                  <a:pos x="T0" y="T1"/>
                </a:cxn>
                <a:cxn ang="T9">
                  <a:pos x="T2" y="T3"/>
                </a:cxn>
                <a:cxn ang="T10">
                  <a:pos x="T4" y="T5"/>
                </a:cxn>
                <a:cxn ang="T11">
                  <a:pos x="T6" y="T7"/>
                </a:cxn>
              </a:cxnLst>
              <a:rect l="T12" t="T13" r="T14" b="T15"/>
              <a:pathLst>
                <a:path w="478301" h="956604">
                  <a:moveTo>
                    <a:pt x="0" y="422031"/>
                  </a:moveTo>
                  <a:lnTo>
                    <a:pt x="478301" y="0"/>
                  </a:lnTo>
                  <a:lnTo>
                    <a:pt x="14067" y="956604"/>
                  </a:lnTo>
                  <a:lnTo>
                    <a:pt x="0" y="422031"/>
                  </a:lnTo>
                  <a:close/>
                </a:path>
              </a:pathLst>
            </a:custGeom>
            <a:solidFill>
              <a:srgbClr val="161616"/>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nchor="ctr"/>
            <a:lstStyle/>
            <a:p>
              <a:endParaRPr lang="zh-CN" altLang="en-US"/>
            </a:p>
          </p:txBody>
        </p:sp>
        <p:sp>
          <p:nvSpPr>
            <p:cNvPr id="63" name="任意多边形 37"/>
            <p:cNvSpPr>
              <a:spLocks noChangeArrowheads="1"/>
            </p:cNvSpPr>
            <p:nvPr/>
          </p:nvSpPr>
          <p:spPr bwMode="auto">
            <a:xfrm rot="10800000">
              <a:off x="3865420" y="395338"/>
              <a:ext cx="858009" cy="886236"/>
            </a:xfrm>
            <a:custGeom>
              <a:avLst/>
              <a:gdLst>
                <a:gd name="T0" fmla="*/ 0 w 858129"/>
                <a:gd name="T1" fmla="*/ 0 h 886264"/>
                <a:gd name="T2" fmla="*/ 858129 w 858129"/>
                <a:gd name="T3" fmla="*/ 393895 h 886264"/>
                <a:gd name="T4" fmla="*/ 675249 w 858129"/>
                <a:gd name="T5" fmla="*/ 886264 h 886264"/>
                <a:gd name="T6" fmla="*/ 0 w 858129"/>
                <a:gd name="T7" fmla="*/ 0 h 886264"/>
                <a:gd name="T8" fmla="*/ 0 60000 65536"/>
                <a:gd name="T9" fmla="*/ 0 60000 65536"/>
                <a:gd name="T10" fmla="*/ 0 60000 65536"/>
                <a:gd name="T11" fmla="*/ 0 60000 65536"/>
                <a:gd name="T12" fmla="*/ 0 w 858129"/>
                <a:gd name="T13" fmla="*/ 0 h 886264"/>
                <a:gd name="T14" fmla="*/ 858129 w 858129"/>
                <a:gd name="T15" fmla="*/ 886264 h 886264"/>
              </a:gdLst>
              <a:ahLst/>
              <a:cxnLst>
                <a:cxn ang="T8">
                  <a:pos x="T0" y="T1"/>
                </a:cxn>
                <a:cxn ang="T9">
                  <a:pos x="T2" y="T3"/>
                </a:cxn>
                <a:cxn ang="T10">
                  <a:pos x="T4" y="T5"/>
                </a:cxn>
                <a:cxn ang="T11">
                  <a:pos x="T6" y="T7"/>
                </a:cxn>
              </a:cxnLst>
              <a:rect l="T12" t="T13" r="T14" b="T15"/>
              <a:pathLst>
                <a:path w="858129" h="886264">
                  <a:moveTo>
                    <a:pt x="0" y="0"/>
                  </a:moveTo>
                  <a:lnTo>
                    <a:pt x="858129" y="393895"/>
                  </a:lnTo>
                  <a:lnTo>
                    <a:pt x="675249" y="886264"/>
                  </a:lnTo>
                  <a:lnTo>
                    <a:pt x="0" y="0"/>
                  </a:lnTo>
                  <a:close/>
                </a:path>
              </a:pathLst>
            </a:custGeom>
            <a:solidFill>
              <a:srgbClr val="0D0D0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nchor="ctr"/>
            <a:lstStyle/>
            <a:p>
              <a:endParaRPr lang="zh-CN" altLang="en-US"/>
            </a:p>
          </p:txBody>
        </p:sp>
        <p:sp>
          <p:nvSpPr>
            <p:cNvPr id="64" name="任意多边形 38"/>
            <p:cNvSpPr>
              <a:spLocks noChangeArrowheads="1"/>
            </p:cNvSpPr>
            <p:nvPr/>
          </p:nvSpPr>
          <p:spPr bwMode="auto">
            <a:xfrm rot="10800000">
              <a:off x="3836734" y="381216"/>
              <a:ext cx="210987" cy="14121"/>
            </a:xfrm>
            <a:custGeom>
              <a:avLst/>
              <a:gdLst>
                <a:gd name="T0" fmla="*/ 0 w 211016"/>
                <a:gd name="T1" fmla="*/ 0 h 14121"/>
                <a:gd name="T2" fmla="*/ 0 w 211016"/>
                <a:gd name="T3" fmla="*/ 0 h 14121"/>
                <a:gd name="T4" fmla="*/ 211016 w 211016"/>
                <a:gd name="T5" fmla="*/ 14068 h 14121"/>
                <a:gd name="T6" fmla="*/ 0 60000 65536"/>
                <a:gd name="T7" fmla="*/ 0 60000 65536"/>
                <a:gd name="T8" fmla="*/ 0 60000 65536"/>
                <a:gd name="T9" fmla="*/ 0 w 211016"/>
                <a:gd name="T10" fmla="*/ 0 h 14121"/>
                <a:gd name="T11" fmla="*/ 211016 w 211016"/>
                <a:gd name="T12" fmla="*/ 14121 h 14121"/>
              </a:gdLst>
              <a:ahLst/>
              <a:cxnLst>
                <a:cxn ang="T6">
                  <a:pos x="T0" y="T1"/>
                </a:cxn>
                <a:cxn ang="T7">
                  <a:pos x="T2" y="T3"/>
                </a:cxn>
                <a:cxn ang="T8">
                  <a:pos x="T4" y="T5"/>
                </a:cxn>
              </a:cxnLst>
              <a:rect l="T9" t="T10" r="T11" b="T12"/>
              <a:pathLst>
                <a:path w="211016" h="14121">
                  <a:moveTo>
                    <a:pt x="0" y="0"/>
                  </a:moveTo>
                  <a:lnTo>
                    <a:pt x="0" y="0"/>
                  </a:lnTo>
                  <a:cubicBezTo>
                    <a:pt x="173425" y="15766"/>
                    <a:pt x="102951" y="14068"/>
                    <a:pt x="211016" y="14068"/>
                  </a:cubicBezTo>
                </a:path>
              </a:pathLst>
            </a:cu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p>
              <a:endParaRPr lang="zh-CN" altLang="en-US"/>
            </a:p>
          </p:txBody>
        </p:sp>
        <p:sp>
          <p:nvSpPr>
            <p:cNvPr id="65" name="任意多边形 39"/>
            <p:cNvSpPr>
              <a:spLocks noChangeArrowheads="1"/>
            </p:cNvSpPr>
            <p:nvPr/>
          </p:nvSpPr>
          <p:spPr bwMode="auto">
            <a:xfrm rot="10800000">
              <a:off x="2795870" y="367203"/>
              <a:ext cx="1237785" cy="928437"/>
            </a:xfrm>
            <a:custGeom>
              <a:avLst/>
              <a:gdLst>
                <a:gd name="T0" fmla="*/ 140677 w 1237957"/>
                <a:gd name="T1" fmla="*/ 407963 h 928467"/>
                <a:gd name="T2" fmla="*/ 1237957 w 1237957"/>
                <a:gd name="T3" fmla="*/ 0 h 928467"/>
                <a:gd name="T4" fmla="*/ 0 w 1237957"/>
                <a:gd name="T5" fmla="*/ 928467 h 928467"/>
                <a:gd name="T6" fmla="*/ 140677 w 1237957"/>
                <a:gd name="T7" fmla="*/ 407963 h 928467"/>
                <a:gd name="T8" fmla="*/ 0 60000 65536"/>
                <a:gd name="T9" fmla="*/ 0 60000 65536"/>
                <a:gd name="T10" fmla="*/ 0 60000 65536"/>
                <a:gd name="T11" fmla="*/ 0 60000 65536"/>
                <a:gd name="T12" fmla="*/ 0 w 1237957"/>
                <a:gd name="T13" fmla="*/ 0 h 928467"/>
                <a:gd name="T14" fmla="*/ 1237957 w 1237957"/>
                <a:gd name="T15" fmla="*/ 928467 h 928467"/>
              </a:gdLst>
              <a:ahLst/>
              <a:cxnLst>
                <a:cxn ang="T8">
                  <a:pos x="T0" y="T1"/>
                </a:cxn>
                <a:cxn ang="T9">
                  <a:pos x="T2" y="T3"/>
                </a:cxn>
                <a:cxn ang="T10">
                  <a:pos x="T4" y="T5"/>
                </a:cxn>
                <a:cxn ang="T11">
                  <a:pos x="T6" y="T7"/>
                </a:cxn>
              </a:cxnLst>
              <a:rect l="T12" t="T13" r="T14" b="T15"/>
              <a:pathLst>
                <a:path w="1237957" h="928467">
                  <a:moveTo>
                    <a:pt x="140677" y="407963"/>
                  </a:moveTo>
                  <a:lnTo>
                    <a:pt x="1237957" y="0"/>
                  </a:lnTo>
                  <a:lnTo>
                    <a:pt x="0" y="928467"/>
                  </a:lnTo>
                  <a:lnTo>
                    <a:pt x="140677" y="407963"/>
                  </a:lnTo>
                  <a:close/>
                </a:path>
              </a:pathLst>
            </a:custGeom>
            <a:solidFill>
              <a:srgbClr val="161616"/>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nchor="ctr"/>
            <a:lstStyle/>
            <a:p>
              <a:endParaRPr lang="zh-CN" altLang="en-US"/>
            </a:p>
          </p:txBody>
        </p:sp>
        <p:sp>
          <p:nvSpPr>
            <p:cNvPr id="66" name="任意多边形 40"/>
            <p:cNvSpPr>
              <a:spLocks noChangeArrowheads="1"/>
            </p:cNvSpPr>
            <p:nvPr/>
          </p:nvSpPr>
          <p:spPr bwMode="auto">
            <a:xfrm rot="10800000">
              <a:off x="-17276" y="550077"/>
              <a:ext cx="1575362" cy="2503969"/>
            </a:xfrm>
            <a:custGeom>
              <a:avLst/>
              <a:gdLst>
                <a:gd name="T0" fmla="*/ 126609 w 1575581"/>
                <a:gd name="T1" fmla="*/ 2433711 h 2504049"/>
                <a:gd name="T2" fmla="*/ 0 w 1575581"/>
                <a:gd name="T3" fmla="*/ 1871006 h 2504049"/>
                <a:gd name="T4" fmla="*/ 1575581 w 1575581"/>
                <a:gd name="T5" fmla="*/ 0 h 2504049"/>
                <a:gd name="T6" fmla="*/ 126609 w 1575581"/>
                <a:gd name="T7" fmla="*/ 2504049 h 2504049"/>
                <a:gd name="T8" fmla="*/ 126609 w 1575581"/>
                <a:gd name="T9" fmla="*/ 2433711 h 2504049"/>
                <a:gd name="T10" fmla="*/ 0 60000 65536"/>
                <a:gd name="T11" fmla="*/ 0 60000 65536"/>
                <a:gd name="T12" fmla="*/ 0 60000 65536"/>
                <a:gd name="T13" fmla="*/ 0 60000 65536"/>
                <a:gd name="T14" fmla="*/ 0 60000 65536"/>
                <a:gd name="T15" fmla="*/ 0 w 1575581"/>
                <a:gd name="T16" fmla="*/ 0 h 2504049"/>
                <a:gd name="T17" fmla="*/ 1575581 w 1575581"/>
                <a:gd name="T18" fmla="*/ 2504049 h 2504049"/>
              </a:gdLst>
              <a:ahLst/>
              <a:cxnLst>
                <a:cxn ang="T10">
                  <a:pos x="T0" y="T1"/>
                </a:cxn>
                <a:cxn ang="T11">
                  <a:pos x="T2" y="T3"/>
                </a:cxn>
                <a:cxn ang="T12">
                  <a:pos x="T4" y="T5"/>
                </a:cxn>
                <a:cxn ang="T13">
                  <a:pos x="T6" y="T7"/>
                </a:cxn>
                <a:cxn ang="T14">
                  <a:pos x="T8" y="T9"/>
                </a:cxn>
              </a:cxnLst>
              <a:rect l="T15" t="T16" r="T17" b="T18"/>
              <a:pathLst>
                <a:path w="1575581" h="2504049">
                  <a:moveTo>
                    <a:pt x="126609" y="2433711"/>
                  </a:moveTo>
                  <a:lnTo>
                    <a:pt x="0" y="1871004"/>
                  </a:lnTo>
                  <a:lnTo>
                    <a:pt x="1575581" y="0"/>
                  </a:lnTo>
                  <a:lnTo>
                    <a:pt x="126609" y="2504049"/>
                  </a:lnTo>
                  <a:lnTo>
                    <a:pt x="126609" y="2433711"/>
                  </a:lnTo>
                  <a:close/>
                </a:path>
              </a:pathLst>
            </a:custGeom>
            <a:solidFill>
              <a:srgbClr val="161616"/>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nchor="ctr"/>
            <a:lstStyle/>
            <a:p>
              <a:endParaRPr lang="zh-CN" altLang="en-US"/>
            </a:p>
          </p:txBody>
        </p:sp>
        <p:sp>
          <p:nvSpPr>
            <p:cNvPr id="67" name="任意多边形 41"/>
            <p:cNvSpPr>
              <a:spLocks noChangeArrowheads="1"/>
            </p:cNvSpPr>
            <p:nvPr/>
          </p:nvSpPr>
          <p:spPr bwMode="auto">
            <a:xfrm rot="10800000">
              <a:off x="1403362" y="564143"/>
              <a:ext cx="1378442" cy="759632"/>
            </a:xfrm>
            <a:custGeom>
              <a:avLst/>
              <a:gdLst>
                <a:gd name="T0" fmla="*/ 0 w 1378634"/>
                <a:gd name="T1" fmla="*/ 0 h 759656"/>
                <a:gd name="T2" fmla="*/ 1252025 w 1378634"/>
                <a:gd name="T3" fmla="*/ 168813 h 759656"/>
                <a:gd name="T4" fmla="*/ 1378634 w 1378634"/>
                <a:gd name="T5" fmla="*/ 759656 h 759656"/>
                <a:gd name="T6" fmla="*/ 0 w 1378634"/>
                <a:gd name="T7" fmla="*/ 0 h 759656"/>
                <a:gd name="T8" fmla="*/ 0 60000 65536"/>
                <a:gd name="T9" fmla="*/ 0 60000 65536"/>
                <a:gd name="T10" fmla="*/ 0 60000 65536"/>
                <a:gd name="T11" fmla="*/ 0 60000 65536"/>
                <a:gd name="T12" fmla="*/ 0 w 1378634"/>
                <a:gd name="T13" fmla="*/ 0 h 759656"/>
                <a:gd name="T14" fmla="*/ 1378634 w 1378634"/>
                <a:gd name="T15" fmla="*/ 759656 h 759656"/>
              </a:gdLst>
              <a:ahLst/>
              <a:cxnLst>
                <a:cxn ang="T8">
                  <a:pos x="T0" y="T1"/>
                </a:cxn>
                <a:cxn ang="T9">
                  <a:pos x="T2" y="T3"/>
                </a:cxn>
                <a:cxn ang="T10">
                  <a:pos x="T4" y="T5"/>
                </a:cxn>
                <a:cxn ang="T11">
                  <a:pos x="T6" y="T7"/>
                </a:cxn>
              </a:cxnLst>
              <a:rect l="T12" t="T13" r="T14" b="T15"/>
              <a:pathLst>
                <a:path w="1378634" h="759656">
                  <a:moveTo>
                    <a:pt x="0" y="0"/>
                  </a:moveTo>
                  <a:lnTo>
                    <a:pt x="1252025" y="168813"/>
                  </a:lnTo>
                  <a:lnTo>
                    <a:pt x="1378634" y="759656"/>
                  </a:lnTo>
                  <a:lnTo>
                    <a:pt x="0" y="0"/>
                  </a:lnTo>
                  <a:close/>
                </a:path>
              </a:pathLst>
            </a:custGeom>
            <a:solidFill>
              <a:srgbClr val="0D0D0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nchor="ctr"/>
            <a:lstStyle/>
            <a:p>
              <a:endParaRPr lang="zh-CN" altLang="en-US"/>
            </a:p>
          </p:txBody>
        </p:sp>
      </p:grpSp>
      <p:sp>
        <p:nvSpPr>
          <p:cNvPr id="19465" name="矩形 105"/>
          <p:cNvSpPr>
            <a:spLocks noChangeArrowheads="1"/>
          </p:cNvSpPr>
          <p:nvPr/>
        </p:nvSpPr>
        <p:spPr bwMode="auto">
          <a:xfrm>
            <a:off x="1919288" y="4279900"/>
            <a:ext cx="9474200" cy="9350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pPr algn="just">
              <a:lnSpc>
                <a:spcPct val="114000"/>
              </a:lnSpc>
            </a:pPr>
            <a:r>
              <a:rPr lang="en-US" altLang="zh-CN" sz="1600">
                <a:solidFill>
                  <a:schemeClr val="bg1"/>
                </a:solidFill>
                <a:latin typeface="微软雅黑" pitchFamily="34" charset="-122"/>
                <a:ea typeface="微软雅黑" pitchFamily="34" charset="-122"/>
                <a:sym typeface="Arial" pitchFamily="34" charset="0"/>
              </a:rPr>
              <a:t>PPTS</a:t>
            </a:r>
            <a:r>
              <a:rPr lang="zh-CN" altLang="en-US" sz="1600">
                <a:solidFill>
                  <a:schemeClr val="bg1"/>
                </a:solidFill>
                <a:latin typeface="微软雅黑" pitchFamily="34" charset="-122"/>
                <a:ea typeface="微软雅黑" pitchFamily="34" charset="-122"/>
                <a:sym typeface="Arial" pitchFamily="34" charset="0"/>
              </a:rPr>
              <a:t>工作室致力于优秀</a:t>
            </a:r>
            <a:r>
              <a:rPr lang="en-US" altLang="zh-CN" sz="1600">
                <a:solidFill>
                  <a:schemeClr val="bg1"/>
                </a:solidFill>
                <a:latin typeface="微软雅黑" pitchFamily="34" charset="-122"/>
                <a:ea typeface="微软雅黑" pitchFamily="34" charset="-122"/>
                <a:sym typeface="Arial" pitchFamily="34" charset="0"/>
              </a:rPr>
              <a:t>PPT</a:t>
            </a:r>
            <a:r>
              <a:rPr lang="zh-CN" altLang="en-US" sz="1600">
                <a:solidFill>
                  <a:schemeClr val="bg1"/>
                </a:solidFill>
                <a:latin typeface="微软雅黑" pitchFamily="34" charset="-122"/>
                <a:ea typeface="微软雅黑" pitchFamily="34" charset="-122"/>
                <a:sym typeface="Arial" pitchFamily="34" charset="0"/>
              </a:rPr>
              <a:t>作品的制作，为您提供高效的</a:t>
            </a:r>
            <a:r>
              <a:rPr lang="en-US" altLang="zh-CN" sz="1600">
                <a:solidFill>
                  <a:schemeClr val="bg1"/>
                </a:solidFill>
                <a:latin typeface="微软雅黑" pitchFamily="34" charset="-122"/>
                <a:ea typeface="微软雅黑" pitchFamily="34" charset="-122"/>
                <a:sym typeface="Arial" pitchFamily="34" charset="0"/>
              </a:rPr>
              <a:t>PPT</a:t>
            </a:r>
            <a:r>
              <a:rPr lang="zh-CN" altLang="en-US" sz="1600">
                <a:solidFill>
                  <a:schemeClr val="bg1"/>
                </a:solidFill>
                <a:latin typeface="微软雅黑" pitchFamily="34" charset="-122"/>
                <a:ea typeface="微软雅黑" pitchFamily="34" charset="-122"/>
                <a:sym typeface="Arial" pitchFamily="34" charset="0"/>
              </a:rPr>
              <a:t>定制解决方案。工作室承接各类商务洽谈、企业宣传、产品介绍、毕业答辩、课件制作、模板定制等多项业务，独到新颖的设计，做最用心的作品。</a:t>
            </a:r>
            <a:endParaRPr lang="zh-CN" altLang="en-US"/>
          </a:p>
        </p:txBody>
      </p:sp>
    </p:spTree>
  </p:cSld>
  <p:clrMapOvr>
    <a:masterClrMapping/>
  </p:clrMapOvr>
  <p:transition spd="slow" advTm="3000">
    <p:fade/>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任意多边形 26"/>
          <p:cNvSpPr>
            <a:spLocks noChangeArrowheads="1"/>
          </p:cNvSpPr>
          <p:nvPr/>
        </p:nvSpPr>
        <p:spPr bwMode="auto">
          <a:xfrm>
            <a:off x="-12700" y="0"/>
            <a:ext cx="2897188" cy="14288"/>
          </a:xfrm>
          <a:custGeom>
            <a:avLst/>
            <a:gdLst>
              <a:gd name="T0" fmla="*/ 0 w 2897945"/>
              <a:gd name="T1" fmla="*/ 0 h 14068"/>
              <a:gd name="T2" fmla="*/ 2894919 w 2897945"/>
              <a:gd name="T3" fmla="*/ 14968 h 14068"/>
              <a:gd name="T4" fmla="*/ 0 60000 65536"/>
              <a:gd name="T5" fmla="*/ 0 60000 65536"/>
              <a:gd name="T6" fmla="*/ 0 w 2897945"/>
              <a:gd name="T7" fmla="*/ 0 h 14068"/>
              <a:gd name="T8" fmla="*/ 2897945 w 2897945"/>
              <a:gd name="T9" fmla="*/ 14068 h 14068"/>
            </a:gdLst>
            <a:ahLst/>
            <a:cxnLst>
              <a:cxn ang="T4">
                <a:pos x="T0" y="T1"/>
              </a:cxn>
              <a:cxn ang="T5">
                <a:pos x="T2" y="T3"/>
              </a:cxn>
            </a:cxnLst>
            <a:rect l="T6" t="T7" r="T8" b="T9"/>
            <a:pathLst>
              <a:path w="2897945" h="14068">
                <a:moveTo>
                  <a:pt x="0" y="0"/>
                </a:moveTo>
                <a:lnTo>
                  <a:pt x="2897945" y="14068"/>
                </a:lnTo>
              </a:path>
            </a:pathLst>
          </a:cu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p>
            <a:endParaRPr lang="zh-CN" altLang="en-US"/>
          </a:p>
        </p:txBody>
      </p:sp>
      <p:sp>
        <p:nvSpPr>
          <p:cNvPr id="20526" name="任意多边形 11"/>
          <p:cNvSpPr>
            <a:spLocks noChangeArrowheads="1"/>
          </p:cNvSpPr>
          <p:nvPr/>
        </p:nvSpPr>
        <p:spPr bwMode="auto">
          <a:xfrm>
            <a:off x="3855462" y="3651250"/>
            <a:ext cx="2025800" cy="2630584"/>
          </a:xfrm>
          <a:custGeom>
            <a:avLst/>
            <a:gdLst>
              <a:gd name="T0" fmla="*/ 281354 w 2025748"/>
              <a:gd name="T1" fmla="*/ 1927276 h 2630659"/>
              <a:gd name="T2" fmla="*/ 1702191 w 2025748"/>
              <a:gd name="T3" fmla="*/ 2152357 h 2630659"/>
              <a:gd name="T4" fmla="*/ 1730327 w 2025748"/>
              <a:gd name="T5" fmla="*/ 2630659 h 2630659"/>
              <a:gd name="T6" fmla="*/ 295422 w 2025748"/>
              <a:gd name="T7" fmla="*/ 1941344 h 2630659"/>
              <a:gd name="T8" fmla="*/ 450167 w 2025748"/>
              <a:gd name="T9" fmla="*/ 1969479 h 2630659"/>
              <a:gd name="T10" fmla="*/ 0 w 2025748"/>
              <a:gd name="T11" fmla="*/ 548640 h 2630659"/>
              <a:gd name="T12" fmla="*/ 2011680 w 2025748"/>
              <a:gd name="T13" fmla="*/ 0 h 2630659"/>
              <a:gd name="T14" fmla="*/ 2025748 w 2025748"/>
              <a:gd name="T15" fmla="*/ 70339 h 2630659"/>
              <a:gd name="T16" fmla="*/ 0 60000 65536"/>
              <a:gd name="T17" fmla="*/ 0 60000 65536"/>
              <a:gd name="T18" fmla="*/ 0 60000 65536"/>
              <a:gd name="T19" fmla="*/ 0 60000 65536"/>
              <a:gd name="T20" fmla="*/ 0 60000 65536"/>
              <a:gd name="T21" fmla="*/ 0 60000 65536"/>
              <a:gd name="T22" fmla="*/ 0 60000 65536"/>
              <a:gd name="T23" fmla="*/ 0 60000 65536"/>
              <a:gd name="T24" fmla="*/ 0 w 2025748"/>
              <a:gd name="T25" fmla="*/ 0 h 2630659"/>
              <a:gd name="T26" fmla="*/ 2025748 w 2025748"/>
              <a:gd name="T27" fmla="*/ 2630659 h 2630659"/>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025748" h="2630659">
                <a:moveTo>
                  <a:pt x="281354" y="1927274"/>
                </a:moveTo>
                <a:lnTo>
                  <a:pt x="1702191" y="2152357"/>
                </a:lnTo>
                <a:lnTo>
                  <a:pt x="1730327" y="2630659"/>
                </a:lnTo>
                <a:lnTo>
                  <a:pt x="295422" y="1941342"/>
                </a:lnTo>
                <a:cubicBezTo>
                  <a:pt x="432452" y="1956568"/>
                  <a:pt x="384051" y="1936421"/>
                  <a:pt x="450167" y="1969477"/>
                </a:cubicBezTo>
                <a:lnTo>
                  <a:pt x="0" y="548640"/>
                </a:lnTo>
                <a:lnTo>
                  <a:pt x="2011680" y="0"/>
                </a:lnTo>
                <a:lnTo>
                  <a:pt x="2025748" y="70339"/>
                </a:lnTo>
              </a:path>
            </a:pathLst>
          </a:cu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p>
            <a:endParaRPr lang="zh-CN" altLang="en-US"/>
          </a:p>
        </p:txBody>
      </p:sp>
      <p:sp>
        <p:nvSpPr>
          <p:cNvPr id="20509" name="TextBox 17"/>
          <p:cNvSpPr>
            <a:spLocks noChangeArrowheads="1"/>
          </p:cNvSpPr>
          <p:nvPr/>
        </p:nvSpPr>
        <p:spPr bwMode="auto">
          <a:xfrm>
            <a:off x="1059817" y="3645622"/>
            <a:ext cx="1291904" cy="52315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pPr algn="ctr"/>
            <a:r>
              <a:rPr lang="zh-CN" altLang="en-US" sz="2800">
                <a:solidFill>
                  <a:schemeClr val="bg1"/>
                </a:solidFill>
                <a:latin typeface="时尚中黑简体" pitchFamily="2" charset="-122"/>
                <a:ea typeface="时尚中黑简体" pitchFamily="2" charset="-122"/>
                <a:sym typeface="时尚中黑简体" pitchFamily="2" charset="-122"/>
              </a:rPr>
              <a:t>201</a:t>
            </a:r>
            <a:r>
              <a:rPr lang="en-US" altLang="zh-CN" sz="2800">
                <a:solidFill>
                  <a:schemeClr val="bg1"/>
                </a:solidFill>
                <a:latin typeface="时尚中黑简体" pitchFamily="2" charset="-122"/>
                <a:ea typeface="时尚中黑简体" pitchFamily="2" charset="-122"/>
                <a:sym typeface="时尚中黑简体" pitchFamily="2" charset="-122"/>
              </a:rPr>
              <a:t>2</a:t>
            </a:r>
            <a:endParaRPr lang="zh-CN" altLang="en-US" sz="2800">
              <a:solidFill>
                <a:schemeClr val="bg1"/>
              </a:solidFill>
              <a:latin typeface="时尚中黑简体" pitchFamily="2" charset="-122"/>
              <a:ea typeface="时尚中黑简体" pitchFamily="2" charset="-122"/>
              <a:sym typeface="时尚中黑简体" pitchFamily="2" charset="-122"/>
            </a:endParaRPr>
          </a:p>
        </p:txBody>
      </p:sp>
      <p:pic>
        <p:nvPicPr>
          <p:cNvPr id="20511" name="Chart 4"/>
          <p:cNvPicPr>
            <a:picLocks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382588" y="1644650"/>
            <a:ext cx="2646362" cy="208688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0512" name="矩形 44"/>
          <p:cNvSpPr>
            <a:spLocks noChangeArrowheads="1"/>
          </p:cNvSpPr>
          <p:nvPr/>
        </p:nvSpPr>
        <p:spPr bwMode="auto">
          <a:xfrm>
            <a:off x="704723" y="2226485"/>
            <a:ext cx="1788704" cy="92321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pPr algn="ctr"/>
            <a:r>
              <a:rPr lang="en-US" altLang="zh-CN" sz="5400" dirty="0">
                <a:solidFill>
                  <a:srgbClr val="494949"/>
                </a:solidFill>
                <a:latin typeface="时尚中黑简体" pitchFamily="2" charset="-122"/>
                <a:ea typeface="时尚中黑简体" pitchFamily="2" charset="-122"/>
                <a:sym typeface="Helvetica Neue" charset="-122"/>
              </a:rPr>
              <a:t> </a:t>
            </a:r>
            <a:r>
              <a:rPr lang="zh-CN" altLang="en-US" sz="5400" dirty="0">
                <a:solidFill>
                  <a:schemeClr val="bg1"/>
                </a:solidFill>
                <a:latin typeface="时尚中黑简体" pitchFamily="2" charset="-122"/>
                <a:ea typeface="时尚中黑简体" pitchFamily="2" charset="-122"/>
                <a:sym typeface="Helvetica Neue" charset="-122"/>
              </a:rPr>
              <a:t>40</a:t>
            </a:r>
            <a:r>
              <a:rPr lang="zh-CN" altLang="en-US" sz="3200" dirty="0">
                <a:solidFill>
                  <a:schemeClr val="bg1"/>
                </a:solidFill>
                <a:latin typeface="时尚中黑简体" pitchFamily="2" charset="-122"/>
                <a:ea typeface="时尚中黑简体" pitchFamily="2" charset="-122"/>
                <a:sym typeface="Helvetica Neue" charset="-122"/>
              </a:rPr>
              <a:t>%</a:t>
            </a:r>
            <a:endParaRPr lang="zh-CN" altLang="en-US" dirty="0"/>
          </a:p>
        </p:txBody>
      </p:sp>
      <p:sp>
        <p:nvSpPr>
          <p:cNvPr id="20505" name="TextBox 19"/>
          <p:cNvSpPr>
            <a:spLocks noChangeArrowheads="1"/>
          </p:cNvSpPr>
          <p:nvPr/>
        </p:nvSpPr>
        <p:spPr bwMode="auto">
          <a:xfrm>
            <a:off x="3254923" y="3645622"/>
            <a:ext cx="1291129" cy="52315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pPr algn="ctr"/>
            <a:r>
              <a:rPr lang="zh-CN" altLang="en-US" sz="2800">
                <a:solidFill>
                  <a:schemeClr val="bg1"/>
                </a:solidFill>
                <a:latin typeface="时尚中黑简体" pitchFamily="2" charset="-122"/>
                <a:ea typeface="时尚中黑简体" pitchFamily="2" charset="-122"/>
                <a:sym typeface="时尚中黑简体" pitchFamily="2" charset="-122"/>
              </a:rPr>
              <a:t>201</a:t>
            </a:r>
            <a:r>
              <a:rPr lang="en-US" altLang="zh-CN" sz="2800">
                <a:solidFill>
                  <a:schemeClr val="bg1"/>
                </a:solidFill>
                <a:latin typeface="时尚中黑简体" pitchFamily="2" charset="-122"/>
                <a:ea typeface="时尚中黑简体" pitchFamily="2" charset="-122"/>
                <a:sym typeface="时尚中黑简体" pitchFamily="2" charset="-122"/>
              </a:rPr>
              <a:t>3</a:t>
            </a:r>
            <a:endParaRPr lang="zh-CN" altLang="en-US" sz="2800">
              <a:solidFill>
                <a:schemeClr val="bg1"/>
              </a:solidFill>
              <a:latin typeface="时尚中黑简体" pitchFamily="2" charset="-122"/>
              <a:ea typeface="时尚中黑简体" pitchFamily="2" charset="-122"/>
              <a:sym typeface="时尚中黑简体" pitchFamily="2" charset="-122"/>
            </a:endParaRPr>
          </a:p>
        </p:txBody>
      </p:sp>
      <p:pic>
        <p:nvPicPr>
          <p:cNvPr id="20507" name="Chart 5"/>
          <p:cNvPicPr>
            <a:picLocks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2578100" y="1644650"/>
            <a:ext cx="2644775" cy="208688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0508" name="矩形 49"/>
          <p:cNvSpPr>
            <a:spLocks noChangeArrowheads="1"/>
          </p:cNvSpPr>
          <p:nvPr/>
        </p:nvSpPr>
        <p:spPr bwMode="auto">
          <a:xfrm>
            <a:off x="2906077" y="2226485"/>
            <a:ext cx="1787631" cy="92321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pPr algn="ctr"/>
            <a:r>
              <a:rPr lang="en-US" altLang="zh-CN" sz="5400">
                <a:solidFill>
                  <a:srgbClr val="494949"/>
                </a:solidFill>
                <a:latin typeface="时尚中黑简体" pitchFamily="2" charset="-122"/>
                <a:ea typeface="时尚中黑简体" pitchFamily="2" charset="-122"/>
                <a:sym typeface="Helvetica Neue" charset="-122"/>
              </a:rPr>
              <a:t> </a:t>
            </a:r>
            <a:r>
              <a:rPr lang="en-US" altLang="zh-CN" sz="5400">
                <a:solidFill>
                  <a:schemeClr val="bg1"/>
                </a:solidFill>
                <a:latin typeface="时尚中黑简体" pitchFamily="2" charset="-122"/>
                <a:ea typeface="时尚中黑简体" pitchFamily="2" charset="-122"/>
                <a:sym typeface="Helvetica Neue" charset="-122"/>
              </a:rPr>
              <a:t>5</a:t>
            </a:r>
            <a:r>
              <a:rPr lang="zh-CN" altLang="en-US" sz="5400">
                <a:solidFill>
                  <a:schemeClr val="bg1"/>
                </a:solidFill>
                <a:latin typeface="时尚中黑简体" pitchFamily="2" charset="-122"/>
                <a:ea typeface="时尚中黑简体" pitchFamily="2" charset="-122"/>
                <a:sym typeface="Helvetica Neue" charset="-122"/>
              </a:rPr>
              <a:t>0</a:t>
            </a:r>
            <a:r>
              <a:rPr lang="zh-CN" altLang="en-US" sz="3200">
                <a:solidFill>
                  <a:schemeClr val="bg1"/>
                </a:solidFill>
                <a:latin typeface="时尚中黑简体" pitchFamily="2" charset="-122"/>
                <a:ea typeface="时尚中黑简体" pitchFamily="2" charset="-122"/>
                <a:sym typeface="Helvetica Neue" charset="-122"/>
              </a:rPr>
              <a:t>%</a:t>
            </a:r>
            <a:endParaRPr lang="zh-CN" altLang="en-US"/>
          </a:p>
        </p:txBody>
      </p:sp>
      <p:sp>
        <p:nvSpPr>
          <p:cNvPr id="20501" name="TextBox 20"/>
          <p:cNvSpPr>
            <a:spLocks noChangeArrowheads="1"/>
          </p:cNvSpPr>
          <p:nvPr/>
        </p:nvSpPr>
        <p:spPr bwMode="auto">
          <a:xfrm>
            <a:off x="5449254" y="3645622"/>
            <a:ext cx="1291904" cy="52315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pPr algn="ctr"/>
            <a:r>
              <a:rPr lang="en-US" altLang="zh-CN" sz="2800" dirty="0" smtClean="0">
                <a:solidFill>
                  <a:schemeClr val="bg1"/>
                </a:solidFill>
                <a:latin typeface="时尚中黑简体" pitchFamily="2" charset="-122"/>
                <a:ea typeface="时尚中黑简体" pitchFamily="2" charset="-122"/>
                <a:sym typeface="时尚中黑简体" pitchFamily="2" charset="-122"/>
              </a:rPr>
              <a:t>2018</a:t>
            </a:r>
            <a:endParaRPr lang="zh-CN" altLang="en-US" sz="2800" dirty="0">
              <a:solidFill>
                <a:schemeClr val="bg1"/>
              </a:solidFill>
              <a:latin typeface="时尚中黑简体" pitchFamily="2" charset="-122"/>
              <a:ea typeface="时尚中黑简体" pitchFamily="2" charset="-122"/>
              <a:sym typeface="时尚中黑简体" pitchFamily="2" charset="-122"/>
            </a:endParaRPr>
          </a:p>
        </p:txBody>
      </p:sp>
      <p:pic>
        <p:nvPicPr>
          <p:cNvPr id="20503" name="Chart 6"/>
          <p:cNvPicPr>
            <a:picLocks noChangeArrowheads="1"/>
          </p:cNvPicPr>
          <p:nvPr/>
        </p:nvPicPr>
        <p:blipFill>
          <a:blip r:embed="rId5" cstate="print">
            <a:extLst>
              <a:ext uri="{28A0092B-C50C-407E-A947-70E740481C1C}">
                <a14:useLocalDpi xmlns:a14="http://schemas.microsoft.com/office/drawing/2010/main" xmlns="" val="0"/>
              </a:ext>
            </a:extLst>
          </a:blip>
          <a:srcRect/>
          <a:stretch>
            <a:fillRect/>
          </a:stretch>
        </p:blipFill>
        <p:spPr bwMode="auto">
          <a:xfrm>
            <a:off x="4772025" y="1644650"/>
            <a:ext cx="2646363" cy="208688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0504" name="矩形 54"/>
          <p:cNvSpPr>
            <a:spLocks noChangeArrowheads="1"/>
          </p:cNvSpPr>
          <p:nvPr/>
        </p:nvSpPr>
        <p:spPr bwMode="auto">
          <a:xfrm>
            <a:off x="5097749" y="2226485"/>
            <a:ext cx="1788704" cy="92321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pPr algn="ctr"/>
            <a:r>
              <a:rPr lang="en-US" altLang="zh-CN" sz="5400">
                <a:solidFill>
                  <a:srgbClr val="494949"/>
                </a:solidFill>
                <a:latin typeface="时尚中黑简体" pitchFamily="2" charset="-122"/>
                <a:ea typeface="时尚中黑简体" pitchFamily="2" charset="-122"/>
                <a:sym typeface="Helvetica Neue" charset="-122"/>
              </a:rPr>
              <a:t> </a:t>
            </a:r>
            <a:r>
              <a:rPr lang="en-US" altLang="zh-CN" sz="5400">
                <a:solidFill>
                  <a:schemeClr val="bg1"/>
                </a:solidFill>
                <a:latin typeface="时尚中黑简体" pitchFamily="2" charset="-122"/>
                <a:ea typeface="时尚中黑简体" pitchFamily="2" charset="-122"/>
                <a:sym typeface="Helvetica Neue" charset="-122"/>
              </a:rPr>
              <a:t>6</a:t>
            </a:r>
            <a:r>
              <a:rPr lang="zh-CN" altLang="en-US" sz="5400">
                <a:solidFill>
                  <a:schemeClr val="bg1"/>
                </a:solidFill>
                <a:latin typeface="时尚中黑简体" pitchFamily="2" charset="-122"/>
                <a:ea typeface="时尚中黑简体" pitchFamily="2" charset="-122"/>
                <a:sym typeface="Helvetica Neue" charset="-122"/>
              </a:rPr>
              <a:t>0</a:t>
            </a:r>
            <a:r>
              <a:rPr lang="zh-CN" altLang="en-US" sz="3200">
                <a:solidFill>
                  <a:schemeClr val="bg1"/>
                </a:solidFill>
                <a:latin typeface="时尚中黑简体" pitchFamily="2" charset="-122"/>
                <a:ea typeface="时尚中黑简体" pitchFamily="2" charset="-122"/>
                <a:sym typeface="Helvetica Neue" charset="-122"/>
              </a:rPr>
              <a:t>%</a:t>
            </a:r>
            <a:endParaRPr lang="zh-CN" altLang="en-US"/>
          </a:p>
        </p:txBody>
      </p:sp>
      <p:sp>
        <p:nvSpPr>
          <p:cNvPr id="20497" name="TextBox 21"/>
          <p:cNvSpPr>
            <a:spLocks noChangeArrowheads="1"/>
          </p:cNvSpPr>
          <p:nvPr/>
        </p:nvSpPr>
        <p:spPr bwMode="auto">
          <a:xfrm>
            <a:off x="7644767" y="3645528"/>
            <a:ext cx="1291904" cy="52324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pPr algn="ctr"/>
            <a:r>
              <a:rPr lang="en-US" altLang="zh-CN" sz="2800" dirty="0" smtClean="0">
                <a:solidFill>
                  <a:schemeClr val="bg1"/>
                </a:solidFill>
                <a:latin typeface="时尚中黑简体" pitchFamily="2" charset="-122"/>
                <a:ea typeface="时尚中黑简体" pitchFamily="2" charset="-122"/>
                <a:sym typeface="时尚中黑简体" pitchFamily="2" charset="-122"/>
              </a:rPr>
              <a:t>2018</a:t>
            </a:r>
            <a:endParaRPr lang="zh-CN" altLang="en-US" sz="2800" dirty="0">
              <a:solidFill>
                <a:schemeClr val="bg1"/>
              </a:solidFill>
              <a:latin typeface="时尚中黑简体" pitchFamily="2" charset="-122"/>
              <a:ea typeface="时尚中黑简体" pitchFamily="2" charset="-122"/>
              <a:sym typeface="时尚中黑简体" pitchFamily="2" charset="-122"/>
            </a:endParaRPr>
          </a:p>
        </p:txBody>
      </p:sp>
      <p:pic>
        <p:nvPicPr>
          <p:cNvPr id="20499" name="Chart 8"/>
          <p:cNvPicPr>
            <a:picLocks noChangeArrowheads="1"/>
          </p:cNvPicPr>
          <p:nvPr/>
        </p:nvPicPr>
        <p:blipFill>
          <a:blip r:embed="rId6" cstate="print">
            <a:extLst>
              <a:ext uri="{28A0092B-C50C-407E-A947-70E740481C1C}">
                <a14:useLocalDpi xmlns:a14="http://schemas.microsoft.com/office/drawing/2010/main" xmlns="" val="0"/>
              </a:ext>
            </a:extLst>
          </a:blip>
          <a:srcRect/>
          <a:stretch>
            <a:fillRect/>
          </a:stretch>
        </p:blipFill>
        <p:spPr bwMode="auto">
          <a:xfrm>
            <a:off x="6967538" y="1622425"/>
            <a:ext cx="2646362" cy="208725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0500" name="矩形 59"/>
          <p:cNvSpPr>
            <a:spLocks noChangeArrowheads="1"/>
          </p:cNvSpPr>
          <p:nvPr/>
        </p:nvSpPr>
        <p:spPr bwMode="auto">
          <a:xfrm>
            <a:off x="7300941" y="2204365"/>
            <a:ext cx="1788704" cy="92337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pPr algn="ctr"/>
            <a:r>
              <a:rPr lang="en-US" altLang="zh-CN" sz="5400">
                <a:solidFill>
                  <a:srgbClr val="494949"/>
                </a:solidFill>
                <a:latin typeface="时尚中黑简体" pitchFamily="2" charset="-122"/>
                <a:ea typeface="时尚中黑简体" pitchFamily="2" charset="-122"/>
                <a:sym typeface="Helvetica Neue" charset="-122"/>
              </a:rPr>
              <a:t> </a:t>
            </a:r>
            <a:r>
              <a:rPr lang="en-US" altLang="zh-CN" sz="5400">
                <a:solidFill>
                  <a:schemeClr val="bg1"/>
                </a:solidFill>
                <a:latin typeface="时尚中黑简体" pitchFamily="2" charset="-122"/>
                <a:ea typeface="时尚中黑简体" pitchFamily="2" charset="-122"/>
                <a:sym typeface="Helvetica Neue" charset="-122"/>
              </a:rPr>
              <a:t>7</a:t>
            </a:r>
            <a:r>
              <a:rPr lang="zh-CN" altLang="en-US" sz="5400">
                <a:solidFill>
                  <a:schemeClr val="bg1"/>
                </a:solidFill>
                <a:latin typeface="时尚中黑简体" pitchFamily="2" charset="-122"/>
                <a:ea typeface="时尚中黑简体" pitchFamily="2" charset="-122"/>
                <a:sym typeface="Helvetica Neue" charset="-122"/>
              </a:rPr>
              <a:t>0</a:t>
            </a:r>
            <a:r>
              <a:rPr lang="zh-CN" altLang="en-US" sz="3200">
                <a:solidFill>
                  <a:schemeClr val="bg1"/>
                </a:solidFill>
                <a:latin typeface="时尚中黑简体" pitchFamily="2" charset="-122"/>
                <a:ea typeface="时尚中黑简体" pitchFamily="2" charset="-122"/>
                <a:sym typeface="Helvetica Neue" charset="-122"/>
              </a:rPr>
              <a:t>%</a:t>
            </a:r>
            <a:endParaRPr lang="zh-CN" altLang="en-US"/>
          </a:p>
        </p:txBody>
      </p:sp>
      <p:sp>
        <p:nvSpPr>
          <p:cNvPr id="20493" name="TextBox 22"/>
          <p:cNvSpPr>
            <a:spLocks noChangeArrowheads="1"/>
          </p:cNvSpPr>
          <p:nvPr/>
        </p:nvSpPr>
        <p:spPr bwMode="auto">
          <a:xfrm>
            <a:off x="9838692" y="3645622"/>
            <a:ext cx="1291904" cy="52315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pPr algn="ctr"/>
            <a:r>
              <a:rPr lang="en-US" altLang="zh-CN" sz="2800" dirty="0" smtClean="0">
                <a:solidFill>
                  <a:schemeClr val="bg1"/>
                </a:solidFill>
                <a:latin typeface="时尚中黑简体" pitchFamily="2" charset="-122"/>
                <a:ea typeface="时尚中黑简体" pitchFamily="2" charset="-122"/>
                <a:sym typeface="时尚中黑简体" pitchFamily="2" charset="-122"/>
              </a:rPr>
              <a:t>2018</a:t>
            </a:r>
            <a:endParaRPr lang="zh-CN" altLang="en-US" sz="2800" dirty="0">
              <a:solidFill>
                <a:schemeClr val="bg1"/>
              </a:solidFill>
              <a:latin typeface="时尚中黑简体" pitchFamily="2" charset="-122"/>
              <a:ea typeface="时尚中黑简体" pitchFamily="2" charset="-122"/>
              <a:sym typeface="时尚中黑简体" pitchFamily="2" charset="-122"/>
            </a:endParaRPr>
          </a:p>
        </p:txBody>
      </p:sp>
      <p:pic>
        <p:nvPicPr>
          <p:cNvPr id="20495" name="Chart 7"/>
          <p:cNvPicPr>
            <a:picLocks noChangeArrowheads="1"/>
          </p:cNvPicPr>
          <p:nvPr/>
        </p:nvPicPr>
        <p:blipFill>
          <a:blip r:embed="rId7" cstate="print">
            <a:extLst>
              <a:ext uri="{28A0092B-C50C-407E-A947-70E740481C1C}">
                <a14:useLocalDpi xmlns:a14="http://schemas.microsoft.com/office/drawing/2010/main" xmlns="" val="0"/>
              </a:ext>
            </a:extLst>
          </a:blip>
          <a:srcRect/>
          <a:stretch>
            <a:fillRect/>
          </a:stretch>
        </p:blipFill>
        <p:spPr bwMode="auto">
          <a:xfrm>
            <a:off x="9161463" y="1644650"/>
            <a:ext cx="2646362" cy="208688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0496" name="矩形 64"/>
          <p:cNvSpPr>
            <a:spLocks noChangeArrowheads="1"/>
          </p:cNvSpPr>
          <p:nvPr/>
        </p:nvSpPr>
        <p:spPr bwMode="auto">
          <a:xfrm>
            <a:off x="9502164" y="2226485"/>
            <a:ext cx="1788704" cy="92321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pPr algn="ctr"/>
            <a:r>
              <a:rPr lang="en-US" altLang="zh-CN" sz="5400">
                <a:solidFill>
                  <a:srgbClr val="494949"/>
                </a:solidFill>
                <a:latin typeface="时尚中黑简体" pitchFamily="2" charset="-122"/>
                <a:ea typeface="时尚中黑简体" pitchFamily="2" charset="-122"/>
                <a:sym typeface="Helvetica Neue" charset="-122"/>
              </a:rPr>
              <a:t> </a:t>
            </a:r>
            <a:r>
              <a:rPr lang="en-US" altLang="zh-CN" sz="5400">
                <a:solidFill>
                  <a:schemeClr val="bg1"/>
                </a:solidFill>
                <a:latin typeface="时尚中黑简体" pitchFamily="2" charset="-122"/>
                <a:ea typeface="时尚中黑简体" pitchFamily="2" charset="-122"/>
                <a:sym typeface="Helvetica Neue" charset="-122"/>
              </a:rPr>
              <a:t>8</a:t>
            </a:r>
            <a:r>
              <a:rPr lang="zh-CN" altLang="en-US" sz="5400">
                <a:solidFill>
                  <a:schemeClr val="bg1"/>
                </a:solidFill>
                <a:latin typeface="时尚中黑简体" pitchFamily="2" charset="-122"/>
                <a:ea typeface="时尚中黑简体" pitchFamily="2" charset="-122"/>
                <a:sym typeface="Helvetica Neue" charset="-122"/>
              </a:rPr>
              <a:t>0</a:t>
            </a:r>
            <a:r>
              <a:rPr lang="zh-CN" altLang="en-US" sz="3200">
                <a:solidFill>
                  <a:schemeClr val="bg1"/>
                </a:solidFill>
                <a:latin typeface="时尚中黑简体" pitchFamily="2" charset="-122"/>
                <a:ea typeface="时尚中黑简体" pitchFamily="2" charset="-122"/>
                <a:sym typeface="Helvetica Neue" charset="-122"/>
              </a:rPr>
              <a:t>%</a:t>
            </a:r>
            <a:endParaRPr lang="zh-CN" altLang="en-US"/>
          </a:p>
        </p:txBody>
      </p:sp>
      <p:sp>
        <p:nvSpPr>
          <p:cNvPr id="20491" name="矩形 66"/>
          <p:cNvSpPr>
            <a:spLocks noChangeArrowheads="1"/>
          </p:cNvSpPr>
          <p:nvPr/>
        </p:nvSpPr>
        <p:spPr bwMode="auto">
          <a:xfrm>
            <a:off x="798513" y="4421188"/>
            <a:ext cx="1804987" cy="511175"/>
          </a:xfrm>
          <a:prstGeom prst="rect">
            <a:avLst/>
          </a:prstGeom>
          <a:solidFill>
            <a:srgbClr val="D19508"/>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nchor="ctr"/>
          <a:lstStyle/>
          <a:p>
            <a:pPr algn="ctr"/>
            <a:endParaRPr lang="zh-CN" altLang="zh-CN">
              <a:solidFill>
                <a:srgbClr val="FFFFFF"/>
              </a:solidFill>
              <a:latin typeface="微软雅黑" pitchFamily="34" charset="-122"/>
              <a:ea typeface="微软雅黑" pitchFamily="34" charset="-122"/>
              <a:sym typeface="微软雅黑" pitchFamily="34" charset="-122"/>
            </a:endParaRPr>
          </a:p>
        </p:txBody>
      </p:sp>
      <p:sp>
        <p:nvSpPr>
          <p:cNvPr id="20492" name="矩形 67"/>
          <p:cNvSpPr>
            <a:spLocks noChangeArrowheads="1"/>
          </p:cNvSpPr>
          <p:nvPr/>
        </p:nvSpPr>
        <p:spPr bwMode="auto">
          <a:xfrm>
            <a:off x="1095560" y="4476394"/>
            <a:ext cx="1210891" cy="4007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p>
            <a:r>
              <a:rPr lang="zh-CN" altLang="en-US" sz="2000" b="1">
                <a:solidFill>
                  <a:schemeClr val="bg1"/>
                </a:solidFill>
                <a:latin typeface="微软雅黑" pitchFamily="34" charset="-122"/>
                <a:ea typeface="微软雅黑" pitchFamily="34" charset="-122"/>
                <a:sym typeface="微软雅黑" pitchFamily="34" charset="-122"/>
              </a:rPr>
              <a:t>添加标题</a:t>
            </a:r>
            <a:endParaRPr lang="en-US" altLang="zh-CN" sz="2000" b="1">
              <a:solidFill>
                <a:schemeClr val="bg1"/>
              </a:solidFill>
              <a:latin typeface="微软雅黑" pitchFamily="34" charset="-122"/>
              <a:ea typeface="微软雅黑" pitchFamily="34" charset="-122"/>
              <a:sym typeface="微软雅黑" pitchFamily="34" charset="-122"/>
            </a:endParaRPr>
          </a:p>
        </p:txBody>
      </p:sp>
      <p:grpSp>
        <p:nvGrpSpPr>
          <p:cNvPr id="46" name="组合 45"/>
          <p:cNvGrpSpPr/>
          <p:nvPr/>
        </p:nvGrpSpPr>
        <p:grpSpPr>
          <a:xfrm flipV="1">
            <a:off x="-31750" y="3814308"/>
            <a:ext cx="12209462" cy="3108021"/>
            <a:chOff x="-31750" y="-53975"/>
            <a:chExt cx="12209462" cy="3108021"/>
          </a:xfrm>
        </p:grpSpPr>
        <p:sp>
          <p:nvSpPr>
            <p:cNvPr id="47" name="任意多边形 26"/>
            <p:cNvSpPr>
              <a:spLocks noChangeArrowheads="1"/>
            </p:cNvSpPr>
            <p:nvPr/>
          </p:nvSpPr>
          <p:spPr bwMode="auto">
            <a:xfrm>
              <a:off x="-26654" y="-30152"/>
              <a:ext cx="2897541" cy="14068"/>
            </a:xfrm>
            <a:custGeom>
              <a:avLst/>
              <a:gdLst>
                <a:gd name="T0" fmla="*/ 0 w 2897945"/>
                <a:gd name="T1" fmla="*/ 0 h 14068"/>
                <a:gd name="T2" fmla="*/ 2897945 w 2897945"/>
                <a:gd name="T3" fmla="*/ 14068 h 14068"/>
                <a:gd name="T4" fmla="*/ 0 60000 65536"/>
                <a:gd name="T5" fmla="*/ 0 60000 65536"/>
                <a:gd name="T6" fmla="*/ 0 w 2897945"/>
                <a:gd name="T7" fmla="*/ 0 h 14068"/>
                <a:gd name="T8" fmla="*/ 2897945 w 2897945"/>
                <a:gd name="T9" fmla="*/ 14068 h 14068"/>
              </a:gdLst>
              <a:ahLst/>
              <a:cxnLst>
                <a:cxn ang="T4">
                  <a:pos x="T0" y="T1"/>
                </a:cxn>
                <a:cxn ang="T5">
                  <a:pos x="T2" y="T3"/>
                </a:cxn>
              </a:cxnLst>
              <a:rect l="T6" t="T7" r="T8" b="T9"/>
              <a:pathLst>
                <a:path w="2897945" h="14068">
                  <a:moveTo>
                    <a:pt x="0" y="0"/>
                  </a:moveTo>
                  <a:lnTo>
                    <a:pt x="2897945" y="14068"/>
                  </a:lnTo>
                </a:path>
              </a:pathLst>
            </a:cu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p>
              <a:endParaRPr lang="zh-CN" altLang="en-US"/>
            </a:p>
          </p:txBody>
        </p:sp>
        <p:sp>
          <p:nvSpPr>
            <p:cNvPr id="48" name="任意多边形 12"/>
            <p:cNvSpPr>
              <a:spLocks noChangeArrowheads="1"/>
            </p:cNvSpPr>
            <p:nvPr/>
          </p:nvSpPr>
          <p:spPr bwMode="auto">
            <a:xfrm rot="5400000">
              <a:off x="10225953" y="609932"/>
              <a:ext cx="2581340" cy="1322179"/>
            </a:xfrm>
            <a:custGeom>
              <a:avLst/>
              <a:gdLst>
                <a:gd name="T0" fmla="*/ 0 w 1800665"/>
                <a:gd name="T1" fmla="*/ 0 h 3108120"/>
                <a:gd name="T2" fmla="*/ 7605663 w 1800665"/>
                <a:gd name="T3" fmla="*/ 0 h 3108120"/>
                <a:gd name="T4" fmla="*/ 64743 w 1800665"/>
                <a:gd name="T5" fmla="*/ 101838 h 3108120"/>
                <a:gd name="T6" fmla="*/ 0 w 1800665"/>
                <a:gd name="T7" fmla="*/ 0 h 3108120"/>
                <a:gd name="T8" fmla="*/ 0 60000 65536"/>
                <a:gd name="T9" fmla="*/ 0 60000 65536"/>
                <a:gd name="T10" fmla="*/ 0 60000 65536"/>
                <a:gd name="T11" fmla="*/ 0 60000 65536"/>
                <a:gd name="T12" fmla="*/ 0 w 1800665"/>
                <a:gd name="T13" fmla="*/ 0 h 3108120"/>
                <a:gd name="T14" fmla="*/ 1800665 w 1800665"/>
                <a:gd name="T15" fmla="*/ 3108120 h 3108120"/>
              </a:gdLst>
              <a:ahLst/>
              <a:cxnLst>
                <a:cxn ang="T8">
                  <a:pos x="T0" y="T1"/>
                </a:cxn>
                <a:cxn ang="T9">
                  <a:pos x="T2" y="T3"/>
                </a:cxn>
                <a:cxn ang="T10">
                  <a:pos x="T4" y="T5"/>
                </a:cxn>
                <a:cxn ang="T11">
                  <a:pos x="T6" y="T7"/>
                </a:cxn>
              </a:cxnLst>
              <a:rect l="T12" t="T13" r="T14" b="T15"/>
              <a:pathLst>
                <a:path w="1800665" h="3108120">
                  <a:moveTo>
                    <a:pt x="0" y="0"/>
                  </a:moveTo>
                  <a:lnTo>
                    <a:pt x="1800665" y="0"/>
                  </a:lnTo>
                  <a:lnTo>
                    <a:pt x="15328" y="3108120"/>
                  </a:lnTo>
                  <a:cubicBezTo>
                    <a:pt x="10219" y="2072080"/>
                    <a:pt x="5109" y="1036040"/>
                    <a:pt x="0" y="0"/>
                  </a:cubicBezTo>
                  <a:close/>
                </a:path>
              </a:pathLst>
            </a:custGeom>
            <a:gradFill rotWithShape="1">
              <a:gsLst>
                <a:gs pos="0">
                  <a:schemeClr val="tx1">
                    <a:lumMod val="95000"/>
                    <a:lumOff val="5000"/>
                  </a:schemeClr>
                </a:gs>
                <a:gs pos="43999">
                  <a:schemeClr val="accent3">
                    <a:lumMod val="75000"/>
                  </a:schemeClr>
                </a:gs>
                <a:gs pos="100000">
                  <a:schemeClr val="accent4"/>
                </a:gs>
              </a:gsLst>
              <a:lin ang="0" scaled="1"/>
            </a:gradFill>
            <a:ln>
              <a:noFill/>
            </a:ln>
            <a:extLst/>
          </p:spPr>
          <p:txBody>
            <a:bodyPr anchor="ctr"/>
            <a:lstStyle/>
            <a:p>
              <a:endParaRPr lang="zh-CN" altLang="en-US"/>
            </a:p>
          </p:txBody>
        </p:sp>
        <p:sp>
          <p:nvSpPr>
            <p:cNvPr id="49" name="任意多边形 13"/>
            <p:cNvSpPr>
              <a:spLocks noChangeArrowheads="1"/>
            </p:cNvSpPr>
            <p:nvPr/>
          </p:nvSpPr>
          <p:spPr bwMode="auto">
            <a:xfrm rot="16200000">
              <a:off x="9947640" y="-673049"/>
              <a:ext cx="1019876" cy="2326679"/>
            </a:xfrm>
            <a:custGeom>
              <a:avLst/>
              <a:gdLst>
                <a:gd name="T0" fmla="*/ 165204 w 1871003"/>
                <a:gd name="T1" fmla="*/ 0 h 4276578"/>
                <a:gd name="T2" fmla="*/ 0 w 1871003"/>
                <a:gd name="T3" fmla="*/ 224438 h 4276578"/>
                <a:gd name="T4" fmla="*/ 163962 w 1871003"/>
                <a:gd name="T5" fmla="*/ 374886 h 4276578"/>
                <a:gd name="T6" fmla="*/ 165204 w 1871003"/>
                <a:gd name="T7" fmla="*/ 0 h 4276578"/>
                <a:gd name="T8" fmla="*/ 0 60000 65536"/>
                <a:gd name="T9" fmla="*/ 0 60000 65536"/>
                <a:gd name="T10" fmla="*/ 0 60000 65536"/>
                <a:gd name="T11" fmla="*/ 0 60000 65536"/>
                <a:gd name="T12" fmla="*/ 0 w 1871003"/>
                <a:gd name="T13" fmla="*/ 0 h 4276578"/>
                <a:gd name="T14" fmla="*/ 1871003 w 1871003"/>
                <a:gd name="T15" fmla="*/ 4276578 h 4276578"/>
              </a:gdLst>
              <a:ahLst/>
              <a:cxnLst>
                <a:cxn ang="T8">
                  <a:pos x="T0" y="T1"/>
                </a:cxn>
                <a:cxn ang="T9">
                  <a:pos x="T2" y="T3"/>
                </a:cxn>
                <a:cxn ang="T10">
                  <a:pos x="T4" y="T5"/>
                </a:cxn>
                <a:cxn ang="T11">
                  <a:pos x="T6" y="T7"/>
                </a:cxn>
              </a:cxnLst>
              <a:rect l="T12" t="T13" r="T14" b="T15"/>
              <a:pathLst>
                <a:path w="1871003" h="4276578">
                  <a:moveTo>
                    <a:pt x="1871003" y="0"/>
                  </a:moveTo>
                  <a:lnTo>
                    <a:pt x="0" y="2560320"/>
                  </a:lnTo>
                  <a:lnTo>
                    <a:pt x="1856935" y="4276578"/>
                  </a:lnTo>
                  <a:cubicBezTo>
                    <a:pt x="1861624" y="2851052"/>
                    <a:pt x="1866314" y="1425526"/>
                    <a:pt x="1871003" y="0"/>
                  </a:cubicBezTo>
                  <a:close/>
                </a:path>
              </a:pathLst>
            </a:custGeom>
            <a:gradFill rotWithShape="1">
              <a:gsLst>
                <a:gs pos="0">
                  <a:schemeClr val="tx1">
                    <a:lumMod val="95000"/>
                    <a:lumOff val="5000"/>
                  </a:schemeClr>
                </a:gs>
                <a:gs pos="50000">
                  <a:schemeClr val="accent3">
                    <a:lumMod val="75000"/>
                  </a:schemeClr>
                </a:gs>
                <a:gs pos="100000">
                  <a:schemeClr val="accent4"/>
                </a:gs>
              </a:gsLst>
              <a:lin ang="2700000" scaled="1"/>
            </a:gradFill>
            <a:ln>
              <a:noFill/>
            </a:ln>
            <a:extLst/>
          </p:spPr>
          <p:txBody>
            <a:bodyPr anchor="ctr"/>
            <a:lstStyle/>
            <a:p>
              <a:endParaRPr lang="zh-CN" altLang="en-US"/>
            </a:p>
          </p:txBody>
        </p:sp>
        <p:sp>
          <p:nvSpPr>
            <p:cNvPr id="50" name="任意多边形 14"/>
            <p:cNvSpPr>
              <a:spLocks noChangeArrowheads="1"/>
            </p:cNvSpPr>
            <p:nvPr/>
          </p:nvSpPr>
          <p:spPr bwMode="auto">
            <a:xfrm rot="16200000">
              <a:off x="7067579" y="-1590740"/>
              <a:ext cx="1315287" cy="4457467"/>
            </a:xfrm>
            <a:custGeom>
              <a:avLst/>
              <a:gdLst>
                <a:gd name="T0" fmla="*/ 456998 w 1871003"/>
                <a:gd name="T1" fmla="*/ 0 h 4276578"/>
                <a:gd name="T2" fmla="*/ 0 w 1871003"/>
                <a:gd name="T3" fmla="*/ 3023454 h 4276578"/>
                <a:gd name="T4" fmla="*/ 453561 w 1871003"/>
                <a:gd name="T5" fmla="*/ 5050162 h 4276578"/>
                <a:gd name="T6" fmla="*/ 456998 w 1871003"/>
                <a:gd name="T7" fmla="*/ 0 h 4276578"/>
                <a:gd name="T8" fmla="*/ 0 60000 65536"/>
                <a:gd name="T9" fmla="*/ 0 60000 65536"/>
                <a:gd name="T10" fmla="*/ 0 60000 65536"/>
                <a:gd name="T11" fmla="*/ 0 60000 65536"/>
                <a:gd name="T12" fmla="*/ 0 w 1871003"/>
                <a:gd name="T13" fmla="*/ 0 h 4276578"/>
                <a:gd name="T14" fmla="*/ 1871003 w 1871003"/>
                <a:gd name="T15" fmla="*/ 4276578 h 4276578"/>
              </a:gdLst>
              <a:ahLst/>
              <a:cxnLst>
                <a:cxn ang="T8">
                  <a:pos x="T0" y="T1"/>
                </a:cxn>
                <a:cxn ang="T9">
                  <a:pos x="T2" y="T3"/>
                </a:cxn>
                <a:cxn ang="T10">
                  <a:pos x="T4" y="T5"/>
                </a:cxn>
                <a:cxn ang="T11">
                  <a:pos x="T6" y="T7"/>
                </a:cxn>
              </a:cxnLst>
              <a:rect l="T12" t="T13" r="T14" b="T15"/>
              <a:pathLst>
                <a:path w="1871003" h="4276578">
                  <a:moveTo>
                    <a:pt x="1871003" y="0"/>
                  </a:moveTo>
                  <a:lnTo>
                    <a:pt x="0" y="2560320"/>
                  </a:lnTo>
                  <a:lnTo>
                    <a:pt x="1856935" y="4276578"/>
                  </a:lnTo>
                  <a:cubicBezTo>
                    <a:pt x="1861624" y="2851052"/>
                    <a:pt x="1866314" y="1425526"/>
                    <a:pt x="1871003" y="0"/>
                  </a:cubicBezTo>
                  <a:close/>
                </a:path>
              </a:pathLst>
            </a:custGeom>
            <a:gradFill rotWithShape="1">
              <a:gsLst>
                <a:gs pos="0">
                  <a:schemeClr val="tx1">
                    <a:lumMod val="95000"/>
                    <a:lumOff val="5000"/>
                  </a:schemeClr>
                </a:gs>
                <a:gs pos="50000">
                  <a:schemeClr val="accent3">
                    <a:lumMod val="75000"/>
                  </a:schemeClr>
                </a:gs>
                <a:gs pos="100000">
                  <a:schemeClr val="accent4"/>
                </a:gs>
              </a:gsLst>
              <a:lin ang="2700000" scaled="1"/>
            </a:gradFill>
            <a:ln>
              <a:noFill/>
            </a:ln>
            <a:extLst/>
          </p:spPr>
          <p:txBody>
            <a:bodyPr anchor="ctr"/>
            <a:lstStyle/>
            <a:p>
              <a:endParaRPr lang="zh-CN" altLang="en-US"/>
            </a:p>
          </p:txBody>
        </p:sp>
        <p:sp>
          <p:nvSpPr>
            <p:cNvPr id="51" name="任意多边形 15"/>
            <p:cNvSpPr>
              <a:spLocks noChangeArrowheads="1"/>
            </p:cNvSpPr>
            <p:nvPr/>
          </p:nvSpPr>
          <p:spPr bwMode="auto">
            <a:xfrm rot="16200000">
              <a:off x="5135173" y="-273662"/>
              <a:ext cx="1649338" cy="2136359"/>
            </a:xfrm>
            <a:custGeom>
              <a:avLst/>
              <a:gdLst>
                <a:gd name="T0" fmla="*/ 1129978 w 1871003"/>
                <a:gd name="T1" fmla="*/ 0 h 4276578"/>
                <a:gd name="T2" fmla="*/ 0 w 1871003"/>
                <a:gd name="T3" fmla="*/ 159532 h 4276578"/>
                <a:gd name="T4" fmla="*/ 1121481 w 1871003"/>
                <a:gd name="T5" fmla="*/ 266471 h 4276578"/>
                <a:gd name="T6" fmla="*/ 1129978 w 1871003"/>
                <a:gd name="T7" fmla="*/ 0 h 4276578"/>
                <a:gd name="T8" fmla="*/ 0 60000 65536"/>
                <a:gd name="T9" fmla="*/ 0 60000 65536"/>
                <a:gd name="T10" fmla="*/ 0 60000 65536"/>
                <a:gd name="T11" fmla="*/ 0 60000 65536"/>
                <a:gd name="T12" fmla="*/ 0 w 1871003"/>
                <a:gd name="T13" fmla="*/ 0 h 4276578"/>
                <a:gd name="T14" fmla="*/ 1871003 w 1871003"/>
                <a:gd name="T15" fmla="*/ 4276578 h 4276578"/>
              </a:gdLst>
              <a:ahLst/>
              <a:cxnLst>
                <a:cxn ang="T8">
                  <a:pos x="T0" y="T1"/>
                </a:cxn>
                <a:cxn ang="T9">
                  <a:pos x="T2" y="T3"/>
                </a:cxn>
                <a:cxn ang="T10">
                  <a:pos x="T4" y="T5"/>
                </a:cxn>
                <a:cxn ang="T11">
                  <a:pos x="T6" y="T7"/>
                </a:cxn>
              </a:cxnLst>
              <a:rect l="T12" t="T13" r="T14" b="T15"/>
              <a:pathLst>
                <a:path w="1871003" h="4276578">
                  <a:moveTo>
                    <a:pt x="1871003" y="0"/>
                  </a:moveTo>
                  <a:lnTo>
                    <a:pt x="0" y="2560320"/>
                  </a:lnTo>
                  <a:lnTo>
                    <a:pt x="1856935" y="4276578"/>
                  </a:lnTo>
                  <a:cubicBezTo>
                    <a:pt x="1861624" y="2851052"/>
                    <a:pt x="1866314" y="1425526"/>
                    <a:pt x="1871003" y="0"/>
                  </a:cubicBezTo>
                  <a:close/>
                </a:path>
              </a:pathLst>
            </a:custGeom>
            <a:gradFill rotWithShape="1">
              <a:gsLst>
                <a:gs pos="0">
                  <a:schemeClr val="tx1">
                    <a:lumMod val="95000"/>
                    <a:lumOff val="5000"/>
                  </a:schemeClr>
                </a:gs>
                <a:gs pos="50000">
                  <a:schemeClr val="accent3">
                    <a:lumMod val="75000"/>
                  </a:schemeClr>
                </a:gs>
                <a:gs pos="100000">
                  <a:schemeClr val="accent4"/>
                </a:gs>
              </a:gsLst>
              <a:lin ang="2700000" scaled="1"/>
            </a:gradFill>
            <a:ln>
              <a:noFill/>
            </a:ln>
            <a:extLst/>
          </p:spPr>
          <p:txBody>
            <a:bodyPr anchor="ctr"/>
            <a:lstStyle/>
            <a:p>
              <a:endParaRPr lang="zh-CN" altLang="en-US"/>
            </a:p>
          </p:txBody>
        </p:sp>
        <p:sp>
          <p:nvSpPr>
            <p:cNvPr id="52" name="任意多边形 19"/>
            <p:cNvSpPr>
              <a:spLocks noChangeArrowheads="1"/>
            </p:cNvSpPr>
            <p:nvPr/>
          </p:nvSpPr>
          <p:spPr bwMode="auto">
            <a:xfrm rot="16200000">
              <a:off x="3909562" y="-176871"/>
              <a:ext cx="1315283" cy="1629731"/>
            </a:xfrm>
            <a:custGeom>
              <a:avLst/>
              <a:gdLst>
                <a:gd name="T0" fmla="*/ 456992 w 1871003"/>
                <a:gd name="T1" fmla="*/ 0 h 4276578"/>
                <a:gd name="T2" fmla="*/ 0 w 1871003"/>
                <a:gd name="T3" fmla="*/ 54028 h 4276578"/>
                <a:gd name="T4" fmla="*/ 453557 w 1871003"/>
                <a:gd name="T5" fmla="*/ 90244 h 4276578"/>
                <a:gd name="T6" fmla="*/ 456992 w 1871003"/>
                <a:gd name="T7" fmla="*/ 0 h 4276578"/>
                <a:gd name="T8" fmla="*/ 0 60000 65536"/>
                <a:gd name="T9" fmla="*/ 0 60000 65536"/>
                <a:gd name="T10" fmla="*/ 0 60000 65536"/>
                <a:gd name="T11" fmla="*/ 0 60000 65536"/>
                <a:gd name="T12" fmla="*/ 0 w 1871003"/>
                <a:gd name="T13" fmla="*/ 0 h 4276578"/>
                <a:gd name="T14" fmla="*/ 1871003 w 1871003"/>
                <a:gd name="T15" fmla="*/ 4276578 h 4276578"/>
              </a:gdLst>
              <a:ahLst/>
              <a:cxnLst>
                <a:cxn ang="T8">
                  <a:pos x="T0" y="T1"/>
                </a:cxn>
                <a:cxn ang="T9">
                  <a:pos x="T2" y="T3"/>
                </a:cxn>
                <a:cxn ang="T10">
                  <a:pos x="T4" y="T5"/>
                </a:cxn>
                <a:cxn ang="T11">
                  <a:pos x="T6" y="T7"/>
                </a:cxn>
              </a:cxnLst>
              <a:rect l="T12" t="T13" r="T14" b="T15"/>
              <a:pathLst>
                <a:path w="1871003" h="4276578">
                  <a:moveTo>
                    <a:pt x="1871003" y="0"/>
                  </a:moveTo>
                  <a:lnTo>
                    <a:pt x="0" y="2560320"/>
                  </a:lnTo>
                  <a:lnTo>
                    <a:pt x="1856935" y="4276578"/>
                  </a:lnTo>
                  <a:cubicBezTo>
                    <a:pt x="1861624" y="2851052"/>
                    <a:pt x="1866314" y="1425526"/>
                    <a:pt x="1871003" y="0"/>
                  </a:cubicBezTo>
                  <a:close/>
                </a:path>
              </a:pathLst>
            </a:custGeom>
            <a:gradFill rotWithShape="1">
              <a:gsLst>
                <a:gs pos="0">
                  <a:schemeClr val="tx1">
                    <a:lumMod val="95000"/>
                    <a:lumOff val="5000"/>
                  </a:schemeClr>
                </a:gs>
                <a:gs pos="50000">
                  <a:schemeClr val="accent3">
                    <a:lumMod val="75000"/>
                  </a:schemeClr>
                </a:gs>
                <a:gs pos="100000">
                  <a:schemeClr val="accent4"/>
                </a:gs>
              </a:gsLst>
              <a:lin ang="2700000" scaled="1"/>
            </a:gradFill>
            <a:ln>
              <a:noFill/>
            </a:ln>
            <a:extLst/>
          </p:spPr>
          <p:txBody>
            <a:bodyPr anchor="ctr"/>
            <a:lstStyle/>
            <a:p>
              <a:endParaRPr lang="zh-CN" altLang="en-US"/>
            </a:p>
          </p:txBody>
        </p:sp>
        <p:sp>
          <p:nvSpPr>
            <p:cNvPr id="53" name="任意多边形 21"/>
            <p:cNvSpPr>
              <a:spLocks noChangeArrowheads="1"/>
            </p:cNvSpPr>
            <p:nvPr/>
          </p:nvSpPr>
          <p:spPr bwMode="auto">
            <a:xfrm rot="16200000">
              <a:off x="1703285" y="-1595993"/>
              <a:ext cx="1325789" cy="4457468"/>
            </a:xfrm>
            <a:custGeom>
              <a:avLst/>
              <a:gdLst>
                <a:gd name="T0" fmla="*/ 471769 w 1871003"/>
                <a:gd name="T1" fmla="*/ 0 h 4276578"/>
                <a:gd name="T2" fmla="*/ 0 w 1871003"/>
                <a:gd name="T3" fmla="*/ 3023457 h 4276578"/>
                <a:gd name="T4" fmla="*/ 468222 w 1871003"/>
                <a:gd name="T5" fmla="*/ 5050172 h 4276578"/>
                <a:gd name="T6" fmla="*/ 471769 w 1871003"/>
                <a:gd name="T7" fmla="*/ 0 h 4276578"/>
                <a:gd name="T8" fmla="*/ 0 60000 65536"/>
                <a:gd name="T9" fmla="*/ 0 60000 65536"/>
                <a:gd name="T10" fmla="*/ 0 60000 65536"/>
                <a:gd name="T11" fmla="*/ 0 60000 65536"/>
                <a:gd name="T12" fmla="*/ 0 w 1871003"/>
                <a:gd name="T13" fmla="*/ 0 h 4276578"/>
                <a:gd name="T14" fmla="*/ 1871003 w 1871003"/>
                <a:gd name="T15" fmla="*/ 4276578 h 4276578"/>
              </a:gdLst>
              <a:ahLst/>
              <a:cxnLst>
                <a:cxn ang="T8">
                  <a:pos x="T0" y="T1"/>
                </a:cxn>
                <a:cxn ang="T9">
                  <a:pos x="T2" y="T3"/>
                </a:cxn>
                <a:cxn ang="T10">
                  <a:pos x="T4" y="T5"/>
                </a:cxn>
                <a:cxn ang="T11">
                  <a:pos x="T6" y="T7"/>
                </a:cxn>
              </a:cxnLst>
              <a:rect l="T12" t="T13" r="T14" b="T15"/>
              <a:pathLst>
                <a:path w="1871003" h="4276578">
                  <a:moveTo>
                    <a:pt x="1871003" y="0"/>
                  </a:moveTo>
                  <a:lnTo>
                    <a:pt x="0" y="2560320"/>
                  </a:lnTo>
                  <a:lnTo>
                    <a:pt x="1856935" y="4276578"/>
                  </a:lnTo>
                  <a:cubicBezTo>
                    <a:pt x="1861624" y="2851052"/>
                    <a:pt x="1866314" y="1425526"/>
                    <a:pt x="1871003" y="0"/>
                  </a:cubicBezTo>
                  <a:close/>
                </a:path>
              </a:pathLst>
            </a:custGeom>
            <a:gradFill rotWithShape="1">
              <a:gsLst>
                <a:gs pos="0">
                  <a:schemeClr val="tx1">
                    <a:lumMod val="95000"/>
                    <a:lumOff val="5000"/>
                  </a:schemeClr>
                </a:gs>
                <a:gs pos="50000">
                  <a:schemeClr val="accent3">
                    <a:lumMod val="75000"/>
                  </a:schemeClr>
                </a:gs>
                <a:gs pos="100000">
                  <a:schemeClr val="accent4"/>
                </a:gs>
              </a:gsLst>
              <a:lin ang="2700000" scaled="1"/>
            </a:gradFill>
            <a:ln>
              <a:noFill/>
            </a:ln>
            <a:extLst/>
          </p:spPr>
          <p:txBody>
            <a:bodyPr anchor="ctr"/>
            <a:lstStyle/>
            <a:p>
              <a:endParaRPr lang="zh-CN" altLang="en-US"/>
            </a:p>
          </p:txBody>
        </p:sp>
        <p:sp>
          <p:nvSpPr>
            <p:cNvPr id="54" name="任意多边形 25"/>
            <p:cNvSpPr>
              <a:spLocks noChangeArrowheads="1"/>
            </p:cNvSpPr>
            <p:nvPr/>
          </p:nvSpPr>
          <p:spPr bwMode="auto">
            <a:xfrm>
              <a:off x="-31750" y="-53975"/>
              <a:ext cx="1800414" cy="3108021"/>
            </a:xfrm>
            <a:custGeom>
              <a:avLst/>
              <a:gdLst>
                <a:gd name="T0" fmla="*/ 0 w 1800665"/>
                <a:gd name="T1" fmla="*/ 0 h 3108120"/>
                <a:gd name="T2" fmla="*/ 1800665 w 1800665"/>
                <a:gd name="T3" fmla="*/ 0 h 3108120"/>
                <a:gd name="T4" fmla="*/ 15328 w 1800665"/>
                <a:gd name="T5" fmla="*/ 3108120 h 3108120"/>
                <a:gd name="T6" fmla="*/ 0 w 1800665"/>
                <a:gd name="T7" fmla="*/ 0 h 3108120"/>
                <a:gd name="T8" fmla="*/ 0 60000 65536"/>
                <a:gd name="T9" fmla="*/ 0 60000 65536"/>
                <a:gd name="T10" fmla="*/ 0 60000 65536"/>
                <a:gd name="T11" fmla="*/ 0 60000 65536"/>
                <a:gd name="T12" fmla="*/ 0 w 1800665"/>
                <a:gd name="T13" fmla="*/ 0 h 3108120"/>
                <a:gd name="T14" fmla="*/ 1800665 w 1800665"/>
                <a:gd name="T15" fmla="*/ 3108120 h 3108120"/>
              </a:gdLst>
              <a:ahLst/>
              <a:cxnLst>
                <a:cxn ang="T8">
                  <a:pos x="T0" y="T1"/>
                </a:cxn>
                <a:cxn ang="T9">
                  <a:pos x="T2" y="T3"/>
                </a:cxn>
                <a:cxn ang="T10">
                  <a:pos x="T4" y="T5"/>
                </a:cxn>
                <a:cxn ang="T11">
                  <a:pos x="T6" y="T7"/>
                </a:cxn>
              </a:cxnLst>
              <a:rect l="T12" t="T13" r="T14" b="T15"/>
              <a:pathLst>
                <a:path w="1800665" h="3108120">
                  <a:moveTo>
                    <a:pt x="0" y="0"/>
                  </a:moveTo>
                  <a:lnTo>
                    <a:pt x="1800665" y="0"/>
                  </a:lnTo>
                  <a:lnTo>
                    <a:pt x="15328" y="3108120"/>
                  </a:lnTo>
                  <a:cubicBezTo>
                    <a:pt x="10219" y="2072080"/>
                    <a:pt x="5109" y="1036040"/>
                    <a:pt x="0" y="0"/>
                  </a:cubicBezTo>
                  <a:close/>
                </a:path>
              </a:pathLst>
            </a:custGeom>
            <a:gradFill rotWithShape="1">
              <a:gsLst>
                <a:gs pos="0">
                  <a:schemeClr val="tx1">
                    <a:lumMod val="95000"/>
                    <a:lumOff val="5000"/>
                  </a:schemeClr>
                </a:gs>
                <a:gs pos="43999">
                  <a:schemeClr val="accent3">
                    <a:lumMod val="75000"/>
                  </a:schemeClr>
                </a:gs>
                <a:gs pos="100000">
                  <a:schemeClr val="accent4"/>
                </a:gs>
              </a:gsLst>
              <a:lin ang="5400000" scaled="1"/>
            </a:gradFill>
            <a:ln>
              <a:noFill/>
            </a:ln>
            <a:extLst/>
          </p:spPr>
          <p:txBody>
            <a:bodyPr anchor="ctr"/>
            <a:lstStyle/>
            <a:p>
              <a:endParaRPr lang="zh-CN" altLang="en-US"/>
            </a:p>
          </p:txBody>
        </p:sp>
        <p:sp>
          <p:nvSpPr>
            <p:cNvPr id="55" name="任意多边形 1"/>
            <p:cNvSpPr>
              <a:spLocks noChangeArrowheads="1"/>
            </p:cNvSpPr>
            <p:nvPr/>
          </p:nvSpPr>
          <p:spPr bwMode="auto">
            <a:xfrm rot="10800000">
              <a:off x="11108718" y="493808"/>
              <a:ext cx="1054930" cy="2053818"/>
            </a:xfrm>
            <a:custGeom>
              <a:avLst/>
              <a:gdLst>
                <a:gd name="T0" fmla="*/ 0 w 1055077"/>
                <a:gd name="T1" fmla="*/ 0 h 2053883"/>
                <a:gd name="T2" fmla="*/ 1041009 w 1055077"/>
                <a:gd name="T3" fmla="*/ 2053883 h 2053883"/>
                <a:gd name="T4" fmla="*/ 1055077 w 1055077"/>
                <a:gd name="T5" fmla="*/ 1392702 h 2053883"/>
                <a:gd name="T6" fmla="*/ 0 w 1055077"/>
                <a:gd name="T7" fmla="*/ 0 h 2053883"/>
                <a:gd name="T8" fmla="*/ 0 60000 65536"/>
                <a:gd name="T9" fmla="*/ 0 60000 65536"/>
                <a:gd name="T10" fmla="*/ 0 60000 65536"/>
                <a:gd name="T11" fmla="*/ 0 60000 65536"/>
                <a:gd name="T12" fmla="*/ 0 w 1055077"/>
                <a:gd name="T13" fmla="*/ 0 h 2053883"/>
                <a:gd name="T14" fmla="*/ 1055077 w 1055077"/>
                <a:gd name="T15" fmla="*/ 2053883 h 2053883"/>
              </a:gdLst>
              <a:ahLst/>
              <a:cxnLst>
                <a:cxn ang="T8">
                  <a:pos x="T0" y="T1"/>
                </a:cxn>
                <a:cxn ang="T9">
                  <a:pos x="T2" y="T3"/>
                </a:cxn>
                <a:cxn ang="T10">
                  <a:pos x="T4" y="T5"/>
                </a:cxn>
                <a:cxn ang="T11">
                  <a:pos x="T6" y="T7"/>
                </a:cxn>
              </a:cxnLst>
              <a:rect l="T12" t="T13" r="T14" b="T15"/>
              <a:pathLst>
                <a:path w="1055077" h="2053883">
                  <a:moveTo>
                    <a:pt x="0" y="0"/>
                  </a:moveTo>
                  <a:lnTo>
                    <a:pt x="1041009" y="2053883"/>
                  </a:lnTo>
                  <a:lnTo>
                    <a:pt x="1055077" y="1392702"/>
                  </a:lnTo>
                  <a:lnTo>
                    <a:pt x="0" y="0"/>
                  </a:lnTo>
                  <a:close/>
                </a:path>
              </a:pathLst>
            </a:custGeom>
            <a:solidFill>
              <a:srgbClr val="0D0D0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nchor="ctr"/>
            <a:lstStyle/>
            <a:p>
              <a:endParaRPr lang="zh-CN" altLang="en-US"/>
            </a:p>
          </p:txBody>
        </p:sp>
        <p:sp>
          <p:nvSpPr>
            <p:cNvPr id="56" name="任意多边形 6"/>
            <p:cNvSpPr>
              <a:spLocks noChangeArrowheads="1"/>
            </p:cNvSpPr>
            <p:nvPr/>
          </p:nvSpPr>
          <p:spPr bwMode="auto">
            <a:xfrm rot="10800000">
              <a:off x="10658615" y="507874"/>
              <a:ext cx="464169" cy="1026909"/>
            </a:xfrm>
            <a:custGeom>
              <a:avLst/>
              <a:gdLst>
                <a:gd name="T0" fmla="*/ 436098 w 464234"/>
                <a:gd name="T1" fmla="*/ 534572 h 1026942"/>
                <a:gd name="T2" fmla="*/ 0 w 464234"/>
                <a:gd name="T3" fmla="*/ 1026942 h 1026942"/>
                <a:gd name="T4" fmla="*/ 42203 w 464234"/>
                <a:gd name="T5" fmla="*/ 422031 h 1026942"/>
                <a:gd name="T6" fmla="*/ 464234 w 464234"/>
                <a:gd name="T7" fmla="*/ 0 h 1026942"/>
                <a:gd name="T8" fmla="*/ 0 60000 65536"/>
                <a:gd name="T9" fmla="*/ 0 60000 65536"/>
                <a:gd name="T10" fmla="*/ 0 60000 65536"/>
                <a:gd name="T11" fmla="*/ 0 60000 65536"/>
                <a:gd name="T12" fmla="*/ 0 w 464234"/>
                <a:gd name="T13" fmla="*/ 0 h 1026942"/>
                <a:gd name="T14" fmla="*/ 464234 w 464234"/>
                <a:gd name="T15" fmla="*/ 1026942 h 1026942"/>
              </a:gdLst>
              <a:ahLst/>
              <a:cxnLst>
                <a:cxn ang="T8">
                  <a:pos x="T0" y="T1"/>
                </a:cxn>
                <a:cxn ang="T9">
                  <a:pos x="T2" y="T3"/>
                </a:cxn>
                <a:cxn ang="T10">
                  <a:pos x="T4" y="T5"/>
                </a:cxn>
                <a:cxn ang="T11">
                  <a:pos x="T6" y="T7"/>
                </a:cxn>
              </a:cxnLst>
              <a:rect l="T12" t="T13" r="T14" b="T15"/>
              <a:pathLst>
                <a:path w="464234" h="1026942">
                  <a:moveTo>
                    <a:pt x="436098" y="534572"/>
                  </a:moveTo>
                  <a:lnTo>
                    <a:pt x="0" y="1026942"/>
                  </a:lnTo>
                  <a:lnTo>
                    <a:pt x="42203" y="422031"/>
                  </a:lnTo>
                  <a:lnTo>
                    <a:pt x="464234" y="0"/>
                  </a:lnTo>
                </a:path>
              </a:pathLst>
            </a:cu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p>
              <a:endParaRPr lang="zh-CN" altLang="en-US"/>
            </a:p>
          </p:txBody>
        </p:sp>
        <p:sp>
          <p:nvSpPr>
            <p:cNvPr id="57" name="任意多边形 7"/>
            <p:cNvSpPr>
              <a:spLocks noChangeArrowheads="1"/>
            </p:cNvSpPr>
            <p:nvPr/>
          </p:nvSpPr>
          <p:spPr bwMode="auto">
            <a:xfrm rot="10800000">
              <a:off x="10686747" y="507874"/>
              <a:ext cx="436037" cy="661161"/>
            </a:xfrm>
            <a:custGeom>
              <a:avLst/>
              <a:gdLst>
                <a:gd name="T0" fmla="*/ 14068 w 436098"/>
                <a:gd name="T1" fmla="*/ 14068 h 661182"/>
                <a:gd name="T2" fmla="*/ 0 w 436098"/>
                <a:gd name="T3" fmla="*/ 661182 h 661182"/>
                <a:gd name="T4" fmla="*/ 436098 w 436098"/>
                <a:gd name="T5" fmla="*/ 211015 h 661182"/>
                <a:gd name="T6" fmla="*/ 337625 w 436098"/>
                <a:gd name="T7" fmla="*/ 0 h 661182"/>
                <a:gd name="T8" fmla="*/ 0 60000 65536"/>
                <a:gd name="T9" fmla="*/ 0 60000 65536"/>
                <a:gd name="T10" fmla="*/ 0 60000 65536"/>
                <a:gd name="T11" fmla="*/ 0 60000 65536"/>
                <a:gd name="T12" fmla="*/ 0 w 436098"/>
                <a:gd name="T13" fmla="*/ 0 h 661182"/>
                <a:gd name="T14" fmla="*/ 436098 w 436098"/>
                <a:gd name="T15" fmla="*/ 661182 h 661182"/>
              </a:gdLst>
              <a:ahLst/>
              <a:cxnLst>
                <a:cxn ang="T8">
                  <a:pos x="T0" y="T1"/>
                </a:cxn>
                <a:cxn ang="T9">
                  <a:pos x="T2" y="T3"/>
                </a:cxn>
                <a:cxn ang="T10">
                  <a:pos x="T4" y="T5"/>
                </a:cxn>
                <a:cxn ang="T11">
                  <a:pos x="T6" y="T7"/>
                </a:cxn>
              </a:cxnLst>
              <a:rect l="T12" t="T13" r="T14" b="T15"/>
              <a:pathLst>
                <a:path w="436098" h="661182">
                  <a:moveTo>
                    <a:pt x="14068" y="14068"/>
                  </a:moveTo>
                  <a:lnTo>
                    <a:pt x="0" y="661182"/>
                  </a:lnTo>
                  <a:lnTo>
                    <a:pt x="436098" y="211015"/>
                  </a:lnTo>
                  <a:lnTo>
                    <a:pt x="337625" y="0"/>
                  </a:lnTo>
                </a:path>
              </a:pathLst>
            </a:cu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p>
              <a:endParaRPr lang="zh-CN" altLang="en-US"/>
            </a:p>
          </p:txBody>
        </p:sp>
        <p:sp>
          <p:nvSpPr>
            <p:cNvPr id="58" name="任意多边形 8"/>
            <p:cNvSpPr>
              <a:spLocks noChangeArrowheads="1"/>
            </p:cNvSpPr>
            <p:nvPr/>
          </p:nvSpPr>
          <p:spPr bwMode="auto">
            <a:xfrm rot="10800000">
              <a:off x="10644549" y="493807"/>
              <a:ext cx="478235" cy="647093"/>
            </a:xfrm>
            <a:custGeom>
              <a:avLst/>
              <a:gdLst>
                <a:gd name="T0" fmla="*/ 28135 w 478302"/>
                <a:gd name="T1" fmla="*/ 0 h 647114"/>
                <a:gd name="T2" fmla="*/ 0 w 478302"/>
                <a:gd name="T3" fmla="*/ 647114 h 647114"/>
                <a:gd name="T4" fmla="*/ 478302 w 478302"/>
                <a:gd name="T5" fmla="*/ 112541 h 647114"/>
                <a:gd name="T6" fmla="*/ 28135 w 478302"/>
                <a:gd name="T7" fmla="*/ 0 h 647114"/>
                <a:gd name="T8" fmla="*/ 0 60000 65536"/>
                <a:gd name="T9" fmla="*/ 0 60000 65536"/>
                <a:gd name="T10" fmla="*/ 0 60000 65536"/>
                <a:gd name="T11" fmla="*/ 0 60000 65536"/>
                <a:gd name="T12" fmla="*/ 0 w 478302"/>
                <a:gd name="T13" fmla="*/ 0 h 647114"/>
                <a:gd name="T14" fmla="*/ 478302 w 478302"/>
                <a:gd name="T15" fmla="*/ 647114 h 647114"/>
              </a:gdLst>
              <a:ahLst/>
              <a:cxnLst>
                <a:cxn ang="T8">
                  <a:pos x="T0" y="T1"/>
                </a:cxn>
                <a:cxn ang="T9">
                  <a:pos x="T2" y="T3"/>
                </a:cxn>
                <a:cxn ang="T10">
                  <a:pos x="T4" y="T5"/>
                </a:cxn>
                <a:cxn ang="T11">
                  <a:pos x="T6" y="T7"/>
                </a:cxn>
              </a:cxnLst>
              <a:rect l="T12" t="T13" r="T14" b="T15"/>
              <a:pathLst>
                <a:path w="478302" h="647114">
                  <a:moveTo>
                    <a:pt x="28135" y="0"/>
                  </a:moveTo>
                  <a:lnTo>
                    <a:pt x="0" y="647114"/>
                  </a:lnTo>
                  <a:lnTo>
                    <a:pt x="478302" y="112541"/>
                  </a:lnTo>
                  <a:lnTo>
                    <a:pt x="28135" y="0"/>
                  </a:lnTo>
                  <a:close/>
                </a:path>
              </a:pathLst>
            </a:custGeom>
            <a:solidFill>
              <a:srgbClr val="161616"/>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nchor="ctr"/>
            <a:lstStyle/>
            <a:p>
              <a:endParaRPr lang="zh-CN" altLang="en-US"/>
            </a:p>
          </p:txBody>
        </p:sp>
        <p:sp>
          <p:nvSpPr>
            <p:cNvPr id="59" name="任意多边形 9"/>
            <p:cNvSpPr>
              <a:spLocks noChangeArrowheads="1"/>
            </p:cNvSpPr>
            <p:nvPr/>
          </p:nvSpPr>
          <p:spPr bwMode="auto">
            <a:xfrm rot="10800000">
              <a:off x="9617751" y="212463"/>
              <a:ext cx="1068996" cy="787766"/>
            </a:xfrm>
            <a:custGeom>
              <a:avLst/>
              <a:gdLst>
                <a:gd name="T0" fmla="*/ 0 w 1069145"/>
                <a:gd name="T1" fmla="*/ 0 h 787791"/>
                <a:gd name="T2" fmla="*/ 1055077 w 1069145"/>
                <a:gd name="T3" fmla="*/ 295422 h 787791"/>
                <a:gd name="T4" fmla="*/ 1069145 w 1069145"/>
                <a:gd name="T5" fmla="*/ 787791 h 787791"/>
                <a:gd name="T6" fmla="*/ 0 w 1069145"/>
                <a:gd name="T7" fmla="*/ 0 h 787791"/>
                <a:gd name="T8" fmla="*/ 0 60000 65536"/>
                <a:gd name="T9" fmla="*/ 0 60000 65536"/>
                <a:gd name="T10" fmla="*/ 0 60000 65536"/>
                <a:gd name="T11" fmla="*/ 0 60000 65536"/>
                <a:gd name="T12" fmla="*/ 0 w 1069145"/>
                <a:gd name="T13" fmla="*/ 0 h 787791"/>
                <a:gd name="T14" fmla="*/ 1069145 w 1069145"/>
                <a:gd name="T15" fmla="*/ 787791 h 787791"/>
              </a:gdLst>
              <a:ahLst/>
              <a:cxnLst>
                <a:cxn ang="T8">
                  <a:pos x="T0" y="T1"/>
                </a:cxn>
                <a:cxn ang="T9">
                  <a:pos x="T2" y="T3"/>
                </a:cxn>
                <a:cxn ang="T10">
                  <a:pos x="T4" y="T5"/>
                </a:cxn>
                <a:cxn ang="T11">
                  <a:pos x="T6" y="T7"/>
                </a:cxn>
              </a:cxnLst>
              <a:rect l="T12" t="T13" r="T14" b="T15"/>
              <a:pathLst>
                <a:path w="1069145" h="787791">
                  <a:moveTo>
                    <a:pt x="0" y="0"/>
                  </a:moveTo>
                  <a:lnTo>
                    <a:pt x="1055077" y="295422"/>
                  </a:lnTo>
                  <a:lnTo>
                    <a:pt x="1069145" y="787791"/>
                  </a:lnTo>
                  <a:lnTo>
                    <a:pt x="0" y="0"/>
                  </a:lnTo>
                  <a:close/>
                </a:path>
              </a:pathLst>
            </a:custGeom>
            <a:solidFill>
              <a:srgbClr val="0D0D0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nchor="ctr"/>
            <a:lstStyle/>
            <a:p>
              <a:endParaRPr lang="zh-CN" altLang="en-US"/>
            </a:p>
          </p:txBody>
        </p:sp>
        <p:sp>
          <p:nvSpPr>
            <p:cNvPr id="60" name="任意多边形 10"/>
            <p:cNvSpPr>
              <a:spLocks noChangeArrowheads="1"/>
            </p:cNvSpPr>
            <p:nvPr/>
          </p:nvSpPr>
          <p:spPr bwMode="auto">
            <a:xfrm rot="10800000">
              <a:off x="8154914" y="226530"/>
              <a:ext cx="1505033" cy="1055043"/>
            </a:xfrm>
            <a:custGeom>
              <a:avLst/>
              <a:gdLst>
                <a:gd name="T0" fmla="*/ 0 w 1505243"/>
                <a:gd name="T1" fmla="*/ 590844 h 1055077"/>
                <a:gd name="T2" fmla="*/ 1505243 w 1505243"/>
                <a:gd name="T3" fmla="*/ 0 h 1055077"/>
                <a:gd name="T4" fmla="*/ 28135 w 1505243"/>
                <a:gd name="T5" fmla="*/ 1055077 h 1055077"/>
                <a:gd name="T6" fmla="*/ 0 w 1505243"/>
                <a:gd name="T7" fmla="*/ 590844 h 1055077"/>
                <a:gd name="T8" fmla="*/ 0 60000 65536"/>
                <a:gd name="T9" fmla="*/ 0 60000 65536"/>
                <a:gd name="T10" fmla="*/ 0 60000 65536"/>
                <a:gd name="T11" fmla="*/ 0 60000 65536"/>
                <a:gd name="T12" fmla="*/ 0 w 1505243"/>
                <a:gd name="T13" fmla="*/ 0 h 1055077"/>
                <a:gd name="T14" fmla="*/ 1505243 w 1505243"/>
                <a:gd name="T15" fmla="*/ 1055077 h 1055077"/>
              </a:gdLst>
              <a:ahLst/>
              <a:cxnLst>
                <a:cxn ang="T8">
                  <a:pos x="T0" y="T1"/>
                </a:cxn>
                <a:cxn ang="T9">
                  <a:pos x="T2" y="T3"/>
                </a:cxn>
                <a:cxn ang="T10">
                  <a:pos x="T4" y="T5"/>
                </a:cxn>
                <a:cxn ang="T11">
                  <a:pos x="T6" y="T7"/>
                </a:cxn>
              </a:cxnLst>
              <a:rect l="T12" t="T13" r="T14" b="T15"/>
              <a:pathLst>
                <a:path w="1505243" h="1055077">
                  <a:moveTo>
                    <a:pt x="0" y="590844"/>
                  </a:moveTo>
                  <a:lnTo>
                    <a:pt x="1505243" y="0"/>
                  </a:lnTo>
                  <a:lnTo>
                    <a:pt x="28135" y="1055077"/>
                  </a:lnTo>
                  <a:lnTo>
                    <a:pt x="0" y="590844"/>
                  </a:lnTo>
                  <a:close/>
                </a:path>
              </a:pathLst>
            </a:custGeom>
            <a:solidFill>
              <a:srgbClr val="161616"/>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nchor="ctr"/>
            <a:lstStyle/>
            <a:p>
              <a:endParaRPr lang="zh-CN" altLang="en-US"/>
            </a:p>
          </p:txBody>
        </p:sp>
        <p:sp>
          <p:nvSpPr>
            <p:cNvPr id="61" name="任意多边形 31"/>
            <p:cNvSpPr>
              <a:spLocks noChangeArrowheads="1"/>
            </p:cNvSpPr>
            <p:nvPr/>
          </p:nvSpPr>
          <p:spPr bwMode="auto">
            <a:xfrm rot="10800000">
              <a:off x="6706144" y="564143"/>
              <a:ext cx="1462836" cy="731497"/>
            </a:xfrm>
            <a:custGeom>
              <a:avLst/>
              <a:gdLst>
                <a:gd name="T0" fmla="*/ 0 w 1463040"/>
                <a:gd name="T1" fmla="*/ 0 h 731520"/>
                <a:gd name="T2" fmla="*/ 1406770 w 1463040"/>
                <a:gd name="T3" fmla="*/ 281354 h 731520"/>
                <a:gd name="T4" fmla="*/ 1463040 w 1463040"/>
                <a:gd name="T5" fmla="*/ 731520 h 731520"/>
                <a:gd name="T6" fmla="*/ 0 w 1463040"/>
                <a:gd name="T7" fmla="*/ 0 h 731520"/>
                <a:gd name="T8" fmla="*/ 0 60000 65536"/>
                <a:gd name="T9" fmla="*/ 0 60000 65536"/>
                <a:gd name="T10" fmla="*/ 0 60000 65536"/>
                <a:gd name="T11" fmla="*/ 0 60000 65536"/>
                <a:gd name="T12" fmla="*/ 0 w 1463040"/>
                <a:gd name="T13" fmla="*/ 0 h 731520"/>
                <a:gd name="T14" fmla="*/ 1463040 w 1463040"/>
                <a:gd name="T15" fmla="*/ 731520 h 731520"/>
              </a:gdLst>
              <a:ahLst/>
              <a:cxnLst>
                <a:cxn ang="T8">
                  <a:pos x="T0" y="T1"/>
                </a:cxn>
                <a:cxn ang="T9">
                  <a:pos x="T2" y="T3"/>
                </a:cxn>
                <a:cxn ang="T10">
                  <a:pos x="T4" y="T5"/>
                </a:cxn>
                <a:cxn ang="T11">
                  <a:pos x="T6" y="T7"/>
                </a:cxn>
              </a:cxnLst>
              <a:rect l="T12" t="T13" r="T14" b="T15"/>
              <a:pathLst>
                <a:path w="1463040" h="731520">
                  <a:moveTo>
                    <a:pt x="0" y="0"/>
                  </a:moveTo>
                  <a:lnTo>
                    <a:pt x="1406770" y="281354"/>
                  </a:lnTo>
                  <a:lnTo>
                    <a:pt x="1463040" y="731520"/>
                  </a:lnTo>
                  <a:lnTo>
                    <a:pt x="0" y="0"/>
                  </a:lnTo>
                  <a:close/>
                </a:path>
              </a:pathLst>
            </a:custGeom>
            <a:solidFill>
              <a:srgbClr val="0D0D0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nchor="ctr"/>
            <a:lstStyle/>
            <a:p>
              <a:endParaRPr lang="zh-CN" altLang="en-US"/>
            </a:p>
          </p:txBody>
        </p:sp>
        <p:sp>
          <p:nvSpPr>
            <p:cNvPr id="62" name="任意多边形 32"/>
            <p:cNvSpPr>
              <a:spLocks noChangeArrowheads="1"/>
            </p:cNvSpPr>
            <p:nvPr/>
          </p:nvSpPr>
          <p:spPr bwMode="auto">
            <a:xfrm rot="10800000">
              <a:off x="6171645" y="578211"/>
              <a:ext cx="618894" cy="1012842"/>
            </a:xfrm>
            <a:custGeom>
              <a:avLst/>
              <a:gdLst>
                <a:gd name="T0" fmla="*/ 0 w 618980"/>
                <a:gd name="T1" fmla="*/ 576775 h 1012874"/>
                <a:gd name="T2" fmla="*/ 618980 w 618980"/>
                <a:gd name="T3" fmla="*/ 0 h 1012874"/>
                <a:gd name="T4" fmla="*/ 84407 w 618980"/>
                <a:gd name="T5" fmla="*/ 1012874 h 1012874"/>
                <a:gd name="T6" fmla="*/ 0 w 618980"/>
                <a:gd name="T7" fmla="*/ 576775 h 1012874"/>
                <a:gd name="T8" fmla="*/ 0 60000 65536"/>
                <a:gd name="T9" fmla="*/ 0 60000 65536"/>
                <a:gd name="T10" fmla="*/ 0 60000 65536"/>
                <a:gd name="T11" fmla="*/ 0 60000 65536"/>
                <a:gd name="T12" fmla="*/ 0 w 618980"/>
                <a:gd name="T13" fmla="*/ 0 h 1012874"/>
                <a:gd name="T14" fmla="*/ 618980 w 618980"/>
                <a:gd name="T15" fmla="*/ 1012874 h 1012874"/>
              </a:gdLst>
              <a:ahLst/>
              <a:cxnLst>
                <a:cxn ang="T8">
                  <a:pos x="T0" y="T1"/>
                </a:cxn>
                <a:cxn ang="T9">
                  <a:pos x="T2" y="T3"/>
                </a:cxn>
                <a:cxn ang="T10">
                  <a:pos x="T4" y="T5"/>
                </a:cxn>
                <a:cxn ang="T11">
                  <a:pos x="T6" y="T7"/>
                </a:cxn>
              </a:cxnLst>
              <a:rect l="T12" t="T13" r="T14" b="T15"/>
              <a:pathLst>
                <a:path w="618980" h="1012874">
                  <a:moveTo>
                    <a:pt x="0" y="576775"/>
                  </a:moveTo>
                  <a:lnTo>
                    <a:pt x="618980" y="0"/>
                  </a:lnTo>
                  <a:lnTo>
                    <a:pt x="84407" y="1012874"/>
                  </a:lnTo>
                  <a:lnTo>
                    <a:pt x="0" y="576775"/>
                  </a:lnTo>
                  <a:close/>
                </a:path>
              </a:pathLst>
            </a:custGeom>
            <a:solidFill>
              <a:srgbClr val="161616"/>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nchor="ctr"/>
            <a:lstStyle/>
            <a:p>
              <a:endParaRPr lang="zh-CN" altLang="en-US"/>
            </a:p>
          </p:txBody>
        </p:sp>
        <p:sp>
          <p:nvSpPr>
            <p:cNvPr id="63" name="任意多边形 33"/>
            <p:cNvSpPr>
              <a:spLocks noChangeArrowheads="1"/>
            </p:cNvSpPr>
            <p:nvPr/>
          </p:nvSpPr>
          <p:spPr bwMode="auto">
            <a:xfrm rot="10800000">
              <a:off x="5187044" y="339069"/>
              <a:ext cx="984601" cy="1251984"/>
            </a:xfrm>
            <a:custGeom>
              <a:avLst/>
              <a:gdLst>
                <a:gd name="T0" fmla="*/ 0 w 984738"/>
                <a:gd name="T1" fmla="*/ 0 h 1252024"/>
                <a:gd name="T2" fmla="*/ 984738 w 984738"/>
                <a:gd name="T3" fmla="*/ 745587 h 1252024"/>
                <a:gd name="T4" fmla="*/ 970670 w 984738"/>
                <a:gd name="T5" fmla="*/ 1252024 h 1252024"/>
                <a:gd name="T6" fmla="*/ 0 w 984738"/>
                <a:gd name="T7" fmla="*/ 0 h 1252024"/>
                <a:gd name="T8" fmla="*/ 0 60000 65536"/>
                <a:gd name="T9" fmla="*/ 0 60000 65536"/>
                <a:gd name="T10" fmla="*/ 0 60000 65536"/>
                <a:gd name="T11" fmla="*/ 0 60000 65536"/>
                <a:gd name="T12" fmla="*/ 0 w 984738"/>
                <a:gd name="T13" fmla="*/ 0 h 1252024"/>
                <a:gd name="T14" fmla="*/ 984738 w 984738"/>
                <a:gd name="T15" fmla="*/ 1252024 h 1252024"/>
              </a:gdLst>
              <a:ahLst/>
              <a:cxnLst>
                <a:cxn ang="T8">
                  <a:pos x="T0" y="T1"/>
                </a:cxn>
                <a:cxn ang="T9">
                  <a:pos x="T2" y="T3"/>
                </a:cxn>
                <a:cxn ang="T10">
                  <a:pos x="T4" y="T5"/>
                </a:cxn>
                <a:cxn ang="T11">
                  <a:pos x="T6" y="T7"/>
                </a:cxn>
              </a:cxnLst>
              <a:rect l="T12" t="T13" r="T14" b="T15"/>
              <a:pathLst>
                <a:path w="984738" h="1252024">
                  <a:moveTo>
                    <a:pt x="0" y="0"/>
                  </a:moveTo>
                  <a:lnTo>
                    <a:pt x="984738" y="745587"/>
                  </a:lnTo>
                  <a:lnTo>
                    <a:pt x="970670" y="1252024"/>
                  </a:lnTo>
                  <a:lnTo>
                    <a:pt x="0" y="0"/>
                  </a:lnTo>
                  <a:close/>
                </a:path>
              </a:pathLst>
            </a:custGeom>
            <a:solidFill>
              <a:srgbClr val="0D0D0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nchor="ctr"/>
            <a:lstStyle/>
            <a:p>
              <a:endParaRPr lang="zh-CN" altLang="en-US"/>
            </a:p>
          </p:txBody>
        </p:sp>
        <p:sp>
          <p:nvSpPr>
            <p:cNvPr id="64" name="任意多边形 34"/>
            <p:cNvSpPr>
              <a:spLocks noChangeArrowheads="1"/>
            </p:cNvSpPr>
            <p:nvPr/>
          </p:nvSpPr>
          <p:spPr bwMode="auto">
            <a:xfrm rot="10800000">
              <a:off x="4736942" y="873623"/>
              <a:ext cx="478234" cy="492354"/>
            </a:xfrm>
            <a:custGeom>
              <a:avLst/>
              <a:gdLst>
                <a:gd name="T0" fmla="*/ 0 w 478301"/>
                <a:gd name="T1" fmla="*/ 492370 h 492370"/>
                <a:gd name="T2" fmla="*/ 0 w 478301"/>
                <a:gd name="T3" fmla="*/ 492370 h 492370"/>
                <a:gd name="T4" fmla="*/ 478301 w 478301"/>
                <a:gd name="T5" fmla="*/ 0 h 492370"/>
                <a:gd name="T6" fmla="*/ 0 60000 65536"/>
                <a:gd name="T7" fmla="*/ 0 60000 65536"/>
                <a:gd name="T8" fmla="*/ 0 60000 65536"/>
                <a:gd name="T9" fmla="*/ 0 w 478301"/>
                <a:gd name="T10" fmla="*/ 0 h 492370"/>
                <a:gd name="T11" fmla="*/ 478301 w 478301"/>
                <a:gd name="T12" fmla="*/ 492370 h 492370"/>
              </a:gdLst>
              <a:ahLst/>
              <a:cxnLst>
                <a:cxn ang="T6">
                  <a:pos x="T0" y="T1"/>
                </a:cxn>
                <a:cxn ang="T7">
                  <a:pos x="T2" y="T3"/>
                </a:cxn>
                <a:cxn ang="T8">
                  <a:pos x="T4" y="T5"/>
                </a:cxn>
              </a:cxnLst>
              <a:rect l="T9" t="T10" r="T11" b="T12"/>
              <a:pathLst>
                <a:path w="478301" h="492370">
                  <a:moveTo>
                    <a:pt x="0" y="492370"/>
                  </a:moveTo>
                  <a:lnTo>
                    <a:pt x="0" y="492370"/>
                  </a:lnTo>
                  <a:lnTo>
                    <a:pt x="478301" y="0"/>
                  </a:lnTo>
                </a:path>
              </a:pathLst>
            </a:cu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p>
              <a:endParaRPr lang="zh-CN" altLang="en-US"/>
            </a:p>
          </p:txBody>
        </p:sp>
        <p:sp>
          <p:nvSpPr>
            <p:cNvPr id="65" name="任意多边形 35"/>
            <p:cNvSpPr>
              <a:spLocks noChangeArrowheads="1"/>
            </p:cNvSpPr>
            <p:nvPr/>
          </p:nvSpPr>
          <p:spPr bwMode="auto">
            <a:xfrm rot="10800000">
              <a:off x="4765073" y="395337"/>
              <a:ext cx="450103" cy="872169"/>
            </a:xfrm>
            <a:custGeom>
              <a:avLst/>
              <a:gdLst>
                <a:gd name="T0" fmla="*/ 0 w 450166"/>
                <a:gd name="T1" fmla="*/ 872197 h 872197"/>
                <a:gd name="T2" fmla="*/ 450166 w 450166"/>
                <a:gd name="T3" fmla="*/ 0 h 872197"/>
                <a:gd name="T4" fmla="*/ 0 60000 65536"/>
                <a:gd name="T5" fmla="*/ 0 60000 65536"/>
                <a:gd name="T6" fmla="*/ 0 w 450166"/>
                <a:gd name="T7" fmla="*/ 0 h 872197"/>
                <a:gd name="T8" fmla="*/ 450166 w 450166"/>
                <a:gd name="T9" fmla="*/ 872197 h 872197"/>
              </a:gdLst>
              <a:ahLst/>
              <a:cxnLst>
                <a:cxn ang="T4">
                  <a:pos x="T0" y="T1"/>
                </a:cxn>
                <a:cxn ang="T5">
                  <a:pos x="T2" y="T3"/>
                </a:cxn>
              </a:cxnLst>
              <a:rect l="T6" t="T7" r="T8" b="T9"/>
              <a:pathLst>
                <a:path w="450166" h="872197">
                  <a:moveTo>
                    <a:pt x="0" y="872197"/>
                  </a:moveTo>
                  <a:lnTo>
                    <a:pt x="450166" y="0"/>
                  </a:lnTo>
                </a:path>
              </a:pathLst>
            </a:cu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p>
              <a:endParaRPr lang="zh-CN" altLang="en-US"/>
            </a:p>
          </p:txBody>
        </p:sp>
        <p:sp>
          <p:nvSpPr>
            <p:cNvPr id="66" name="任意多边形 36"/>
            <p:cNvSpPr>
              <a:spLocks noChangeArrowheads="1"/>
            </p:cNvSpPr>
            <p:nvPr/>
          </p:nvSpPr>
          <p:spPr bwMode="auto">
            <a:xfrm rot="10800000">
              <a:off x="4736942" y="325000"/>
              <a:ext cx="478234" cy="956574"/>
            </a:xfrm>
            <a:custGeom>
              <a:avLst/>
              <a:gdLst>
                <a:gd name="T0" fmla="*/ 0 w 478301"/>
                <a:gd name="T1" fmla="*/ 422031 h 956604"/>
                <a:gd name="T2" fmla="*/ 478301 w 478301"/>
                <a:gd name="T3" fmla="*/ 0 h 956604"/>
                <a:gd name="T4" fmla="*/ 14067 w 478301"/>
                <a:gd name="T5" fmla="*/ 956604 h 956604"/>
                <a:gd name="T6" fmla="*/ 0 w 478301"/>
                <a:gd name="T7" fmla="*/ 422031 h 956604"/>
                <a:gd name="T8" fmla="*/ 0 60000 65536"/>
                <a:gd name="T9" fmla="*/ 0 60000 65536"/>
                <a:gd name="T10" fmla="*/ 0 60000 65536"/>
                <a:gd name="T11" fmla="*/ 0 60000 65536"/>
                <a:gd name="T12" fmla="*/ 0 w 478301"/>
                <a:gd name="T13" fmla="*/ 0 h 956604"/>
                <a:gd name="T14" fmla="*/ 478301 w 478301"/>
                <a:gd name="T15" fmla="*/ 956604 h 956604"/>
              </a:gdLst>
              <a:ahLst/>
              <a:cxnLst>
                <a:cxn ang="T8">
                  <a:pos x="T0" y="T1"/>
                </a:cxn>
                <a:cxn ang="T9">
                  <a:pos x="T2" y="T3"/>
                </a:cxn>
                <a:cxn ang="T10">
                  <a:pos x="T4" y="T5"/>
                </a:cxn>
                <a:cxn ang="T11">
                  <a:pos x="T6" y="T7"/>
                </a:cxn>
              </a:cxnLst>
              <a:rect l="T12" t="T13" r="T14" b="T15"/>
              <a:pathLst>
                <a:path w="478301" h="956604">
                  <a:moveTo>
                    <a:pt x="0" y="422031"/>
                  </a:moveTo>
                  <a:lnTo>
                    <a:pt x="478301" y="0"/>
                  </a:lnTo>
                  <a:lnTo>
                    <a:pt x="14067" y="956604"/>
                  </a:lnTo>
                  <a:lnTo>
                    <a:pt x="0" y="422031"/>
                  </a:lnTo>
                  <a:close/>
                </a:path>
              </a:pathLst>
            </a:custGeom>
            <a:solidFill>
              <a:srgbClr val="161616"/>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nchor="ctr"/>
            <a:lstStyle/>
            <a:p>
              <a:endParaRPr lang="zh-CN" altLang="en-US"/>
            </a:p>
          </p:txBody>
        </p:sp>
        <p:sp>
          <p:nvSpPr>
            <p:cNvPr id="67" name="任意多边形 37"/>
            <p:cNvSpPr>
              <a:spLocks noChangeArrowheads="1"/>
            </p:cNvSpPr>
            <p:nvPr/>
          </p:nvSpPr>
          <p:spPr bwMode="auto">
            <a:xfrm rot="10800000">
              <a:off x="3865420" y="395338"/>
              <a:ext cx="858009" cy="886236"/>
            </a:xfrm>
            <a:custGeom>
              <a:avLst/>
              <a:gdLst>
                <a:gd name="T0" fmla="*/ 0 w 858129"/>
                <a:gd name="T1" fmla="*/ 0 h 886264"/>
                <a:gd name="T2" fmla="*/ 858129 w 858129"/>
                <a:gd name="T3" fmla="*/ 393895 h 886264"/>
                <a:gd name="T4" fmla="*/ 675249 w 858129"/>
                <a:gd name="T5" fmla="*/ 886264 h 886264"/>
                <a:gd name="T6" fmla="*/ 0 w 858129"/>
                <a:gd name="T7" fmla="*/ 0 h 886264"/>
                <a:gd name="T8" fmla="*/ 0 60000 65536"/>
                <a:gd name="T9" fmla="*/ 0 60000 65536"/>
                <a:gd name="T10" fmla="*/ 0 60000 65536"/>
                <a:gd name="T11" fmla="*/ 0 60000 65536"/>
                <a:gd name="T12" fmla="*/ 0 w 858129"/>
                <a:gd name="T13" fmla="*/ 0 h 886264"/>
                <a:gd name="T14" fmla="*/ 858129 w 858129"/>
                <a:gd name="T15" fmla="*/ 886264 h 886264"/>
              </a:gdLst>
              <a:ahLst/>
              <a:cxnLst>
                <a:cxn ang="T8">
                  <a:pos x="T0" y="T1"/>
                </a:cxn>
                <a:cxn ang="T9">
                  <a:pos x="T2" y="T3"/>
                </a:cxn>
                <a:cxn ang="T10">
                  <a:pos x="T4" y="T5"/>
                </a:cxn>
                <a:cxn ang="T11">
                  <a:pos x="T6" y="T7"/>
                </a:cxn>
              </a:cxnLst>
              <a:rect l="T12" t="T13" r="T14" b="T15"/>
              <a:pathLst>
                <a:path w="858129" h="886264">
                  <a:moveTo>
                    <a:pt x="0" y="0"/>
                  </a:moveTo>
                  <a:lnTo>
                    <a:pt x="858129" y="393895"/>
                  </a:lnTo>
                  <a:lnTo>
                    <a:pt x="675249" y="886264"/>
                  </a:lnTo>
                  <a:lnTo>
                    <a:pt x="0" y="0"/>
                  </a:lnTo>
                  <a:close/>
                </a:path>
              </a:pathLst>
            </a:custGeom>
            <a:solidFill>
              <a:srgbClr val="0D0D0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nchor="ctr"/>
            <a:lstStyle/>
            <a:p>
              <a:endParaRPr lang="zh-CN" altLang="en-US"/>
            </a:p>
          </p:txBody>
        </p:sp>
        <p:sp>
          <p:nvSpPr>
            <p:cNvPr id="68" name="任意多边形 38"/>
            <p:cNvSpPr>
              <a:spLocks noChangeArrowheads="1"/>
            </p:cNvSpPr>
            <p:nvPr/>
          </p:nvSpPr>
          <p:spPr bwMode="auto">
            <a:xfrm rot="10800000">
              <a:off x="3836734" y="381216"/>
              <a:ext cx="210987" cy="14121"/>
            </a:xfrm>
            <a:custGeom>
              <a:avLst/>
              <a:gdLst>
                <a:gd name="T0" fmla="*/ 0 w 211016"/>
                <a:gd name="T1" fmla="*/ 0 h 14121"/>
                <a:gd name="T2" fmla="*/ 0 w 211016"/>
                <a:gd name="T3" fmla="*/ 0 h 14121"/>
                <a:gd name="T4" fmla="*/ 211016 w 211016"/>
                <a:gd name="T5" fmla="*/ 14068 h 14121"/>
                <a:gd name="T6" fmla="*/ 0 60000 65536"/>
                <a:gd name="T7" fmla="*/ 0 60000 65536"/>
                <a:gd name="T8" fmla="*/ 0 60000 65536"/>
                <a:gd name="T9" fmla="*/ 0 w 211016"/>
                <a:gd name="T10" fmla="*/ 0 h 14121"/>
                <a:gd name="T11" fmla="*/ 211016 w 211016"/>
                <a:gd name="T12" fmla="*/ 14121 h 14121"/>
              </a:gdLst>
              <a:ahLst/>
              <a:cxnLst>
                <a:cxn ang="T6">
                  <a:pos x="T0" y="T1"/>
                </a:cxn>
                <a:cxn ang="T7">
                  <a:pos x="T2" y="T3"/>
                </a:cxn>
                <a:cxn ang="T8">
                  <a:pos x="T4" y="T5"/>
                </a:cxn>
              </a:cxnLst>
              <a:rect l="T9" t="T10" r="T11" b="T12"/>
              <a:pathLst>
                <a:path w="211016" h="14121">
                  <a:moveTo>
                    <a:pt x="0" y="0"/>
                  </a:moveTo>
                  <a:lnTo>
                    <a:pt x="0" y="0"/>
                  </a:lnTo>
                  <a:cubicBezTo>
                    <a:pt x="173425" y="15766"/>
                    <a:pt x="102951" y="14068"/>
                    <a:pt x="211016" y="14068"/>
                  </a:cubicBezTo>
                </a:path>
              </a:pathLst>
            </a:cu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p>
              <a:endParaRPr lang="zh-CN" altLang="en-US"/>
            </a:p>
          </p:txBody>
        </p:sp>
        <p:sp>
          <p:nvSpPr>
            <p:cNvPr id="69" name="任意多边形 39"/>
            <p:cNvSpPr>
              <a:spLocks noChangeArrowheads="1"/>
            </p:cNvSpPr>
            <p:nvPr/>
          </p:nvSpPr>
          <p:spPr bwMode="auto">
            <a:xfrm rot="10800000">
              <a:off x="2795870" y="367203"/>
              <a:ext cx="1237785" cy="928437"/>
            </a:xfrm>
            <a:custGeom>
              <a:avLst/>
              <a:gdLst>
                <a:gd name="T0" fmla="*/ 140677 w 1237957"/>
                <a:gd name="T1" fmla="*/ 407963 h 928467"/>
                <a:gd name="T2" fmla="*/ 1237957 w 1237957"/>
                <a:gd name="T3" fmla="*/ 0 h 928467"/>
                <a:gd name="T4" fmla="*/ 0 w 1237957"/>
                <a:gd name="T5" fmla="*/ 928467 h 928467"/>
                <a:gd name="T6" fmla="*/ 140677 w 1237957"/>
                <a:gd name="T7" fmla="*/ 407963 h 928467"/>
                <a:gd name="T8" fmla="*/ 0 60000 65536"/>
                <a:gd name="T9" fmla="*/ 0 60000 65536"/>
                <a:gd name="T10" fmla="*/ 0 60000 65536"/>
                <a:gd name="T11" fmla="*/ 0 60000 65536"/>
                <a:gd name="T12" fmla="*/ 0 w 1237957"/>
                <a:gd name="T13" fmla="*/ 0 h 928467"/>
                <a:gd name="T14" fmla="*/ 1237957 w 1237957"/>
                <a:gd name="T15" fmla="*/ 928467 h 928467"/>
              </a:gdLst>
              <a:ahLst/>
              <a:cxnLst>
                <a:cxn ang="T8">
                  <a:pos x="T0" y="T1"/>
                </a:cxn>
                <a:cxn ang="T9">
                  <a:pos x="T2" y="T3"/>
                </a:cxn>
                <a:cxn ang="T10">
                  <a:pos x="T4" y="T5"/>
                </a:cxn>
                <a:cxn ang="T11">
                  <a:pos x="T6" y="T7"/>
                </a:cxn>
              </a:cxnLst>
              <a:rect l="T12" t="T13" r="T14" b="T15"/>
              <a:pathLst>
                <a:path w="1237957" h="928467">
                  <a:moveTo>
                    <a:pt x="140677" y="407963"/>
                  </a:moveTo>
                  <a:lnTo>
                    <a:pt x="1237957" y="0"/>
                  </a:lnTo>
                  <a:lnTo>
                    <a:pt x="0" y="928467"/>
                  </a:lnTo>
                  <a:lnTo>
                    <a:pt x="140677" y="407963"/>
                  </a:lnTo>
                  <a:close/>
                </a:path>
              </a:pathLst>
            </a:custGeom>
            <a:solidFill>
              <a:srgbClr val="161616"/>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nchor="ctr"/>
            <a:lstStyle/>
            <a:p>
              <a:endParaRPr lang="zh-CN" altLang="en-US"/>
            </a:p>
          </p:txBody>
        </p:sp>
        <p:sp>
          <p:nvSpPr>
            <p:cNvPr id="70" name="任意多边形 40"/>
            <p:cNvSpPr>
              <a:spLocks noChangeArrowheads="1"/>
            </p:cNvSpPr>
            <p:nvPr/>
          </p:nvSpPr>
          <p:spPr bwMode="auto">
            <a:xfrm rot="10800000">
              <a:off x="-17276" y="550077"/>
              <a:ext cx="1575362" cy="2503969"/>
            </a:xfrm>
            <a:custGeom>
              <a:avLst/>
              <a:gdLst>
                <a:gd name="T0" fmla="*/ 126609 w 1575581"/>
                <a:gd name="T1" fmla="*/ 2433711 h 2504049"/>
                <a:gd name="T2" fmla="*/ 0 w 1575581"/>
                <a:gd name="T3" fmla="*/ 1871006 h 2504049"/>
                <a:gd name="T4" fmla="*/ 1575581 w 1575581"/>
                <a:gd name="T5" fmla="*/ 0 h 2504049"/>
                <a:gd name="T6" fmla="*/ 126609 w 1575581"/>
                <a:gd name="T7" fmla="*/ 2504049 h 2504049"/>
                <a:gd name="T8" fmla="*/ 126609 w 1575581"/>
                <a:gd name="T9" fmla="*/ 2433711 h 2504049"/>
                <a:gd name="T10" fmla="*/ 0 60000 65536"/>
                <a:gd name="T11" fmla="*/ 0 60000 65536"/>
                <a:gd name="T12" fmla="*/ 0 60000 65536"/>
                <a:gd name="T13" fmla="*/ 0 60000 65536"/>
                <a:gd name="T14" fmla="*/ 0 60000 65536"/>
                <a:gd name="T15" fmla="*/ 0 w 1575581"/>
                <a:gd name="T16" fmla="*/ 0 h 2504049"/>
                <a:gd name="T17" fmla="*/ 1575581 w 1575581"/>
                <a:gd name="T18" fmla="*/ 2504049 h 2504049"/>
              </a:gdLst>
              <a:ahLst/>
              <a:cxnLst>
                <a:cxn ang="T10">
                  <a:pos x="T0" y="T1"/>
                </a:cxn>
                <a:cxn ang="T11">
                  <a:pos x="T2" y="T3"/>
                </a:cxn>
                <a:cxn ang="T12">
                  <a:pos x="T4" y="T5"/>
                </a:cxn>
                <a:cxn ang="T13">
                  <a:pos x="T6" y="T7"/>
                </a:cxn>
                <a:cxn ang="T14">
                  <a:pos x="T8" y="T9"/>
                </a:cxn>
              </a:cxnLst>
              <a:rect l="T15" t="T16" r="T17" b="T18"/>
              <a:pathLst>
                <a:path w="1575581" h="2504049">
                  <a:moveTo>
                    <a:pt x="126609" y="2433711"/>
                  </a:moveTo>
                  <a:lnTo>
                    <a:pt x="0" y="1871004"/>
                  </a:lnTo>
                  <a:lnTo>
                    <a:pt x="1575581" y="0"/>
                  </a:lnTo>
                  <a:lnTo>
                    <a:pt x="126609" y="2504049"/>
                  </a:lnTo>
                  <a:lnTo>
                    <a:pt x="126609" y="2433711"/>
                  </a:lnTo>
                  <a:close/>
                </a:path>
              </a:pathLst>
            </a:custGeom>
            <a:solidFill>
              <a:srgbClr val="161616"/>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nchor="ctr"/>
            <a:lstStyle/>
            <a:p>
              <a:endParaRPr lang="zh-CN" altLang="en-US"/>
            </a:p>
          </p:txBody>
        </p:sp>
        <p:sp>
          <p:nvSpPr>
            <p:cNvPr id="71" name="任意多边形 41"/>
            <p:cNvSpPr>
              <a:spLocks noChangeArrowheads="1"/>
            </p:cNvSpPr>
            <p:nvPr/>
          </p:nvSpPr>
          <p:spPr bwMode="auto">
            <a:xfrm rot="10800000">
              <a:off x="1403362" y="564143"/>
              <a:ext cx="1378442" cy="759632"/>
            </a:xfrm>
            <a:custGeom>
              <a:avLst/>
              <a:gdLst>
                <a:gd name="T0" fmla="*/ 0 w 1378634"/>
                <a:gd name="T1" fmla="*/ 0 h 759656"/>
                <a:gd name="T2" fmla="*/ 1252025 w 1378634"/>
                <a:gd name="T3" fmla="*/ 168813 h 759656"/>
                <a:gd name="T4" fmla="*/ 1378634 w 1378634"/>
                <a:gd name="T5" fmla="*/ 759656 h 759656"/>
                <a:gd name="T6" fmla="*/ 0 w 1378634"/>
                <a:gd name="T7" fmla="*/ 0 h 759656"/>
                <a:gd name="T8" fmla="*/ 0 60000 65536"/>
                <a:gd name="T9" fmla="*/ 0 60000 65536"/>
                <a:gd name="T10" fmla="*/ 0 60000 65536"/>
                <a:gd name="T11" fmla="*/ 0 60000 65536"/>
                <a:gd name="T12" fmla="*/ 0 w 1378634"/>
                <a:gd name="T13" fmla="*/ 0 h 759656"/>
                <a:gd name="T14" fmla="*/ 1378634 w 1378634"/>
                <a:gd name="T15" fmla="*/ 759656 h 759656"/>
              </a:gdLst>
              <a:ahLst/>
              <a:cxnLst>
                <a:cxn ang="T8">
                  <a:pos x="T0" y="T1"/>
                </a:cxn>
                <a:cxn ang="T9">
                  <a:pos x="T2" y="T3"/>
                </a:cxn>
                <a:cxn ang="T10">
                  <a:pos x="T4" y="T5"/>
                </a:cxn>
                <a:cxn ang="T11">
                  <a:pos x="T6" y="T7"/>
                </a:cxn>
              </a:cxnLst>
              <a:rect l="T12" t="T13" r="T14" b="T15"/>
              <a:pathLst>
                <a:path w="1378634" h="759656">
                  <a:moveTo>
                    <a:pt x="0" y="0"/>
                  </a:moveTo>
                  <a:lnTo>
                    <a:pt x="1252025" y="168813"/>
                  </a:lnTo>
                  <a:lnTo>
                    <a:pt x="1378634" y="759656"/>
                  </a:lnTo>
                  <a:lnTo>
                    <a:pt x="0" y="0"/>
                  </a:lnTo>
                  <a:close/>
                </a:path>
              </a:pathLst>
            </a:custGeom>
            <a:solidFill>
              <a:srgbClr val="0D0D0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nchor="ctr"/>
            <a:lstStyle/>
            <a:p>
              <a:endParaRPr lang="zh-CN" altLang="en-US"/>
            </a:p>
          </p:txBody>
        </p:sp>
      </p:grpSp>
      <p:sp>
        <p:nvSpPr>
          <p:cNvPr id="20490" name="矩形 68"/>
          <p:cNvSpPr>
            <a:spLocks noChangeArrowheads="1"/>
          </p:cNvSpPr>
          <p:nvPr/>
        </p:nvSpPr>
        <p:spPr bwMode="auto">
          <a:xfrm>
            <a:off x="690563" y="4986338"/>
            <a:ext cx="10882312" cy="8128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pPr algn="just">
              <a:lnSpc>
                <a:spcPct val="130000"/>
              </a:lnSpc>
            </a:pPr>
            <a:r>
              <a:rPr lang="en-US" altLang="zh-CN">
                <a:solidFill>
                  <a:schemeClr val="bg1"/>
                </a:solidFill>
                <a:latin typeface="微软雅黑" pitchFamily="34" charset="-122"/>
                <a:ea typeface="微软雅黑" pitchFamily="34" charset="-122"/>
                <a:sym typeface="微软雅黑" pitchFamily="34" charset="-122"/>
              </a:rPr>
              <a:t>PPTS</a:t>
            </a:r>
            <a:r>
              <a:rPr lang="zh-CN" altLang="en-US">
                <a:solidFill>
                  <a:schemeClr val="bg1"/>
                </a:solidFill>
                <a:latin typeface="微软雅黑" pitchFamily="34" charset="-122"/>
                <a:ea typeface="微软雅黑" pitchFamily="34" charset="-122"/>
                <a:sym typeface="微软雅黑" pitchFamily="34" charset="-122"/>
              </a:rPr>
              <a:t>工作室致力于优秀</a:t>
            </a:r>
            <a:r>
              <a:rPr lang="en-US" altLang="zh-CN">
                <a:solidFill>
                  <a:schemeClr val="bg1"/>
                </a:solidFill>
                <a:latin typeface="微软雅黑" pitchFamily="34" charset="-122"/>
                <a:ea typeface="微软雅黑" pitchFamily="34" charset="-122"/>
                <a:sym typeface="微软雅黑" pitchFamily="34" charset="-122"/>
              </a:rPr>
              <a:t>PPT</a:t>
            </a:r>
            <a:r>
              <a:rPr lang="zh-CN" altLang="en-US">
                <a:solidFill>
                  <a:schemeClr val="bg1"/>
                </a:solidFill>
                <a:latin typeface="微软雅黑" pitchFamily="34" charset="-122"/>
                <a:ea typeface="微软雅黑" pitchFamily="34" charset="-122"/>
                <a:sym typeface="微软雅黑" pitchFamily="34" charset="-122"/>
              </a:rPr>
              <a:t>作品的制作，为您提供高效的</a:t>
            </a:r>
            <a:r>
              <a:rPr lang="en-US" altLang="zh-CN">
                <a:solidFill>
                  <a:schemeClr val="bg1"/>
                </a:solidFill>
                <a:latin typeface="微软雅黑" pitchFamily="34" charset="-122"/>
                <a:ea typeface="微软雅黑" pitchFamily="34" charset="-122"/>
                <a:sym typeface="微软雅黑" pitchFamily="34" charset="-122"/>
              </a:rPr>
              <a:t>PPT</a:t>
            </a:r>
            <a:r>
              <a:rPr lang="zh-CN" altLang="en-US">
                <a:solidFill>
                  <a:schemeClr val="bg1"/>
                </a:solidFill>
                <a:latin typeface="微软雅黑" pitchFamily="34" charset="-122"/>
                <a:ea typeface="微软雅黑" pitchFamily="34" charset="-122"/>
                <a:sym typeface="微软雅黑" pitchFamily="34" charset="-122"/>
              </a:rPr>
              <a:t>定制解决方案。工作室承接各类商务洽谈、企业宣传、产品介绍、毕业答辩、课件制作、模板定制等多项业务，独到新颖的设计，做最用心的作品。</a:t>
            </a:r>
            <a:endParaRPr lang="zh-CN" altLang="en-US"/>
          </a:p>
        </p:txBody>
      </p:sp>
    </p:spTree>
  </p:cSld>
  <p:clrMapOvr>
    <a:masterClrMapping/>
  </p:clrMapOvr>
  <p:transition spd="slow" advTm="3000">
    <p:fad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任意多边形 26"/>
          <p:cNvSpPr>
            <a:spLocks noChangeArrowheads="1"/>
          </p:cNvSpPr>
          <p:nvPr/>
        </p:nvSpPr>
        <p:spPr bwMode="auto">
          <a:xfrm>
            <a:off x="-12700" y="0"/>
            <a:ext cx="2897188" cy="14288"/>
          </a:xfrm>
          <a:custGeom>
            <a:avLst/>
            <a:gdLst>
              <a:gd name="T0" fmla="*/ 0 w 2897945"/>
              <a:gd name="T1" fmla="*/ 0 h 14068"/>
              <a:gd name="T2" fmla="*/ 2894919 w 2897945"/>
              <a:gd name="T3" fmla="*/ 14968 h 14068"/>
              <a:gd name="T4" fmla="*/ 0 60000 65536"/>
              <a:gd name="T5" fmla="*/ 0 60000 65536"/>
              <a:gd name="T6" fmla="*/ 0 w 2897945"/>
              <a:gd name="T7" fmla="*/ 0 h 14068"/>
              <a:gd name="T8" fmla="*/ 2897945 w 2897945"/>
              <a:gd name="T9" fmla="*/ 14068 h 14068"/>
            </a:gdLst>
            <a:ahLst/>
            <a:cxnLst>
              <a:cxn ang="T4">
                <a:pos x="T0" y="T1"/>
              </a:cxn>
              <a:cxn ang="T5">
                <a:pos x="T2" y="T3"/>
              </a:cxn>
            </a:cxnLst>
            <a:rect l="T6" t="T7" r="T8" b="T9"/>
            <a:pathLst>
              <a:path w="2897945" h="14068">
                <a:moveTo>
                  <a:pt x="0" y="0"/>
                </a:moveTo>
                <a:lnTo>
                  <a:pt x="2897945" y="14068"/>
                </a:lnTo>
              </a:path>
            </a:pathLst>
          </a:cu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p>
            <a:endParaRPr lang="zh-CN" altLang="en-US"/>
          </a:p>
        </p:txBody>
      </p:sp>
      <p:sp>
        <p:nvSpPr>
          <p:cNvPr id="3092" name="文本框 29"/>
          <p:cNvSpPr>
            <a:spLocks noChangeArrowheads="1"/>
          </p:cNvSpPr>
          <p:nvPr/>
        </p:nvSpPr>
        <p:spPr bwMode="auto">
          <a:xfrm>
            <a:off x="4419600" y="1958975"/>
            <a:ext cx="4176713" cy="5222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r>
              <a:rPr lang="zh-CN" altLang="en-US" sz="2800">
                <a:solidFill>
                  <a:schemeClr val="bg1"/>
                </a:solidFill>
                <a:latin typeface="微软雅黑" pitchFamily="34" charset="-122"/>
                <a:ea typeface="微软雅黑" pitchFamily="34" charset="-122"/>
                <a:sym typeface="微软雅黑" pitchFamily="34" charset="-122"/>
              </a:rPr>
              <a:t>单击此处添加目录标题</a:t>
            </a:r>
          </a:p>
        </p:txBody>
      </p:sp>
      <p:sp>
        <p:nvSpPr>
          <p:cNvPr id="3093" name="文本框 30"/>
          <p:cNvSpPr>
            <a:spLocks noChangeArrowheads="1"/>
          </p:cNvSpPr>
          <p:nvPr/>
        </p:nvSpPr>
        <p:spPr bwMode="auto">
          <a:xfrm>
            <a:off x="3641725" y="1936750"/>
            <a:ext cx="1174750" cy="5857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r>
              <a:rPr lang="en-US" altLang="zh-CN" sz="3200">
                <a:solidFill>
                  <a:schemeClr val="bg1"/>
                </a:solidFill>
                <a:latin typeface="微软雅黑" pitchFamily="34" charset="-122"/>
                <a:ea typeface="微软雅黑" pitchFamily="34" charset="-122"/>
                <a:sym typeface="微软雅黑" pitchFamily="34" charset="-122"/>
              </a:rPr>
              <a:t>1</a:t>
            </a:r>
            <a:r>
              <a:rPr lang="zh-CN" altLang="en-US" sz="3200">
                <a:solidFill>
                  <a:schemeClr val="bg1"/>
                </a:solidFill>
                <a:latin typeface="微软雅黑" pitchFamily="34" charset="-122"/>
                <a:ea typeface="微软雅黑" pitchFamily="34" charset="-122"/>
                <a:sym typeface="微软雅黑" pitchFamily="34" charset="-122"/>
              </a:rPr>
              <a:t>、</a:t>
            </a:r>
          </a:p>
        </p:txBody>
      </p:sp>
      <p:sp>
        <p:nvSpPr>
          <p:cNvPr id="3094" name="文本框 32"/>
          <p:cNvSpPr>
            <a:spLocks noChangeArrowheads="1"/>
          </p:cNvSpPr>
          <p:nvPr/>
        </p:nvSpPr>
        <p:spPr bwMode="auto">
          <a:xfrm>
            <a:off x="4419600" y="3030538"/>
            <a:ext cx="4176713" cy="5222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r>
              <a:rPr lang="zh-CN" altLang="en-US" sz="2800">
                <a:solidFill>
                  <a:schemeClr val="bg1"/>
                </a:solidFill>
                <a:latin typeface="微软雅黑" pitchFamily="34" charset="-122"/>
                <a:ea typeface="微软雅黑" pitchFamily="34" charset="-122"/>
                <a:sym typeface="微软雅黑" pitchFamily="34" charset="-122"/>
              </a:rPr>
              <a:t>单击此处添加目录标题</a:t>
            </a:r>
          </a:p>
        </p:txBody>
      </p:sp>
      <p:sp>
        <p:nvSpPr>
          <p:cNvPr id="3095" name="文本框 36"/>
          <p:cNvSpPr>
            <a:spLocks noChangeArrowheads="1"/>
          </p:cNvSpPr>
          <p:nvPr/>
        </p:nvSpPr>
        <p:spPr bwMode="auto">
          <a:xfrm>
            <a:off x="4419600" y="4102100"/>
            <a:ext cx="4176713" cy="5222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r>
              <a:rPr lang="zh-CN" altLang="en-US" sz="2800">
                <a:solidFill>
                  <a:schemeClr val="bg1"/>
                </a:solidFill>
                <a:latin typeface="微软雅黑" pitchFamily="34" charset="-122"/>
                <a:ea typeface="微软雅黑" pitchFamily="34" charset="-122"/>
                <a:sym typeface="微软雅黑" pitchFamily="34" charset="-122"/>
              </a:rPr>
              <a:t>单击此处添加目录标题</a:t>
            </a:r>
          </a:p>
        </p:txBody>
      </p:sp>
      <p:sp>
        <p:nvSpPr>
          <p:cNvPr id="3096" name="文本框 39"/>
          <p:cNvSpPr>
            <a:spLocks noChangeArrowheads="1"/>
          </p:cNvSpPr>
          <p:nvPr/>
        </p:nvSpPr>
        <p:spPr bwMode="auto">
          <a:xfrm>
            <a:off x="4419600" y="5172075"/>
            <a:ext cx="4176713" cy="5238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r>
              <a:rPr lang="zh-CN" altLang="en-US" sz="2800">
                <a:solidFill>
                  <a:schemeClr val="bg1"/>
                </a:solidFill>
                <a:latin typeface="微软雅黑" pitchFamily="34" charset="-122"/>
                <a:ea typeface="微软雅黑" pitchFamily="34" charset="-122"/>
                <a:sym typeface="微软雅黑" pitchFamily="34" charset="-122"/>
              </a:rPr>
              <a:t>单击此处添加目录标题</a:t>
            </a:r>
          </a:p>
        </p:txBody>
      </p:sp>
      <p:sp>
        <p:nvSpPr>
          <p:cNvPr id="3097" name="文本框 41"/>
          <p:cNvSpPr>
            <a:spLocks noChangeArrowheads="1"/>
          </p:cNvSpPr>
          <p:nvPr/>
        </p:nvSpPr>
        <p:spPr bwMode="auto">
          <a:xfrm>
            <a:off x="1554163" y="2006600"/>
            <a:ext cx="738187" cy="12890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r>
              <a:rPr lang="zh-CN" altLang="en-US" sz="3600">
                <a:solidFill>
                  <a:schemeClr val="bg1"/>
                </a:solidFill>
                <a:latin typeface="微软雅黑" pitchFamily="34" charset="-122"/>
                <a:ea typeface="微软雅黑" pitchFamily="34" charset="-122"/>
                <a:sym typeface="微软雅黑" pitchFamily="34" charset="-122"/>
              </a:rPr>
              <a:t>目录</a:t>
            </a:r>
            <a:endParaRPr lang="zh-CN" altLang="en-US"/>
          </a:p>
        </p:txBody>
      </p:sp>
      <p:sp>
        <p:nvSpPr>
          <p:cNvPr id="3098" name="矩形 42"/>
          <p:cNvSpPr>
            <a:spLocks noChangeArrowheads="1"/>
          </p:cNvSpPr>
          <p:nvPr/>
        </p:nvSpPr>
        <p:spPr bwMode="auto">
          <a:xfrm>
            <a:off x="2419350" y="1935163"/>
            <a:ext cx="501650" cy="304641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p>
            <a:pPr algn="ctr"/>
            <a:r>
              <a:rPr lang="en-US" altLang="zh-CN" sz="2400">
                <a:solidFill>
                  <a:schemeClr val="bg1"/>
                </a:solidFill>
                <a:latin typeface="Arial Black" pitchFamily="34" charset="0"/>
                <a:ea typeface="Batang" pitchFamily="18" charset="-127"/>
                <a:sym typeface="Arial Black" pitchFamily="34" charset="0"/>
              </a:rPr>
              <a:t>C</a:t>
            </a:r>
            <a:endParaRPr lang="zh-CN" altLang="en-US" sz="2400">
              <a:solidFill>
                <a:schemeClr val="bg1"/>
              </a:solidFill>
              <a:latin typeface="Arial Black" pitchFamily="34" charset="0"/>
              <a:ea typeface="Batang" pitchFamily="18" charset="-127"/>
              <a:sym typeface="Arial Black" pitchFamily="34" charset="0"/>
            </a:endParaRPr>
          </a:p>
          <a:p>
            <a:pPr algn="ctr"/>
            <a:r>
              <a:rPr lang="en-US" altLang="zh-CN" sz="2400">
                <a:solidFill>
                  <a:schemeClr val="bg1"/>
                </a:solidFill>
                <a:latin typeface="Arial Black" pitchFamily="34" charset="0"/>
                <a:ea typeface="Batang" pitchFamily="18" charset="-127"/>
                <a:sym typeface="Arial Black" pitchFamily="34" charset="0"/>
              </a:rPr>
              <a:t>o</a:t>
            </a:r>
            <a:endParaRPr lang="zh-CN" altLang="en-US" sz="2400">
              <a:solidFill>
                <a:schemeClr val="bg1"/>
              </a:solidFill>
              <a:latin typeface="Arial Black" pitchFamily="34" charset="0"/>
              <a:ea typeface="Batang" pitchFamily="18" charset="-127"/>
              <a:sym typeface="Arial Black" pitchFamily="34" charset="0"/>
            </a:endParaRPr>
          </a:p>
          <a:p>
            <a:pPr algn="ctr"/>
            <a:r>
              <a:rPr lang="en-US" altLang="zh-CN" sz="2400">
                <a:solidFill>
                  <a:schemeClr val="bg1"/>
                </a:solidFill>
                <a:latin typeface="Arial Black" pitchFamily="34" charset="0"/>
                <a:ea typeface="Batang" pitchFamily="18" charset="-127"/>
                <a:sym typeface="Arial Black" pitchFamily="34" charset="0"/>
              </a:rPr>
              <a:t>n</a:t>
            </a:r>
            <a:endParaRPr lang="zh-CN" altLang="en-US" sz="2400">
              <a:solidFill>
                <a:schemeClr val="bg1"/>
              </a:solidFill>
              <a:latin typeface="Arial Black" pitchFamily="34" charset="0"/>
              <a:ea typeface="Batang" pitchFamily="18" charset="-127"/>
              <a:sym typeface="Arial Black" pitchFamily="34" charset="0"/>
            </a:endParaRPr>
          </a:p>
          <a:p>
            <a:pPr algn="ctr"/>
            <a:r>
              <a:rPr lang="en-US" altLang="zh-CN" sz="2400">
                <a:solidFill>
                  <a:schemeClr val="bg1"/>
                </a:solidFill>
                <a:latin typeface="Arial Black" pitchFamily="34" charset="0"/>
                <a:ea typeface="Batang" pitchFamily="18" charset="-127"/>
                <a:sym typeface="Arial Black" pitchFamily="34" charset="0"/>
              </a:rPr>
              <a:t>t</a:t>
            </a:r>
            <a:endParaRPr lang="zh-CN" altLang="en-US" sz="2400">
              <a:solidFill>
                <a:schemeClr val="bg1"/>
              </a:solidFill>
              <a:latin typeface="Arial Black" pitchFamily="34" charset="0"/>
              <a:ea typeface="Batang" pitchFamily="18" charset="-127"/>
              <a:sym typeface="Arial Black" pitchFamily="34" charset="0"/>
            </a:endParaRPr>
          </a:p>
          <a:p>
            <a:pPr algn="ctr"/>
            <a:r>
              <a:rPr lang="en-US" altLang="zh-CN" sz="2400">
                <a:solidFill>
                  <a:schemeClr val="bg1"/>
                </a:solidFill>
                <a:latin typeface="Arial Black" pitchFamily="34" charset="0"/>
                <a:ea typeface="Batang" pitchFamily="18" charset="-127"/>
                <a:sym typeface="Arial Black" pitchFamily="34" charset="0"/>
              </a:rPr>
              <a:t>e</a:t>
            </a:r>
            <a:endParaRPr lang="zh-CN" altLang="en-US" sz="2400">
              <a:solidFill>
                <a:schemeClr val="bg1"/>
              </a:solidFill>
              <a:latin typeface="Arial Black" pitchFamily="34" charset="0"/>
              <a:ea typeface="Batang" pitchFamily="18" charset="-127"/>
              <a:sym typeface="Arial Black" pitchFamily="34" charset="0"/>
            </a:endParaRPr>
          </a:p>
          <a:p>
            <a:pPr algn="ctr"/>
            <a:r>
              <a:rPr lang="en-US" altLang="zh-CN" sz="2400">
                <a:solidFill>
                  <a:schemeClr val="bg1"/>
                </a:solidFill>
                <a:latin typeface="Arial Black" pitchFamily="34" charset="0"/>
                <a:ea typeface="Batang" pitchFamily="18" charset="-127"/>
                <a:sym typeface="Arial Black" pitchFamily="34" charset="0"/>
              </a:rPr>
              <a:t>n</a:t>
            </a:r>
            <a:endParaRPr lang="zh-CN" altLang="en-US" sz="2400">
              <a:solidFill>
                <a:schemeClr val="bg1"/>
              </a:solidFill>
              <a:latin typeface="Arial Black" pitchFamily="34" charset="0"/>
              <a:ea typeface="Batang" pitchFamily="18" charset="-127"/>
              <a:sym typeface="Arial Black" pitchFamily="34" charset="0"/>
            </a:endParaRPr>
          </a:p>
          <a:p>
            <a:pPr algn="ctr"/>
            <a:r>
              <a:rPr lang="en-US" altLang="zh-CN" sz="2400">
                <a:solidFill>
                  <a:schemeClr val="bg1"/>
                </a:solidFill>
                <a:latin typeface="Arial Black" pitchFamily="34" charset="0"/>
                <a:ea typeface="Batang" pitchFamily="18" charset="-127"/>
                <a:sym typeface="Arial Black" pitchFamily="34" charset="0"/>
              </a:rPr>
              <a:t>t</a:t>
            </a:r>
            <a:endParaRPr lang="zh-CN" altLang="en-US" sz="2400">
              <a:solidFill>
                <a:schemeClr val="bg1"/>
              </a:solidFill>
              <a:latin typeface="Arial Black" pitchFamily="34" charset="0"/>
              <a:ea typeface="Batang" pitchFamily="18" charset="-127"/>
              <a:sym typeface="Arial Black" pitchFamily="34" charset="0"/>
            </a:endParaRPr>
          </a:p>
          <a:p>
            <a:pPr algn="ctr"/>
            <a:r>
              <a:rPr lang="en-US" altLang="zh-CN" sz="2400">
                <a:solidFill>
                  <a:schemeClr val="bg1"/>
                </a:solidFill>
                <a:latin typeface="Arial Black" pitchFamily="34" charset="0"/>
                <a:ea typeface="Batang" pitchFamily="18" charset="-127"/>
                <a:sym typeface="Arial Black" pitchFamily="34" charset="0"/>
              </a:rPr>
              <a:t>s</a:t>
            </a:r>
            <a:endParaRPr lang="zh-CN" altLang="en-US" sz="2400">
              <a:solidFill>
                <a:schemeClr val="bg1"/>
              </a:solidFill>
              <a:latin typeface="Arial Black" pitchFamily="34" charset="0"/>
              <a:ea typeface="Batang" pitchFamily="18" charset="-127"/>
              <a:sym typeface="Arial Black" pitchFamily="34" charset="0"/>
            </a:endParaRPr>
          </a:p>
        </p:txBody>
      </p:sp>
      <p:sp>
        <p:nvSpPr>
          <p:cNvPr id="3099" name="直接连接符 43"/>
          <p:cNvSpPr>
            <a:spLocks noChangeShapeType="1"/>
          </p:cNvSpPr>
          <p:nvPr/>
        </p:nvSpPr>
        <p:spPr bwMode="auto">
          <a:xfrm>
            <a:off x="2312988" y="2006600"/>
            <a:ext cx="0" cy="2870200"/>
          </a:xfrm>
          <a:prstGeom prst="line">
            <a:avLst/>
          </a:prstGeom>
          <a:noFill/>
          <a:ln w="12700">
            <a:solidFill>
              <a:schemeClr val="bg1"/>
            </a:solidFill>
            <a:miter lim="800000"/>
            <a:headEnd/>
            <a:tailEnd/>
          </a:ln>
          <a:extLst>
            <a:ext uri="{909E8E84-426E-40DD-AFC4-6F175D3DCCD1}">
              <a14:hiddenFill xmlns:a14="http://schemas.microsoft.com/office/drawing/2010/main" xmlns="">
                <a:noFill/>
              </a14:hiddenFill>
            </a:ext>
          </a:extLst>
        </p:spPr>
        <p:txBody>
          <a:bodyPr/>
          <a:lstStyle/>
          <a:p>
            <a:endParaRPr lang="zh-CN" altLang="en-US"/>
          </a:p>
        </p:txBody>
      </p:sp>
      <p:sp>
        <p:nvSpPr>
          <p:cNvPr id="3100" name="文本框 44"/>
          <p:cNvSpPr>
            <a:spLocks noChangeArrowheads="1"/>
          </p:cNvSpPr>
          <p:nvPr/>
        </p:nvSpPr>
        <p:spPr bwMode="auto">
          <a:xfrm>
            <a:off x="3641725" y="3019425"/>
            <a:ext cx="1174750" cy="584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r>
              <a:rPr lang="en-US" altLang="zh-CN" sz="3200">
                <a:solidFill>
                  <a:schemeClr val="bg1"/>
                </a:solidFill>
                <a:latin typeface="微软雅黑" pitchFamily="34" charset="-122"/>
                <a:ea typeface="微软雅黑" pitchFamily="34" charset="-122"/>
                <a:sym typeface="微软雅黑" pitchFamily="34" charset="-122"/>
              </a:rPr>
              <a:t>2</a:t>
            </a:r>
            <a:r>
              <a:rPr lang="zh-CN" altLang="en-US" sz="3200">
                <a:solidFill>
                  <a:schemeClr val="bg1"/>
                </a:solidFill>
                <a:latin typeface="微软雅黑" pitchFamily="34" charset="-122"/>
                <a:ea typeface="微软雅黑" pitchFamily="34" charset="-122"/>
                <a:sym typeface="微软雅黑" pitchFamily="34" charset="-122"/>
              </a:rPr>
              <a:t>、</a:t>
            </a:r>
          </a:p>
        </p:txBody>
      </p:sp>
      <p:sp>
        <p:nvSpPr>
          <p:cNvPr id="3101" name="文本框 45"/>
          <p:cNvSpPr>
            <a:spLocks noChangeArrowheads="1"/>
          </p:cNvSpPr>
          <p:nvPr/>
        </p:nvSpPr>
        <p:spPr bwMode="auto">
          <a:xfrm>
            <a:off x="3648075" y="4086225"/>
            <a:ext cx="1174750" cy="5857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r>
              <a:rPr lang="en-US" altLang="zh-CN" sz="3200">
                <a:solidFill>
                  <a:schemeClr val="bg1"/>
                </a:solidFill>
                <a:latin typeface="微软雅黑" pitchFamily="34" charset="-122"/>
                <a:ea typeface="微软雅黑" pitchFamily="34" charset="-122"/>
                <a:sym typeface="微软雅黑" pitchFamily="34" charset="-122"/>
              </a:rPr>
              <a:t>3</a:t>
            </a:r>
            <a:r>
              <a:rPr lang="zh-CN" altLang="en-US" sz="3200">
                <a:solidFill>
                  <a:schemeClr val="bg1"/>
                </a:solidFill>
                <a:latin typeface="微软雅黑" pitchFamily="34" charset="-122"/>
                <a:ea typeface="微软雅黑" pitchFamily="34" charset="-122"/>
                <a:sym typeface="微软雅黑" pitchFamily="34" charset="-122"/>
              </a:rPr>
              <a:t>、</a:t>
            </a:r>
          </a:p>
        </p:txBody>
      </p:sp>
      <p:sp>
        <p:nvSpPr>
          <p:cNvPr id="3102" name="文本框 46"/>
          <p:cNvSpPr>
            <a:spLocks noChangeArrowheads="1"/>
          </p:cNvSpPr>
          <p:nvPr/>
        </p:nvSpPr>
        <p:spPr bwMode="auto">
          <a:xfrm>
            <a:off x="3638550" y="5141913"/>
            <a:ext cx="1176338" cy="584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r>
              <a:rPr lang="en-US" altLang="zh-CN" sz="3200">
                <a:solidFill>
                  <a:schemeClr val="bg1"/>
                </a:solidFill>
                <a:latin typeface="微软雅黑" pitchFamily="34" charset="-122"/>
                <a:ea typeface="微软雅黑" pitchFamily="34" charset="-122"/>
                <a:sym typeface="微软雅黑" pitchFamily="34" charset="-122"/>
              </a:rPr>
              <a:t>4</a:t>
            </a:r>
            <a:r>
              <a:rPr lang="zh-CN" altLang="en-US" sz="3200">
                <a:solidFill>
                  <a:schemeClr val="bg1"/>
                </a:solidFill>
                <a:latin typeface="微软雅黑" pitchFamily="34" charset="-122"/>
                <a:ea typeface="微软雅黑" pitchFamily="34" charset="-122"/>
                <a:sym typeface="微软雅黑" pitchFamily="34" charset="-122"/>
              </a:rPr>
              <a:t>、</a:t>
            </a:r>
          </a:p>
        </p:txBody>
      </p:sp>
      <p:grpSp>
        <p:nvGrpSpPr>
          <p:cNvPr id="51" name="组合 50"/>
          <p:cNvGrpSpPr/>
          <p:nvPr/>
        </p:nvGrpSpPr>
        <p:grpSpPr>
          <a:xfrm>
            <a:off x="-12700" y="-26988"/>
            <a:ext cx="4275138" cy="6900863"/>
            <a:chOff x="-12700" y="-26988"/>
            <a:chExt cx="4275138" cy="6900863"/>
          </a:xfrm>
        </p:grpSpPr>
        <p:sp>
          <p:nvSpPr>
            <p:cNvPr id="52" name="任意多边形 26"/>
            <p:cNvSpPr>
              <a:spLocks noChangeArrowheads="1"/>
            </p:cNvSpPr>
            <p:nvPr/>
          </p:nvSpPr>
          <p:spPr bwMode="auto">
            <a:xfrm>
              <a:off x="-12700" y="0"/>
              <a:ext cx="2897188" cy="14288"/>
            </a:xfrm>
            <a:custGeom>
              <a:avLst/>
              <a:gdLst>
                <a:gd name="T0" fmla="*/ 0 w 2897945"/>
                <a:gd name="T1" fmla="*/ 0 h 14068"/>
                <a:gd name="T2" fmla="*/ 2894919 w 2897945"/>
                <a:gd name="T3" fmla="*/ 14968 h 14068"/>
                <a:gd name="T4" fmla="*/ 0 60000 65536"/>
                <a:gd name="T5" fmla="*/ 0 60000 65536"/>
                <a:gd name="T6" fmla="*/ 0 w 2897945"/>
                <a:gd name="T7" fmla="*/ 0 h 14068"/>
                <a:gd name="T8" fmla="*/ 2897945 w 2897945"/>
                <a:gd name="T9" fmla="*/ 14068 h 14068"/>
              </a:gdLst>
              <a:ahLst/>
              <a:cxnLst>
                <a:cxn ang="T4">
                  <a:pos x="T0" y="T1"/>
                </a:cxn>
                <a:cxn ang="T5">
                  <a:pos x="T2" y="T3"/>
                </a:cxn>
              </a:cxnLst>
              <a:rect l="T6" t="T7" r="T8" b="T9"/>
              <a:pathLst>
                <a:path w="2897945" h="14068">
                  <a:moveTo>
                    <a:pt x="0" y="0"/>
                  </a:moveTo>
                  <a:lnTo>
                    <a:pt x="2897945" y="14068"/>
                  </a:lnTo>
                </a:path>
              </a:pathLst>
            </a:cu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p>
              <a:endParaRPr lang="zh-CN" altLang="en-US"/>
            </a:p>
          </p:txBody>
        </p:sp>
        <p:sp>
          <p:nvSpPr>
            <p:cNvPr id="53" name="任意多边形 14335"/>
            <p:cNvSpPr>
              <a:spLocks noChangeArrowheads="1"/>
            </p:cNvSpPr>
            <p:nvPr/>
          </p:nvSpPr>
          <p:spPr bwMode="auto">
            <a:xfrm>
              <a:off x="-3175" y="-26988"/>
              <a:ext cx="1800225" cy="3108326"/>
            </a:xfrm>
            <a:custGeom>
              <a:avLst/>
              <a:gdLst>
                <a:gd name="T0" fmla="*/ 0 w 1800665"/>
                <a:gd name="T1" fmla="*/ 0 h 3108120"/>
                <a:gd name="T2" fmla="*/ 1798905 w 1800665"/>
                <a:gd name="T3" fmla="*/ 0 h 3108120"/>
                <a:gd name="T4" fmla="*/ 15312 w 1800665"/>
                <a:gd name="T5" fmla="*/ 3108944 h 3108120"/>
                <a:gd name="T6" fmla="*/ 0 w 1800665"/>
                <a:gd name="T7" fmla="*/ 0 h 3108120"/>
                <a:gd name="T8" fmla="*/ 0 60000 65536"/>
                <a:gd name="T9" fmla="*/ 0 60000 65536"/>
                <a:gd name="T10" fmla="*/ 0 60000 65536"/>
                <a:gd name="T11" fmla="*/ 0 60000 65536"/>
                <a:gd name="T12" fmla="*/ 0 w 1800665"/>
                <a:gd name="T13" fmla="*/ 0 h 3108120"/>
                <a:gd name="T14" fmla="*/ 1800665 w 1800665"/>
                <a:gd name="T15" fmla="*/ 3108120 h 3108120"/>
              </a:gdLst>
              <a:ahLst/>
              <a:cxnLst>
                <a:cxn ang="T8">
                  <a:pos x="T0" y="T1"/>
                </a:cxn>
                <a:cxn ang="T9">
                  <a:pos x="T2" y="T3"/>
                </a:cxn>
                <a:cxn ang="T10">
                  <a:pos x="T4" y="T5"/>
                </a:cxn>
                <a:cxn ang="T11">
                  <a:pos x="T6" y="T7"/>
                </a:cxn>
              </a:cxnLst>
              <a:rect l="T12" t="T13" r="T14" b="T15"/>
              <a:pathLst>
                <a:path w="1800665" h="3108120">
                  <a:moveTo>
                    <a:pt x="0" y="0"/>
                  </a:moveTo>
                  <a:lnTo>
                    <a:pt x="1800665" y="0"/>
                  </a:lnTo>
                  <a:lnTo>
                    <a:pt x="15328" y="3108120"/>
                  </a:lnTo>
                  <a:cubicBezTo>
                    <a:pt x="10219" y="2072080"/>
                    <a:pt x="5109" y="1036040"/>
                    <a:pt x="0" y="0"/>
                  </a:cubicBezTo>
                  <a:close/>
                </a:path>
              </a:pathLst>
            </a:custGeom>
            <a:gradFill rotWithShape="1">
              <a:gsLst>
                <a:gs pos="0">
                  <a:schemeClr val="tx1">
                    <a:lumMod val="95000"/>
                    <a:lumOff val="5000"/>
                  </a:schemeClr>
                </a:gs>
                <a:gs pos="43999">
                  <a:schemeClr val="accent4">
                    <a:lumMod val="60000"/>
                    <a:lumOff val="40000"/>
                  </a:schemeClr>
                </a:gs>
                <a:gs pos="100000">
                  <a:schemeClr val="accent4"/>
                </a:gs>
              </a:gsLst>
              <a:lin ang="0" scaled="1"/>
            </a:gradFill>
            <a:ln>
              <a:noFill/>
            </a:ln>
            <a:extLst/>
          </p:spPr>
          <p:txBody>
            <a:bodyPr anchor="ctr"/>
            <a:lstStyle/>
            <a:p>
              <a:endParaRPr lang="zh-CN" altLang="en-US"/>
            </a:p>
          </p:txBody>
        </p:sp>
        <p:sp>
          <p:nvSpPr>
            <p:cNvPr id="54" name="任意多边形 14338"/>
            <p:cNvSpPr>
              <a:spLocks noChangeArrowheads="1"/>
            </p:cNvSpPr>
            <p:nvPr/>
          </p:nvSpPr>
          <p:spPr bwMode="auto">
            <a:xfrm>
              <a:off x="0" y="4938713"/>
              <a:ext cx="4262438" cy="1898650"/>
            </a:xfrm>
            <a:custGeom>
              <a:avLst/>
              <a:gdLst>
                <a:gd name="T0" fmla="*/ 0 w 4262510"/>
                <a:gd name="T1" fmla="*/ 0 h 1899138"/>
                <a:gd name="T2" fmla="*/ 4262222 w 4262510"/>
                <a:gd name="T3" fmla="*/ 1897186 h 1899138"/>
                <a:gd name="T4" fmla="*/ 0 w 4262510"/>
                <a:gd name="T5" fmla="*/ 1897186 h 1899138"/>
                <a:gd name="T6" fmla="*/ 0 w 4262510"/>
                <a:gd name="T7" fmla="*/ 0 h 1899138"/>
                <a:gd name="T8" fmla="*/ 0 60000 65536"/>
                <a:gd name="T9" fmla="*/ 0 60000 65536"/>
                <a:gd name="T10" fmla="*/ 0 60000 65536"/>
                <a:gd name="T11" fmla="*/ 0 60000 65536"/>
                <a:gd name="T12" fmla="*/ 0 w 4262510"/>
                <a:gd name="T13" fmla="*/ 0 h 1899138"/>
                <a:gd name="T14" fmla="*/ 4262510 w 4262510"/>
                <a:gd name="T15" fmla="*/ 1899138 h 1899138"/>
              </a:gdLst>
              <a:ahLst/>
              <a:cxnLst>
                <a:cxn ang="T8">
                  <a:pos x="T0" y="T1"/>
                </a:cxn>
                <a:cxn ang="T9">
                  <a:pos x="T2" y="T3"/>
                </a:cxn>
                <a:cxn ang="T10">
                  <a:pos x="T4" y="T5"/>
                </a:cxn>
                <a:cxn ang="T11">
                  <a:pos x="T6" y="T7"/>
                </a:cxn>
              </a:cxnLst>
              <a:rect l="T12" t="T13" r="T14" b="T15"/>
              <a:pathLst>
                <a:path w="4262510" h="1899138">
                  <a:moveTo>
                    <a:pt x="0" y="0"/>
                  </a:moveTo>
                  <a:lnTo>
                    <a:pt x="4262510" y="1899138"/>
                  </a:lnTo>
                  <a:lnTo>
                    <a:pt x="0" y="1899138"/>
                  </a:lnTo>
                  <a:lnTo>
                    <a:pt x="0" y="0"/>
                  </a:lnTo>
                  <a:close/>
                </a:path>
              </a:pathLst>
            </a:custGeom>
            <a:gradFill rotWithShape="1">
              <a:gsLst>
                <a:gs pos="0">
                  <a:schemeClr val="tx1">
                    <a:lumMod val="95000"/>
                    <a:lumOff val="5000"/>
                  </a:schemeClr>
                </a:gs>
                <a:gs pos="50000">
                  <a:schemeClr val="accent4"/>
                </a:gs>
                <a:gs pos="100000">
                  <a:schemeClr val="accent3">
                    <a:lumMod val="50000"/>
                  </a:schemeClr>
                </a:gs>
              </a:gsLst>
              <a:lin ang="18900000" scaled="1"/>
            </a:gradFill>
            <a:ln>
              <a:noFill/>
            </a:ln>
            <a:extLst/>
          </p:spPr>
          <p:txBody>
            <a:bodyPr anchor="ctr"/>
            <a:lstStyle/>
            <a:p>
              <a:endParaRPr lang="zh-CN" altLang="en-US"/>
            </a:p>
          </p:txBody>
        </p:sp>
        <p:sp>
          <p:nvSpPr>
            <p:cNvPr id="55" name="任意多边形 14337"/>
            <p:cNvSpPr>
              <a:spLocks noChangeArrowheads="1"/>
            </p:cNvSpPr>
            <p:nvPr/>
          </p:nvSpPr>
          <p:spPr bwMode="auto">
            <a:xfrm>
              <a:off x="-12700" y="1387475"/>
              <a:ext cx="1827213" cy="5486400"/>
            </a:xfrm>
            <a:custGeom>
              <a:avLst/>
              <a:gdLst>
                <a:gd name="T0" fmla="*/ 0 w 1828800"/>
                <a:gd name="T1" fmla="*/ 0 h 5486400"/>
                <a:gd name="T2" fmla="*/ 1822460 w 1828800"/>
                <a:gd name="T3" fmla="*/ 3348110 h 5486400"/>
                <a:gd name="T4" fmla="*/ 490662 w 1828800"/>
                <a:gd name="T5" fmla="*/ 5458264 h 5486400"/>
                <a:gd name="T6" fmla="*/ 28039 w 1828800"/>
                <a:gd name="T7" fmla="*/ 5486400 h 5486400"/>
                <a:gd name="T8" fmla="*/ 0 w 1828800"/>
                <a:gd name="T9" fmla="*/ 0 h 5486400"/>
                <a:gd name="T10" fmla="*/ 0 60000 65536"/>
                <a:gd name="T11" fmla="*/ 0 60000 65536"/>
                <a:gd name="T12" fmla="*/ 0 60000 65536"/>
                <a:gd name="T13" fmla="*/ 0 60000 65536"/>
                <a:gd name="T14" fmla="*/ 0 60000 65536"/>
                <a:gd name="T15" fmla="*/ 0 w 1828800"/>
                <a:gd name="T16" fmla="*/ 0 h 5486400"/>
                <a:gd name="T17" fmla="*/ 1828800 w 1828800"/>
                <a:gd name="T18" fmla="*/ 5486400 h 5486400"/>
              </a:gdLst>
              <a:ahLst/>
              <a:cxnLst>
                <a:cxn ang="T10">
                  <a:pos x="T0" y="T1"/>
                </a:cxn>
                <a:cxn ang="T11">
                  <a:pos x="T2" y="T3"/>
                </a:cxn>
                <a:cxn ang="T12">
                  <a:pos x="T4" y="T5"/>
                </a:cxn>
                <a:cxn ang="T13">
                  <a:pos x="T6" y="T7"/>
                </a:cxn>
                <a:cxn ang="T14">
                  <a:pos x="T8" y="T9"/>
                </a:cxn>
              </a:cxnLst>
              <a:rect l="T15" t="T16" r="T17" b="T18"/>
              <a:pathLst>
                <a:path w="1828800" h="5486400">
                  <a:moveTo>
                    <a:pt x="0" y="0"/>
                  </a:moveTo>
                  <a:lnTo>
                    <a:pt x="1828800" y="3348110"/>
                  </a:lnTo>
                  <a:lnTo>
                    <a:pt x="492369" y="5458264"/>
                  </a:lnTo>
                  <a:lnTo>
                    <a:pt x="28135" y="5486400"/>
                  </a:lnTo>
                  <a:lnTo>
                    <a:pt x="0" y="0"/>
                  </a:lnTo>
                  <a:close/>
                </a:path>
              </a:pathLst>
            </a:custGeom>
            <a:gradFill rotWithShape="1">
              <a:gsLst>
                <a:gs pos="0">
                  <a:schemeClr val="tx1">
                    <a:lumMod val="95000"/>
                    <a:lumOff val="5000"/>
                  </a:schemeClr>
                </a:gs>
                <a:gs pos="50000">
                  <a:schemeClr val="accent3">
                    <a:lumMod val="75000"/>
                  </a:schemeClr>
                </a:gs>
                <a:gs pos="100000">
                  <a:schemeClr val="accent4"/>
                </a:gs>
              </a:gsLst>
              <a:lin ang="18900000" scaled="1"/>
            </a:gradFill>
            <a:ln>
              <a:noFill/>
            </a:ln>
            <a:extLst/>
          </p:spPr>
          <p:txBody>
            <a:bodyPr anchor="ctr"/>
            <a:lstStyle/>
            <a:p>
              <a:endParaRPr lang="zh-CN" altLang="en-US"/>
            </a:p>
          </p:txBody>
        </p:sp>
      </p:grpSp>
      <p:grpSp>
        <p:nvGrpSpPr>
          <p:cNvPr id="56" name="组合 55"/>
          <p:cNvGrpSpPr/>
          <p:nvPr/>
        </p:nvGrpSpPr>
        <p:grpSpPr>
          <a:xfrm>
            <a:off x="6457950" y="-6350"/>
            <a:ext cx="5754688" cy="6853238"/>
            <a:chOff x="6457950" y="-6350"/>
            <a:chExt cx="5754688" cy="6853238"/>
          </a:xfrm>
        </p:grpSpPr>
        <p:sp>
          <p:nvSpPr>
            <p:cNvPr id="57" name="任意多边形 20"/>
            <p:cNvSpPr>
              <a:spLocks noChangeArrowheads="1"/>
            </p:cNvSpPr>
            <p:nvPr/>
          </p:nvSpPr>
          <p:spPr bwMode="auto">
            <a:xfrm>
              <a:off x="10136188" y="223838"/>
              <a:ext cx="2060575" cy="5546725"/>
            </a:xfrm>
            <a:custGeom>
              <a:avLst/>
              <a:gdLst>
                <a:gd name="T0" fmla="*/ 2752519 w 1871003"/>
                <a:gd name="T1" fmla="*/ 0 h 4276578"/>
                <a:gd name="T2" fmla="*/ 0 w 1871003"/>
                <a:gd name="T3" fmla="*/ 7245282 h 4276578"/>
                <a:gd name="T4" fmla="*/ 2731823 w 1871003"/>
                <a:gd name="T5" fmla="*/ 12102008 h 4276578"/>
                <a:gd name="T6" fmla="*/ 2752519 w 1871003"/>
                <a:gd name="T7" fmla="*/ 0 h 4276578"/>
                <a:gd name="T8" fmla="*/ 0 60000 65536"/>
                <a:gd name="T9" fmla="*/ 0 60000 65536"/>
                <a:gd name="T10" fmla="*/ 0 60000 65536"/>
                <a:gd name="T11" fmla="*/ 0 60000 65536"/>
                <a:gd name="T12" fmla="*/ 0 w 1871003"/>
                <a:gd name="T13" fmla="*/ 0 h 4276578"/>
                <a:gd name="T14" fmla="*/ 1871003 w 1871003"/>
                <a:gd name="T15" fmla="*/ 4276578 h 4276578"/>
              </a:gdLst>
              <a:ahLst/>
              <a:cxnLst>
                <a:cxn ang="T8">
                  <a:pos x="T0" y="T1"/>
                </a:cxn>
                <a:cxn ang="T9">
                  <a:pos x="T2" y="T3"/>
                </a:cxn>
                <a:cxn ang="T10">
                  <a:pos x="T4" y="T5"/>
                </a:cxn>
                <a:cxn ang="T11">
                  <a:pos x="T6" y="T7"/>
                </a:cxn>
              </a:cxnLst>
              <a:rect l="T12" t="T13" r="T14" b="T15"/>
              <a:pathLst>
                <a:path w="1871003" h="4276578">
                  <a:moveTo>
                    <a:pt x="1871003" y="0"/>
                  </a:moveTo>
                  <a:lnTo>
                    <a:pt x="0" y="2560320"/>
                  </a:lnTo>
                  <a:lnTo>
                    <a:pt x="1856935" y="4276578"/>
                  </a:lnTo>
                  <a:cubicBezTo>
                    <a:pt x="1861624" y="2851052"/>
                    <a:pt x="1866314" y="1425526"/>
                    <a:pt x="1871003" y="0"/>
                  </a:cubicBezTo>
                  <a:close/>
                </a:path>
              </a:pathLst>
            </a:custGeom>
            <a:gradFill rotWithShape="1">
              <a:gsLst>
                <a:gs pos="0">
                  <a:schemeClr val="tx1">
                    <a:lumMod val="95000"/>
                    <a:lumOff val="5000"/>
                  </a:schemeClr>
                </a:gs>
                <a:gs pos="50000">
                  <a:schemeClr val="accent3">
                    <a:lumMod val="75000"/>
                  </a:schemeClr>
                </a:gs>
                <a:gs pos="100000">
                  <a:schemeClr val="accent4"/>
                </a:gs>
              </a:gsLst>
              <a:lin ang="18900000" scaled="1"/>
            </a:gradFill>
            <a:ln>
              <a:noFill/>
            </a:ln>
            <a:extLst/>
          </p:spPr>
          <p:txBody>
            <a:bodyPr anchor="ctr"/>
            <a:lstStyle/>
            <a:p>
              <a:endParaRPr lang="zh-CN" altLang="en-US"/>
            </a:p>
          </p:txBody>
        </p:sp>
        <p:sp>
          <p:nvSpPr>
            <p:cNvPr id="58" name="任意多边形 3"/>
            <p:cNvSpPr>
              <a:spLocks noChangeArrowheads="1"/>
            </p:cNvSpPr>
            <p:nvPr/>
          </p:nvSpPr>
          <p:spPr bwMode="auto">
            <a:xfrm>
              <a:off x="6457950" y="11113"/>
              <a:ext cx="5734050" cy="2208212"/>
            </a:xfrm>
            <a:custGeom>
              <a:avLst/>
              <a:gdLst>
                <a:gd name="T0" fmla="*/ 5849617 w 5852160"/>
                <a:gd name="T1" fmla="*/ 0 h 2208628"/>
                <a:gd name="T2" fmla="*/ 0 w 5852160"/>
                <a:gd name="T3" fmla="*/ 0 h 2208628"/>
                <a:gd name="T4" fmla="*/ 5849617 w 5852160"/>
                <a:gd name="T5" fmla="*/ 2206964 h 2208628"/>
                <a:gd name="T6" fmla="*/ 5849617 w 5852160"/>
                <a:gd name="T7" fmla="*/ 0 h 2208628"/>
                <a:gd name="T8" fmla="*/ 0 60000 65536"/>
                <a:gd name="T9" fmla="*/ 0 60000 65536"/>
                <a:gd name="T10" fmla="*/ 0 60000 65536"/>
                <a:gd name="T11" fmla="*/ 0 60000 65536"/>
                <a:gd name="T12" fmla="*/ 0 w 5852160"/>
                <a:gd name="T13" fmla="*/ 0 h 2208628"/>
                <a:gd name="T14" fmla="*/ 5852160 w 5852160"/>
                <a:gd name="T15" fmla="*/ 2208628 h 2208628"/>
              </a:gdLst>
              <a:ahLst/>
              <a:cxnLst>
                <a:cxn ang="T8">
                  <a:pos x="T0" y="T1"/>
                </a:cxn>
                <a:cxn ang="T9">
                  <a:pos x="T2" y="T3"/>
                </a:cxn>
                <a:cxn ang="T10">
                  <a:pos x="T4" y="T5"/>
                </a:cxn>
                <a:cxn ang="T11">
                  <a:pos x="T6" y="T7"/>
                </a:cxn>
              </a:cxnLst>
              <a:rect l="T12" t="T13" r="T14" b="T15"/>
              <a:pathLst>
                <a:path w="5852160" h="2208628">
                  <a:moveTo>
                    <a:pt x="5852160" y="0"/>
                  </a:moveTo>
                  <a:lnTo>
                    <a:pt x="0" y="0"/>
                  </a:lnTo>
                  <a:lnTo>
                    <a:pt x="5852160" y="2208628"/>
                  </a:lnTo>
                  <a:lnTo>
                    <a:pt x="5852160" y="0"/>
                  </a:lnTo>
                  <a:close/>
                </a:path>
              </a:pathLst>
            </a:custGeom>
            <a:gradFill rotWithShape="1">
              <a:gsLst>
                <a:gs pos="0">
                  <a:schemeClr val="tx1">
                    <a:lumMod val="95000"/>
                    <a:lumOff val="5000"/>
                  </a:schemeClr>
                </a:gs>
                <a:gs pos="50000">
                  <a:schemeClr val="accent4">
                    <a:lumMod val="60000"/>
                    <a:lumOff val="40000"/>
                  </a:schemeClr>
                </a:gs>
                <a:gs pos="100000">
                  <a:schemeClr val="accent4">
                    <a:lumMod val="75000"/>
                  </a:schemeClr>
                </a:gs>
              </a:gsLst>
              <a:lin ang="18900000" scaled="1"/>
            </a:gradFill>
            <a:ln>
              <a:noFill/>
            </a:ln>
            <a:extLst/>
          </p:spPr>
          <p:txBody>
            <a:bodyPr anchor="ctr"/>
            <a:lstStyle/>
            <a:p>
              <a:endParaRPr lang="zh-CN" altLang="en-US"/>
            </a:p>
          </p:txBody>
        </p:sp>
        <p:sp>
          <p:nvSpPr>
            <p:cNvPr id="59" name="任意多边形 4"/>
            <p:cNvSpPr>
              <a:spLocks noChangeArrowheads="1"/>
            </p:cNvSpPr>
            <p:nvPr/>
          </p:nvSpPr>
          <p:spPr bwMode="auto">
            <a:xfrm>
              <a:off x="9424988" y="4543425"/>
              <a:ext cx="2771775" cy="2039938"/>
            </a:xfrm>
            <a:custGeom>
              <a:avLst/>
              <a:gdLst>
                <a:gd name="T0" fmla="*/ 2773095 w 2771335"/>
                <a:gd name="T1" fmla="*/ 98497 h 2039815"/>
                <a:gd name="T2" fmla="*/ 0 w 2771335"/>
                <a:gd name="T3" fmla="*/ 2040307 h 2039815"/>
                <a:gd name="T4" fmla="*/ 1182438 w 2771335"/>
                <a:gd name="T5" fmla="*/ 0 h 2039815"/>
                <a:gd name="T6" fmla="*/ 84458 w 2771335"/>
                <a:gd name="T7" fmla="*/ 562843 h 2039815"/>
                <a:gd name="T8" fmla="*/ 0 60000 65536"/>
                <a:gd name="T9" fmla="*/ 0 60000 65536"/>
                <a:gd name="T10" fmla="*/ 0 60000 65536"/>
                <a:gd name="T11" fmla="*/ 0 60000 65536"/>
                <a:gd name="T12" fmla="*/ 0 w 2771335"/>
                <a:gd name="T13" fmla="*/ 0 h 2039815"/>
                <a:gd name="T14" fmla="*/ 2771335 w 2771335"/>
                <a:gd name="T15" fmla="*/ 2039815 h 2039815"/>
              </a:gdLst>
              <a:ahLst/>
              <a:cxnLst>
                <a:cxn ang="T8">
                  <a:pos x="T0" y="T1"/>
                </a:cxn>
                <a:cxn ang="T9">
                  <a:pos x="T2" y="T3"/>
                </a:cxn>
                <a:cxn ang="T10">
                  <a:pos x="T4" y="T5"/>
                </a:cxn>
                <a:cxn ang="T11">
                  <a:pos x="T6" y="T7"/>
                </a:cxn>
              </a:cxnLst>
              <a:rect l="T12" t="T13" r="T14" b="T15"/>
              <a:pathLst>
                <a:path w="2771335" h="2039815">
                  <a:moveTo>
                    <a:pt x="2771335" y="98473"/>
                  </a:moveTo>
                  <a:lnTo>
                    <a:pt x="0" y="2039815"/>
                  </a:lnTo>
                  <a:lnTo>
                    <a:pt x="1181686" y="0"/>
                  </a:lnTo>
                  <a:lnTo>
                    <a:pt x="84406" y="562707"/>
                  </a:lnTo>
                </a:path>
              </a:pathLst>
            </a:cu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p>
              <a:endParaRPr lang="zh-CN" altLang="en-US"/>
            </a:p>
          </p:txBody>
        </p:sp>
        <p:sp>
          <p:nvSpPr>
            <p:cNvPr id="60" name="任意多边形 5"/>
            <p:cNvSpPr>
              <a:spLocks noChangeArrowheads="1"/>
            </p:cNvSpPr>
            <p:nvPr/>
          </p:nvSpPr>
          <p:spPr bwMode="auto">
            <a:xfrm>
              <a:off x="10367963" y="4530725"/>
              <a:ext cx="1828800" cy="2292350"/>
            </a:xfrm>
            <a:custGeom>
              <a:avLst/>
              <a:gdLst>
                <a:gd name="T0" fmla="*/ 1800665 w 1828800"/>
                <a:gd name="T1" fmla="*/ 266966 h 2293034"/>
                <a:gd name="T2" fmla="*/ 1800665 w 1828800"/>
                <a:gd name="T3" fmla="*/ 168612 h 2293034"/>
                <a:gd name="T4" fmla="*/ 0 w 1828800"/>
                <a:gd name="T5" fmla="*/ 2290299 h 2293034"/>
                <a:gd name="T6" fmla="*/ 1828800 w 1828800"/>
                <a:gd name="T7" fmla="*/ 2276247 h 2293034"/>
                <a:gd name="T8" fmla="*/ 1645920 w 1828800"/>
                <a:gd name="T9" fmla="*/ 0 h 2293034"/>
                <a:gd name="T10" fmla="*/ 0 60000 65536"/>
                <a:gd name="T11" fmla="*/ 0 60000 65536"/>
                <a:gd name="T12" fmla="*/ 0 60000 65536"/>
                <a:gd name="T13" fmla="*/ 0 60000 65536"/>
                <a:gd name="T14" fmla="*/ 0 60000 65536"/>
                <a:gd name="T15" fmla="*/ 0 w 1828800"/>
                <a:gd name="T16" fmla="*/ 0 h 2293034"/>
                <a:gd name="T17" fmla="*/ 1828800 w 1828800"/>
                <a:gd name="T18" fmla="*/ 2293034 h 2293034"/>
              </a:gdLst>
              <a:ahLst/>
              <a:cxnLst>
                <a:cxn ang="T10">
                  <a:pos x="T0" y="T1"/>
                </a:cxn>
                <a:cxn ang="T11">
                  <a:pos x="T2" y="T3"/>
                </a:cxn>
                <a:cxn ang="T12">
                  <a:pos x="T4" y="T5"/>
                </a:cxn>
                <a:cxn ang="T13">
                  <a:pos x="T6" y="T7"/>
                </a:cxn>
                <a:cxn ang="T14">
                  <a:pos x="T8" y="T9"/>
                </a:cxn>
              </a:cxnLst>
              <a:rect l="T15" t="T16" r="T17" b="T18"/>
              <a:pathLst>
                <a:path w="1828800" h="2293034">
                  <a:moveTo>
                    <a:pt x="1800665" y="267286"/>
                  </a:moveTo>
                  <a:lnTo>
                    <a:pt x="1800665" y="168812"/>
                  </a:lnTo>
                  <a:lnTo>
                    <a:pt x="0" y="2293034"/>
                  </a:lnTo>
                  <a:lnTo>
                    <a:pt x="1828800" y="2278966"/>
                  </a:lnTo>
                  <a:lnTo>
                    <a:pt x="1645920" y="0"/>
                  </a:lnTo>
                </a:path>
              </a:pathLst>
            </a:cu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p>
              <a:endParaRPr lang="zh-CN" altLang="en-US"/>
            </a:p>
          </p:txBody>
        </p:sp>
        <p:sp>
          <p:nvSpPr>
            <p:cNvPr id="61" name="任意多边形 24"/>
            <p:cNvSpPr>
              <a:spLocks noChangeArrowheads="1"/>
            </p:cNvSpPr>
            <p:nvPr/>
          </p:nvSpPr>
          <p:spPr bwMode="auto">
            <a:xfrm rot="10800000">
              <a:off x="10410825" y="3738563"/>
              <a:ext cx="1801813" cy="3108325"/>
            </a:xfrm>
            <a:custGeom>
              <a:avLst/>
              <a:gdLst>
                <a:gd name="T0" fmla="*/ 0 w 1800665"/>
                <a:gd name="T1" fmla="*/ 0 h 3108120"/>
                <a:gd name="T2" fmla="*/ 1805261 w 1800665"/>
                <a:gd name="T3" fmla="*/ 0 h 3108120"/>
                <a:gd name="T4" fmla="*/ 15368 w 1800665"/>
                <a:gd name="T5" fmla="*/ 3108939 h 3108120"/>
                <a:gd name="T6" fmla="*/ 0 w 1800665"/>
                <a:gd name="T7" fmla="*/ 0 h 3108120"/>
                <a:gd name="T8" fmla="*/ 0 60000 65536"/>
                <a:gd name="T9" fmla="*/ 0 60000 65536"/>
                <a:gd name="T10" fmla="*/ 0 60000 65536"/>
                <a:gd name="T11" fmla="*/ 0 60000 65536"/>
                <a:gd name="T12" fmla="*/ 0 w 1800665"/>
                <a:gd name="T13" fmla="*/ 0 h 3108120"/>
                <a:gd name="T14" fmla="*/ 1800665 w 1800665"/>
                <a:gd name="T15" fmla="*/ 3108120 h 3108120"/>
              </a:gdLst>
              <a:ahLst/>
              <a:cxnLst>
                <a:cxn ang="T8">
                  <a:pos x="T0" y="T1"/>
                </a:cxn>
                <a:cxn ang="T9">
                  <a:pos x="T2" y="T3"/>
                </a:cxn>
                <a:cxn ang="T10">
                  <a:pos x="T4" y="T5"/>
                </a:cxn>
                <a:cxn ang="T11">
                  <a:pos x="T6" y="T7"/>
                </a:cxn>
              </a:cxnLst>
              <a:rect l="T12" t="T13" r="T14" b="T15"/>
              <a:pathLst>
                <a:path w="1800665" h="3108120">
                  <a:moveTo>
                    <a:pt x="0" y="0"/>
                  </a:moveTo>
                  <a:lnTo>
                    <a:pt x="1800665" y="0"/>
                  </a:lnTo>
                  <a:lnTo>
                    <a:pt x="15328" y="3108120"/>
                  </a:lnTo>
                  <a:cubicBezTo>
                    <a:pt x="10219" y="2072080"/>
                    <a:pt x="5109" y="1036040"/>
                    <a:pt x="0" y="0"/>
                  </a:cubicBezTo>
                  <a:close/>
                </a:path>
              </a:pathLst>
            </a:custGeom>
            <a:gradFill rotWithShape="1">
              <a:gsLst>
                <a:gs pos="0">
                  <a:schemeClr val="tx1">
                    <a:lumMod val="95000"/>
                    <a:lumOff val="5000"/>
                  </a:schemeClr>
                </a:gs>
                <a:gs pos="43999">
                  <a:schemeClr val="accent3">
                    <a:lumMod val="75000"/>
                  </a:schemeClr>
                </a:gs>
                <a:gs pos="100000">
                  <a:schemeClr val="accent4"/>
                </a:gs>
              </a:gsLst>
              <a:lin ang="0" scaled="1"/>
            </a:gradFill>
            <a:ln>
              <a:noFill/>
            </a:ln>
            <a:extLst/>
          </p:spPr>
          <p:txBody>
            <a:bodyPr anchor="ctr"/>
            <a:lstStyle/>
            <a:p>
              <a:endParaRPr lang="zh-CN" altLang="en-US"/>
            </a:p>
          </p:txBody>
        </p:sp>
        <p:sp>
          <p:nvSpPr>
            <p:cNvPr id="62" name="任意多边形 16"/>
            <p:cNvSpPr>
              <a:spLocks noChangeArrowheads="1"/>
            </p:cNvSpPr>
            <p:nvPr/>
          </p:nvSpPr>
          <p:spPr bwMode="auto">
            <a:xfrm>
              <a:off x="6457950" y="-6350"/>
              <a:ext cx="4768850" cy="2181225"/>
            </a:xfrm>
            <a:custGeom>
              <a:avLst/>
              <a:gdLst>
                <a:gd name="T0" fmla="*/ 0 w 4768948"/>
                <a:gd name="T1" fmla="*/ 0 h 2180493"/>
                <a:gd name="T2" fmla="*/ 4768554 w 4768948"/>
                <a:gd name="T3" fmla="*/ 1845346 h 2180493"/>
                <a:gd name="T4" fmla="*/ 3896427 w 4768948"/>
                <a:gd name="T5" fmla="*/ 2183422 h 2180493"/>
                <a:gd name="T6" fmla="*/ 0 w 4768948"/>
                <a:gd name="T7" fmla="*/ 0 h 2180493"/>
                <a:gd name="T8" fmla="*/ 0 60000 65536"/>
                <a:gd name="T9" fmla="*/ 0 60000 65536"/>
                <a:gd name="T10" fmla="*/ 0 60000 65536"/>
                <a:gd name="T11" fmla="*/ 0 60000 65536"/>
                <a:gd name="T12" fmla="*/ 0 w 4768948"/>
                <a:gd name="T13" fmla="*/ 0 h 2180493"/>
                <a:gd name="T14" fmla="*/ 4768948 w 4768948"/>
                <a:gd name="T15" fmla="*/ 2180493 h 2180493"/>
              </a:gdLst>
              <a:ahLst/>
              <a:cxnLst>
                <a:cxn ang="T8">
                  <a:pos x="T0" y="T1"/>
                </a:cxn>
                <a:cxn ang="T9">
                  <a:pos x="T2" y="T3"/>
                </a:cxn>
                <a:cxn ang="T10">
                  <a:pos x="T4" y="T5"/>
                </a:cxn>
                <a:cxn ang="T11">
                  <a:pos x="T6" y="T7"/>
                </a:cxn>
              </a:cxnLst>
              <a:rect l="T12" t="T13" r="T14" b="T15"/>
              <a:pathLst>
                <a:path w="4768948" h="2180493">
                  <a:moveTo>
                    <a:pt x="0" y="0"/>
                  </a:moveTo>
                  <a:lnTo>
                    <a:pt x="4768948" y="1842868"/>
                  </a:lnTo>
                  <a:lnTo>
                    <a:pt x="3896751" y="2180493"/>
                  </a:lnTo>
                  <a:lnTo>
                    <a:pt x="0" y="0"/>
                  </a:lnTo>
                  <a:close/>
                </a:path>
              </a:pathLst>
            </a:custGeom>
            <a:solidFill>
              <a:srgbClr val="0C0C0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nchor="ctr"/>
            <a:lstStyle/>
            <a:p>
              <a:endParaRPr lang="zh-CN" altLang="en-US"/>
            </a:p>
          </p:txBody>
        </p:sp>
        <p:sp>
          <p:nvSpPr>
            <p:cNvPr id="63" name="任意多边形 17"/>
            <p:cNvSpPr>
              <a:spLocks noChangeArrowheads="1"/>
            </p:cNvSpPr>
            <p:nvPr/>
          </p:nvSpPr>
          <p:spPr bwMode="auto">
            <a:xfrm>
              <a:off x="10325100" y="2166938"/>
              <a:ext cx="450850" cy="125412"/>
            </a:xfrm>
            <a:custGeom>
              <a:avLst/>
              <a:gdLst>
                <a:gd name="T0" fmla="*/ 0 w 450166"/>
                <a:gd name="T1" fmla="*/ 0 h 126609"/>
                <a:gd name="T2" fmla="*/ 0 w 450166"/>
                <a:gd name="T3" fmla="*/ 121889 h 126609"/>
                <a:gd name="T4" fmla="*/ 452908 w 450166"/>
                <a:gd name="T5" fmla="*/ 54172 h 126609"/>
                <a:gd name="T6" fmla="*/ 0 60000 65536"/>
                <a:gd name="T7" fmla="*/ 0 60000 65536"/>
                <a:gd name="T8" fmla="*/ 0 60000 65536"/>
                <a:gd name="T9" fmla="*/ 0 w 450166"/>
                <a:gd name="T10" fmla="*/ 0 h 126609"/>
                <a:gd name="T11" fmla="*/ 450166 w 450166"/>
                <a:gd name="T12" fmla="*/ 126609 h 126609"/>
              </a:gdLst>
              <a:ahLst/>
              <a:cxnLst>
                <a:cxn ang="T6">
                  <a:pos x="T0" y="T1"/>
                </a:cxn>
                <a:cxn ang="T7">
                  <a:pos x="T2" y="T3"/>
                </a:cxn>
                <a:cxn ang="T8">
                  <a:pos x="T4" y="T5"/>
                </a:cxn>
              </a:cxnLst>
              <a:rect l="T9" t="T10" r="T11" b="T12"/>
              <a:pathLst>
                <a:path w="450166" h="126609">
                  <a:moveTo>
                    <a:pt x="0" y="0"/>
                  </a:moveTo>
                  <a:lnTo>
                    <a:pt x="0" y="126609"/>
                  </a:lnTo>
                  <a:lnTo>
                    <a:pt x="450166" y="56270"/>
                  </a:lnTo>
                </a:path>
              </a:pathLst>
            </a:cu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p>
              <a:endParaRPr lang="zh-CN" altLang="en-US"/>
            </a:p>
          </p:txBody>
        </p:sp>
        <p:sp>
          <p:nvSpPr>
            <p:cNvPr id="64" name="任意多边形 18"/>
            <p:cNvSpPr>
              <a:spLocks noChangeArrowheads="1"/>
            </p:cNvSpPr>
            <p:nvPr/>
          </p:nvSpPr>
          <p:spPr bwMode="auto">
            <a:xfrm>
              <a:off x="10099675" y="1822450"/>
              <a:ext cx="1125538" cy="1757363"/>
            </a:xfrm>
            <a:custGeom>
              <a:avLst/>
              <a:gdLst>
                <a:gd name="T0" fmla="*/ 211107 w 1125416"/>
                <a:gd name="T1" fmla="*/ 350815 h 1758461"/>
                <a:gd name="T2" fmla="*/ 1125904 w 1125416"/>
                <a:gd name="T3" fmla="*/ 0 h 1758461"/>
                <a:gd name="T4" fmla="*/ 0 w 1125416"/>
                <a:gd name="T5" fmla="*/ 1754073 h 1758461"/>
                <a:gd name="T6" fmla="*/ 211107 w 1125416"/>
                <a:gd name="T7" fmla="*/ 350815 h 1758461"/>
                <a:gd name="T8" fmla="*/ 0 60000 65536"/>
                <a:gd name="T9" fmla="*/ 0 60000 65536"/>
                <a:gd name="T10" fmla="*/ 0 60000 65536"/>
                <a:gd name="T11" fmla="*/ 0 60000 65536"/>
                <a:gd name="T12" fmla="*/ 0 w 1125416"/>
                <a:gd name="T13" fmla="*/ 0 h 1758461"/>
                <a:gd name="T14" fmla="*/ 1125416 w 1125416"/>
                <a:gd name="T15" fmla="*/ 1758461 h 1758461"/>
              </a:gdLst>
              <a:ahLst/>
              <a:cxnLst>
                <a:cxn ang="T8">
                  <a:pos x="T0" y="T1"/>
                </a:cxn>
                <a:cxn ang="T9">
                  <a:pos x="T2" y="T3"/>
                </a:cxn>
                <a:cxn ang="T10">
                  <a:pos x="T4" y="T5"/>
                </a:cxn>
                <a:cxn ang="T11">
                  <a:pos x="T6" y="T7"/>
                </a:cxn>
              </a:cxnLst>
              <a:rect l="T12" t="T13" r="T14" b="T15"/>
              <a:pathLst>
                <a:path w="1125416" h="1758461">
                  <a:moveTo>
                    <a:pt x="211015" y="351692"/>
                  </a:moveTo>
                  <a:lnTo>
                    <a:pt x="1125416" y="0"/>
                  </a:lnTo>
                  <a:lnTo>
                    <a:pt x="0" y="1758461"/>
                  </a:lnTo>
                  <a:lnTo>
                    <a:pt x="211015" y="351692"/>
                  </a:lnTo>
                  <a:close/>
                </a:path>
              </a:pathLst>
            </a:custGeom>
            <a:solidFill>
              <a:srgbClr val="161616"/>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nchor="ctr"/>
            <a:lstStyle/>
            <a:p>
              <a:endParaRPr lang="zh-CN" altLang="en-US"/>
            </a:p>
          </p:txBody>
        </p:sp>
        <p:sp>
          <p:nvSpPr>
            <p:cNvPr id="65" name="任意多边形 23"/>
            <p:cNvSpPr>
              <a:spLocks noChangeArrowheads="1"/>
            </p:cNvSpPr>
            <p:nvPr/>
          </p:nvSpPr>
          <p:spPr bwMode="auto">
            <a:xfrm>
              <a:off x="10099675" y="3479800"/>
              <a:ext cx="1376363" cy="1606550"/>
            </a:xfrm>
            <a:custGeom>
              <a:avLst/>
              <a:gdLst>
                <a:gd name="T0" fmla="*/ 0 w 1419646"/>
                <a:gd name="T1" fmla="*/ 0 h 1589649"/>
                <a:gd name="T2" fmla="*/ 730191 w 1419646"/>
                <a:gd name="T3" fmla="*/ 1658339 h 1589649"/>
                <a:gd name="T4" fmla="*/ 1254272 w 1419646"/>
                <a:gd name="T5" fmla="*/ 1572023 h 1589649"/>
                <a:gd name="T6" fmla="*/ 24858 w 1419646"/>
                <a:gd name="T7" fmla="*/ 58703 h 1589649"/>
                <a:gd name="T8" fmla="*/ 0 w 1419646"/>
                <a:gd name="T9" fmla="*/ 0 h 1589649"/>
                <a:gd name="T10" fmla="*/ 0 60000 65536"/>
                <a:gd name="T11" fmla="*/ 0 60000 65536"/>
                <a:gd name="T12" fmla="*/ 0 60000 65536"/>
                <a:gd name="T13" fmla="*/ 0 60000 65536"/>
                <a:gd name="T14" fmla="*/ 0 60000 65536"/>
                <a:gd name="T15" fmla="*/ 0 w 1419646"/>
                <a:gd name="T16" fmla="*/ 0 h 1589649"/>
                <a:gd name="T17" fmla="*/ 1419646 w 1419646"/>
                <a:gd name="T18" fmla="*/ 1589649 h 1589649"/>
              </a:gdLst>
              <a:ahLst/>
              <a:cxnLst>
                <a:cxn ang="T10">
                  <a:pos x="T0" y="T1"/>
                </a:cxn>
                <a:cxn ang="T11">
                  <a:pos x="T2" y="T3"/>
                </a:cxn>
                <a:cxn ang="T12">
                  <a:pos x="T4" y="T5"/>
                </a:cxn>
                <a:cxn ang="T13">
                  <a:pos x="T6" y="T7"/>
                </a:cxn>
                <a:cxn ang="T14">
                  <a:pos x="T8" y="T9"/>
                </a:cxn>
              </a:cxnLst>
              <a:rect l="T15" t="T16" r="T17" b="T18"/>
              <a:pathLst>
                <a:path w="1419646" h="1589649">
                  <a:moveTo>
                    <a:pt x="0" y="0"/>
                  </a:moveTo>
                  <a:lnTo>
                    <a:pt x="826467" y="1589649"/>
                  </a:lnTo>
                  <a:lnTo>
                    <a:pt x="1419646" y="1506908"/>
                  </a:lnTo>
                  <a:lnTo>
                    <a:pt x="28136" y="56271"/>
                  </a:lnTo>
                  <a:lnTo>
                    <a:pt x="0" y="0"/>
                  </a:lnTo>
                  <a:close/>
                </a:path>
              </a:pathLst>
            </a:custGeom>
            <a:solidFill>
              <a:srgbClr val="0D0D0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nchor="ctr"/>
            <a:lstStyle/>
            <a:p>
              <a:endParaRPr lang="zh-CN" altLang="en-US"/>
            </a:p>
          </p:txBody>
        </p:sp>
        <p:sp>
          <p:nvSpPr>
            <p:cNvPr id="66" name="任意多边形 27"/>
            <p:cNvSpPr>
              <a:spLocks noChangeArrowheads="1"/>
            </p:cNvSpPr>
            <p:nvPr/>
          </p:nvSpPr>
          <p:spPr bwMode="auto">
            <a:xfrm>
              <a:off x="10396538" y="5006975"/>
              <a:ext cx="1076325" cy="1830388"/>
            </a:xfrm>
            <a:custGeom>
              <a:avLst/>
              <a:gdLst>
                <a:gd name="T0" fmla="*/ 0 w 1077095"/>
                <a:gd name="T1" fmla="*/ 1829647 h 1830635"/>
                <a:gd name="T2" fmla="*/ 1074019 w 1077095"/>
                <a:gd name="T3" fmla="*/ 0 h 1830635"/>
                <a:gd name="T4" fmla="*/ 501331 w 1077095"/>
                <a:gd name="T5" fmla="*/ 70304 h 1830635"/>
                <a:gd name="T6" fmla="*/ 0 w 1077095"/>
                <a:gd name="T7" fmla="*/ 1829647 h 1830635"/>
                <a:gd name="T8" fmla="*/ 0 60000 65536"/>
                <a:gd name="T9" fmla="*/ 0 60000 65536"/>
                <a:gd name="T10" fmla="*/ 0 60000 65536"/>
                <a:gd name="T11" fmla="*/ 0 60000 65536"/>
                <a:gd name="T12" fmla="*/ 0 w 1077095"/>
                <a:gd name="T13" fmla="*/ 0 h 1830635"/>
                <a:gd name="T14" fmla="*/ 1077095 w 1077095"/>
                <a:gd name="T15" fmla="*/ 1830635 h 1830635"/>
              </a:gdLst>
              <a:ahLst/>
              <a:cxnLst>
                <a:cxn ang="T8">
                  <a:pos x="T0" y="T1"/>
                </a:cxn>
                <a:cxn ang="T9">
                  <a:pos x="T2" y="T3"/>
                </a:cxn>
                <a:cxn ang="T10">
                  <a:pos x="T4" y="T5"/>
                </a:cxn>
                <a:cxn ang="T11">
                  <a:pos x="T6" y="T7"/>
                </a:cxn>
              </a:cxnLst>
              <a:rect l="T12" t="T13" r="T14" b="T15"/>
              <a:pathLst>
                <a:path w="1077095" h="1830635">
                  <a:moveTo>
                    <a:pt x="0" y="1830635"/>
                  </a:moveTo>
                  <a:lnTo>
                    <a:pt x="1077095" y="0"/>
                  </a:lnTo>
                  <a:lnTo>
                    <a:pt x="502767" y="70340"/>
                  </a:lnTo>
                  <a:lnTo>
                    <a:pt x="0" y="1830635"/>
                  </a:lnTo>
                  <a:close/>
                </a:path>
              </a:pathLst>
            </a:custGeom>
            <a:solidFill>
              <a:srgbClr val="161616"/>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nchor="ctr"/>
            <a:lstStyle/>
            <a:p>
              <a:endParaRPr lang="zh-CN" altLang="en-US"/>
            </a:p>
          </p:txBody>
        </p:sp>
      </p:grpSp>
    </p:spTree>
  </p:cSld>
  <p:clrMapOvr>
    <a:masterClrMapping/>
  </p:clrMapOvr>
  <p:transition spd="slow" advTm="3000">
    <p:fad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任意多边形 26"/>
          <p:cNvSpPr>
            <a:spLocks noChangeArrowheads="1"/>
          </p:cNvSpPr>
          <p:nvPr/>
        </p:nvSpPr>
        <p:spPr bwMode="auto">
          <a:xfrm>
            <a:off x="-12700" y="0"/>
            <a:ext cx="2897188" cy="14288"/>
          </a:xfrm>
          <a:custGeom>
            <a:avLst/>
            <a:gdLst>
              <a:gd name="T0" fmla="*/ 0 w 2897945"/>
              <a:gd name="T1" fmla="*/ 0 h 14068"/>
              <a:gd name="T2" fmla="*/ 2894919 w 2897945"/>
              <a:gd name="T3" fmla="*/ 14968 h 14068"/>
              <a:gd name="T4" fmla="*/ 0 60000 65536"/>
              <a:gd name="T5" fmla="*/ 0 60000 65536"/>
              <a:gd name="T6" fmla="*/ 0 w 2897945"/>
              <a:gd name="T7" fmla="*/ 0 h 14068"/>
              <a:gd name="T8" fmla="*/ 2897945 w 2897945"/>
              <a:gd name="T9" fmla="*/ 14068 h 14068"/>
            </a:gdLst>
            <a:ahLst/>
            <a:cxnLst>
              <a:cxn ang="T4">
                <a:pos x="T0" y="T1"/>
              </a:cxn>
              <a:cxn ang="T5">
                <a:pos x="T2" y="T3"/>
              </a:cxn>
            </a:cxnLst>
            <a:rect l="T6" t="T7" r="T8" b="T9"/>
            <a:pathLst>
              <a:path w="2897945" h="14068">
                <a:moveTo>
                  <a:pt x="0" y="0"/>
                </a:moveTo>
                <a:lnTo>
                  <a:pt x="2897945" y="14068"/>
                </a:lnTo>
              </a:path>
            </a:pathLst>
          </a:cu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p>
            <a:endParaRPr lang="zh-CN" altLang="en-US"/>
          </a:p>
        </p:txBody>
      </p:sp>
      <p:sp>
        <p:nvSpPr>
          <p:cNvPr id="21530" name="任意多边形 11"/>
          <p:cNvSpPr>
            <a:spLocks noChangeArrowheads="1"/>
          </p:cNvSpPr>
          <p:nvPr/>
        </p:nvSpPr>
        <p:spPr bwMode="auto">
          <a:xfrm>
            <a:off x="3855462" y="3651250"/>
            <a:ext cx="2025800" cy="2630584"/>
          </a:xfrm>
          <a:custGeom>
            <a:avLst/>
            <a:gdLst>
              <a:gd name="T0" fmla="*/ 281354 w 2025748"/>
              <a:gd name="T1" fmla="*/ 1927276 h 2630659"/>
              <a:gd name="T2" fmla="*/ 1702191 w 2025748"/>
              <a:gd name="T3" fmla="*/ 2152357 h 2630659"/>
              <a:gd name="T4" fmla="*/ 1730327 w 2025748"/>
              <a:gd name="T5" fmla="*/ 2630659 h 2630659"/>
              <a:gd name="T6" fmla="*/ 295422 w 2025748"/>
              <a:gd name="T7" fmla="*/ 1941344 h 2630659"/>
              <a:gd name="T8" fmla="*/ 450167 w 2025748"/>
              <a:gd name="T9" fmla="*/ 1969479 h 2630659"/>
              <a:gd name="T10" fmla="*/ 0 w 2025748"/>
              <a:gd name="T11" fmla="*/ 548640 h 2630659"/>
              <a:gd name="T12" fmla="*/ 2011680 w 2025748"/>
              <a:gd name="T13" fmla="*/ 0 h 2630659"/>
              <a:gd name="T14" fmla="*/ 2025748 w 2025748"/>
              <a:gd name="T15" fmla="*/ 70339 h 2630659"/>
              <a:gd name="T16" fmla="*/ 0 60000 65536"/>
              <a:gd name="T17" fmla="*/ 0 60000 65536"/>
              <a:gd name="T18" fmla="*/ 0 60000 65536"/>
              <a:gd name="T19" fmla="*/ 0 60000 65536"/>
              <a:gd name="T20" fmla="*/ 0 60000 65536"/>
              <a:gd name="T21" fmla="*/ 0 60000 65536"/>
              <a:gd name="T22" fmla="*/ 0 60000 65536"/>
              <a:gd name="T23" fmla="*/ 0 60000 65536"/>
              <a:gd name="T24" fmla="*/ 0 w 2025748"/>
              <a:gd name="T25" fmla="*/ 0 h 2630659"/>
              <a:gd name="T26" fmla="*/ 2025748 w 2025748"/>
              <a:gd name="T27" fmla="*/ 2630659 h 2630659"/>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025748" h="2630659">
                <a:moveTo>
                  <a:pt x="281354" y="1927274"/>
                </a:moveTo>
                <a:lnTo>
                  <a:pt x="1702191" y="2152357"/>
                </a:lnTo>
                <a:lnTo>
                  <a:pt x="1730327" y="2630659"/>
                </a:lnTo>
                <a:lnTo>
                  <a:pt x="295422" y="1941342"/>
                </a:lnTo>
                <a:cubicBezTo>
                  <a:pt x="432452" y="1956568"/>
                  <a:pt x="384051" y="1936421"/>
                  <a:pt x="450167" y="1969477"/>
                </a:cubicBezTo>
                <a:lnTo>
                  <a:pt x="0" y="548640"/>
                </a:lnTo>
                <a:lnTo>
                  <a:pt x="2011680" y="0"/>
                </a:lnTo>
                <a:lnTo>
                  <a:pt x="2025748" y="70339"/>
                </a:lnTo>
              </a:path>
            </a:pathLst>
          </a:cu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p>
            <a:endParaRPr lang="zh-CN" altLang="en-US"/>
          </a:p>
        </p:txBody>
      </p:sp>
      <p:sp>
        <p:nvSpPr>
          <p:cNvPr id="21508" name="矩形 28"/>
          <p:cNvSpPr>
            <a:spLocks noChangeArrowheads="1"/>
          </p:cNvSpPr>
          <p:nvPr/>
        </p:nvSpPr>
        <p:spPr bwMode="auto">
          <a:xfrm>
            <a:off x="609600" y="1439863"/>
            <a:ext cx="3257550" cy="1993900"/>
          </a:xfrm>
          <a:prstGeom prst="rect">
            <a:avLst/>
          </a:prstGeom>
          <a:blipFill dpi="0" rotWithShape="1">
            <a:blip r:embed="rId3" cstate="print"/>
            <a:srcRect/>
            <a:stretch>
              <a:fillRect/>
            </a:stretch>
          </a:blipFill>
          <a:ln>
            <a:noFill/>
          </a:ln>
          <a:extLst>
            <a:ext uri="{91240B29-F687-4F45-9708-019B960494DF}">
              <a14:hiddenLine xmlns:a14="http://schemas.microsoft.com/office/drawing/2010/main" xmlns="" w="9525">
                <a:solidFill>
                  <a:srgbClr val="000000"/>
                </a:solidFill>
                <a:miter lim="800000"/>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21509" name="矩形 29"/>
          <p:cNvSpPr>
            <a:spLocks noChangeArrowheads="1"/>
          </p:cNvSpPr>
          <p:nvPr/>
        </p:nvSpPr>
        <p:spPr bwMode="auto">
          <a:xfrm flipH="1">
            <a:off x="8272463" y="1439863"/>
            <a:ext cx="3257550" cy="1993900"/>
          </a:xfrm>
          <a:prstGeom prst="rect">
            <a:avLst/>
          </a:prstGeom>
          <a:blipFill dpi="0" rotWithShape="1">
            <a:blip r:embed="rId4" cstate="print"/>
            <a:srcRect/>
            <a:stretch>
              <a:fillRect/>
            </a:stretch>
          </a:blipFill>
          <a:ln>
            <a:noFill/>
          </a:ln>
          <a:extLst>
            <a:ext uri="{91240B29-F687-4F45-9708-019B960494DF}">
              <a14:hiddenLine xmlns:a14="http://schemas.microsoft.com/office/drawing/2010/main" xmlns="" w="9525">
                <a:solidFill>
                  <a:srgbClr val="000000"/>
                </a:solidFill>
                <a:miter lim="800000"/>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21510" name="矩形 30"/>
          <p:cNvSpPr>
            <a:spLocks noChangeArrowheads="1"/>
          </p:cNvSpPr>
          <p:nvPr/>
        </p:nvSpPr>
        <p:spPr bwMode="auto">
          <a:xfrm>
            <a:off x="3779838" y="876300"/>
            <a:ext cx="4608512" cy="2809875"/>
          </a:xfrm>
          <a:prstGeom prst="rect">
            <a:avLst/>
          </a:prstGeom>
          <a:blipFill dpi="0" rotWithShape="1">
            <a:blip r:embed="rId5" cstate="print"/>
            <a:srcRect/>
            <a:stretch>
              <a:fillRect/>
            </a:stretch>
          </a:blipFill>
          <a:ln>
            <a:noFill/>
          </a:ln>
          <a:extLst>
            <a:ext uri="{91240B29-F687-4F45-9708-019B960494DF}">
              <a14:hiddenLine xmlns:a14="http://schemas.microsoft.com/office/drawing/2010/main" xmlns="" w="9525">
                <a:solidFill>
                  <a:srgbClr val="000000"/>
                </a:solidFill>
                <a:miter lim="800000"/>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21511" name="文本框 43"/>
          <p:cNvSpPr>
            <a:spLocks noChangeArrowheads="1"/>
          </p:cNvSpPr>
          <p:nvPr/>
        </p:nvSpPr>
        <p:spPr bwMode="auto">
          <a:xfrm>
            <a:off x="1479550" y="3702050"/>
            <a:ext cx="1719263" cy="4000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r>
              <a:rPr lang="zh-CN" altLang="en-US" sz="2000" b="1">
                <a:solidFill>
                  <a:schemeClr val="bg1"/>
                </a:solidFill>
                <a:latin typeface="微软雅黑" pitchFamily="34" charset="-122"/>
                <a:ea typeface="微软雅黑" pitchFamily="34" charset="-122"/>
                <a:sym typeface="微软雅黑" pitchFamily="34" charset="-122"/>
              </a:rPr>
              <a:t>添加标题</a:t>
            </a:r>
          </a:p>
        </p:txBody>
      </p:sp>
      <p:sp>
        <p:nvSpPr>
          <p:cNvPr id="21512" name="TextBox 12"/>
          <p:cNvSpPr>
            <a:spLocks noChangeArrowheads="1"/>
          </p:cNvSpPr>
          <p:nvPr/>
        </p:nvSpPr>
        <p:spPr bwMode="auto">
          <a:xfrm>
            <a:off x="1103313" y="4227513"/>
            <a:ext cx="3135312" cy="9223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pPr algn="just"/>
            <a:r>
              <a:rPr lang="zh-CN" altLang="en-US">
                <a:solidFill>
                  <a:schemeClr val="bg1"/>
                </a:solidFill>
                <a:latin typeface="微软雅黑" pitchFamily="34" charset="-122"/>
                <a:ea typeface="微软雅黑" pitchFamily="34" charset="-122"/>
                <a:sym typeface="微软雅黑" pitchFamily="34" charset="-122"/>
              </a:rPr>
              <a:t>单击添加文字内容</a:t>
            </a:r>
            <a:endParaRPr lang="en-US" altLang="zh-CN">
              <a:solidFill>
                <a:schemeClr val="bg1"/>
              </a:solidFill>
              <a:latin typeface="微软雅黑" pitchFamily="34" charset="-122"/>
              <a:ea typeface="微软雅黑" pitchFamily="34" charset="-122"/>
              <a:sym typeface="微软雅黑" pitchFamily="34" charset="-122"/>
            </a:endParaRPr>
          </a:p>
          <a:p>
            <a:pPr algn="just"/>
            <a:r>
              <a:rPr lang="zh-CN" altLang="en-US">
                <a:solidFill>
                  <a:schemeClr val="bg1"/>
                </a:solidFill>
                <a:latin typeface="微软雅黑" pitchFamily="34" charset="-122"/>
                <a:ea typeface="微软雅黑" pitchFamily="34" charset="-122"/>
                <a:sym typeface="微软雅黑" pitchFamily="34" charset="-122"/>
              </a:rPr>
              <a:t>单击添加文字内容</a:t>
            </a:r>
            <a:endParaRPr lang="en-US" altLang="zh-CN">
              <a:solidFill>
                <a:schemeClr val="bg1"/>
              </a:solidFill>
              <a:latin typeface="微软雅黑" pitchFamily="34" charset="-122"/>
              <a:ea typeface="微软雅黑" pitchFamily="34" charset="-122"/>
              <a:sym typeface="微软雅黑" pitchFamily="34" charset="-122"/>
            </a:endParaRPr>
          </a:p>
          <a:p>
            <a:pPr algn="just"/>
            <a:r>
              <a:rPr lang="zh-CN" altLang="en-US">
                <a:solidFill>
                  <a:schemeClr val="bg1"/>
                </a:solidFill>
                <a:latin typeface="微软雅黑" pitchFamily="34" charset="-122"/>
                <a:ea typeface="微软雅黑" pitchFamily="34" charset="-122"/>
                <a:sym typeface="微软雅黑" pitchFamily="34" charset="-122"/>
              </a:rPr>
              <a:t>单击添加文字内容</a:t>
            </a:r>
            <a:endParaRPr lang="en-US" altLang="zh-CN">
              <a:solidFill>
                <a:schemeClr val="bg1"/>
              </a:solidFill>
              <a:latin typeface="微软雅黑" pitchFamily="34" charset="-122"/>
              <a:ea typeface="微软雅黑" pitchFamily="34" charset="-122"/>
              <a:sym typeface="微软雅黑" pitchFamily="34" charset="-122"/>
            </a:endParaRPr>
          </a:p>
        </p:txBody>
      </p:sp>
      <p:sp>
        <p:nvSpPr>
          <p:cNvPr id="21513" name="文本框 45"/>
          <p:cNvSpPr>
            <a:spLocks noChangeArrowheads="1"/>
          </p:cNvSpPr>
          <p:nvPr/>
        </p:nvSpPr>
        <p:spPr bwMode="auto">
          <a:xfrm>
            <a:off x="9378950" y="3673475"/>
            <a:ext cx="1719263" cy="4000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r>
              <a:rPr lang="zh-CN" altLang="en-US" sz="2000" b="1">
                <a:solidFill>
                  <a:schemeClr val="bg1"/>
                </a:solidFill>
                <a:latin typeface="微软雅黑" pitchFamily="34" charset="-122"/>
                <a:ea typeface="微软雅黑" pitchFamily="34" charset="-122"/>
                <a:sym typeface="微软雅黑" pitchFamily="34" charset="-122"/>
              </a:rPr>
              <a:t>添加标题</a:t>
            </a:r>
          </a:p>
        </p:txBody>
      </p:sp>
      <p:sp>
        <p:nvSpPr>
          <p:cNvPr id="21514" name="TextBox 12"/>
          <p:cNvSpPr>
            <a:spLocks noChangeArrowheads="1"/>
          </p:cNvSpPr>
          <p:nvPr/>
        </p:nvSpPr>
        <p:spPr bwMode="auto">
          <a:xfrm>
            <a:off x="8963025" y="4227513"/>
            <a:ext cx="3136900" cy="9223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pPr algn="just"/>
            <a:r>
              <a:rPr lang="zh-CN" altLang="en-US">
                <a:solidFill>
                  <a:schemeClr val="bg1"/>
                </a:solidFill>
                <a:latin typeface="微软雅黑" pitchFamily="34" charset="-122"/>
                <a:ea typeface="微软雅黑" pitchFamily="34" charset="-122"/>
                <a:sym typeface="微软雅黑" pitchFamily="34" charset="-122"/>
              </a:rPr>
              <a:t>单击添加文字内容</a:t>
            </a:r>
            <a:endParaRPr lang="en-US" altLang="zh-CN">
              <a:solidFill>
                <a:schemeClr val="bg1"/>
              </a:solidFill>
              <a:latin typeface="微软雅黑" pitchFamily="34" charset="-122"/>
              <a:ea typeface="微软雅黑" pitchFamily="34" charset="-122"/>
              <a:sym typeface="微软雅黑" pitchFamily="34" charset="-122"/>
            </a:endParaRPr>
          </a:p>
          <a:p>
            <a:pPr algn="just"/>
            <a:r>
              <a:rPr lang="zh-CN" altLang="en-US">
                <a:solidFill>
                  <a:schemeClr val="bg1"/>
                </a:solidFill>
                <a:latin typeface="微软雅黑" pitchFamily="34" charset="-122"/>
                <a:ea typeface="微软雅黑" pitchFamily="34" charset="-122"/>
                <a:sym typeface="微软雅黑" pitchFamily="34" charset="-122"/>
              </a:rPr>
              <a:t>单击添加文字内容</a:t>
            </a:r>
            <a:endParaRPr lang="en-US" altLang="zh-CN">
              <a:solidFill>
                <a:schemeClr val="bg1"/>
              </a:solidFill>
              <a:latin typeface="微软雅黑" pitchFamily="34" charset="-122"/>
              <a:ea typeface="微软雅黑" pitchFamily="34" charset="-122"/>
              <a:sym typeface="微软雅黑" pitchFamily="34" charset="-122"/>
            </a:endParaRPr>
          </a:p>
          <a:p>
            <a:pPr algn="just"/>
            <a:r>
              <a:rPr lang="zh-CN" altLang="en-US">
                <a:solidFill>
                  <a:schemeClr val="bg1"/>
                </a:solidFill>
                <a:latin typeface="微软雅黑" pitchFamily="34" charset="-122"/>
                <a:ea typeface="微软雅黑" pitchFamily="34" charset="-122"/>
                <a:sym typeface="微软雅黑" pitchFamily="34" charset="-122"/>
              </a:rPr>
              <a:t>单击添加文字内容</a:t>
            </a:r>
            <a:endParaRPr lang="en-US" altLang="zh-CN">
              <a:solidFill>
                <a:schemeClr val="bg1"/>
              </a:solidFill>
              <a:latin typeface="微软雅黑" pitchFamily="34" charset="-122"/>
              <a:ea typeface="微软雅黑" pitchFamily="34" charset="-122"/>
              <a:sym typeface="微软雅黑" pitchFamily="34" charset="-122"/>
            </a:endParaRPr>
          </a:p>
        </p:txBody>
      </p:sp>
      <p:sp>
        <p:nvSpPr>
          <p:cNvPr id="21515" name="文本框 47"/>
          <p:cNvSpPr>
            <a:spLocks noChangeArrowheads="1"/>
          </p:cNvSpPr>
          <p:nvPr/>
        </p:nvSpPr>
        <p:spPr bwMode="auto">
          <a:xfrm>
            <a:off x="5381625" y="3952875"/>
            <a:ext cx="1719263" cy="4000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r>
              <a:rPr lang="zh-CN" altLang="en-US" sz="2000" b="1">
                <a:solidFill>
                  <a:schemeClr val="bg1"/>
                </a:solidFill>
                <a:latin typeface="微软雅黑" pitchFamily="34" charset="-122"/>
                <a:ea typeface="微软雅黑" pitchFamily="34" charset="-122"/>
                <a:sym typeface="微软雅黑" pitchFamily="34" charset="-122"/>
              </a:rPr>
              <a:t>添加标题</a:t>
            </a:r>
          </a:p>
        </p:txBody>
      </p:sp>
      <p:sp>
        <p:nvSpPr>
          <p:cNvPr id="21516" name="TextBox 12"/>
          <p:cNvSpPr>
            <a:spLocks noChangeArrowheads="1"/>
          </p:cNvSpPr>
          <p:nvPr/>
        </p:nvSpPr>
        <p:spPr bwMode="auto">
          <a:xfrm>
            <a:off x="5072063" y="4476750"/>
            <a:ext cx="3135312" cy="9239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pPr algn="just"/>
            <a:r>
              <a:rPr lang="zh-CN" altLang="en-US">
                <a:solidFill>
                  <a:schemeClr val="bg1"/>
                </a:solidFill>
                <a:latin typeface="微软雅黑" pitchFamily="34" charset="-122"/>
                <a:ea typeface="微软雅黑" pitchFamily="34" charset="-122"/>
                <a:sym typeface="微软雅黑" pitchFamily="34" charset="-122"/>
              </a:rPr>
              <a:t>单击添加文字内容</a:t>
            </a:r>
            <a:endParaRPr lang="en-US" altLang="zh-CN">
              <a:solidFill>
                <a:schemeClr val="bg1"/>
              </a:solidFill>
              <a:latin typeface="微软雅黑" pitchFamily="34" charset="-122"/>
              <a:ea typeface="微软雅黑" pitchFamily="34" charset="-122"/>
              <a:sym typeface="微软雅黑" pitchFamily="34" charset="-122"/>
            </a:endParaRPr>
          </a:p>
          <a:p>
            <a:pPr algn="just"/>
            <a:r>
              <a:rPr lang="zh-CN" altLang="en-US">
                <a:solidFill>
                  <a:schemeClr val="bg1"/>
                </a:solidFill>
                <a:latin typeface="微软雅黑" pitchFamily="34" charset="-122"/>
                <a:ea typeface="微软雅黑" pitchFamily="34" charset="-122"/>
                <a:sym typeface="微软雅黑" pitchFamily="34" charset="-122"/>
              </a:rPr>
              <a:t>单击添加文字内容</a:t>
            </a:r>
            <a:endParaRPr lang="en-US" altLang="zh-CN">
              <a:solidFill>
                <a:schemeClr val="bg1"/>
              </a:solidFill>
              <a:latin typeface="微软雅黑" pitchFamily="34" charset="-122"/>
              <a:ea typeface="微软雅黑" pitchFamily="34" charset="-122"/>
              <a:sym typeface="微软雅黑" pitchFamily="34" charset="-122"/>
            </a:endParaRPr>
          </a:p>
          <a:p>
            <a:pPr algn="just"/>
            <a:r>
              <a:rPr lang="zh-CN" altLang="en-US">
                <a:solidFill>
                  <a:schemeClr val="bg1"/>
                </a:solidFill>
                <a:latin typeface="微软雅黑" pitchFamily="34" charset="-122"/>
                <a:ea typeface="微软雅黑" pitchFamily="34" charset="-122"/>
                <a:sym typeface="微软雅黑" pitchFamily="34" charset="-122"/>
              </a:rPr>
              <a:t>单击添加文字内容</a:t>
            </a:r>
            <a:endParaRPr lang="en-US" altLang="zh-CN">
              <a:solidFill>
                <a:schemeClr val="bg1"/>
              </a:solidFill>
              <a:latin typeface="微软雅黑" pitchFamily="34" charset="-122"/>
              <a:ea typeface="微软雅黑" pitchFamily="34" charset="-122"/>
              <a:sym typeface="微软雅黑" pitchFamily="34" charset="-122"/>
            </a:endParaRPr>
          </a:p>
        </p:txBody>
      </p:sp>
      <p:grpSp>
        <p:nvGrpSpPr>
          <p:cNvPr id="37" name="组合 36"/>
          <p:cNvGrpSpPr/>
          <p:nvPr/>
        </p:nvGrpSpPr>
        <p:grpSpPr>
          <a:xfrm flipV="1">
            <a:off x="-31750" y="3814308"/>
            <a:ext cx="12209462" cy="3108021"/>
            <a:chOff x="-31750" y="-53975"/>
            <a:chExt cx="12209462" cy="3108021"/>
          </a:xfrm>
        </p:grpSpPr>
        <p:sp>
          <p:nvSpPr>
            <p:cNvPr id="38" name="任意多边形 26"/>
            <p:cNvSpPr>
              <a:spLocks noChangeArrowheads="1"/>
            </p:cNvSpPr>
            <p:nvPr/>
          </p:nvSpPr>
          <p:spPr bwMode="auto">
            <a:xfrm>
              <a:off x="-26654" y="-30152"/>
              <a:ext cx="2897541" cy="14068"/>
            </a:xfrm>
            <a:custGeom>
              <a:avLst/>
              <a:gdLst>
                <a:gd name="T0" fmla="*/ 0 w 2897945"/>
                <a:gd name="T1" fmla="*/ 0 h 14068"/>
                <a:gd name="T2" fmla="*/ 2897945 w 2897945"/>
                <a:gd name="T3" fmla="*/ 14068 h 14068"/>
                <a:gd name="T4" fmla="*/ 0 60000 65536"/>
                <a:gd name="T5" fmla="*/ 0 60000 65536"/>
                <a:gd name="T6" fmla="*/ 0 w 2897945"/>
                <a:gd name="T7" fmla="*/ 0 h 14068"/>
                <a:gd name="T8" fmla="*/ 2897945 w 2897945"/>
                <a:gd name="T9" fmla="*/ 14068 h 14068"/>
              </a:gdLst>
              <a:ahLst/>
              <a:cxnLst>
                <a:cxn ang="T4">
                  <a:pos x="T0" y="T1"/>
                </a:cxn>
                <a:cxn ang="T5">
                  <a:pos x="T2" y="T3"/>
                </a:cxn>
              </a:cxnLst>
              <a:rect l="T6" t="T7" r="T8" b="T9"/>
              <a:pathLst>
                <a:path w="2897945" h="14068">
                  <a:moveTo>
                    <a:pt x="0" y="0"/>
                  </a:moveTo>
                  <a:lnTo>
                    <a:pt x="2897945" y="14068"/>
                  </a:lnTo>
                </a:path>
              </a:pathLst>
            </a:cu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p>
              <a:endParaRPr lang="zh-CN" altLang="en-US"/>
            </a:p>
          </p:txBody>
        </p:sp>
        <p:sp>
          <p:nvSpPr>
            <p:cNvPr id="39" name="任意多边形 12"/>
            <p:cNvSpPr>
              <a:spLocks noChangeArrowheads="1"/>
            </p:cNvSpPr>
            <p:nvPr/>
          </p:nvSpPr>
          <p:spPr bwMode="auto">
            <a:xfrm rot="5400000">
              <a:off x="10225953" y="609932"/>
              <a:ext cx="2581340" cy="1322179"/>
            </a:xfrm>
            <a:custGeom>
              <a:avLst/>
              <a:gdLst>
                <a:gd name="T0" fmla="*/ 0 w 1800665"/>
                <a:gd name="T1" fmla="*/ 0 h 3108120"/>
                <a:gd name="T2" fmla="*/ 7605663 w 1800665"/>
                <a:gd name="T3" fmla="*/ 0 h 3108120"/>
                <a:gd name="T4" fmla="*/ 64743 w 1800665"/>
                <a:gd name="T5" fmla="*/ 101838 h 3108120"/>
                <a:gd name="T6" fmla="*/ 0 w 1800665"/>
                <a:gd name="T7" fmla="*/ 0 h 3108120"/>
                <a:gd name="T8" fmla="*/ 0 60000 65536"/>
                <a:gd name="T9" fmla="*/ 0 60000 65536"/>
                <a:gd name="T10" fmla="*/ 0 60000 65536"/>
                <a:gd name="T11" fmla="*/ 0 60000 65536"/>
                <a:gd name="T12" fmla="*/ 0 w 1800665"/>
                <a:gd name="T13" fmla="*/ 0 h 3108120"/>
                <a:gd name="T14" fmla="*/ 1800665 w 1800665"/>
                <a:gd name="T15" fmla="*/ 3108120 h 3108120"/>
              </a:gdLst>
              <a:ahLst/>
              <a:cxnLst>
                <a:cxn ang="T8">
                  <a:pos x="T0" y="T1"/>
                </a:cxn>
                <a:cxn ang="T9">
                  <a:pos x="T2" y="T3"/>
                </a:cxn>
                <a:cxn ang="T10">
                  <a:pos x="T4" y="T5"/>
                </a:cxn>
                <a:cxn ang="T11">
                  <a:pos x="T6" y="T7"/>
                </a:cxn>
              </a:cxnLst>
              <a:rect l="T12" t="T13" r="T14" b="T15"/>
              <a:pathLst>
                <a:path w="1800665" h="3108120">
                  <a:moveTo>
                    <a:pt x="0" y="0"/>
                  </a:moveTo>
                  <a:lnTo>
                    <a:pt x="1800665" y="0"/>
                  </a:lnTo>
                  <a:lnTo>
                    <a:pt x="15328" y="3108120"/>
                  </a:lnTo>
                  <a:cubicBezTo>
                    <a:pt x="10219" y="2072080"/>
                    <a:pt x="5109" y="1036040"/>
                    <a:pt x="0" y="0"/>
                  </a:cubicBezTo>
                  <a:close/>
                </a:path>
              </a:pathLst>
            </a:custGeom>
            <a:gradFill rotWithShape="1">
              <a:gsLst>
                <a:gs pos="0">
                  <a:schemeClr val="tx1">
                    <a:lumMod val="95000"/>
                    <a:lumOff val="5000"/>
                  </a:schemeClr>
                </a:gs>
                <a:gs pos="43999">
                  <a:schemeClr val="accent3">
                    <a:lumMod val="75000"/>
                  </a:schemeClr>
                </a:gs>
                <a:gs pos="100000">
                  <a:schemeClr val="accent4"/>
                </a:gs>
              </a:gsLst>
              <a:lin ang="0" scaled="1"/>
            </a:gradFill>
            <a:ln>
              <a:noFill/>
            </a:ln>
            <a:extLst/>
          </p:spPr>
          <p:txBody>
            <a:bodyPr anchor="ctr"/>
            <a:lstStyle/>
            <a:p>
              <a:endParaRPr lang="zh-CN" altLang="en-US"/>
            </a:p>
          </p:txBody>
        </p:sp>
        <p:sp>
          <p:nvSpPr>
            <p:cNvPr id="40" name="任意多边形 13"/>
            <p:cNvSpPr>
              <a:spLocks noChangeArrowheads="1"/>
            </p:cNvSpPr>
            <p:nvPr/>
          </p:nvSpPr>
          <p:spPr bwMode="auto">
            <a:xfrm rot="16200000">
              <a:off x="9947640" y="-673049"/>
              <a:ext cx="1019876" cy="2326679"/>
            </a:xfrm>
            <a:custGeom>
              <a:avLst/>
              <a:gdLst>
                <a:gd name="T0" fmla="*/ 165204 w 1871003"/>
                <a:gd name="T1" fmla="*/ 0 h 4276578"/>
                <a:gd name="T2" fmla="*/ 0 w 1871003"/>
                <a:gd name="T3" fmla="*/ 224438 h 4276578"/>
                <a:gd name="T4" fmla="*/ 163962 w 1871003"/>
                <a:gd name="T5" fmla="*/ 374886 h 4276578"/>
                <a:gd name="T6" fmla="*/ 165204 w 1871003"/>
                <a:gd name="T7" fmla="*/ 0 h 4276578"/>
                <a:gd name="T8" fmla="*/ 0 60000 65536"/>
                <a:gd name="T9" fmla="*/ 0 60000 65536"/>
                <a:gd name="T10" fmla="*/ 0 60000 65536"/>
                <a:gd name="T11" fmla="*/ 0 60000 65536"/>
                <a:gd name="T12" fmla="*/ 0 w 1871003"/>
                <a:gd name="T13" fmla="*/ 0 h 4276578"/>
                <a:gd name="T14" fmla="*/ 1871003 w 1871003"/>
                <a:gd name="T15" fmla="*/ 4276578 h 4276578"/>
              </a:gdLst>
              <a:ahLst/>
              <a:cxnLst>
                <a:cxn ang="T8">
                  <a:pos x="T0" y="T1"/>
                </a:cxn>
                <a:cxn ang="T9">
                  <a:pos x="T2" y="T3"/>
                </a:cxn>
                <a:cxn ang="T10">
                  <a:pos x="T4" y="T5"/>
                </a:cxn>
                <a:cxn ang="T11">
                  <a:pos x="T6" y="T7"/>
                </a:cxn>
              </a:cxnLst>
              <a:rect l="T12" t="T13" r="T14" b="T15"/>
              <a:pathLst>
                <a:path w="1871003" h="4276578">
                  <a:moveTo>
                    <a:pt x="1871003" y="0"/>
                  </a:moveTo>
                  <a:lnTo>
                    <a:pt x="0" y="2560320"/>
                  </a:lnTo>
                  <a:lnTo>
                    <a:pt x="1856935" y="4276578"/>
                  </a:lnTo>
                  <a:cubicBezTo>
                    <a:pt x="1861624" y="2851052"/>
                    <a:pt x="1866314" y="1425526"/>
                    <a:pt x="1871003" y="0"/>
                  </a:cubicBezTo>
                  <a:close/>
                </a:path>
              </a:pathLst>
            </a:custGeom>
            <a:gradFill rotWithShape="1">
              <a:gsLst>
                <a:gs pos="0">
                  <a:schemeClr val="tx1">
                    <a:lumMod val="95000"/>
                    <a:lumOff val="5000"/>
                  </a:schemeClr>
                </a:gs>
                <a:gs pos="50000">
                  <a:schemeClr val="accent3">
                    <a:lumMod val="75000"/>
                  </a:schemeClr>
                </a:gs>
                <a:gs pos="100000">
                  <a:schemeClr val="accent4"/>
                </a:gs>
              </a:gsLst>
              <a:lin ang="2700000" scaled="1"/>
            </a:gradFill>
            <a:ln>
              <a:noFill/>
            </a:ln>
            <a:extLst/>
          </p:spPr>
          <p:txBody>
            <a:bodyPr anchor="ctr"/>
            <a:lstStyle/>
            <a:p>
              <a:endParaRPr lang="zh-CN" altLang="en-US"/>
            </a:p>
          </p:txBody>
        </p:sp>
        <p:sp>
          <p:nvSpPr>
            <p:cNvPr id="41" name="任意多边形 14"/>
            <p:cNvSpPr>
              <a:spLocks noChangeArrowheads="1"/>
            </p:cNvSpPr>
            <p:nvPr/>
          </p:nvSpPr>
          <p:spPr bwMode="auto">
            <a:xfrm rot="16200000">
              <a:off x="7067579" y="-1590740"/>
              <a:ext cx="1315287" cy="4457467"/>
            </a:xfrm>
            <a:custGeom>
              <a:avLst/>
              <a:gdLst>
                <a:gd name="T0" fmla="*/ 456998 w 1871003"/>
                <a:gd name="T1" fmla="*/ 0 h 4276578"/>
                <a:gd name="T2" fmla="*/ 0 w 1871003"/>
                <a:gd name="T3" fmla="*/ 3023454 h 4276578"/>
                <a:gd name="T4" fmla="*/ 453561 w 1871003"/>
                <a:gd name="T5" fmla="*/ 5050162 h 4276578"/>
                <a:gd name="T6" fmla="*/ 456998 w 1871003"/>
                <a:gd name="T7" fmla="*/ 0 h 4276578"/>
                <a:gd name="T8" fmla="*/ 0 60000 65536"/>
                <a:gd name="T9" fmla="*/ 0 60000 65536"/>
                <a:gd name="T10" fmla="*/ 0 60000 65536"/>
                <a:gd name="T11" fmla="*/ 0 60000 65536"/>
                <a:gd name="T12" fmla="*/ 0 w 1871003"/>
                <a:gd name="T13" fmla="*/ 0 h 4276578"/>
                <a:gd name="T14" fmla="*/ 1871003 w 1871003"/>
                <a:gd name="T15" fmla="*/ 4276578 h 4276578"/>
              </a:gdLst>
              <a:ahLst/>
              <a:cxnLst>
                <a:cxn ang="T8">
                  <a:pos x="T0" y="T1"/>
                </a:cxn>
                <a:cxn ang="T9">
                  <a:pos x="T2" y="T3"/>
                </a:cxn>
                <a:cxn ang="T10">
                  <a:pos x="T4" y="T5"/>
                </a:cxn>
                <a:cxn ang="T11">
                  <a:pos x="T6" y="T7"/>
                </a:cxn>
              </a:cxnLst>
              <a:rect l="T12" t="T13" r="T14" b="T15"/>
              <a:pathLst>
                <a:path w="1871003" h="4276578">
                  <a:moveTo>
                    <a:pt x="1871003" y="0"/>
                  </a:moveTo>
                  <a:lnTo>
                    <a:pt x="0" y="2560320"/>
                  </a:lnTo>
                  <a:lnTo>
                    <a:pt x="1856935" y="4276578"/>
                  </a:lnTo>
                  <a:cubicBezTo>
                    <a:pt x="1861624" y="2851052"/>
                    <a:pt x="1866314" y="1425526"/>
                    <a:pt x="1871003" y="0"/>
                  </a:cubicBezTo>
                  <a:close/>
                </a:path>
              </a:pathLst>
            </a:custGeom>
            <a:gradFill rotWithShape="1">
              <a:gsLst>
                <a:gs pos="0">
                  <a:schemeClr val="tx1">
                    <a:lumMod val="95000"/>
                    <a:lumOff val="5000"/>
                  </a:schemeClr>
                </a:gs>
                <a:gs pos="50000">
                  <a:schemeClr val="accent3">
                    <a:lumMod val="75000"/>
                  </a:schemeClr>
                </a:gs>
                <a:gs pos="100000">
                  <a:schemeClr val="accent4"/>
                </a:gs>
              </a:gsLst>
              <a:lin ang="2700000" scaled="1"/>
            </a:gradFill>
            <a:ln>
              <a:noFill/>
            </a:ln>
            <a:extLst/>
          </p:spPr>
          <p:txBody>
            <a:bodyPr anchor="ctr"/>
            <a:lstStyle/>
            <a:p>
              <a:endParaRPr lang="zh-CN" altLang="en-US"/>
            </a:p>
          </p:txBody>
        </p:sp>
        <p:sp>
          <p:nvSpPr>
            <p:cNvPr id="42" name="任意多边形 15"/>
            <p:cNvSpPr>
              <a:spLocks noChangeArrowheads="1"/>
            </p:cNvSpPr>
            <p:nvPr/>
          </p:nvSpPr>
          <p:spPr bwMode="auto">
            <a:xfrm rot="16200000">
              <a:off x="5135173" y="-273662"/>
              <a:ext cx="1649338" cy="2136359"/>
            </a:xfrm>
            <a:custGeom>
              <a:avLst/>
              <a:gdLst>
                <a:gd name="T0" fmla="*/ 1129978 w 1871003"/>
                <a:gd name="T1" fmla="*/ 0 h 4276578"/>
                <a:gd name="T2" fmla="*/ 0 w 1871003"/>
                <a:gd name="T3" fmla="*/ 159532 h 4276578"/>
                <a:gd name="T4" fmla="*/ 1121481 w 1871003"/>
                <a:gd name="T5" fmla="*/ 266471 h 4276578"/>
                <a:gd name="T6" fmla="*/ 1129978 w 1871003"/>
                <a:gd name="T7" fmla="*/ 0 h 4276578"/>
                <a:gd name="T8" fmla="*/ 0 60000 65536"/>
                <a:gd name="T9" fmla="*/ 0 60000 65536"/>
                <a:gd name="T10" fmla="*/ 0 60000 65536"/>
                <a:gd name="T11" fmla="*/ 0 60000 65536"/>
                <a:gd name="T12" fmla="*/ 0 w 1871003"/>
                <a:gd name="T13" fmla="*/ 0 h 4276578"/>
                <a:gd name="T14" fmla="*/ 1871003 w 1871003"/>
                <a:gd name="T15" fmla="*/ 4276578 h 4276578"/>
              </a:gdLst>
              <a:ahLst/>
              <a:cxnLst>
                <a:cxn ang="T8">
                  <a:pos x="T0" y="T1"/>
                </a:cxn>
                <a:cxn ang="T9">
                  <a:pos x="T2" y="T3"/>
                </a:cxn>
                <a:cxn ang="T10">
                  <a:pos x="T4" y="T5"/>
                </a:cxn>
                <a:cxn ang="T11">
                  <a:pos x="T6" y="T7"/>
                </a:cxn>
              </a:cxnLst>
              <a:rect l="T12" t="T13" r="T14" b="T15"/>
              <a:pathLst>
                <a:path w="1871003" h="4276578">
                  <a:moveTo>
                    <a:pt x="1871003" y="0"/>
                  </a:moveTo>
                  <a:lnTo>
                    <a:pt x="0" y="2560320"/>
                  </a:lnTo>
                  <a:lnTo>
                    <a:pt x="1856935" y="4276578"/>
                  </a:lnTo>
                  <a:cubicBezTo>
                    <a:pt x="1861624" y="2851052"/>
                    <a:pt x="1866314" y="1425526"/>
                    <a:pt x="1871003" y="0"/>
                  </a:cubicBezTo>
                  <a:close/>
                </a:path>
              </a:pathLst>
            </a:custGeom>
            <a:gradFill rotWithShape="1">
              <a:gsLst>
                <a:gs pos="0">
                  <a:schemeClr val="tx1">
                    <a:lumMod val="95000"/>
                    <a:lumOff val="5000"/>
                  </a:schemeClr>
                </a:gs>
                <a:gs pos="50000">
                  <a:schemeClr val="accent3">
                    <a:lumMod val="75000"/>
                  </a:schemeClr>
                </a:gs>
                <a:gs pos="100000">
                  <a:schemeClr val="accent4"/>
                </a:gs>
              </a:gsLst>
              <a:lin ang="2700000" scaled="1"/>
            </a:gradFill>
            <a:ln>
              <a:noFill/>
            </a:ln>
            <a:extLst/>
          </p:spPr>
          <p:txBody>
            <a:bodyPr anchor="ctr"/>
            <a:lstStyle/>
            <a:p>
              <a:endParaRPr lang="zh-CN" altLang="en-US"/>
            </a:p>
          </p:txBody>
        </p:sp>
        <p:sp>
          <p:nvSpPr>
            <p:cNvPr id="43" name="任意多边形 19"/>
            <p:cNvSpPr>
              <a:spLocks noChangeArrowheads="1"/>
            </p:cNvSpPr>
            <p:nvPr/>
          </p:nvSpPr>
          <p:spPr bwMode="auto">
            <a:xfrm rot="16200000">
              <a:off x="3909562" y="-176871"/>
              <a:ext cx="1315283" cy="1629731"/>
            </a:xfrm>
            <a:custGeom>
              <a:avLst/>
              <a:gdLst>
                <a:gd name="T0" fmla="*/ 456992 w 1871003"/>
                <a:gd name="T1" fmla="*/ 0 h 4276578"/>
                <a:gd name="T2" fmla="*/ 0 w 1871003"/>
                <a:gd name="T3" fmla="*/ 54028 h 4276578"/>
                <a:gd name="T4" fmla="*/ 453557 w 1871003"/>
                <a:gd name="T5" fmla="*/ 90244 h 4276578"/>
                <a:gd name="T6" fmla="*/ 456992 w 1871003"/>
                <a:gd name="T7" fmla="*/ 0 h 4276578"/>
                <a:gd name="T8" fmla="*/ 0 60000 65536"/>
                <a:gd name="T9" fmla="*/ 0 60000 65536"/>
                <a:gd name="T10" fmla="*/ 0 60000 65536"/>
                <a:gd name="T11" fmla="*/ 0 60000 65536"/>
                <a:gd name="T12" fmla="*/ 0 w 1871003"/>
                <a:gd name="T13" fmla="*/ 0 h 4276578"/>
                <a:gd name="T14" fmla="*/ 1871003 w 1871003"/>
                <a:gd name="T15" fmla="*/ 4276578 h 4276578"/>
              </a:gdLst>
              <a:ahLst/>
              <a:cxnLst>
                <a:cxn ang="T8">
                  <a:pos x="T0" y="T1"/>
                </a:cxn>
                <a:cxn ang="T9">
                  <a:pos x="T2" y="T3"/>
                </a:cxn>
                <a:cxn ang="T10">
                  <a:pos x="T4" y="T5"/>
                </a:cxn>
                <a:cxn ang="T11">
                  <a:pos x="T6" y="T7"/>
                </a:cxn>
              </a:cxnLst>
              <a:rect l="T12" t="T13" r="T14" b="T15"/>
              <a:pathLst>
                <a:path w="1871003" h="4276578">
                  <a:moveTo>
                    <a:pt x="1871003" y="0"/>
                  </a:moveTo>
                  <a:lnTo>
                    <a:pt x="0" y="2560320"/>
                  </a:lnTo>
                  <a:lnTo>
                    <a:pt x="1856935" y="4276578"/>
                  </a:lnTo>
                  <a:cubicBezTo>
                    <a:pt x="1861624" y="2851052"/>
                    <a:pt x="1866314" y="1425526"/>
                    <a:pt x="1871003" y="0"/>
                  </a:cubicBezTo>
                  <a:close/>
                </a:path>
              </a:pathLst>
            </a:custGeom>
            <a:gradFill rotWithShape="1">
              <a:gsLst>
                <a:gs pos="0">
                  <a:schemeClr val="tx1">
                    <a:lumMod val="95000"/>
                    <a:lumOff val="5000"/>
                  </a:schemeClr>
                </a:gs>
                <a:gs pos="50000">
                  <a:schemeClr val="accent3">
                    <a:lumMod val="75000"/>
                  </a:schemeClr>
                </a:gs>
                <a:gs pos="100000">
                  <a:schemeClr val="accent4"/>
                </a:gs>
              </a:gsLst>
              <a:lin ang="2700000" scaled="1"/>
            </a:gradFill>
            <a:ln>
              <a:noFill/>
            </a:ln>
            <a:extLst/>
          </p:spPr>
          <p:txBody>
            <a:bodyPr anchor="ctr"/>
            <a:lstStyle/>
            <a:p>
              <a:endParaRPr lang="zh-CN" altLang="en-US"/>
            </a:p>
          </p:txBody>
        </p:sp>
        <p:sp>
          <p:nvSpPr>
            <p:cNvPr id="44" name="任意多边形 21"/>
            <p:cNvSpPr>
              <a:spLocks noChangeArrowheads="1"/>
            </p:cNvSpPr>
            <p:nvPr/>
          </p:nvSpPr>
          <p:spPr bwMode="auto">
            <a:xfrm rot="16200000">
              <a:off x="1703285" y="-1595993"/>
              <a:ext cx="1325789" cy="4457468"/>
            </a:xfrm>
            <a:custGeom>
              <a:avLst/>
              <a:gdLst>
                <a:gd name="T0" fmla="*/ 471769 w 1871003"/>
                <a:gd name="T1" fmla="*/ 0 h 4276578"/>
                <a:gd name="T2" fmla="*/ 0 w 1871003"/>
                <a:gd name="T3" fmla="*/ 3023457 h 4276578"/>
                <a:gd name="T4" fmla="*/ 468222 w 1871003"/>
                <a:gd name="T5" fmla="*/ 5050172 h 4276578"/>
                <a:gd name="T6" fmla="*/ 471769 w 1871003"/>
                <a:gd name="T7" fmla="*/ 0 h 4276578"/>
                <a:gd name="T8" fmla="*/ 0 60000 65536"/>
                <a:gd name="T9" fmla="*/ 0 60000 65536"/>
                <a:gd name="T10" fmla="*/ 0 60000 65536"/>
                <a:gd name="T11" fmla="*/ 0 60000 65536"/>
                <a:gd name="T12" fmla="*/ 0 w 1871003"/>
                <a:gd name="T13" fmla="*/ 0 h 4276578"/>
                <a:gd name="T14" fmla="*/ 1871003 w 1871003"/>
                <a:gd name="T15" fmla="*/ 4276578 h 4276578"/>
              </a:gdLst>
              <a:ahLst/>
              <a:cxnLst>
                <a:cxn ang="T8">
                  <a:pos x="T0" y="T1"/>
                </a:cxn>
                <a:cxn ang="T9">
                  <a:pos x="T2" y="T3"/>
                </a:cxn>
                <a:cxn ang="T10">
                  <a:pos x="T4" y="T5"/>
                </a:cxn>
                <a:cxn ang="T11">
                  <a:pos x="T6" y="T7"/>
                </a:cxn>
              </a:cxnLst>
              <a:rect l="T12" t="T13" r="T14" b="T15"/>
              <a:pathLst>
                <a:path w="1871003" h="4276578">
                  <a:moveTo>
                    <a:pt x="1871003" y="0"/>
                  </a:moveTo>
                  <a:lnTo>
                    <a:pt x="0" y="2560320"/>
                  </a:lnTo>
                  <a:lnTo>
                    <a:pt x="1856935" y="4276578"/>
                  </a:lnTo>
                  <a:cubicBezTo>
                    <a:pt x="1861624" y="2851052"/>
                    <a:pt x="1866314" y="1425526"/>
                    <a:pt x="1871003" y="0"/>
                  </a:cubicBezTo>
                  <a:close/>
                </a:path>
              </a:pathLst>
            </a:custGeom>
            <a:gradFill rotWithShape="1">
              <a:gsLst>
                <a:gs pos="0">
                  <a:schemeClr val="tx1">
                    <a:lumMod val="95000"/>
                    <a:lumOff val="5000"/>
                  </a:schemeClr>
                </a:gs>
                <a:gs pos="50000">
                  <a:schemeClr val="accent3">
                    <a:lumMod val="75000"/>
                  </a:schemeClr>
                </a:gs>
                <a:gs pos="100000">
                  <a:schemeClr val="accent4"/>
                </a:gs>
              </a:gsLst>
              <a:lin ang="2700000" scaled="1"/>
            </a:gradFill>
            <a:ln>
              <a:noFill/>
            </a:ln>
            <a:extLst/>
          </p:spPr>
          <p:txBody>
            <a:bodyPr anchor="ctr"/>
            <a:lstStyle/>
            <a:p>
              <a:endParaRPr lang="zh-CN" altLang="en-US"/>
            </a:p>
          </p:txBody>
        </p:sp>
        <p:sp>
          <p:nvSpPr>
            <p:cNvPr id="45" name="任意多边形 25"/>
            <p:cNvSpPr>
              <a:spLocks noChangeArrowheads="1"/>
            </p:cNvSpPr>
            <p:nvPr/>
          </p:nvSpPr>
          <p:spPr bwMode="auto">
            <a:xfrm>
              <a:off x="-31750" y="-53975"/>
              <a:ext cx="1800414" cy="3108021"/>
            </a:xfrm>
            <a:custGeom>
              <a:avLst/>
              <a:gdLst>
                <a:gd name="T0" fmla="*/ 0 w 1800665"/>
                <a:gd name="T1" fmla="*/ 0 h 3108120"/>
                <a:gd name="T2" fmla="*/ 1800665 w 1800665"/>
                <a:gd name="T3" fmla="*/ 0 h 3108120"/>
                <a:gd name="T4" fmla="*/ 15328 w 1800665"/>
                <a:gd name="T5" fmla="*/ 3108120 h 3108120"/>
                <a:gd name="T6" fmla="*/ 0 w 1800665"/>
                <a:gd name="T7" fmla="*/ 0 h 3108120"/>
                <a:gd name="T8" fmla="*/ 0 60000 65536"/>
                <a:gd name="T9" fmla="*/ 0 60000 65536"/>
                <a:gd name="T10" fmla="*/ 0 60000 65536"/>
                <a:gd name="T11" fmla="*/ 0 60000 65536"/>
                <a:gd name="T12" fmla="*/ 0 w 1800665"/>
                <a:gd name="T13" fmla="*/ 0 h 3108120"/>
                <a:gd name="T14" fmla="*/ 1800665 w 1800665"/>
                <a:gd name="T15" fmla="*/ 3108120 h 3108120"/>
              </a:gdLst>
              <a:ahLst/>
              <a:cxnLst>
                <a:cxn ang="T8">
                  <a:pos x="T0" y="T1"/>
                </a:cxn>
                <a:cxn ang="T9">
                  <a:pos x="T2" y="T3"/>
                </a:cxn>
                <a:cxn ang="T10">
                  <a:pos x="T4" y="T5"/>
                </a:cxn>
                <a:cxn ang="T11">
                  <a:pos x="T6" y="T7"/>
                </a:cxn>
              </a:cxnLst>
              <a:rect l="T12" t="T13" r="T14" b="T15"/>
              <a:pathLst>
                <a:path w="1800665" h="3108120">
                  <a:moveTo>
                    <a:pt x="0" y="0"/>
                  </a:moveTo>
                  <a:lnTo>
                    <a:pt x="1800665" y="0"/>
                  </a:lnTo>
                  <a:lnTo>
                    <a:pt x="15328" y="3108120"/>
                  </a:lnTo>
                  <a:cubicBezTo>
                    <a:pt x="10219" y="2072080"/>
                    <a:pt x="5109" y="1036040"/>
                    <a:pt x="0" y="0"/>
                  </a:cubicBezTo>
                  <a:close/>
                </a:path>
              </a:pathLst>
            </a:custGeom>
            <a:gradFill rotWithShape="1">
              <a:gsLst>
                <a:gs pos="0">
                  <a:schemeClr val="tx1">
                    <a:lumMod val="95000"/>
                    <a:lumOff val="5000"/>
                  </a:schemeClr>
                </a:gs>
                <a:gs pos="43999">
                  <a:schemeClr val="accent3">
                    <a:lumMod val="75000"/>
                  </a:schemeClr>
                </a:gs>
                <a:gs pos="100000">
                  <a:schemeClr val="accent4"/>
                </a:gs>
              </a:gsLst>
              <a:lin ang="5400000" scaled="1"/>
            </a:gradFill>
            <a:ln>
              <a:noFill/>
            </a:ln>
            <a:extLst/>
          </p:spPr>
          <p:txBody>
            <a:bodyPr anchor="ctr"/>
            <a:lstStyle/>
            <a:p>
              <a:endParaRPr lang="zh-CN" altLang="en-US"/>
            </a:p>
          </p:txBody>
        </p:sp>
        <p:sp>
          <p:nvSpPr>
            <p:cNvPr id="46" name="任意多边形 1"/>
            <p:cNvSpPr>
              <a:spLocks noChangeArrowheads="1"/>
            </p:cNvSpPr>
            <p:nvPr/>
          </p:nvSpPr>
          <p:spPr bwMode="auto">
            <a:xfrm rot="10800000">
              <a:off x="11108718" y="493808"/>
              <a:ext cx="1054930" cy="2053818"/>
            </a:xfrm>
            <a:custGeom>
              <a:avLst/>
              <a:gdLst>
                <a:gd name="T0" fmla="*/ 0 w 1055077"/>
                <a:gd name="T1" fmla="*/ 0 h 2053883"/>
                <a:gd name="T2" fmla="*/ 1041009 w 1055077"/>
                <a:gd name="T3" fmla="*/ 2053883 h 2053883"/>
                <a:gd name="T4" fmla="*/ 1055077 w 1055077"/>
                <a:gd name="T5" fmla="*/ 1392702 h 2053883"/>
                <a:gd name="T6" fmla="*/ 0 w 1055077"/>
                <a:gd name="T7" fmla="*/ 0 h 2053883"/>
                <a:gd name="T8" fmla="*/ 0 60000 65536"/>
                <a:gd name="T9" fmla="*/ 0 60000 65536"/>
                <a:gd name="T10" fmla="*/ 0 60000 65536"/>
                <a:gd name="T11" fmla="*/ 0 60000 65536"/>
                <a:gd name="T12" fmla="*/ 0 w 1055077"/>
                <a:gd name="T13" fmla="*/ 0 h 2053883"/>
                <a:gd name="T14" fmla="*/ 1055077 w 1055077"/>
                <a:gd name="T15" fmla="*/ 2053883 h 2053883"/>
              </a:gdLst>
              <a:ahLst/>
              <a:cxnLst>
                <a:cxn ang="T8">
                  <a:pos x="T0" y="T1"/>
                </a:cxn>
                <a:cxn ang="T9">
                  <a:pos x="T2" y="T3"/>
                </a:cxn>
                <a:cxn ang="T10">
                  <a:pos x="T4" y="T5"/>
                </a:cxn>
                <a:cxn ang="T11">
                  <a:pos x="T6" y="T7"/>
                </a:cxn>
              </a:cxnLst>
              <a:rect l="T12" t="T13" r="T14" b="T15"/>
              <a:pathLst>
                <a:path w="1055077" h="2053883">
                  <a:moveTo>
                    <a:pt x="0" y="0"/>
                  </a:moveTo>
                  <a:lnTo>
                    <a:pt x="1041009" y="2053883"/>
                  </a:lnTo>
                  <a:lnTo>
                    <a:pt x="1055077" y="1392702"/>
                  </a:lnTo>
                  <a:lnTo>
                    <a:pt x="0" y="0"/>
                  </a:lnTo>
                  <a:close/>
                </a:path>
              </a:pathLst>
            </a:custGeom>
            <a:solidFill>
              <a:srgbClr val="0D0D0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nchor="ctr"/>
            <a:lstStyle/>
            <a:p>
              <a:endParaRPr lang="zh-CN" altLang="en-US"/>
            </a:p>
          </p:txBody>
        </p:sp>
        <p:sp>
          <p:nvSpPr>
            <p:cNvPr id="47" name="任意多边形 6"/>
            <p:cNvSpPr>
              <a:spLocks noChangeArrowheads="1"/>
            </p:cNvSpPr>
            <p:nvPr/>
          </p:nvSpPr>
          <p:spPr bwMode="auto">
            <a:xfrm rot="10800000">
              <a:off x="10658615" y="507874"/>
              <a:ext cx="464169" cy="1026909"/>
            </a:xfrm>
            <a:custGeom>
              <a:avLst/>
              <a:gdLst>
                <a:gd name="T0" fmla="*/ 436098 w 464234"/>
                <a:gd name="T1" fmla="*/ 534572 h 1026942"/>
                <a:gd name="T2" fmla="*/ 0 w 464234"/>
                <a:gd name="T3" fmla="*/ 1026942 h 1026942"/>
                <a:gd name="T4" fmla="*/ 42203 w 464234"/>
                <a:gd name="T5" fmla="*/ 422031 h 1026942"/>
                <a:gd name="T6" fmla="*/ 464234 w 464234"/>
                <a:gd name="T7" fmla="*/ 0 h 1026942"/>
                <a:gd name="T8" fmla="*/ 0 60000 65536"/>
                <a:gd name="T9" fmla="*/ 0 60000 65536"/>
                <a:gd name="T10" fmla="*/ 0 60000 65536"/>
                <a:gd name="T11" fmla="*/ 0 60000 65536"/>
                <a:gd name="T12" fmla="*/ 0 w 464234"/>
                <a:gd name="T13" fmla="*/ 0 h 1026942"/>
                <a:gd name="T14" fmla="*/ 464234 w 464234"/>
                <a:gd name="T15" fmla="*/ 1026942 h 1026942"/>
              </a:gdLst>
              <a:ahLst/>
              <a:cxnLst>
                <a:cxn ang="T8">
                  <a:pos x="T0" y="T1"/>
                </a:cxn>
                <a:cxn ang="T9">
                  <a:pos x="T2" y="T3"/>
                </a:cxn>
                <a:cxn ang="T10">
                  <a:pos x="T4" y="T5"/>
                </a:cxn>
                <a:cxn ang="T11">
                  <a:pos x="T6" y="T7"/>
                </a:cxn>
              </a:cxnLst>
              <a:rect l="T12" t="T13" r="T14" b="T15"/>
              <a:pathLst>
                <a:path w="464234" h="1026942">
                  <a:moveTo>
                    <a:pt x="436098" y="534572"/>
                  </a:moveTo>
                  <a:lnTo>
                    <a:pt x="0" y="1026942"/>
                  </a:lnTo>
                  <a:lnTo>
                    <a:pt x="42203" y="422031"/>
                  </a:lnTo>
                  <a:lnTo>
                    <a:pt x="464234" y="0"/>
                  </a:lnTo>
                </a:path>
              </a:pathLst>
            </a:cu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p>
              <a:endParaRPr lang="zh-CN" altLang="en-US"/>
            </a:p>
          </p:txBody>
        </p:sp>
        <p:sp>
          <p:nvSpPr>
            <p:cNvPr id="48" name="任意多边形 7"/>
            <p:cNvSpPr>
              <a:spLocks noChangeArrowheads="1"/>
            </p:cNvSpPr>
            <p:nvPr/>
          </p:nvSpPr>
          <p:spPr bwMode="auto">
            <a:xfrm rot="10800000">
              <a:off x="10686747" y="507874"/>
              <a:ext cx="436037" cy="661161"/>
            </a:xfrm>
            <a:custGeom>
              <a:avLst/>
              <a:gdLst>
                <a:gd name="T0" fmla="*/ 14068 w 436098"/>
                <a:gd name="T1" fmla="*/ 14068 h 661182"/>
                <a:gd name="T2" fmla="*/ 0 w 436098"/>
                <a:gd name="T3" fmla="*/ 661182 h 661182"/>
                <a:gd name="T4" fmla="*/ 436098 w 436098"/>
                <a:gd name="T5" fmla="*/ 211015 h 661182"/>
                <a:gd name="T6" fmla="*/ 337625 w 436098"/>
                <a:gd name="T7" fmla="*/ 0 h 661182"/>
                <a:gd name="T8" fmla="*/ 0 60000 65536"/>
                <a:gd name="T9" fmla="*/ 0 60000 65536"/>
                <a:gd name="T10" fmla="*/ 0 60000 65536"/>
                <a:gd name="T11" fmla="*/ 0 60000 65536"/>
                <a:gd name="T12" fmla="*/ 0 w 436098"/>
                <a:gd name="T13" fmla="*/ 0 h 661182"/>
                <a:gd name="T14" fmla="*/ 436098 w 436098"/>
                <a:gd name="T15" fmla="*/ 661182 h 661182"/>
              </a:gdLst>
              <a:ahLst/>
              <a:cxnLst>
                <a:cxn ang="T8">
                  <a:pos x="T0" y="T1"/>
                </a:cxn>
                <a:cxn ang="T9">
                  <a:pos x="T2" y="T3"/>
                </a:cxn>
                <a:cxn ang="T10">
                  <a:pos x="T4" y="T5"/>
                </a:cxn>
                <a:cxn ang="T11">
                  <a:pos x="T6" y="T7"/>
                </a:cxn>
              </a:cxnLst>
              <a:rect l="T12" t="T13" r="T14" b="T15"/>
              <a:pathLst>
                <a:path w="436098" h="661182">
                  <a:moveTo>
                    <a:pt x="14068" y="14068"/>
                  </a:moveTo>
                  <a:lnTo>
                    <a:pt x="0" y="661182"/>
                  </a:lnTo>
                  <a:lnTo>
                    <a:pt x="436098" y="211015"/>
                  </a:lnTo>
                  <a:lnTo>
                    <a:pt x="337625" y="0"/>
                  </a:lnTo>
                </a:path>
              </a:pathLst>
            </a:cu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p>
              <a:endParaRPr lang="zh-CN" altLang="en-US"/>
            </a:p>
          </p:txBody>
        </p:sp>
        <p:sp>
          <p:nvSpPr>
            <p:cNvPr id="49" name="任意多边形 8"/>
            <p:cNvSpPr>
              <a:spLocks noChangeArrowheads="1"/>
            </p:cNvSpPr>
            <p:nvPr/>
          </p:nvSpPr>
          <p:spPr bwMode="auto">
            <a:xfrm rot="10800000">
              <a:off x="10644549" y="493807"/>
              <a:ext cx="478235" cy="647093"/>
            </a:xfrm>
            <a:custGeom>
              <a:avLst/>
              <a:gdLst>
                <a:gd name="T0" fmla="*/ 28135 w 478302"/>
                <a:gd name="T1" fmla="*/ 0 h 647114"/>
                <a:gd name="T2" fmla="*/ 0 w 478302"/>
                <a:gd name="T3" fmla="*/ 647114 h 647114"/>
                <a:gd name="T4" fmla="*/ 478302 w 478302"/>
                <a:gd name="T5" fmla="*/ 112541 h 647114"/>
                <a:gd name="T6" fmla="*/ 28135 w 478302"/>
                <a:gd name="T7" fmla="*/ 0 h 647114"/>
                <a:gd name="T8" fmla="*/ 0 60000 65536"/>
                <a:gd name="T9" fmla="*/ 0 60000 65536"/>
                <a:gd name="T10" fmla="*/ 0 60000 65536"/>
                <a:gd name="T11" fmla="*/ 0 60000 65536"/>
                <a:gd name="T12" fmla="*/ 0 w 478302"/>
                <a:gd name="T13" fmla="*/ 0 h 647114"/>
                <a:gd name="T14" fmla="*/ 478302 w 478302"/>
                <a:gd name="T15" fmla="*/ 647114 h 647114"/>
              </a:gdLst>
              <a:ahLst/>
              <a:cxnLst>
                <a:cxn ang="T8">
                  <a:pos x="T0" y="T1"/>
                </a:cxn>
                <a:cxn ang="T9">
                  <a:pos x="T2" y="T3"/>
                </a:cxn>
                <a:cxn ang="T10">
                  <a:pos x="T4" y="T5"/>
                </a:cxn>
                <a:cxn ang="T11">
                  <a:pos x="T6" y="T7"/>
                </a:cxn>
              </a:cxnLst>
              <a:rect l="T12" t="T13" r="T14" b="T15"/>
              <a:pathLst>
                <a:path w="478302" h="647114">
                  <a:moveTo>
                    <a:pt x="28135" y="0"/>
                  </a:moveTo>
                  <a:lnTo>
                    <a:pt x="0" y="647114"/>
                  </a:lnTo>
                  <a:lnTo>
                    <a:pt x="478302" y="112541"/>
                  </a:lnTo>
                  <a:lnTo>
                    <a:pt x="28135" y="0"/>
                  </a:lnTo>
                  <a:close/>
                </a:path>
              </a:pathLst>
            </a:custGeom>
            <a:solidFill>
              <a:srgbClr val="161616"/>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nchor="ctr"/>
            <a:lstStyle/>
            <a:p>
              <a:endParaRPr lang="zh-CN" altLang="en-US"/>
            </a:p>
          </p:txBody>
        </p:sp>
        <p:sp>
          <p:nvSpPr>
            <p:cNvPr id="50" name="任意多边形 9"/>
            <p:cNvSpPr>
              <a:spLocks noChangeArrowheads="1"/>
            </p:cNvSpPr>
            <p:nvPr/>
          </p:nvSpPr>
          <p:spPr bwMode="auto">
            <a:xfrm rot="10800000">
              <a:off x="9617751" y="212463"/>
              <a:ext cx="1068996" cy="787766"/>
            </a:xfrm>
            <a:custGeom>
              <a:avLst/>
              <a:gdLst>
                <a:gd name="T0" fmla="*/ 0 w 1069145"/>
                <a:gd name="T1" fmla="*/ 0 h 787791"/>
                <a:gd name="T2" fmla="*/ 1055077 w 1069145"/>
                <a:gd name="T3" fmla="*/ 295422 h 787791"/>
                <a:gd name="T4" fmla="*/ 1069145 w 1069145"/>
                <a:gd name="T5" fmla="*/ 787791 h 787791"/>
                <a:gd name="T6" fmla="*/ 0 w 1069145"/>
                <a:gd name="T7" fmla="*/ 0 h 787791"/>
                <a:gd name="T8" fmla="*/ 0 60000 65536"/>
                <a:gd name="T9" fmla="*/ 0 60000 65536"/>
                <a:gd name="T10" fmla="*/ 0 60000 65536"/>
                <a:gd name="T11" fmla="*/ 0 60000 65536"/>
                <a:gd name="T12" fmla="*/ 0 w 1069145"/>
                <a:gd name="T13" fmla="*/ 0 h 787791"/>
                <a:gd name="T14" fmla="*/ 1069145 w 1069145"/>
                <a:gd name="T15" fmla="*/ 787791 h 787791"/>
              </a:gdLst>
              <a:ahLst/>
              <a:cxnLst>
                <a:cxn ang="T8">
                  <a:pos x="T0" y="T1"/>
                </a:cxn>
                <a:cxn ang="T9">
                  <a:pos x="T2" y="T3"/>
                </a:cxn>
                <a:cxn ang="T10">
                  <a:pos x="T4" y="T5"/>
                </a:cxn>
                <a:cxn ang="T11">
                  <a:pos x="T6" y="T7"/>
                </a:cxn>
              </a:cxnLst>
              <a:rect l="T12" t="T13" r="T14" b="T15"/>
              <a:pathLst>
                <a:path w="1069145" h="787791">
                  <a:moveTo>
                    <a:pt x="0" y="0"/>
                  </a:moveTo>
                  <a:lnTo>
                    <a:pt x="1055077" y="295422"/>
                  </a:lnTo>
                  <a:lnTo>
                    <a:pt x="1069145" y="787791"/>
                  </a:lnTo>
                  <a:lnTo>
                    <a:pt x="0" y="0"/>
                  </a:lnTo>
                  <a:close/>
                </a:path>
              </a:pathLst>
            </a:custGeom>
            <a:solidFill>
              <a:srgbClr val="0D0D0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nchor="ctr"/>
            <a:lstStyle/>
            <a:p>
              <a:endParaRPr lang="zh-CN" altLang="en-US"/>
            </a:p>
          </p:txBody>
        </p:sp>
        <p:sp>
          <p:nvSpPr>
            <p:cNvPr id="51" name="任意多边形 10"/>
            <p:cNvSpPr>
              <a:spLocks noChangeArrowheads="1"/>
            </p:cNvSpPr>
            <p:nvPr/>
          </p:nvSpPr>
          <p:spPr bwMode="auto">
            <a:xfrm rot="10800000">
              <a:off x="8154914" y="226530"/>
              <a:ext cx="1505033" cy="1055043"/>
            </a:xfrm>
            <a:custGeom>
              <a:avLst/>
              <a:gdLst>
                <a:gd name="T0" fmla="*/ 0 w 1505243"/>
                <a:gd name="T1" fmla="*/ 590844 h 1055077"/>
                <a:gd name="T2" fmla="*/ 1505243 w 1505243"/>
                <a:gd name="T3" fmla="*/ 0 h 1055077"/>
                <a:gd name="T4" fmla="*/ 28135 w 1505243"/>
                <a:gd name="T5" fmla="*/ 1055077 h 1055077"/>
                <a:gd name="T6" fmla="*/ 0 w 1505243"/>
                <a:gd name="T7" fmla="*/ 590844 h 1055077"/>
                <a:gd name="T8" fmla="*/ 0 60000 65536"/>
                <a:gd name="T9" fmla="*/ 0 60000 65536"/>
                <a:gd name="T10" fmla="*/ 0 60000 65536"/>
                <a:gd name="T11" fmla="*/ 0 60000 65536"/>
                <a:gd name="T12" fmla="*/ 0 w 1505243"/>
                <a:gd name="T13" fmla="*/ 0 h 1055077"/>
                <a:gd name="T14" fmla="*/ 1505243 w 1505243"/>
                <a:gd name="T15" fmla="*/ 1055077 h 1055077"/>
              </a:gdLst>
              <a:ahLst/>
              <a:cxnLst>
                <a:cxn ang="T8">
                  <a:pos x="T0" y="T1"/>
                </a:cxn>
                <a:cxn ang="T9">
                  <a:pos x="T2" y="T3"/>
                </a:cxn>
                <a:cxn ang="T10">
                  <a:pos x="T4" y="T5"/>
                </a:cxn>
                <a:cxn ang="T11">
                  <a:pos x="T6" y="T7"/>
                </a:cxn>
              </a:cxnLst>
              <a:rect l="T12" t="T13" r="T14" b="T15"/>
              <a:pathLst>
                <a:path w="1505243" h="1055077">
                  <a:moveTo>
                    <a:pt x="0" y="590844"/>
                  </a:moveTo>
                  <a:lnTo>
                    <a:pt x="1505243" y="0"/>
                  </a:lnTo>
                  <a:lnTo>
                    <a:pt x="28135" y="1055077"/>
                  </a:lnTo>
                  <a:lnTo>
                    <a:pt x="0" y="590844"/>
                  </a:lnTo>
                  <a:close/>
                </a:path>
              </a:pathLst>
            </a:custGeom>
            <a:solidFill>
              <a:srgbClr val="161616"/>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nchor="ctr"/>
            <a:lstStyle/>
            <a:p>
              <a:endParaRPr lang="zh-CN" altLang="en-US"/>
            </a:p>
          </p:txBody>
        </p:sp>
        <p:sp>
          <p:nvSpPr>
            <p:cNvPr id="52" name="任意多边形 31"/>
            <p:cNvSpPr>
              <a:spLocks noChangeArrowheads="1"/>
            </p:cNvSpPr>
            <p:nvPr/>
          </p:nvSpPr>
          <p:spPr bwMode="auto">
            <a:xfrm rot="10800000">
              <a:off x="6706144" y="564143"/>
              <a:ext cx="1462836" cy="731497"/>
            </a:xfrm>
            <a:custGeom>
              <a:avLst/>
              <a:gdLst>
                <a:gd name="T0" fmla="*/ 0 w 1463040"/>
                <a:gd name="T1" fmla="*/ 0 h 731520"/>
                <a:gd name="T2" fmla="*/ 1406770 w 1463040"/>
                <a:gd name="T3" fmla="*/ 281354 h 731520"/>
                <a:gd name="T4" fmla="*/ 1463040 w 1463040"/>
                <a:gd name="T5" fmla="*/ 731520 h 731520"/>
                <a:gd name="T6" fmla="*/ 0 w 1463040"/>
                <a:gd name="T7" fmla="*/ 0 h 731520"/>
                <a:gd name="T8" fmla="*/ 0 60000 65536"/>
                <a:gd name="T9" fmla="*/ 0 60000 65536"/>
                <a:gd name="T10" fmla="*/ 0 60000 65536"/>
                <a:gd name="T11" fmla="*/ 0 60000 65536"/>
                <a:gd name="T12" fmla="*/ 0 w 1463040"/>
                <a:gd name="T13" fmla="*/ 0 h 731520"/>
                <a:gd name="T14" fmla="*/ 1463040 w 1463040"/>
                <a:gd name="T15" fmla="*/ 731520 h 731520"/>
              </a:gdLst>
              <a:ahLst/>
              <a:cxnLst>
                <a:cxn ang="T8">
                  <a:pos x="T0" y="T1"/>
                </a:cxn>
                <a:cxn ang="T9">
                  <a:pos x="T2" y="T3"/>
                </a:cxn>
                <a:cxn ang="T10">
                  <a:pos x="T4" y="T5"/>
                </a:cxn>
                <a:cxn ang="T11">
                  <a:pos x="T6" y="T7"/>
                </a:cxn>
              </a:cxnLst>
              <a:rect l="T12" t="T13" r="T14" b="T15"/>
              <a:pathLst>
                <a:path w="1463040" h="731520">
                  <a:moveTo>
                    <a:pt x="0" y="0"/>
                  </a:moveTo>
                  <a:lnTo>
                    <a:pt x="1406770" y="281354"/>
                  </a:lnTo>
                  <a:lnTo>
                    <a:pt x="1463040" y="731520"/>
                  </a:lnTo>
                  <a:lnTo>
                    <a:pt x="0" y="0"/>
                  </a:lnTo>
                  <a:close/>
                </a:path>
              </a:pathLst>
            </a:custGeom>
            <a:solidFill>
              <a:srgbClr val="0D0D0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nchor="ctr"/>
            <a:lstStyle/>
            <a:p>
              <a:endParaRPr lang="zh-CN" altLang="en-US"/>
            </a:p>
          </p:txBody>
        </p:sp>
        <p:sp>
          <p:nvSpPr>
            <p:cNvPr id="53" name="任意多边形 32"/>
            <p:cNvSpPr>
              <a:spLocks noChangeArrowheads="1"/>
            </p:cNvSpPr>
            <p:nvPr/>
          </p:nvSpPr>
          <p:spPr bwMode="auto">
            <a:xfrm rot="10800000">
              <a:off x="6171645" y="578211"/>
              <a:ext cx="618894" cy="1012842"/>
            </a:xfrm>
            <a:custGeom>
              <a:avLst/>
              <a:gdLst>
                <a:gd name="T0" fmla="*/ 0 w 618980"/>
                <a:gd name="T1" fmla="*/ 576775 h 1012874"/>
                <a:gd name="T2" fmla="*/ 618980 w 618980"/>
                <a:gd name="T3" fmla="*/ 0 h 1012874"/>
                <a:gd name="T4" fmla="*/ 84407 w 618980"/>
                <a:gd name="T5" fmla="*/ 1012874 h 1012874"/>
                <a:gd name="T6" fmla="*/ 0 w 618980"/>
                <a:gd name="T7" fmla="*/ 576775 h 1012874"/>
                <a:gd name="T8" fmla="*/ 0 60000 65536"/>
                <a:gd name="T9" fmla="*/ 0 60000 65536"/>
                <a:gd name="T10" fmla="*/ 0 60000 65536"/>
                <a:gd name="T11" fmla="*/ 0 60000 65536"/>
                <a:gd name="T12" fmla="*/ 0 w 618980"/>
                <a:gd name="T13" fmla="*/ 0 h 1012874"/>
                <a:gd name="T14" fmla="*/ 618980 w 618980"/>
                <a:gd name="T15" fmla="*/ 1012874 h 1012874"/>
              </a:gdLst>
              <a:ahLst/>
              <a:cxnLst>
                <a:cxn ang="T8">
                  <a:pos x="T0" y="T1"/>
                </a:cxn>
                <a:cxn ang="T9">
                  <a:pos x="T2" y="T3"/>
                </a:cxn>
                <a:cxn ang="T10">
                  <a:pos x="T4" y="T5"/>
                </a:cxn>
                <a:cxn ang="T11">
                  <a:pos x="T6" y="T7"/>
                </a:cxn>
              </a:cxnLst>
              <a:rect l="T12" t="T13" r="T14" b="T15"/>
              <a:pathLst>
                <a:path w="618980" h="1012874">
                  <a:moveTo>
                    <a:pt x="0" y="576775"/>
                  </a:moveTo>
                  <a:lnTo>
                    <a:pt x="618980" y="0"/>
                  </a:lnTo>
                  <a:lnTo>
                    <a:pt x="84407" y="1012874"/>
                  </a:lnTo>
                  <a:lnTo>
                    <a:pt x="0" y="576775"/>
                  </a:lnTo>
                  <a:close/>
                </a:path>
              </a:pathLst>
            </a:custGeom>
            <a:solidFill>
              <a:srgbClr val="161616"/>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nchor="ctr"/>
            <a:lstStyle/>
            <a:p>
              <a:endParaRPr lang="zh-CN" altLang="en-US"/>
            </a:p>
          </p:txBody>
        </p:sp>
        <p:sp>
          <p:nvSpPr>
            <p:cNvPr id="54" name="任意多边形 33"/>
            <p:cNvSpPr>
              <a:spLocks noChangeArrowheads="1"/>
            </p:cNvSpPr>
            <p:nvPr/>
          </p:nvSpPr>
          <p:spPr bwMode="auto">
            <a:xfrm rot="10800000">
              <a:off x="5187044" y="339069"/>
              <a:ext cx="984601" cy="1251984"/>
            </a:xfrm>
            <a:custGeom>
              <a:avLst/>
              <a:gdLst>
                <a:gd name="T0" fmla="*/ 0 w 984738"/>
                <a:gd name="T1" fmla="*/ 0 h 1252024"/>
                <a:gd name="T2" fmla="*/ 984738 w 984738"/>
                <a:gd name="T3" fmla="*/ 745587 h 1252024"/>
                <a:gd name="T4" fmla="*/ 970670 w 984738"/>
                <a:gd name="T5" fmla="*/ 1252024 h 1252024"/>
                <a:gd name="T6" fmla="*/ 0 w 984738"/>
                <a:gd name="T7" fmla="*/ 0 h 1252024"/>
                <a:gd name="T8" fmla="*/ 0 60000 65536"/>
                <a:gd name="T9" fmla="*/ 0 60000 65536"/>
                <a:gd name="T10" fmla="*/ 0 60000 65536"/>
                <a:gd name="T11" fmla="*/ 0 60000 65536"/>
                <a:gd name="T12" fmla="*/ 0 w 984738"/>
                <a:gd name="T13" fmla="*/ 0 h 1252024"/>
                <a:gd name="T14" fmla="*/ 984738 w 984738"/>
                <a:gd name="T15" fmla="*/ 1252024 h 1252024"/>
              </a:gdLst>
              <a:ahLst/>
              <a:cxnLst>
                <a:cxn ang="T8">
                  <a:pos x="T0" y="T1"/>
                </a:cxn>
                <a:cxn ang="T9">
                  <a:pos x="T2" y="T3"/>
                </a:cxn>
                <a:cxn ang="T10">
                  <a:pos x="T4" y="T5"/>
                </a:cxn>
                <a:cxn ang="T11">
                  <a:pos x="T6" y="T7"/>
                </a:cxn>
              </a:cxnLst>
              <a:rect l="T12" t="T13" r="T14" b="T15"/>
              <a:pathLst>
                <a:path w="984738" h="1252024">
                  <a:moveTo>
                    <a:pt x="0" y="0"/>
                  </a:moveTo>
                  <a:lnTo>
                    <a:pt x="984738" y="745587"/>
                  </a:lnTo>
                  <a:lnTo>
                    <a:pt x="970670" y="1252024"/>
                  </a:lnTo>
                  <a:lnTo>
                    <a:pt x="0" y="0"/>
                  </a:lnTo>
                  <a:close/>
                </a:path>
              </a:pathLst>
            </a:custGeom>
            <a:solidFill>
              <a:srgbClr val="0D0D0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nchor="ctr"/>
            <a:lstStyle/>
            <a:p>
              <a:endParaRPr lang="zh-CN" altLang="en-US"/>
            </a:p>
          </p:txBody>
        </p:sp>
        <p:sp>
          <p:nvSpPr>
            <p:cNvPr id="55" name="任意多边形 34"/>
            <p:cNvSpPr>
              <a:spLocks noChangeArrowheads="1"/>
            </p:cNvSpPr>
            <p:nvPr/>
          </p:nvSpPr>
          <p:spPr bwMode="auto">
            <a:xfrm rot="10800000">
              <a:off x="4736942" y="873623"/>
              <a:ext cx="478234" cy="492354"/>
            </a:xfrm>
            <a:custGeom>
              <a:avLst/>
              <a:gdLst>
                <a:gd name="T0" fmla="*/ 0 w 478301"/>
                <a:gd name="T1" fmla="*/ 492370 h 492370"/>
                <a:gd name="T2" fmla="*/ 0 w 478301"/>
                <a:gd name="T3" fmla="*/ 492370 h 492370"/>
                <a:gd name="T4" fmla="*/ 478301 w 478301"/>
                <a:gd name="T5" fmla="*/ 0 h 492370"/>
                <a:gd name="T6" fmla="*/ 0 60000 65536"/>
                <a:gd name="T7" fmla="*/ 0 60000 65536"/>
                <a:gd name="T8" fmla="*/ 0 60000 65536"/>
                <a:gd name="T9" fmla="*/ 0 w 478301"/>
                <a:gd name="T10" fmla="*/ 0 h 492370"/>
                <a:gd name="T11" fmla="*/ 478301 w 478301"/>
                <a:gd name="T12" fmla="*/ 492370 h 492370"/>
              </a:gdLst>
              <a:ahLst/>
              <a:cxnLst>
                <a:cxn ang="T6">
                  <a:pos x="T0" y="T1"/>
                </a:cxn>
                <a:cxn ang="T7">
                  <a:pos x="T2" y="T3"/>
                </a:cxn>
                <a:cxn ang="T8">
                  <a:pos x="T4" y="T5"/>
                </a:cxn>
              </a:cxnLst>
              <a:rect l="T9" t="T10" r="T11" b="T12"/>
              <a:pathLst>
                <a:path w="478301" h="492370">
                  <a:moveTo>
                    <a:pt x="0" y="492370"/>
                  </a:moveTo>
                  <a:lnTo>
                    <a:pt x="0" y="492370"/>
                  </a:lnTo>
                  <a:lnTo>
                    <a:pt x="478301" y="0"/>
                  </a:lnTo>
                </a:path>
              </a:pathLst>
            </a:cu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p>
              <a:endParaRPr lang="zh-CN" altLang="en-US"/>
            </a:p>
          </p:txBody>
        </p:sp>
        <p:sp>
          <p:nvSpPr>
            <p:cNvPr id="56" name="任意多边形 35"/>
            <p:cNvSpPr>
              <a:spLocks noChangeArrowheads="1"/>
            </p:cNvSpPr>
            <p:nvPr/>
          </p:nvSpPr>
          <p:spPr bwMode="auto">
            <a:xfrm rot="10800000">
              <a:off x="4765073" y="395337"/>
              <a:ext cx="450103" cy="872169"/>
            </a:xfrm>
            <a:custGeom>
              <a:avLst/>
              <a:gdLst>
                <a:gd name="T0" fmla="*/ 0 w 450166"/>
                <a:gd name="T1" fmla="*/ 872197 h 872197"/>
                <a:gd name="T2" fmla="*/ 450166 w 450166"/>
                <a:gd name="T3" fmla="*/ 0 h 872197"/>
                <a:gd name="T4" fmla="*/ 0 60000 65536"/>
                <a:gd name="T5" fmla="*/ 0 60000 65536"/>
                <a:gd name="T6" fmla="*/ 0 w 450166"/>
                <a:gd name="T7" fmla="*/ 0 h 872197"/>
                <a:gd name="T8" fmla="*/ 450166 w 450166"/>
                <a:gd name="T9" fmla="*/ 872197 h 872197"/>
              </a:gdLst>
              <a:ahLst/>
              <a:cxnLst>
                <a:cxn ang="T4">
                  <a:pos x="T0" y="T1"/>
                </a:cxn>
                <a:cxn ang="T5">
                  <a:pos x="T2" y="T3"/>
                </a:cxn>
              </a:cxnLst>
              <a:rect l="T6" t="T7" r="T8" b="T9"/>
              <a:pathLst>
                <a:path w="450166" h="872197">
                  <a:moveTo>
                    <a:pt x="0" y="872197"/>
                  </a:moveTo>
                  <a:lnTo>
                    <a:pt x="450166" y="0"/>
                  </a:lnTo>
                </a:path>
              </a:pathLst>
            </a:cu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p>
              <a:endParaRPr lang="zh-CN" altLang="en-US"/>
            </a:p>
          </p:txBody>
        </p:sp>
        <p:sp>
          <p:nvSpPr>
            <p:cNvPr id="57" name="任意多边形 36"/>
            <p:cNvSpPr>
              <a:spLocks noChangeArrowheads="1"/>
            </p:cNvSpPr>
            <p:nvPr/>
          </p:nvSpPr>
          <p:spPr bwMode="auto">
            <a:xfrm rot="10800000">
              <a:off x="4736942" y="325000"/>
              <a:ext cx="478234" cy="956574"/>
            </a:xfrm>
            <a:custGeom>
              <a:avLst/>
              <a:gdLst>
                <a:gd name="T0" fmla="*/ 0 w 478301"/>
                <a:gd name="T1" fmla="*/ 422031 h 956604"/>
                <a:gd name="T2" fmla="*/ 478301 w 478301"/>
                <a:gd name="T3" fmla="*/ 0 h 956604"/>
                <a:gd name="T4" fmla="*/ 14067 w 478301"/>
                <a:gd name="T5" fmla="*/ 956604 h 956604"/>
                <a:gd name="T6" fmla="*/ 0 w 478301"/>
                <a:gd name="T7" fmla="*/ 422031 h 956604"/>
                <a:gd name="T8" fmla="*/ 0 60000 65536"/>
                <a:gd name="T9" fmla="*/ 0 60000 65536"/>
                <a:gd name="T10" fmla="*/ 0 60000 65536"/>
                <a:gd name="T11" fmla="*/ 0 60000 65536"/>
                <a:gd name="T12" fmla="*/ 0 w 478301"/>
                <a:gd name="T13" fmla="*/ 0 h 956604"/>
                <a:gd name="T14" fmla="*/ 478301 w 478301"/>
                <a:gd name="T15" fmla="*/ 956604 h 956604"/>
              </a:gdLst>
              <a:ahLst/>
              <a:cxnLst>
                <a:cxn ang="T8">
                  <a:pos x="T0" y="T1"/>
                </a:cxn>
                <a:cxn ang="T9">
                  <a:pos x="T2" y="T3"/>
                </a:cxn>
                <a:cxn ang="T10">
                  <a:pos x="T4" y="T5"/>
                </a:cxn>
                <a:cxn ang="T11">
                  <a:pos x="T6" y="T7"/>
                </a:cxn>
              </a:cxnLst>
              <a:rect l="T12" t="T13" r="T14" b="T15"/>
              <a:pathLst>
                <a:path w="478301" h="956604">
                  <a:moveTo>
                    <a:pt x="0" y="422031"/>
                  </a:moveTo>
                  <a:lnTo>
                    <a:pt x="478301" y="0"/>
                  </a:lnTo>
                  <a:lnTo>
                    <a:pt x="14067" y="956604"/>
                  </a:lnTo>
                  <a:lnTo>
                    <a:pt x="0" y="422031"/>
                  </a:lnTo>
                  <a:close/>
                </a:path>
              </a:pathLst>
            </a:custGeom>
            <a:solidFill>
              <a:srgbClr val="161616"/>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nchor="ctr"/>
            <a:lstStyle/>
            <a:p>
              <a:endParaRPr lang="zh-CN" altLang="en-US"/>
            </a:p>
          </p:txBody>
        </p:sp>
        <p:sp>
          <p:nvSpPr>
            <p:cNvPr id="58" name="任意多边形 37"/>
            <p:cNvSpPr>
              <a:spLocks noChangeArrowheads="1"/>
            </p:cNvSpPr>
            <p:nvPr/>
          </p:nvSpPr>
          <p:spPr bwMode="auto">
            <a:xfrm rot="10800000">
              <a:off x="3865420" y="395338"/>
              <a:ext cx="858009" cy="886236"/>
            </a:xfrm>
            <a:custGeom>
              <a:avLst/>
              <a:gdLst>
                <a:gd name="T0" fmla="*/ 0 w 858129"/>
                <a:gd name="T1" fmla="*/ 0 h 886264"/>
                <a:gd name="T2" fmla="*/ 858129 w 858129"/>
                <a:gd name="T3" fmla="*/ 393895 h 886264"/>
                <a:gd name="T4" fmla="*/ 675249 w 858129"/>
                <a:gd name="T5" fmla="*/ 886264 h 886264"/>
                <a:gd name="T6" fmla="*/ 0 w 858129"/>
                <a:gd name="T7" fmla="*/ 0 h 886264"/>
                <a:gd name="T8" fmla="*/ 0 60000 65536"/>
                <a:gd name="T9" fmla="*/ 0 60000 65536"/>
                <a:gd name="T10" fmla="*/ 0 60000 65536"/>
                <a:gd name="T11" fmla="*/ 0 60000 65536"/>
                <a:gd name="T12" fmla="*/ 0 w 858129"/>
                <a:gd name="T13" fmla="*/ 0 h 886264"/>
                <a:gd name="T14" fmla="*/ 858129 w 858129"/>
                <a:gd name="T15" fmla="*/ 886264 h 886264"/>
              </a:gdLst>
              <a:ahLst/>
              <a:cxnLst>
                <a:cxn ang="T8">
                  <a:pos x="T0" y="T1"/>
                </a:cxn>
                <a:cxn ang="T9">
                  <a:pos x="T2" y="T3"/>
                </a:cxn>
                <a:cxn ang="T10">
                  <a:pos x="T4" y="T5"/>
                </a:cxn>
                <a:cxn ang="T11">
                  <a:pos x="T6" y="T7"/>
                </a:cxn>
              </a:cxnLst>
              <a:rect l="T12" t="T13" r="T14" b="T15"/>
              <a:pathLst>
                <a:path w="858129" h="886264">
                  <a:moveTo>
                    <a:pt x="0" y="0"/>
                  </a:moveTo>
                  <a:lnTo>
                    <a:pt x="858129" y="393895"/>
                  </a:lnTo>
                  <a:lnTo>
                    <a:pt x="675249" y="886264"/>
                  </a:lnTo>
                  <a:lnTo>
                    <a:pt x="0" y="0"/>
                  </a:lnTo>
                  <a:close/>
                </a:path>
              </a:pathLst>
            </a:custGeom>
            <a:solidFill>
              <a:srgbClr val="0D0D0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nchor="ctr"/>
            <a:lstStyle/>
            <a:p>
              <a:endParaRPr lang="zh-CN" altLang="en-US"/>
            </a:p>
          </p:txBody>
        </p:sp>
        <p:sp>
          <p:nvSpPr>
            <p:cNvPr id="59" name="任意多边形 38"/>
            <p:cNvSpPr>
              <a:spLocks noChangeArrowheads="1"/>
            </p:cNvSpPr>
            <p:nvPr/>
          </p:nvSpPr>
          <p:spPr bwMode="auto">
            <a:xfrm rot="10800000">
              <a:off x="3836734" y="381216"/>
              <a:ext cx="210987" cy="14121"/>
            </a:xfrm>
            <a:custGeom>
              <a:avLst/>
              <a:gdLst>
                <a:gd name="T0" fmla="*/ 0 w 211016"/>
                <a:gd name="T1" fmla="*/ 0 h 14121"/>
                <a:gd name="T2" fmla="*/ 0 w 211016"/>
                <a:gd name="T3" fmla="*/ 0 h 14121"/>
                <a:gd name="T4" fmla="*/ 211016 w 211016"/>
                <a:gd name="T5" fmla="*/ 14068 h 14121"/>
                <a:gd name="T6" fmla="*/ 0 60000 65536"/>
                <a:gd name="T7" fmla="*/ 0 60000 65536"/>
                <a:gd name="T8" fmla="*/ 0 60000 65536"/>
                <a:gd name="T9" fmla="*/ 0 w 211016"/>
                <a:gd name="T10" fmla="*/ 0 h 14121"/>
                <a:gd name="T11" fmla="*/ 211016 w 211016"/>
                <a:gd name="T12" fmla="*/ 14121 h 14121"/>
              </a:gdLst>
              <a:ahLst/>
              <a:cxnLst>
                <a:cxn ang="T6">
                  <a:pos x="T0" y="T1"/>
                </a:cxn>
                <a:cxn ang="T7">
                  <a:pos x="T2" y="T3"/>
                </a:cxn>
                <a:cxn ang="T8">
                  <a:pos x="T4" y="T5"/>
                </a:cxn>
              </a:cxnLst>
              <a:rect l="T9" t="T10" r="T11" b="T12"/>
              <a:pathLst>
                <a:path w="211016" h="14121">
                  <a:moveTo>
                    <a:pt x="0" y="0"/>
                  </a:moveTo>
                  <a:lnTo>
                    <a:pt x="0" y="0"/>
                  </a:lnTo>
                  <a:cubicBezTo>
                    <a:pt x="173425" y="15766"/>
                    <a:pt x="102951" y="14068"/>
                    <a:pt x="211016" y="14068"/>
                  </a:cubicBezTo>
                </a:path>
              </a:pathLst>
            </a:cu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p>
              <a:endParaRPr lang="zh-CN" altLang="en-US"/>
            </a:p>
          </p:txBody>
        </p:sp>
        <p:sp>
          <p:nvSpPr>
            <p:cNvPr id="60" name="任意多边形 39"/>
            <p:cNvSpPr>
              <a:spLocks noChangeArrowheads="1"/>
            </p:cNvSpPr>
            <p:nvPr/>
          </p:nvSpPr>
          <p:spPr bwMode="auto">
            <a:xfrm rot="10800000">
              <a:off x="2795870" y="367203"/>
              <a:ext cx="1237785" cy="928437"/>
            </a:xfrm>
            <a:custGeom>
              <a:avLst/>
              <a:gdLst>
                <a:gd name="T0" fmla="*/ 140677 w 1237957"/>
                <a:gd name="T1" fmla="*/ 407963 h 928467"/>
                <a:gd name="T2" fmla="*/ 1237957 w 1237957"/>
                <a:gd name="T3" fmla="*/ 0 h 928467"/>
                <a:gd name="T4" fmla="*/ 0 w 1237957"/>
                <a:gd name="T5" fmla="*/ 928467 h 928467"/>
                <a:gd name="T6" fmla="*/ 140677 w 1237957"/>
                <a:gd name="T7" fmla="*/ 407963 h 928467"/>
                <a:gd name="T8" fmla="*/ 0 60000 65536"/>
                <a:gd name="T9" fmla="*/ 0 60000 65536"/>
                <a:gd name="T10" fmla="*/ 0 60000 65536"/>
                <a:gd name="T11" fmla="*/ 0 60000 65536"/>
                <a:gd name="T12" fmla="*/ 0 w 1237957"/>
                <a:gd name="T13" fmla="*/ 0 h 928467"/>
                <a:gd name="T14" fmla="*/ 1237957 w 1237957"/>
                <a:gd name="T15" fmla="*/ 928467 h 928467"/>
              </a:gdLst>
              <a:ahLst/>
              <a:cxnLst>
                <a:cxn ang="T8">
                  <a:pos x="T0" y="T1"/>
                </a:cxn>
                <a:cxn ang="T9">
                  <a:pos x="T2" y="T3"/>
                </a:cxn>
                <a:cxn ang="T10">
                  <a:pos x="T4" y="T5"/>
                </a:cxn>
                <a:cxn ang="T11">
                  <a:pos x="T6" y="T7"/>
                </a:cxn>
              </a:cxnLst>
              <a:rect l="T12" t="T13" r="T14" b="T15"/>
              <a:pathLst>
                <a:path w="1237957" h="928467">
                  <a:moveTo>
                    <a:pt x="140677" y="407963"/>
                  </a:moveTo>
                  <a:lnTo>
                    <a:pt x="1237957" y="0"/>
                  </a:lnTo>
                  <a:lnTo>
                    <a:pt x="0" y="928467"/>
                  </a:lnTo>
                  <a:lnTo>
                    <a:pt x="140677" y="407963"/>
                  </a:lnTo>
                  <a:close/>
                </a:path>
              </a:pathLst>
            </a:custGeom>
            <a:solidFill>
              <a:srgbClr val="161616"/>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nchor="ctr"/>
            <a:lstStyle/>
            <a:p>
              <a:endParaRPr lang="zh-CN" altLang="en-US"/>
            </a:p>
          </p:txBody>
        </p:sp>
        <p:sp>
          <p:nvSpPr>
            <p:cNvPr id="61" name="任意多边形 40"/>
            <p:cNvSpPr>
              <a:spLocks noChangeArrowheads="1"/>
            </p:cNvSpPr>
            <p:nvPr/>
          </p:nvSpPr>
          <p:spPr bwMode="auto">
            <a:xfrm rot="10800000">
              <a:off x="-17276" y="550077"/>
              <a:ext cx="1575362" cy="2503969"/>
            </a:xfrm>
            <a:custGeom>
              <a:avLst/>
              <a:gdLst>
                <a:gd name="T0" fmla="*/ 126609 w 1575581"/>
                <a:gd name="T1" fmla="*/ 2433711 h 2504049"/>
                <a:gd name="T2" fmla="*/ 0 w 1575581"/>
                <a:gd name="T3" fmla="*/ 1871006 h 2504049"/>
                <a:gd name="T4" fmla="*/ 1575581 w 1575581"/>
                <a:gd name="T5" fmla="*/ 0 h 2504049"/>
                <a:gd name="T6" fmla="*/ 126609 w 1575581"/>
                <a:gd name="T7" fmla="*/ 2504049 h 2504049"/>
                <a:gd name="T8" fmla="*/ 126609 w 1575581"/>
                <a:gd name="T9" fmla="*/ 2433711 h 2504049"/>
                <a:gd name="T10" fmla="*/ 0 60000 65536"/>
                <a:gd name="T11" fmla="*/ 0 60000 65536"/>
                <a:gd name="T12" fmla="*/ 0 60000 65536"/>
                <a:gd name="T13" fmla="*/ 0 60000 65536"/>
                <a:gd name="T14" fmla="*/ 0 60000 65536"/>
                <a:gd name="T15" fmla="*/ 0 w 1575581"/>
                <a:gd name="T16" fmla="*/ 0 h 2504049"/>
                <a:gd name="T17" fmla="*/ 1575581 w 1575581"/>
                <a:gd name="T18" fmla="*/ 2504049 h 2504049"/>
              </a:gdLst>
              <a:ahLst/>
              <a:cxnLst>
                <a:cxn ang="T10">
                  <a:pos x="T0" y="T1"/>
                </a:cxn>
                <a:cxn ang="T11">
                  <a:pos x="T2" y="T3"/>
                </a:cxn>
                <a:cxn ang="T12">
                  <a:pos x="T4" y="T5"/>
                </a:cxn>
                <a:cxn ang="T13">
                  <a:pos x="T6" y="T7"/>
                </a:cxn>
                <a:cxn ang="T14">
                  <a:pos x="T8" y="T9"/>
                </a:cxn>
              </a:cxnLst>
              <a:rect l="T15" t="T16" r="T17" b="T18"/>
              <a:pathLst>
                <a:path w="1575581" h="2504049">
                  <a:moveTo>
                    <a:pt x="126609" y="2433711"/>
                  </a:moveTo>
                  <a:lnTo>
                    <a:pt x="0" y="1871004"/>
                  </a:lnTo>
                  <a:lnTo>
                    <a:pt x="1575581" y="0"/>
                  </a:lnTo>
                  <a:lnTo>
                    <a:pt x="126609" y="2504049"/>
                  </a:lnTo>
                  <a:lnTo>
                    <a:pt x="126609" y="2433711"/>
                  </a:lnTo>
                  <a:close/>
                </a:path>
              </a:pathLst>
            </a:custGeom>
            <a:solidFill>
              <a:srgbClr val="161616"/>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nchor="ctr"/>
            <a:lstStyle/>
            <a:p>
              <a:endParaRPr lang="zh-CN" altLang="en-US"/>
            </a:p>
          </p:txBody>
        </p:sp>
        <p:sp>
          <p:nvSpPr>
            <p:cNvPr id="62" name="任意多边形 41"/>
            <p:cNvSpPr>
              <a:spLocks noChangeArrowheads="1"/>
            </p:cNvSpPr>
            <p:nvPr/>
          </p:nvSpPr>
          <p:spPr bwMode="auto">
            <a:xfrm rot="10800000">
              <a:off x="1403362" y="564143"/>
              <a:ext cx="1378442" cy="759632"/>
            </a:xfrm>
            <a:custGeom>
              <a:avLst/>
              <a:gdLst>
                <a:gd name="T0" fmla="*/ 0 w 1378634"/>
                <a:gd name="T1" fmla="*/ 0 h 759656"/>
                <a:gd name="T2" fmla="*/ 1252025 w 1378634"/>
                <a:gd name="T3" fmla="*/ 168813 h 759656"/>
                <a:gd name="T4" fmla="*/ 1378634 w 1378634"/>
                <a:gd name="T5" fmla="*/ 759656 h 759656"/>
                <a:gd name="T6" fmla="*/ 0 w 1378634"/>
                <a:gd name="T7" fmla="*/ 0 h 759656"/>
                <a:gd name="T8" fmla="*/ 0 60000 65536"/>
                <a:gd name="T9" fmla="*/ 0 60000 65536"/>
                <a:gd name="T10" fmla="*/ 0 60000 65536"/>
                <a:gd name="T11" fmla="*/ 0 60000 65536"/>
                <a:gd name="T12" fmla="*/ 0 w 1378634"/>
                <a:gd name="T13" fmla="*/ 0 h 759656"/>
                <a:gd name="T14" fmla="*/ 1378634 w 1378634"/>
                <a:gd name="T15" fmla="*/ 759656 h 759656"/>
              </a:gdLst>
              <a:ahLst/>
              <a:cxnLst>
                <a:cxn ang="T8">
                  <a:pos x="T0" y="T1"/>
                </a:cxn>
                <a:cxn ang="T9">
                  <a:pos x="T2" y="T3"/>
                </a:cxn>
                <a:cxn ang="T10">
                  <a:pos x="T4" y="T5"/>
                </a:cxn>
                <a:cxn ang="T11">
                  <a:pos x="T6" y="T7"/>
                </a:cxn>
              </a:cxnLst>
              <a:rect l="T12" t="T13" r="T14" b="T15"/>
              <a:pathLst>
                <a:path w="1378634" h="759656">
                  <a:moveTo>
                    <a:pt x="0" y="0"/>
                  </a:moveTo>
                  <a:lnTo>
                    <a:pt x="1252025" y="168813"/>
                  </a:lnTo>
                  <a:lnTo>
                    <a:pt x="1378634" y="759656"/>
                  </a:lnTo>
                  <a:lnTo>
                    <a:pt x="0" y="0"/>
                  </a:lnTo>
                  <a:close/>
                </a:path>
              </a:pathLst>
            </a:custGeom>
            <a:solidFill>
              <a:srgbClr val="0D0D0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nchor="ctr"/>
            <a:lstStyle/>
            <a:p>
              <a:endParaRPr lang="zh-CN" altLang="en-US"/>
            </a:p>
          </p:txBody>
        </p:sp>
      </p:grpSp>
    </p:spTree>
  </p:cSld>
  <p:clrMapOvr>
    <a:masterClrMapping/>
  </p:clrMapOvr>
  <p:transition spd="slow" advTm="3000">
    <p:fade/>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任意多边形 26"/>
          <p:cNvSpPr>
            <a:spLocks noChangeArrowheads="1"/>
          </p:cNvSpPr>
          <p:nvPr/>
        </p:nvSpPr>
        <p:spPr bwMode="auto">
          <a:xfrm>
            <a:off x="-12700" y="0"/>
            <a:ext cx="2897188" cy="14288"/>
          </a:xfrm>
          <a:custGeom>
            <a:avLst/>
            <a:gdLst>
              <a:gd name="T0" fmla="*/ 0 w 2897945"/>
              <a:gd name="T1" fmla="*/ 0 h 14068"/>
              <a:gd name="T2" fmla="*/ 2894919 w 2897945"/>
              <a:gd name="T3" fmla="*/ 14968 h 14068"/>
              <a:gd name="T4" fmla="*/ 0 60000 65536"/>
              <a:gd name="T5" fmla="*/ 0 60000 65536"/>
              <a:gd name="T6" fmla="*/ 0 w 2897945"/>
              <a:gd name="T7" fmla="*/ 0 h 14068"/>
              <a:gd name="T8" fmla="*/ 2897945 w 2897945"/>
              <a:gd name="T9" fmla="*/ 14068 h 14068"/>
            </a:gdLst>
            <a:ahLst/>
            <a:cxnLst>
              <a:cxn ang="T4">
                <a:pos x="T0" y="T1"/>
              </a:cxn>
              <a:cxn ang="T5">
                <a:pos x="T2" y="T3"/>
              </a:cxn>
            </a:cxnLst>
            <a:rect l="T6" t="T7" r="T8" b="T9"/>
            <a:pathLst>
              <a:path w="2897945" h="14068">
                <a:moveTo>
                  <a:pt x="0" y="0"/>
                </a:moveTo>
                <a:lnTo>
                  <a:pt x="2897945" y="14068"/>
                </a:lnTo>
              </a:path>
            </a:pathLst>
          </a:cu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p>
            <a:endParaRPr lang="zh-CN" altLang="en-US"/>
          </a:p>
        </p:txBody>
      </p:sp>
      <p:sp>
        <p:nvSpPr>
          <p:cNvPr id="22560" name="任意多边形 11"/>
          <p:cNvSpPr>
            <a:spLocks noChangeArrowheads="1"/>
          </p:cNvSpPr>
          <p:nvPr/>
        </p:nvSpPr>
        <p:spPr bwMode="auto">
          <a:xfrm>
            <a:off x="3855462" y="3651250"/>
            <a:ext cx="2025800" cy="2630584"/>
          </a:xfrm>
          <a:custGeom>
            <a:avLst/>
            <a:gdLst>
              <a:gd name="T0" fmla="*/ 281354 w 2025748"/>
              <a:gd name="T1" fmla="*/ 1927276 h 2630659"/>
              <a:gd name="T2" fmla="*/ 1702191 w 2025748"/>
              <a:gd name="T3" fmla="*/ 2152357 h 2630659"/>
              <a:gd name="T4" fmla="*/ 1730327 w 2025748"/>
              <a:gd name="T5" fmla="*/ 2630659 h 2630659"/>
              <a:gd name="T6" fmla="*/ 295422 w 2025748"/>
              <a:gd name="T7" fmla="*/ 1941344 h 2630659"/>
              <a:gd name="T8" fmla="*/ 450167 w 2025748"/>
              <a:gd name="T9" fmla="*/ 1969479 h 2630659"/>
              <a:gd name="T10" fmla="*/ 0 w 2025748"/>
              <a:gd name="T11" fmla="*/ 548640 h 2630659"/>
              <a:gd name="T12" fmla="*/ 2011680 w 2025748"/>
              <a:gd name="T13" fmla="*/ 0 h 2630659"/>
              <a:gd name="T14" fmla="*/ 2025748 w 2025748"/>
              <a:gd name="T15" fmla="*/ 70339 h 2630659"/>
              <a:gd name="T16" fmla="*/ 0 60000 65536"/>
              <a:gd name="T17" fmla="*/ 0 60000 65536"/>
              <a:gd name="T18" fmla="*/ 0 60000 65536"/>
              <a:gd name="T19" fmla="*/ 0 60000 65536"/>
              <a:gd name="T20" fmla="*/ 0 60000 65536"/>
              <a:gd name="T21" fmla="*/ 0 60000 65536"/>
              <a:gd name="T22" fmla="*/ 0 60000 65536"/>
              <a:gd name="T23" fmla="*/ 0 60000 65536"/>
              <a:gd name="T24" fmla="*/ 0 w 2025748"/>
              <a:gd name="T25" fmla="*/ 0 h 2630659"/>
              <a:gd name="T26" fmla="*/ 2025748 w 2025748"/>
              <a:gd name="T27" fmla="*/ 2630659 h 2630659"/>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025748" h="2630659">
                <a:moveTo>
                  <a:pt x="281354" y="1927274"/>
                </a:moveTo>
                <a:lnTo>
                  <a:pt x="1702191" y="2152357"/>
                </a:lnTo>
                <a:lnTo>
                  <a:pt x="1730327" y="2630659"/>
                </a:lnTo>
                <a:lnTo>
                  <a:pt x="295422" y="1941342"/>
                </a:lnTo>
                <a:cubicBezTo>
                  <a:pt x="432452" y="1956568"/>
                  <a:pt x="384051" y="1936421"/>
                  <a:pt x="450167" y="1969477"/>
                </a:cubicBezTo>
                <a:lnTo>
                  <a:pt x="0" y="548640"/>
                </a:lnTo>
                <a:lnTo>
                  <a:pt x="2011680" y="0"/>
                </a:lnTo>
                <a:lnTo>
                  <a:pt x="2025748" y="70339"/>
                </a:lnTo>
              </a:path>
            </a:pathLst>
          </a:cu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p>
            <a:endParaRPr lang="zh-CN" altLang="en-US"/>
          </a:p>
        </p:txBody>
      </p:sp>
      <p:sp>
        <p:nvSpPr>
          <p:cNvPr id="22532" name="KSO_Shape"/>
          <p:cNvSpPr>
            <a:spLocks noChangeArrowheads="1"/>
          </p:cNvSpPr>
          <p:nvPr/>
        </p:nvSpPr>
        <p:spPr bwMode="auto">
          <a:xfrm rot="10800000">
            <a:off x="7159625" y="2232025"/>
            <a:ext cx="2654300" cy="1295400"/>
          </a:xfrm>
          <a:custGeom>
            <a:avLst/>
            <a:gdLst>
              <a:gd name="T0" fmla="*/ 0 w 3325370"/>
              <a:gd name="T1" fmla="*/ 0 h 1637134"/>
              <a:gd name="T2" fmla="*/ 1349833 w 3325370"/>
              <a:gd name="T3" fmla="*/ 0 h 1637134"/>
              <a:gd name="T4" fmla="*/ 1346916 w 3325370"/>
              <a:gd name="T5" fmla="*/ 56018 h 1637134"/>
              <a:gd name="T6" fmla="*/ 679245 w 3325370"/>
              <a:gd name="T7" fmla="*/ 641733 h 1637134"/>
              <a:gd name="T8" fmla="*/ 4152 w 3325370"/>
              <a:gd name="T9" fmla="*/ 64005 h 1637134"/>
              <a:gd name="T10" fmla="*/ 0 60000 65536"/>
              <a:gd name="T11" fmla="*/ 0 60000 65536"/>
              <a:gd name="T12" fmla="*/ 0 60000 65536"/>
              <a:gd name="T13" fmla="*/ 0 60000 65536"/>
              <a:gd name="T14" fmla="*/ 0 60000 65536"/>
              <a:gd name="T15" fmla="*/ 0 w 3325370"/>
              <a:gd name="T16" fmla="*/ 0 h 1637134"/>
              <a:gd name="T17" fmla="*/ 3325370 w 3325370"/>
              <a:gd name="T18" fmla="*/ 1637134 h 1637134"/>
            </a:gdLst>
            <a:ahLst/>
            <a:cxnLst>
              <a:cxn ang="T10">
                <a:pos x="T0" y="T1"/>
              </a:cxn>
              <a:cxn ang="T11">
                <a:pos x="T2" y="T3"/>
              </a:cxn>
              <a:cxn ang="T12">
                <a:pos x="T4" y="T5"/>
              </a:cxn>
              <a:cxn ang="T13">
                <a:pos x="T6" y="T7"/>
              </a:cxn>
              <a:cxn ang="T14">
                <a:pos x="T8" y="T9"/>
              </a:cxn>
            </a:cxnLst>
            <a:rect l="T15" t="T16" r="T17" b="T18"/>
            <a:pathLst>
              <a:path w="3325370" h="1637134">
                <a:moveTo>
                  <a:pt x="0" y="0"/>
                </a:moveTo>
                <a:lnTo>
                  <a:pt x="3325370" y="0"/>
                </a:lnTo>
                <a:lnTo>
                  <a:pt x="3318183" y="142905"/>
                </a:lnTo>
                <a:cubicBezTo>
                  <a:pt x="3233689" y="978328"/>
                  <a:pt x="2530939" y="1631820"/>
                  <a:pt x="1673347" y="1637102"/>
                </a:cubicBezTo>
                <a:cubicBezTo>
                  <a:pt x="815755" y="1642385"/>
                  <a:pt x="105008" y="997600"/>
                  <a:pt x="10229" y="163281"/>
                </a:cubicBezTo>
                <a:lnTo>
                  <a:pt x="0" y="0"/>
                </a:lnTo>
                <a:close/>
              </a:path>
            </a:pathLst>
          </a:custGeom>
          <a:solidFill>
            <a:schemeClr val="accent4">
              <a:lumMod val="60000"/>
              <a:lumOff val="40000"/>
              <a:alpha val="79999"/>
            </a:schemeClr>
          </a:solidFill>
          <a:ln>
            <a:noFill/>
          </a:ln>
          <a:extLst/>
        </p:spPr>
        <p:txBody>
          <a:bodyPr anchor="ctr"/>
          <a:lstStyle/>
          <a:p>
            <a:endParaRPr lang="zh-CN" altLang="en-US"/>
          </a:p>
        </p:txBody>
      </p:sp>
      <p:sp>
        <p:nvSpPr>
          <p:cNvPr id="22533" name="KSO_Shape"/>
          <p:cNvSpPr>
            <a:spLocks noChangeArrowheads="1"/>
          </p:cNvSpPr>
          <p:nvPr/>
        </p:nvSpPr>
        <p:spPr bwMode="auto">
          <a:xfrm rot="10800000">
            <a:off x="2055813" y="1973263"/>
            <a:ext cx="3184525" cy="1552575"/>
          </a:xfrm>
          <a:custGeom>
            <a:avLst/>
            <a:gdLst>
              <a:gd name="T0" fmla="*/ 0 w 3325370"/>
              <a:gd name="T1" fmla="*/ 0 h 1637134"/>
              <a:gd name="T2" fmla="*/ 2796780 w 3325370"/>
              <a:gd name="T3" fmla="*/ 0 h 1637134"/>
              <a:gd name="T4" fmla="*/ 2790738 w 3325370"/>
              <a:gd name="T5" fmla="*/ 115591 h 1637134"/>
              <a:gd name="T6" fmla="*/ 1407358 w 3325370"/>
              <a:gd name="T7" fmla="*/ 1324187 h 1637134"/>
              <a:gd name="T8" fmla="*/ 8603 w 3325370"/>
              <a:gd name="T9" fmla="*/ 132071 h 1637134"/>
              <a:gd name="T10" fmla="*/ 0 60000 65536"/>
              <a:gd name="T11" fmla="*/ 0 60000 65536"/>
              <a:gd name="T12" fmla="*/ 0 60000 65536"/>
              <a:gd name="T13" fmla="*/ 0 60000 65536"/>
              <a:gd name="T14" fmla="*/ 0 60000 65536"/>
              <a:gd name="T15" fmla="*/ 0 w 3325370"/>
              <a:gd name="T16" fmla="*/ 0 h 1637134"/>
              <a:gd name="T17" fmla="*/ 3325370 w 3325370"/>
              <a:gd name="T18" fmla="*/ 1637134 h 1637134"/>
            </a:gdLst>
            <a:ahLst/>
            <a:cxnLst>
              <a:cxn ang="T10">
                <a:pos x="T0" y="T1"/>
              </a:cxn>
              <a:cxn ang="T11">
                <a:pos x="T2" y="T3"/>
              </a:cxn>
              <a:cxn ang="T12">
                <a:pos x="T4" y="T5"/>
              </a:cxn>
              <a:cxn ang="T13">
                <a:pos x="T6" y="T7"/>
              </a:cxn>
              <a:cxn ang="T14">
                <a:pos x="T8" y="T9"/>
              </a:cxn>
            </a:cxnLst>
            <a:rect l="T15" t="T16" r="T17" b="T18"/>
            <a:pathLst>
              <a:path w="3325370" h="1637134">
                <a:moveTo>
                  <a:pt x="0" y="0"/>
                </a:moveTo>
                <a:lnTo>
                  <a:pt x="3325370" y="0"/>
                </a:lnTo>
                <a:lnTo>
                  <a:pt x="3318183" y="142905"/>
                </a:lnTo>
                <a:cubicBezTo>
                  <a:pt x="3233689" y="978328"/>
                  <a:pt x="2530939" y="1631820"/>
                  <a:pt x="1673347" y="1637102"/>
                </a:cubicBezTo>
                <a:cubicBezTo>
                  <a:pt x="815755" y="1642385"/>
                  <a:pt x="105008" y="997600"/>
                  <a:pt x="10229" y="163281"/>
                </a:cubicBezTo>
                <a:lnTo>
                  <a:pt x="0" y="0"/>
                </a:lnTo>
                <a:close/>
              </a:path>
            </a:pathLst>
          </a:custGeom>
          <a:solidFill>
            <a:schemeClr val="accent6">
              <a:alpha val="79999"/>
            </a:schemeClr>
          </a:solidFill>
          <a:ln>
            <a:noFill/>
          </a:ln>
          <a:extLst/>
        </p:spPr>
        <p:txBody>
          <a:bodyPr anchor="ctr"/>
          <a:lstStyle/>
          <a:p>
            <a:endParaRPr lang="zh-CN" altLang="en-US"/>
          </a:p>
        </p:txBody>
      </p:sp>
      <p:sp>
        <p:nvSpPr>
          <p:cNvPr id="22534" name="KSO_Shape"/>
          <p:cNvSpPr>
            <a:spLocks noChangeArrowheads="1"/>
          </p:cNvSpPr>
          <p:nvPr/>
        </p:nvSpPr>
        <p:spPr bwMode="auto">
          <a:xfrm rot="10800000">
            <a:off x="4672013" y="2035175"/>
            <a:ext cx="3055937" cy="1490663"/>
          </a:xfrm>
          <a:custGeom>
            <a:avLst/>
            <a:gdLst>
              <a:gd name="T0" fmla="*/ 0 w 3325370"/>
              <a:gd name="T1" fmla="*/ 0 h 1637134"/>
              <a:gd name="T2" fmla="*/ 2371687 w 3325370"/>
              <a:gd name="T3" fmla="*/ 0 h 1637134"/>
              <a:gd name="T4" fmla="*/ 2366561 w 3325370"/>
              <a:gd name="T5" fmla="*/ 98226 h 1637134"/>
              <a:gd name="T6" fmla="*/ 1193449 w 3325370"/>
              <a:gd name="T7" fmla="*/ 1125270 h 1637134"/>
              <a:gd name="T8" fmla="*/ 7295 w 3325370"/>
              <a:gd name="T9" fmla="*/ 112233 h 1637134"/>
              <a:gd name="T10" fmla="*/ 0 60000 65536"/>
              <a:gd name="T11" fmla="*/ 0 60000 65536"/>
              <a:gd name="T12" fmla="*/ 0 60000 65536"/>
              <a:gd name="T13" fmla="*/ 0 60000 65536"/>
              <a:gd name="T14" fmla="*/ 0 60000 65536"/>
              <a:gd name="T15" fmla="*/ 0 w 3325370"/>
              <a:gd name="T16" fmla="*/ 0 h 1637134"/>
              <a:gd name="T17" fmla="*/ 3325370 w 3325370"/>
              <a:gd name="T18" fmla="*/ 1637134 h 1637134"/>
            </a:gdLst>
            <a:ahLst/>
            <a:cxnLst>
              <a:cxn ang="T10">
                <a:pos x="T0" y="T1"/>
              </a:cxn>
              <a:cxn ang="T11">
                <a:pos x="T2" y="T3"/>
              </a:cxn>
              <a:cxn ang="T12">
                <a:pos x="T4" y="T5"/>
              </a:cxn>
              <a:cxn ang="T13">
                <a:pos x="T6" y="T7"/>
              </a:cxn>
              <a:cxn ang="T14">
                <a:pos x="T8" y="T9"/>
              </a:cxn>
            </a:cxnLst>
            <a:rect l="T15" t="T16" r="T17" b="T18"/>
            <a:pathLst>
              <a:path w="3325370" h="1637134">
                <a:moveTo>
                  <a:pt x="0" y="0"/>
                </a:moveTo>
                <a:lnTo>
                  <a:pt x="3325370" y="0"/>
                </a:lnTo>
                <a:lnTo>
                  <a:pt x="3318183" y="142905"/>
                </a:lnTo>
                <a:cubicBezTo>
                  <a:pt x="3233689" y="978328"/>
                  <a:pt x="2530939" y="1631820"/>
                  <a:pt x="1673347" y="1637102"/>
                </a:cubicBezTo>
                <a:cubicBezTo>
                  <a:pt x="815755" y="1642385"/>
                  <a:pt x="105008" y="997600"/>
                  <a:pt x="10229" y="163281"/>
                </a:cubicBezTo>
                <a:lnTo>
                  <a:pt x="0" y="0"/>
                </a:lnTo>
                <a:close/>
              </a:path>
            </a:pathLst>
          </a:custGeom>
          <a:solidFill>
            <a:schemeClr val="accent1">
              <a:alpha val="79999"/>
            </a:schemeClr>
          </a:solidFill>
          <a:ln>
            <a:noFill/>
          </a:ln>
          <a:extLst/>
        </p:spPr>
        <p:txBody>
          <a:bodyPr anchor="ctr"/>
          <a:lstStyle/>
          <a:p>
            <a:endParaRPr lang="zh-CN" altLang="en-US"/>
          </a:p>
        </p:txBody>
      </p:sp>
      <p:sp>
        <p:nvSpPr>
          <p:cNvPr id="22535" name="矩形 71"/>
          <p:cNvSpPr>
            <a:spLocks noChangeArrowheads="1"/>
          </p:cNvSpPr>
          <p:nvPr/>
        </p:nvSpPr>
        <p:spPr bwMode="auto">
          <a:xfrm>
            <a:off x="3165475" y="2717800"/>
            <a:ext cx="981075" cy="6461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p>
            <a:r>
              <a:rPr lang="en-US" altLang="zh-CN" sz="3600">
                <a:solidFill>
                  <a:schemeClr val="bg1"/>
                </a:solidFill>
                <a:sym typeface="Calibri" pitchFamily="34" charset="0"/>
              </a:rPr>
              <a:t>80%</a:t>
            </a:r>
            <a:endParaRPr lang="zh-CN" altLang="en-US" sz="3600">
              <a:solidFill>
                <a:schemeClr val="bg1"/>
              </a:solidFill>
              <a:sym typeface="宋体" pitchFamily="2" charset="-122"/>
            </a:endParaRPr>
          </a:p>
        </p:txBody>
      </p:sp>
      <p:sp>
        <p:nvSpPr>
          <p:cNvPr id="22536" name="矩形 72"/>
          <p:cNvSpPr>
            <a:spLocks noChangeArrowheads="1"/>
          </p:cNvSpPr>
          <p:nvPr/>
        </p:nvSpPr>
        <p:spPr bwMode="auto">
          <a:xfrm>
            <a:off x="5762625" y="2747963"/>
            <a:ext cx="890588" cy="584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p>
            <a:r>
              <a:rPr lang="en-US" altLang="zh-CN" sz="3200">
                <a:solidFill>
                  <a:schemeClr val="bg1"/>
                </a:solidFill>
                <a:sym typeface="Calibri" pitchFamily="34" charset="0"/>
              </a:rPr>
              <a:t>63%</a:t>
            </a:r>
            <a:endParaRPr lang="zh-CN" altLang="en-US" sz="3200">
              <a:solidFill>
                <a:schemeClr val="bg1"/>
              </a:solidFill>
              <a:sym typeface="宋体" pitchFamily="2" charset="-122"/>
            </a:endParaRPr>
          </a:p>
        </p:txBody>
      </p:sp>
      <p:sp>
        <p:nvSpPr>
          <p:cNvPr id="22537" name="矩形 73"/>
          <p:cNvSpPr>
            <a:spLocks noChangeArrowheads="1"/>
          </p:cNvSpPr>
          <p:nvPr/>
        </p:nvSpPr>
        <p:spPr bwMode="auto">
          <a:xfrm>
            <a:off x="8093075" y="2781300"/>
            <a:ext cx="803275" cy="5238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p>
            <a:r>
              <a:rPr lang="en-US" altLang="zh-CN" sz="2800">
                <a:solidFill>
                  <a:schemeClr val="bg1"/>
                </a:solidFill>
                <a:sym typeface="Calibri" pitchFamily="34" charset="0"/>
              </a:rPr>
              <a:t>42%</a:t>
            </a:r>
            <a:endParaRPr lang="zh-CN" altLang="en-US" sz="2800">
              <a:solidFill>
                <a:schemeClr val="bg1"/>
              </a:solidFill>
              <a:sym typeface="宋体" pitchFamily="2" charset="-122"/>
            </a:endParaRPr>
          </a:p>
        </p:txBody>
      </p:sp>
      <p:sp>
        <p:nvSpPr>
          <p:cNvPr id="22545" name="TextBox 11"/>
          <p:cNvSpPr>
            <a:spLocks noChangeArrowheads="1"/>
          </p:cNvSpPr>
          <p:nvPr/>
        </p:nvSpPr>
        <p:spPr bwMode="auto">
          <a:xfrm>
            <a:off x="2055813" y="3752850"/>
            <a:ext cx="2436812" cy="41522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pPr algn="ctr"/>
            <a:r>
              <a:rPr lang="zh-CN" altLang="en-US" sz="2000" b="1">
                <a:solidFill>
                  <a:schemeClr val="bg1"/>
                </a:solidFill>
                <a:latin typeface="微软雅黑" pitchFamily="34" charset="-122"/>
                <a:ea typeface="微软雅黑" pitchFamily="34" charset="-122"/>
                <a:sym typeface="微软雅黑" pitchFamily="34" charset="-122"/>
              </a:rPr>
              <a:t>添加标题</a:t>
            </a:r>
            <a:endParaRPr lang="en-US" altLang="zh-CN" sz="2000" b="1">
              <a:solidFill>
                <a:schemeClr val="bg1"/>
              </a:solidFill>
              <a:latin typeface="微软雅黑" pitchFamily="34" charset="-122"/>
              <a:ea typeface="微软雅黑" pitchFamily="34" charset="-122"/>
              <a:sym typeface="微软雅黑" pitchFamily="34" charset="-122"/>
            </a:endParaRPr>
          </a:p>
        </p:txBody>
      </p:sp>
      <p:sp>
        <p:nvSpPr>
          <p:cNvPr id="22546" name="TextBox 12"/>
          <p:cNvSpPr>
            <a:spLocks noChangeArrowheads="1"/>
          </p:cNvSpPr>
          <p:nvPr/>
        </p:nvSpPr>
        <p:spPr bwMode="auto">
          <a:xfrm>
            <a:off x="2055813" y="4242011"/>
            <a:ext cx="2436812" cy="64590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pPr algn="ctr"/>
            <a:r>
              <a:rPr lang="zh-CN" altLang="en-US">
                <a:solidFill>
                  <a:schemeClr val="bg1"/>
                </a:solidFill>
                <a:latin typeface="微软雅黑" pitchFamily="34" charset="-122"/>
                <a:ea typeface="微软雅黑" pitchFamily="34" charset="-122"/>
                <a:sym typeface="微软雅黑" pitchFamily="34" charset="-122"/>
              </a:rPr>
              <a:t>单击添加文字内容</a:t>
            </a:r>
            <a:endParaRPr lang="en-US" altLang="zh-CN">
              <a:solidFill>
                <a:schemeClr val="bg1"/>
              </a:solidFill>
              <a:latin typeface="微软雅黑" pitchFamily="34" charset="-122"/>
              <a:ea typeface="微软雅黑" pitchFamily="34" charset="-122"/>
              <a:sym typeface="微软雅黑" pitchFamily="34" charset="-122"/>
            </a:endParaRPr>
          </a:p>
          <a:p>
            <a:pPr algn="ctr"/>
            <a:r>
              <a:rPr lang="zh-CN" altLang="en-US">
                <a:solidFill>
                  <a:schemeClr val="bg1"/>
                </a:solidFill>
                <a:latin typeface="微软雅黑" pitchFamily="34" charset="-122"/>
                <a:ea typeface="微软雅黑" pitchFamily="34" charset="-122"/>
                <a:sym typeface="微软雅黑" pitchFamily="34" charset="-122"/>
              </a:rPr>
              <a:t>单击添加文字内容</a:t>
            </a:r>
            <a:endParaRPr lang="en-US" altLang="zh-CN">
              <a:solidFill>
                <a:schemeClr val="bg1"/>
              </a:solidFill>
              <a:latin typeface="微软雅黑" pitchFamily="34" charset="-122"/>
              <a:ea typeface="微软雅黑" pitchFamily="34" charset="-122"/>
              <a:sym typeface="微软雅黑" pitchFamily="34" charset="-122"/>
            </a:endParaRPr>
          </a:p>
        </p:txBody>
      </p:sp>
      <p:sp>
        <p:nvSpPr>
          <p:cNvPr id="22543" name="TextBox 11"/>
          <p:cNvSpPr>
            <a:spLocks noChangeArrowheads="1"/>
          </p:cNvSpPr>
          <p:nvPr/>
        </p:nvSpPr>
        <p:spPr bwMode="auto">
          <a:xfrm>
            <a:off x="4841875" y="3751263"/>
            <a:ext cx="2436813" cy="41580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pPr algn="ctr"/>
            <a:r>
              <a:rPr lang="zh-CN" altLang="en-US" sz="2000" b="1">
                <a:solidFill>
                  <a:schemeClr val="bg1"/>
                </a:solidFill>
                <a:latin typeface="微软雅黑" pitchFamily="34" charset="-122"/>
                <a:ea typeface="微软雅黑" pitchFamily="34" charset="-122"/>
                <a:sym typeface="微软雅黑" pitchFamily="34" charset="-122"/>
              </a:rPr>
              <a:t>添加标题</a:t>
            </a:r>
            <a:endParaRPr lang="en-US" altLang="zh-CN" sz="2000" b="1">
              <a:solidFill>
                <a:schemeClr val="bg1"/>
              </a:solidFill>
              <a:latin typeface="微软雅黑" pitchFamily="34" charset="-122"/>
              <a:ea typeface="微软雅黑" pitchFamily="34" charset="-122"/>
              <a:sym typeface="微软雅黑" pitchFamily="34" charset="-122"/>
            </a:endParaRPr>
          </a:p>
        </p:txBody>
      </p:sp>
      <p:sp>
        <p:nvSpPr>
          <p:cNvPr id="22544" name="TextBox 12"/>
          <p:cNvSpPr>
            <a:spLocks noChangeArrowheads="1"/>
          </p:cNvSpPr>
          <p:nvPr/>
        </p:nvSpPr>
        <p:spPr bwMode="auto">
          <a:xfrm>
            <a:off x="4841875" y="4241108"/>
            <a:ext cx="2436813" cy="64680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pPr algn="ctr"/>
            <a:r>
              <a:rPr lang="zh-CN" altLang="en-US">
                <a:solidFill>
                  <a:schemeClr val="bg1"/>
                </a:solidFill>
                <a:latin typeface="微软雅黑" pitchFamily="34" charset="-122"/>
                <a:ea typeface="微软雅黑" pitchFamily="34" charset="-122"/>
                <a:sym typeface="微软雅黑" pitchFamily="34" charset="-122"/>
              </a:rPr>
              <a:t>单击添加文字内容</a:t>
            </a:r>
            <a:endParaRPr lang="en-US" altLang="zh-CN">
              <a:solidFill>
                <a:schemeClr val="bg1"/>
              </a:solidFill>
              <a:latin typeface="微软雅黑" pitchFamily="34" charset="-122"/>
              <a:ea typeface="微软雅黑" pitchFamily="34" charset="-122"/>
              <a:sym typeface="微软雅黑" pitchFamily="34" charset="-122"/>
            </a:endParaRPr>
          </a:p>
          <a:p>
            <a:pPr algn="ctr"/>
            <a:r>
              <a:rPr lang="zh-CN" altLang="en-US">
                <a:solidFill>
                  <a:schemeClr val="bg1"/>
                </a:solidFill>
                <a:latin typeface="微软雅黑" pitchFamily="34" charset="-122"/>
                <a:ea typeface="微软雅黑" pitchFamily="34" charset="-122"/>
                <a:sym typeface="微软雅黑" pitchFamily="34" charset="-122"/>
              </a:rPr>
              <a:t>单击添加文字内容</a:t>
            </a:r>
            <a:endParaRPr lang="en-US" altLang="zh-CN">
              <a:solidFill>
                <a:schemeClr val="bg1"/>
              </a:solidFill>
              <a:latin typeface="微软雅黑" pitchFamily="34" charset="-122"/>
              <a:ea typeface="微软雅黑" pitchFamily="34" charset="-122"/>
              <a:sym typeface="微软雅黑" pitchFamily="34" charset="-122"/>
            </a:endParaRPr>
          </a:p>
        </p:txBody>
      </p:sp>
      <p:sp>
        <p:nvSpPr>
          <p:cNvPr id="22541" name="TextBox 11"/>
          <p:cNvSpPr>
            <a:spLocks noChangeArrowheads="1"/>
          </p:cNvSpPr>
          <p:nvPr/>
        </p:nvSpPr>
        <p:spPr bwMode="auto">
          <a:xfrm>
            <a:off x="7372350" y="3768725"/>
            <a:ext cx="2438400" cy="41580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pPr algn="ctr"/>
            <a:r>
              <a:rPr lang="zh-CN" altLang="en-US" sz="2000" b="1">
                <a:solidFill>
                  <a:schemeClr val="bg1"/>
                </a:solidFill>
                <a:latin typeface="微软雅黑" pitchFamily="34" charset="-122"/>
                <a:ea typeface="微软雅黑" pitchFamily="34" charset="-122"/>
                <a:sym typeface="微软雅黑" pitchFamily="34" charset="-122"/>
              </a:rPr>
              <a:t>添加标题</a:t>
            </a:r>
            <a:endParaRPr lang="en-US" altLang="zh-CN" sz="2000" b="1">
              <a:solidFill>
                <a:schemeClr val="bg1"/>
              </a:solidFill>
              <a:latin typeface="微软雅黑" pitchFamily="34" charset="-122"/>
              <a:ea typeface="微软雅黑" pitchFamily="34" charset="-122"/>
              <a:sym typeface="微软雅黑" pitchFamily="34" charset="-122"/>
            </a:endParaRPr>
          </a:p>
        </p:txBody>
      </p:sp>
      <p:sp>
        <p:nvSpPr>
          <p:cNvPr id="22542" name="TextBox 12"/>
          <p:cNvSpPr>
            <a:spLocks noChangeArrowheads="1"/>
          </p:cNvSpPr>
          <p:nvPr/>
        </p:nvSpPr>
        <p:spPr bwMode="auto">
          <a:xfrm>
            <a:off x="7372350" y="4258570"/>
            <a:ext cx="2438400" cy="64680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pPr algn="ctr"/>
            <a:r>
              <a:rPr lang="zh-CN" altLang="en-US">
                <a:solidFill>
                  <a:schemeClr val="bg1"/>
                </a:solidFill>
                <a:latin typeface="微软雅黑" pitchFamily="34" charset="-122"/>
                <a:ea typeface="微软雅黑" pitchFamily="34" charset="-122"/>
                <a:sym typeface="微软雅黑" pitchFamily="34" charset="-122"/>
              </a:rPr>
              <a:t>单击添加文字内容</a:t>
            </a:r>
            <a:endParaRPr lang="en-US" altLang="zh-CN">
              <a:solidFill>
                <a:schemeClr val="bg1"/>
              </a:solidFill>
              <a:latin typeface="微软雅黑" pitchFamily="34" charset="-122"/>
              <a:ea typeface="微软雅黑" pitchFamily="34" charset="-122"/>
              <a:sym typeface="微软雅黑" pitchFamily="34" charset="-122"/>
            </a:endParaRPr>
          </a:p>
          <a:p>
            <a:pPr algn="ctr"/>
            <a:r>
              <a:rPr lang="zh-CN" altLang="en-US">
                <a:solidFill>
                  <a:schemeClr val="bg1"/>
                </a:solidFill>
                <a:latin typeface="微软雅黑" pitchFamily="34" charset="-122"/>
                <a:ea typeface="微软雅黑" pitchFamily="34" charset="-122"/>
                <a:sym typeface="微软雅黑" pitchFamily="34" charset="-122"/>
              </a:rPr>
              <a:t>单击添加文字内容</a:t>
            </a:r>
            <a:endParaRPr lang="en-US" altLang="zh-CN">
              <a:solidFill>
                <a:schemeClr val="bg1"/>
              </a:solidFill>
              <a:latin typeface="微软雅黑" pitchFamily="34" charset="-122"/>
              <a:ea typeface="微软雅黑" pitchFamily="34" charset="-122"/>
              <a:sym typeface="微软雅黑" pitchFamily="34" charset="-122"/>
            </a:endParaRPr>
          </a:p>
        </p:txBody>
      </p:sp>
      <p:grpSp>
        <p:nvGrpSpPr>
          <p:cNvPr id="40" name="组合 39"/>
          <p:cNvGrpSpPr/>
          <p:nvPr/>
        </p:nvGrpSpPr>
        <p:grpSpPr>
          <a:xfrm flipV="1">
            <a:off x="-31750" y="3814308"/>
            <a:ext cx="12209462" cy="3108021"/>
            <a:chOff x="-31750" y="-53975"/>
            <a:chExt cx="12209462" cy="3108021"/>
          </a:xfrm>
        </p:grpSpPr>
        <p:sp>
          <p:nvSpPr>
            <p:cNvPr id="41" name="任意多边形 26"/>
            <p:cNvSpPr>
              <a:spLocks noChangeArrowheads="1"/>
            </p:cNvSpPr>
            <p:nvPr/>
          </p:nvSpPr>
          <p:spPr bwMode="auto">
            <a:xfrm>
              <a:off x="-26654" y="-30152"/>
              <a:ext cx="2897541" cy="14068"/>
            </a:xfrm>
            <a:custGeom>
              <a:avLst/>
              <a:gdLst>
                <a:gd name="T0" fmla="*/ 0 w 2897945"/>
                <a:gd name="T1" fmla="*/ 0 h 14068"/>
                <a:gd name="T2" fmla="*/ 2897945 w 2897945"/>
                <a:gd name="T3" fmla="*/ 14068 h 14068"/>
                <a:gd name="T4" fmla="*/ 0 60000 65536"/>
                <a:gd name="T5" fmla="*/ 0 60000 65536"/>
                <a:gd name="T6" fmla="*/ 0 w 2897945"/>
                <a:gd name="T7" fmla="*/ 0 h 14068"/>
                <a:gd name="T8" fmla="*/ 2897945 w 2897945"/>
                <a:gd name="T9" fmla="*/ 14068 h 14068"/>
              </a:gdLst>
              <a:ahLst/>
              <a:cxnLst>
                <a:cxn ang="T4">
                  <a:pos x="T0" y="T1"/>
                </a:cxn>
                <a:cxn ang="T5">
                  <a:pos x="T2" y="T3"/>
                </a:cxn>
              </a:cxnLst>
              <a:rect l="T6" t="T7" r="T8" b="T9"/>
              <a:pathLst>
                <a:path w="2897945" h="14068">
                  <a:moveTo>
                    <a:pt x="0" y="0"/>
                  </a:moveTo>
                  <a:lnTo>
                    <a:pt x="2897945" y="14068"/>
                  </a:lnTo>
                </a:path>
              </a:pathLst>
            </a:cu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p>
              <a:endParaRPr lang="zh-CN" altLang="en-US"/>
            </a:p>
          </p:txBody>
        </p:sp>
        <p:sp>
          <p:nvSpPr>
            <p:cNvPr id="42" name="任意多边形 12"/>
            <p:cNvSpPr>
              <a:spLocks noChangeArrowheads="1"/>
            </p:cNvSpPr>
            <p:nvPr/>
          </p:nvSpPr>
          <p:spPr bwMode="auto">
            <a:xfrm rot="5400000">
              <a:off x="10225953" y="609932"/>
              <a:ext cx="2581340" cy="1322179"/>
            </a:xfrm>
            <a:custGeom>
              <a:avLst/>
              <a:gdLst>
                <a:gd name="T0" fmla="*/ 0 w 1800665"/>
                <a:gd name="T1" fmla="*/ 0 h 3108120"/>
                <a:gd name="T2" fmla="*/ 7605663 w 1800665"/>
                <a:gd name="T3" fmla="*/ 0 h 3108120"/>
                <a:gd name="T4" fmla="*/ 64743 w 1800665"/>
                <a:gd name="T5" fmla="*/ 101838 h 3108120"/>
                <a:gd name="T6" fmla="*/ 0 w 1800665"/>
                <a:gd name="T7" fmla="*/ 0 h 3108120"/>
                <a:gd name="T8" fmla="*/ 0 60000 65536"/>
                <a:gd name="T9" fmla="*/ 0 60000 65536"/>
                <a:gd name="T10" fmla="*/ 0 60000 65536"/>
                <a:gd name="T11" fmla="*/ 0 60000 65536"/>
                <a:gd name="T12" fmla="*/ 0 w 1800665"/>
                <a:gd name="T13" fmla="*/ 0 h 3108120"/>
                <a:gd name="T14" fmla="*/ 1800665 w 1800665"/>
                <a:gd name="T15" fmla="*/ 3108120 h 3108120"/>
              </a:gdLst>
              <a:ahLst/>
              <a:cxnLst>
                <a:cxn ang="T8">
                  <a:pos x="T0" y="T1"/>
                </a:cxn>
                <a:cxn ang="T9">
                  <a:pos x="T2" y="T3"/>
                </a:cxn>
                <a:cxn ang="T10">
                  <a:pos x="T4" y="T5"/>
                </a:cxn>
                <a:cxn ang="T11">
                  <a:pos x="T6" y="T7"/>
                </a:cxn>
              </a:cxnLst>
              <a:rect l="T12" t="T13" r="T14" b="T15"/>
              <a:pathLst>
                <a:path w="1800665" h="3108120">
                  <a:moveTo>
                    <a:pt x="0" y="0"/>
                  </a:moveTo>
                  <a:lnTo>
                    <a:pt x="1800665" y="0"/>
                  </a:lnTo>
                  <a:lnTo>
                    <a:pt x="15328" y="3108120"/>
                  </a:lnTo>
                  <a:cubicBezTo>
                    <a:pt x="10219" y="2072080"/>
                    <a:pt x="5109" y="1036040"/>
                    <a:pt x="0" y="0"/>
                  </a:cubicBezTo>
                  <a:close/>
                </a:path>
              </a:pathLst>
            </a:custGeom>
            <a:gradFill rotWithShape="1">
              <a:gsLst>
                <a:gs pos="0">
                  <a:schemeClr val="tx1">
                    <a:lumMod val="95000"/>
                    <a:lumOff val="5000"/>
                  </a:schemeClr>
                </a:gs>
                <a:gs pos="43999">
                  <a:schemeClr val="accent3">
                    <a:lumMod val="75000"/>
                  </a:schemeClr>
                </a:gs>
                <a:gs pos="100000">
                  <a:schemeClr val="accent4"/>
                </a:gs>
              </a:gsLst>
              <a:lin ang="0" scaled="1"/>
            </a:gradFill>
            <a:ln>
              <a:noFill/>
            </a:ln>
            <a:extLst/>
          </p:spPr>
          <p:txBody>
            <a:bodyPr anchor="ctr"/>
            <a:lstStyle/>
            <a:p>
              <a:endParaRPr lang="zh-CN" altLang="en-US"/>
            </a:p>
          </p:txBody>
        </p:sp>
        <p:sp>
          <p:nvSpPr>
            <p:cNvPr id="43" name="任意多边形 13"/>
            <p:cNvSpPr>
              <a:spLocks noChangeArrowheads="1"/>
            </p:cNvSpPr>
            <p:nvPr/>
          </p:nvSpPr>
          <p:spPr bwMode="auto">
            <a:xfrm rot="16200000">
              <a:off x="9947640" y="-673049"/>
              <a:ext cx="1019876" cy="2326679"/>
            </a:xfrm>
            <a:custGeom>
              <a:avLst/>
              <a:gdLst>
                <a:gd name="T0" fmla="*/ 165204 w 1871003"/>
                <a:gd name="T1" fmla="*/ 0 h 4276578"/>
                <a:gd name="T2" fmla="*/ 0 w 1871003"/>
                <a:gd name="T3" fmla="*/ 224438 h 4276578"/>
                <a:gd name="T4" fmla="*/ 163962 w 1871003"/>
                <a:gd name="T5" fmla="*/ 374886 h 4276578"/>
                <a:gd name="T6" fmla="*/ 165204 w 1871003"/>
                <a:gd name="T7" fmla="*/ 0 h 4276578"/>
                <a:gd name="T8" fmla="*/ 0 60000 65536"/>
                <a:gd name="T9" fmla="*/ 0 60000 65536"/>
                <a:gd name="T10" fmla="*/ 0 60000 65536"/>
                <a:gd name="T11" fmla="*/ 0 60000 65536"/>
                <a:gd name="T12" fmla="*/ 0 w 1871003"/>
                <a:gd name="T13" fmla="*/ 0 h 4276578"/>
                <a:gd name="T14" fmla="*/ 1871003 w 1871003"/>
                <a:gd name="T15" fmla="*/ 4276578 h 4276578"/>
              </a:gdLst>
              <a:ahLst/>
              <a:cxnLst>
                <a:cxn ang="T8">
                  <a:pos x="T0" y="T1"/>
                </a:cxn>
                <a:cxn ang="T9">
                  <a:pos x="T2" y="T3"/>
                </a:cxn>
                <a:cxn ang="T10">
                  <a:pos x="T4" y="T5"/>
                </a:cxn>
                <a:cxn ang="T11">
                  <a:pos x="T6" y="T7"/>
                </a:cxn>
              </a:cxnLst>
              <a:rect l="T12" t="T13" r="T14" b="T15"/>
              <a:pathLst>
                <a:path w="1871003" h="4276578">
                  <a:moveTo>
                    <a:pt x="1871003" y="0"/>
                  </a:moveTo>
                  <a:lnTo>
                    <a:pt x="0" y="2560320"/>
                  </a:lnTo>
                  <a:lnTo>
                    <a:pt x="1856935" y="4276578"/>
                  </a:lnTo>
                  <a:cubicBezTo>
                    <a:pt x="1861624" y="2851052"/>
                    <a:pt x="1866314" y="1425526"/>
                    <a:pt x="1871003" y="0"/>
                  </a:cubicBezTo>
                  <a:close/>
                </a:path>
              </a:pathLst>
            </a:custGeom>
            <a:gradFill rotWithShape="1">
              <a:gsLst>
                <a:gs pos="0">
                  <a:schemeClr val="tx1">
                    <a:lumMod val="95000"/>
                    <a:lumOff val="5000"/>
                  </a:schemeClr>
                </a:gs>
                <a:gs pos="50000">
                  <a:schemeClr val="accent3">
                    <a:lumMod val="75000"/>
                  </a:schemeClr>
                </a:gs>
                <a:gs pos="100000">
                  <a:schemeClr val="accent4"/>
                </a:gs>
              </a:gsLst>
              <a:lin ang="2700000" scaled="1"/>
            </a:gradFill>
            <a:ln>
              <a:noFill/>
            </a:ln>
            <a:extLst/>
          </p:spPr>
          <p:txBody>
            <a:bodyPr anchor="ctr"/>
            <a:lstStyle/>
            <a:p>
              <a:endParaRPr lang="zh-CN" altLang="en-US"/>
            </a:p>
          </p:txBody>
        </p:sp>
        <p:sp>
          <p:nvSpPr>
            <p:cNvPr id="44" name="任意多边形 14"/>
            <p:cNvSpPr>
              <a:spLocks noChangeArrowheads="1"/>
            </p:cNvSpPr>
            <p:nvPr/>
          </p:nvSpPr>
          <p:spPr bwMode="auto">
            <a:xfrm rot="16200000">
              <a:off x="7067579" y="-1590740"/>
              <a:ext cx="1315287" cy="4457467"/>
            </a:xfrm>
            <a:custGeom>
              <a:avLst/>
              <a:gdLst>
                <a:gd name="T0" fmla="*/ 456998 w 1871003"/>
                <a:gd name="T1" fmla="*/ 0 h 4276578"/>
                <a:gd name="T2" fmla="*/ 0 w 1871003"/>
                <a:gd name="T3" fmla="*/ 3023454 h 4276578"/>
                <a:gd name="T4" fmla="*/ 453561 w 1871003"/>
                <a:gd name="T5" fmla="*/ 5050162 h 4276578"/>
                <a:gd name="T6" fmla="*/ 456998 w 1871003"/>
                <a:gd name="T7" fmla="*/ 0 h 4276578"/>
                <a:gd name="T8" fmla="*/ 0 60000 65536"/>
                <a:gd name="T9" fmla="*/ 0 60000 65536"/>
                <a:gd name="T10" fmla="*/ 0 60000 65536"/>
                <a:gd name="T11" fmla="*/ 0 60000 65536"/>
                <a:gd name="T12" fmla="*/ 0 w 1871003"/>
                <a:gd name="T13" fmla="*/ 0 h 4276578"/>
                <a:gd name="T14" fmla="*/ 1871003 w 1871003"/>
                <a:gd name="T15" fmla="*/ 4276578 h 4276578"/>
              </a:gdLst>
              <a:ahLst/>
              <a:cxnLst>
                <a:cxn ang="T8">
                  <a:pos x="T0" y="T1"/>
                </a:cxn>
                <a:cxn ang="T9">
                  <a:pos x="T2" y="T3"/>
                </a:cxn>
                <a:cxn ang="T10">
                  <a:pos x="T4" y="T5"/>
                </a:cxn>
                <a:cxn ang="T11">
                  <a:pos x="T6" y="T7"/>
                </a:cxn>
              </a:cxnLst>
              <a:rect l="T12" t="T13" r="T14" b="T15"/>
              <a:pathLst>
                <a:path w="1871003" h="4276578">
                  <a:moveTo>
                    <a:pt x="1871003" y="0"/>
                  </a:moveTo>
                  <a:lnTo>
                    <a:pt x="0" y="2560320"/>
                  </a:lnTo>
                  <a:lnTo>
                    <a:pt x="1856935" y="4276578"/>
                  </a:lnTo>
                  <a:cubicBezTo>
                    <a:pt x="1861624" y="2851052"/>
                    <a:pt x="1866314" y="1425526"/>
                    <a:pt x="1871003" y="0"/>
                  </a:cubicBezTo>
                  <a:close/>
                </a:path>
              </a:pathLst>
            </a:custGeom>
            <a:gradFill rotWithShape="1">
              <a:gsLst>
                <a:gs pos="0">
                  <a:schemeClr val="tx1">
                    <a:lumMod val="95000"/>
                    <a:lumOff val="5000"/>
                  </a:schemeClr>
                </a:gs>
                <a:gs pos="50000">
                  <a:schemeClr val="accent3">
                    <a:lumMod val="75000"/>
                  </a:schemeClr>
                </a:gs>
                <a:gs pos="100000">
                  <a:schemeClr val="accent4"/>
                </a:gs>
              </a:gsLst>
              <a:lin ang="2700000" scaled="1"/>
            </a:gradFill>
            <a:ln>
              <a:noFill/>
            </a:ln>
            <a:extLst/>
          </p:spPr>
          <p:txBody>
            <a:bodyPr anchor="ctr"/>
            <a:lstStyle/>
            <a:p>
              <a:endParaRPr lang="zh-CN" altLang="en-US"/>
            </a:p>
          </p:txBody>
        </p:sp>
        <p:sp>
          <p:nvSpPr>
            <p:cNvPr id="45" name="任意多边形 15"/>
            <p:cNvSpPr>
              <a:spLocks noChangeArrowheads="1"/>
            </p:cNvSpPr>
            <p:nvPr/>
          </p:nvSpPr>
          <p:spPr bwMode="auto">
            <a:xfrm rot="16200000">
              <a:off x="5135173" y="-273662"/>
              <a:ext cx="1649338" cy="2136359"/>
            </a:xfrm>
            <a:custGeom>
              <a:avLst/>
              <a:gdLst>
                <a:gd name="T0" fmla="*/ 1129978 w 1871003"/>
                <a:gd name="T1" fmla="*/ 0 h 4276578"/>
                <a:gd name="T2" fmla="*/ 0 w 1871003"/>
                <a:gd name="T3" fmla="*/ 159532 h 4276578"/>
                <a:gd name="T4" fmla="*/ 1121481 w 1871003"/>
                <a:gd name="T5" fmla="*/ 266471 h 4276578"/>
                <a:gd name="T6" fmla="*/ 1129978 w 1871003"/>
                <a:gd name="T7" fmla="*/ 0 h 4276578"/>
                <a:gd name="T8" fmla="*/ 0 60000 65536"/>
                <a:gd name="T9" fmla="*/ 0 60000 65536"/>
                <a:gd name="T10" fmla="*/ 0 60000 65536"/>
                <a:gd name="T11" fmla="*/ 0 60000 65536"/>
                <a:gd name="T12" fmla="*/ 0 w 1871003"/>
                <a:gd name="T13" fmla="*/ 0 h 4276578"/>
                <a:gd name="T14" fmla="*/ 1871003 w 1871003"/>
                <a:gd name="T15" fmla="*/ 4276578 h 4276578"/>
              </a:gdLst>
              <a:ahLst/>
              <a:cxnLst>
                <a:cxn ang="T8">
                  <a:pos x="T0" y="T1"/>
                </a:cxn>
                <a:cxn ang="T9">
                  <a:pos x="T2" y="T3"/>
                </a:cxn>
                <a:cxn ang="T10">
                  <a:pos x="T4" y="T5"/>
                </a:cxn>
                <a:cxn ang="T11">
                  <a:pos x="T6" y="T7"/>
                </a:cxn>
              </a:cxnLst>
              <a:rect l="T12" t="T13" r="T14" b="T15"/>
              <a:pathLst>
                <a:path w="1871003" h="4276578">
                  <a:moveTo>
                    <a:pt x="1871003" y="0"/>
                  </a:moveTo>
                  <a:lnTo>
                    <a:pt x="0" y="2560320"/>
                  </a:lnTo>
                  <a:lnTo>
                    <a:pt x="1856935" y="4276578"/>
                  </a:lnTo>
                  <a:cubicBezTo>
                    <a:pt x="1861624" y="2851052"/>
                    <a:pt x="1866314" y="1425526"/>
                    <a:pt x="1871003" y="0"/>
                  </a:cubicBezTo>
                  <a:close/>
                </a:path>
              </a:pathLst>
            </a:custGeom>
            <a:gradFill rotWithShape="1">
              <a:gsLst>
                <a:gs pos="0">
                  <a:schemeClr val="tx1">
                    <a:lumMod val="95000"/>
                    <a:lumOff val="5000"/>
                  </a:schemeClr>
                </a:gs>
                <a:gs pos="50000">
                  <a:schemeClr val="accent3">
                    <a:lumMod val="75000"/>
                  </a:schemeClr>
                </a:gs>
                <a:gs pos="100000">
                  <a:schemeClr val="accent4"/>
                </a:gs>
              </a:gsLst>
              <a:lin ang="2700000" scaled="1"/>
            </a:gradFill>
            <a:ln>
              <a:noFill/>
            </a:ln>
            <a:extLst/>
          </p:spPr>
          <p:txBody>
            <a:bodyPr anchor="ctr"/>
            <a:lstStyle/>
            <a:p>
              <a:endParaRPr lang="zh-CN" altLang="en-US"/>
            </a:p>
          </p:txBody>
        </p:sp>
        <p:sp>
          <p:nvSpPr>
            <p:cNvPr id="46" name="任意多边形 19"/>
            <p:cNvSpPr>
              <a:spLocks noChangeArrowheads="1"/>
            </p:cNvSpPr>
            <p:nvPr/>
          </p:nvSpPr>
          <p:spPr bwMode="auto">
            <a:xfrm rot="16200000">
              <a:off x="3909562" y="-176871"/>
              <a:ext cx="1315283" cy="1629731"/>
            </a:xfrm>
            <a:custGeom>
              <a:avLst/>
              <a:gdLst>
                <a:gd name="T0" fmla="*/ 456992 w 1871003"/>
                <a:gd name="T1" fmla="*/ 0 h 4276578"/>
                <a:gd name="T2" fmla="*/ 0 w 1871003"/>
                <a:gd name="T3" fmla="*/ 54028 h 4276578"/>
                <a:gd name="T4" fmla="*/ 453557 w 1871003"/>
                <a:gd name="T5" fmla="*/ 90244 h 4276578"/>
                <a:gd name="T6" fmla="*/ 456992 w 1871003"/>
                <a:gd name="T7" fmla="*/ 0 h 4276578"/>
                <a:gd name="T8" fmla="*/ 0 60000 65536"/>
                <a:gd name="T9" fmla="*/ 0 60000 65536"/>
                <a:gd name="T10" fmla="*/ 0 60000 65536"/>
                <a:gd name="T11" fmla="*/ 0 60000 65536"/>
                <a:gd name="T12" fmla="*/ 0 w 1871003"/>
                <a:gd name="T13" fmla="*/ 0 h 4276578"/>
                <a:gd name="T14" fmla="*/ 1871003 w 1871003"/>
                <a:gd name="T15" fmla="*/ 4276578 h 4276578"/>
              </a:gdLst>
              <a:ahLst/>
              <a:cxnLst>
                <a:cxn ang="T8">
                  <a:pos x="T0" y="T1"/>
                </a:cxn>
                <a:cxn ang="T9">
                  <a:pos x="T2" y="T3"/>
                </a:cxn>
                <a:cxn ang="T10">
                  <a:pos x="T4" y="T5"/>
                </a:cxn>
                <a:cxn ang="T11">
                  <a:pos x="T6" y="T7"/>
                </a:cxn>
              </a:cxnLst>
              <a:rect l="T12" t="T13" r="T14" b="T15"/>
              <a:pathLst>
                <a:path w="1871003" h="4276578">
                  <a:moveTo>
                    <a:pt x="1871003" y="0"/>
                  </a:moveTo>
                  <a:lnTo>
                    <a:pt x="0" y="2560320"/>
                  </a:lnTo>
                  <a:lnTo>
                    <a:pt x="1856935" y="4276578"/>
                  </a:lnTo>
                  <a:cubicBezTo>
                    <a:pt x="1861624" y="2851052"/>
                    <a:pt x="1866314" y="1425526"/>
                    <a:pt x="1871003" y="0"/>
                  </a:cubicBezTo>
                  <a:close/>
                </a:path>
              </a:pathLst>
            </a:custGeom>
            <a:gradFill rotWithShape="1">
              <a:gsLst>
                <a:gs pos="0">
                  <a:schemeClr val="tx1">
                    <a:lumMod val="95000"/>
                    <a:lumOff val="5000"/>
                  </a:schemeClr>
                </a:gs>
                <a:gs pos="50000">
                  <a:schemeClr val="accent3">
                    <a:lumMod val="75000"/>
                  </a:schemeClr>
                </a:gs>
                <a:gs pos="100000">
                  <a:schemeClr val="accent4"/>
                </a:gs>
              </a:gsLst>
              <a:lin ang="2700000" scaled="1"/>
            </a:gradFill>
            <a:ln>
              <a:noFill/>
            </a:ln>
            <a:extLst/>
          </p:spPr>
          <p:txBody>
            <a:bodyPr anchor="ctr"/>
            <a:lstStyle/>
            <a:p>
              <a:endParaRPr lang="zh-CN" altLang="en-US"/>
            </a:p>
          </p:txBody>
        </p:sp>
        <p:sp>
          <p:nvSpPr>
            <p:cNvPr id="47" name="任意多边形 21"/>
            <p:cNvSpPr>
              <a:spLocks noChangeArrowheads="1"/>
            </p:cNvSpPr>
            <p:nvPr/>
          </p:nvSpPr>
          <p:spPr bwMode="auto">
            <a:xfrm rot="16200000">
              <a:off x="1703285" y="-1595993"/>
              <a:ext cx="1325789" cy="4457468"/>
            </a:xfrm>
            <a:custGeom>
              <a:avLst/>
              <a:gdLst>
                <a:gd name="T0" fmla="*/ 471769 w 1871003"/>
                <a:gd name="T1" fmla="*/ 0 h 4276578"/>
                <a:gd name="T2" fmla="*/ 0 w 1871003"/>
                <a:gd name="T3" fmla="*/ 3023457 h 4276578"/>
                <a:gd name="T4" fmla="*/ 468222 w 1871003"/>
                <a:gd name="T5" fmla="*/ 5050172 h 4276578"/>
                <a:gd name="T6" fmla="*/ 471769 w 1871003"/>
                <a:gd name="T7" fmla="*/ 0 h 4276578"/>
                <a:gd name="T8" fmla="*/ 0 60000 65536"/>
                <a:gd name="T9" fmla="*/ 0 60000 65536"/>
                <a:gd name="T10" fmla="*/ 0 60000 65536"/>
                <a:gd name="T11" fmla="*/ 0 60000 65536"/>
                <a:gd name="T12" fmla="*/ 0 w 1871003"/>
                <a:gd name="T13" fmla="*/ 0 h 4276578"/>
                <a:gd name="T14" fmla="*/ 1871003 w 1871003"/>
                <a:gd name="T15" fmla="*/ 4276578 h 4276578"/>
              </a:gdLst>
              <a:ahLst/>
              <a:cxnLst>
                <a:cxn ang="T8">
                  <a:pos x="T0" y="T1"/>
                </a:cxn>
                <a:cxn ang="T9">
                  <a:pos x="T2" y="T3"/>
                </a:cxn>
                <a:cxn ang="T10">
                  <a:pos x="T4" y="T5"/>
                </a:cxn>
                <a:cxn ang="T11">
                  <a:pos x="T6" y="T7"/>
                </a:cxn>
              </a:cxnLst>
              <a:rect l="T12" t="T13" r="T14" b="T15"/>
              <a:pathLst>
                <a:path w="1871003" h="4276578">
                  <a:moveTo>
                    <a:pt x="1871003" y="0"/>
                  </a:moveTo>
                  <a:lnTo>
                    <a:pt x="0" y="2560320"/>
                  </a:lnTo>
                  <a:lnTo>
                    <a:pt x="1856935" y="4276578"/>
                  </a:lnTo>
                  <a:cubicBezTo>
                    <a:pt x="1861624" y="2851052"/>
                    <a:pt x="1866314" y="1425526"/>
                    <a:pt x="1871003" y="0"/>
                  </a:cubicBezTo>
                  <a:close/>
                </a:path>
              </a:pathLst>
            </a:custGeom>
            <a:gradFill rotWithShape="1">
              <a:gsLst>
                <a:gs pos="0">
                  <a:schemeClr val="tx1">
                    <a:lumMod val="95000"/>
                    <a:lumOff val="5000"/>
                  </a:schemeClr>
                </a:gs>
                <a:gs pos="50000">
                  <a:schemeClr val="accent3">
                    <a:lumMod val="75000"/>
                  </a:schemeClr>
                </a:gs>
                <a:gs pos="100000">
                  <a:schemeClr val="accent4"/>
                </a:gs>
              </a:gsLst>
              <a:lin ang="2700000" scaled="1"/>
            </a:gradFill>
            <a:ln>
              <a:noFill/>
            </a:ln>
            <a:extLst/>
          </p:spPr>
          <p:txBody>
            <a:bodyPr anchor="ctr"/>
            <a:lstStyle/>
            <a:p>
              <a:endParaRPr lang="zh-CN" altLang="en-US"/>
            </a:p>
          </p:txBody>
        </p:sp>
        <p:sp>
          <p:nvSpPr>
            <p:cNvPr id="48" name="任意多边形 25"/>
            <p:cNvSpPr>
              <a:spLocks noChangeArrowheads="1"/>
            </p:cNvSpPr>
            <p:nvPr/>
          </p:nvSpPr>
          <p:spPr bwMode="auto">
            <a:xfrm>
              <a:off x="-31750" y="-53975"/>
              <a:ext cx="1800414" cy="3108021"/>
            </a:xfrm>
            <a:custGeom>
              <a:avLst/>
              <a:gdLst>
                <a:gd name="T0" fmla="*/ 0 w 1800665"/>
                <a:gd name="T1" fmla="*/ 0 h 3108120"/>
                <a:gd name="T2" fmla="*/ 1800665 w 1800665"/>
                <a:gd name="T3" fmla="*/ 0 h 3108120"/>
                <a:gd name="T4" fmla="*/ 15328 w 1800665"/>
                <a:gd name="T5" fmla="*/ 3108120 h 3108120"/>
                <a:gd name="T6" fmla="*/ 0 w 1800665"/>
                <a:gd name="T7" fmla="*/ 0 h 3108120"/>
                <a:gd name="T8" fmla="*/ 0 60000 65536"/>
                <a:gd name="T9" fmla="*/ 0 60000 65536"/>
                <a:gd name="T10" fmla="*/ 0 60000 65536"/>
                <a:gd name="T11" fmla="*/ 0 60000 65536"/>
                <a:gd name="T12" fmla="*/ 0 w 1800665"/>
                <a:gd name="T13" fmla="*/ 0 h 3108120"/>
                <a:gd name="T14" fmla="*/ 1800665 w 1800665"/>
                <a:gd name="T15" fmla="*/ 3108120 h 3108120"/>
              </a:gdLst>
              <a:ahLst/>
              <a:cxnLst>
                <a:cxn ang="T8">
                  <a:pos x="T0" y="T1"/>
                </a:cxn>
                <a:cxn ang="T9">
                  <a:pos x="T2" y="T3"/>
                </a:cxn>
                <a:cxn ang="T10">
                  <a:pos x="T4" y="T5"/>
                </a:cxn>
                <a:cxn ang="T11">
                  <a:pos x="T6" y="T7"/>
                </a:cxn>
              </a:cxnLst>
              <a:rect l="T12" t="T13" r="T14" b="T15"/>
              <a:pathLst>
                <a:path w="1800665" h="3108120">
                  <a:moveTo>
                    <a:pt x="0" y="0"/>
                  </a:moveTo>
                  <a:lnTo>
                    <a:pt x="1800665" y="0"/>
                  </a:lnTo>
                  <a:lnTo>
                    <a:pt x="15328" y="3108120"/>
                  </a:lnTo>
                  <a:cubicBezTo>
                    <a:pt x="10219" y="2072080"/>
                    <a:pt x="5109" y="1036040"/>
                    <a:pt x="0" y="0"/>
                  </a:cubicBezTo>
                  <a:close/>
                </a:path>
              </a:pathLst>
            </a:custGeom>
            <a:gradFill rotWithShape="1">
              <a:gsLst>
                <a:gs pos="0">
                  <a:schemeClr val="tx1">
                    <a:lumMod val="95000"/>
                    <a:lumOff val="5000"/>
                  </a:schemeClr>
                </a:gs>
                <a:gs pos="43999">
                  <a:schemeClr val="accent3">
                    <a:lumMod val="75000"/>
                  </a:schemeClr>
                </a:gs>
                <a:gs pos="100000">
                  <a:schemeClr val="accent4"/>
                </a:gs>
              </a:gsLst>
              <a:lin ang="5400000" scaled="1"/>
            </a:gradFill>
            <a:ln>
              <a:noFill/>
            </a:ln>
            <a:extLst/>
          </p:spPr>
          <p:txBody>
            <a:bodyPr anchor="ctr"/>
            <a:lstStyle/>
            <a:p>
              <a:endParaRPr lang="zh-CN" altLang="en-US"/>
            </a:p>
          </p:txBody>
        </p:sp>
        <p:sp>
          <p:nvSpPr>
            <p:cNvPr id="49" name="任意多边形 1"/>
            <p:cNvSpPr>
              <a:spLocks noChangeArrowheads="1"/>
            </p:cNvSpPr>
            <p:nvPr/>
          </p:nvSpPr>
          <p:spPr bwMode="auto">
            <a:xfrm rot="10800000">
              <a:off x="11108718" y="493808"/>
              <a:ext cx="1054930" cy="2053818"/>
            </a:xfrm>
            <a:custGeom>
              <a:avLst/>
              <a:gdLst>
                <a:gd name="T0" fmla="*/ 0 w 1055077"/>
                <a:gd name="T1" fmla="*/ 0 h 2053883"/>
                <a:gd name="T2" fmla="*/ 1041009 w 1055077"/>
                <a:gd name="T3" fmla="*/ 2053883 h 2053883"/>
                <a:gd name="T4" fmla="*/ 1055077 w 1055077"/>
                <a:gd name="T5" fmla="*/ 1392702 h 2053883"/>
                <a:gd name="T6" fmla="*/ 0 w 1055077"/>
                <a:gd name="T7" fmla="*/ 0 h 2053883"/>
                <a:gd name="T8" fmla="*/ 0 60000 65536"/>
                <a:gd name="T9" fmla="*/ 0 60000 65536"/>
                <a:gd name="T10" fmla="*/ 0 60000 65536"/>
                <a:gd name="T11" fmla="*/ 0 60000 65536"/>
                <a:gd name="T12" fmla="*/ 0 w 1055077"/>
                <a:gd name="T13" fmla="*/ 0 h 2053883"/>
                <a:gd name="T14" fmla="*/ 1055077 w 1055077"/>
                <a:gd name="T15" fmla="*/ 2053883 h 2053883"/>
              </a:gdLst>
              <a:ahLst/>
              <a:cxnLst>
                <a:cxn ang="T8">
                  <a:pos x="T0" y="T1"/>
                </a:cxn>
                <a:cxn ang="T9">
                  <a:pos x="T2" y="T3"/>
                </a:cxn>
                <a:cxn ang="T10">
                  <a:pos x="T4" y="T5"/>
                </a:cxn>
                <a:cxn ang="T11">
                  <a:pos x="T6" y="T7"/>
                </a:cxn>
              </a:cxnLst>
              <a:rect l="T12" t="T13" r="T14" b="T15"/>
              <a:pathLst>
                <a:path w="1055077" h="2053883">
                  <a:moveTo>
                    <a:pt x="0" y="0"/>
                  </a:moveTo>
                  <a:lnTo>
                    <a:pt x="1041009" y="2053883"/>
                  </a:lnTo>
                  <a:lnTo>
                    <a:pt x="1055077" y="1392702"/>
                  </a:lnTo>
                  <a:lnTo>
                    <a:pt x="0" y="0"/>
                  </a:lnTo>
                  <a:close/>
                </a:path>
              </a:pathLst>
            </a:custGeom>
            <a:solidFill>
              <a:srgbClr val="0D0D0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nchor="ctr"/>
            <a:lstStyle/>
            <a:p>
              <a:endParaRPr lang="zh-CN" altLang="en-US"/>
            </a:p>
          </p:txBody>
        </p:sp>
        <p:sp>
          <p:nvSpPr>
            <p:cNvPr id="50" name="任意多边形 6"/>
            <p:cNvSpPr>
              <a:spLocks noChangeArrowheads="1"/>
            </p:cNvSpPr>
            <p:nvPr/>
          </p:nvSpPr>
          <p:spPr bwMode="auto">
            <a:xfrm rot="10800000">
              <a:off x="10658615" y="507874"/>
              <a:ext cx="464169" cy="1026909"/>
            </a:xfrm>
            <a:custGeom>
              <a:avLst/>
              <a:gdLst>
                <a:gd name="T0" fmla="*/ 436098 w 464234"/>
                <a:gd name="T1" fmla="*/ 534572 h 1026942"/>
                <a:gd name="T2" fmla="*/ 0 w 464234"/>
                <a:gd name="T3" fmla="*/ 1026942 h 1026942"/>
                <a:gd name="T4" fmla="*/ 42203 w 464234"/>
                <a:gd name="T5" fmla="*/ 422031 h 1026942"/>
                <a:gd name="T6" fmla="*/ 464234 w 464234"/>
                <a:gd name="T7" fmla="*/ 0 h 1026942"/>
                <a:gd name="T8" fmla="*/ 0 60000 65536"/>
                <a:gd name="T9" fmla="*/ 0 60000 65536"/>
                <a:gd name="T10" fmla="*/ 0 60000 65536"/>
                <a:gd name="T11" fmla="*/ 0 60000 65536"/>
                <a:gd name="T12" fmla="*/ 0 w 464234"/>
                <a:gd name="T13" fmla="*/ 0 h 1026942"/>
                <a:gd name="T14" fmla="*/ 464234 w 464234"/>
                <a:gd name="T15" fmla="*/ 1026942 h 1026942"/>
              </a:gdLst>
              <a:ahLst/>
              <a:cxnLst>
                <a:cxn ang="T8">
                  <a:pos x="T0" y="T1"/>
                </a:cxn>
                <a:cxn ang="T9">
                  <a:pos x="T2" y="T3"/>
                </a:cxn>
                <a:cxn ang="T10">
                  <a:pos x="T4" y="T5"/>
                </a:cxn>
                <a:cxn ang="T11">
                  <a:pos x="T6" y="T7"/>
                </a:cxn>
              </a:cxnLst>
              <a:rect l="T12" t="T13" r="T14" b="T15"/>
              <a:pathLst>
                <a:path w="464234" h="1026942">
                  <a:moveTo>
                    <a:pt x="436098" y="534572"/>
                  </a:moveTo>
                  <a:lnTo>
                    <a:pt x="0" y="1026942"/>
                  </a:lnTo>
                  <a:lnTo>
                    <a:pt x="42203" y="422031"/>
                  </a:lnTo>
                  <a:lnTo>
                    <a:pt x="464234" y="0"/>
                  </a:lnTo>
                </a:path>
              </a:pathLst>
            </a:cu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p>
              <a:endParaRPr lang="zh-CN" altLang="en-US"/>
            </a:p>
          </p:txBody>
        </p:sp>
        <p:sp>
          <p:nvSpPr>
            <p:cNvPr id="51" name="任意多边形 7"/>
            <p:cNvSpPr>
              <a:spLocks noChangeArrowheads="1"/>
            </p:cNvSpPr>
            <p:nvPr/>
          </p:nvSpPr>
          <p:spPr bwMode="auto">
            <a:xfrm rot="10800000">
              <a:off x="10686747" y="507874"/>
              <a:ext cx="436037" cy="661161"/>
            </a:xfrm>
            <a:custGeom>
              <a:avLst/>
              <a:gdLst>
                <a:gd name="T0" fmla="*/ 14068 w 436098"/>
                <a:gd name="T1" fmla="*/ 14068 h 661182"/>
                <a:gd name="T2" fmla="*/ 0 w 436098"/>
                <a:gd name="T3" fmla="*/ 661182 h 661182"/>
                <a:gd name="T4" fmla="*/ 436098 w 436098"/>
                <a:gd name="T5" fmla="*/ 211015 h 661182"/>
                <a:gd name="T6" fmla="*/ 337625 w 436098"/>
                <a:gd name="T7" fmla="*/ 0 h 661182"/>
                <a:gd name="T8" fmla="*/ 0 60000 65536"/>
                <a:gd name="T9" fmla="*/ 0 60000 65536"/>
                <a:gd name="T10" fmla="*/ 0 60000 65536"/>
                <a:gd name="T11" fmla="*/ 0 60000 65536"/>
                <a:gd name="T12" fmla="*/ 0 w 436098"/>
                <a:gd name="T13" fmla="*/ 0 h 661182"/>
                <a:gd name="T14" fmla="*/ 436098 w 436098"/>
                <a:gd name="T15" fmla="*/ 661182 h 661182"/>
              </a:gdLst>
              <a:ahLst/>
              <a:cxnLst>
                <a:cxn ang="T8">
                  <a:pos x="T0" y="T1"/>
                </a:cxn>
                <a:cxn ang="T9">
                  <a:pos x="T2" y="T3"/>
                </a:cxn>
                <a:cxn ang="T10">
                  <a:pos x="T4" y="T5"/>
                </a:cxn>
                <a:cxn ang="T11">
                  <a:pos x="T6" y="T7"/>
                </a:cxn>
              </a:cxnLst>
              <a:rect l="T12" t="T13" r="T14" b="T15"/>
              <a:pathLst>
                <a:path w="436098" h="661182">
                  <a:moveTo>
                    <a:pt x="14068" y="14068"/>
                  </a:moveTo>
                  <a:lnTo>
                    <a:pt x="0" y="661182"/>
                  </a:lnTo>
                  <a:lnTo>
                    <a:pt x="436098" y="211015"/>
                  </a:lnTo>
                  <a:lnTo>
                    <a:pt x="337625" y="0"/>
                  </a:lnTo>
                </a:path>
              </a:pathLst>
            </a:cu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p>
              <a:endParaRPr lang="zh-CN" altLang="en-US"/>
            </a:p>
          </p:txBody>
        </p:sp>
        <p:sp>
          <p:nvSpPr>
            <p:cNvPr id="52" name="任意多边形 8"/>
            <p:cNvSpPr>
              <a:spLocks noChangeArrowheads="1"/>
            </p:cNvSpPr>
            <p:nvPr/>
          </p:nvSpPr>
          <p:spPr bwMode="auto">
            <a:xfrm rot="10800000">
              <a:off x="10644549" y="493807"/>
              <a:ext cx="478235" cy="647093"/>
            </a:xfrm>
            <a:custGeom>
              <a:avLst/>
              <a:gdLst>
                <a:gd name="T0" fmla="*/ 28135 w 478302"/>
                <a:gd name="T1" fmla="*/ 0 h 647114"/>
                <a:gd name="T2" fmla="*/ 0 w 478302"/>
                <a:gd name="T3" fmla="*/ 647114 h 647114"/>
                <a:gd name="T4" fmla="*/ 478302 w 478302"/>
                <a:gd name="T5" fmla="*/ 112541 h 647114"/>
                <a:gd name="T6" fmla="*/ 28135 w 478302"/>
                <a:gd name="T7" fmla="*/ 0 h 647114"/>
                <a:gd name="T8" fmla="*/ 0 60000 65536"/>
                <a:gd name="T9" fmla="*/ 0 60000 65536"/>
                <a:gd name="T10" fmla="*/ 0 60000 65536"/>
                <a:gd name="T11" fmla="*/ 0 60000 65536"/>
                <a:gd name="T12" fmla="*/ 0 w 478302"/>
                <a:gd name="T13" fmla="*/ 0 h 647114"/>
                <a:gd name="T14" fmla="*/ 478302 w 478302"/>
                <a:gd name="T15" fmla="*/ 647114 h 647114"/>
              </a:gdLst>
              <a:ahLst/>
              <a:cxnLst>
                <a:cxn ang="T8">
                  <a:pos x="T0" y="T1"/>
                </a:cxn>
                <a:cxn ang="T9">
                  <a:pos x="T2" y="T3"/>
                </a:cxn>
                <a:cxn ang="T10">
                  <a:pos x="T4" y="T5"/>
                </a:cxn>
                <a:cxn ang="T11">
                  <a:pos x="T6" y="T7"/>
                </a:cxn>
              </a:cxnLst>
              <a:rect l="T12" t="T13" r="T14" b="T15"/>
              <a:pathLst>
                <a:path w="478302" h="647114">
                  <a:moveTo>
                    <a:pt x="28135" y="0"/>
                  </a:moveTo>
                  <a:lnTo>
                    <a:pt x="0" y="647114"/>
                  </a:lnTo>
                  <a:lnTo>
                    <a:pt x="478302" y="112541"/>
                  </a:lnTo>
                  <a:lnTo>
                    <a:pt x="28135" y="0"/>
                  </a:lnTo>
                  <a:close/>
                </a:path>
              </a:pathLst>
            </a:custGeom>
            <a:solidFill>
              <a:srgbClr val="161616"/>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nchor="ctr"/>
            <a:lstStyle/>
            <a:p>
              <a:endParaRPr lang="zh-CN" altLang="en-US"/>
            </a:p>
          </p:txBody>
        </p:sp>
        <p:sp>
          <p:nvSpPr>
            <p:cNvPr id="53" name="任意多边形 9"/>
            <p:cNvSpPr>
              <a:spLocks noChangeArrowheads="1"/>
            </p:cNvSpPr>
            <p:nvPr/>
          </p:nvSpPr>
          <p:spPr bwMode="auto">
            <a:xfrm rot="10800000">
              <a:off x="9617751" y="212463"/>
              <a:ext cx="1068996" cy="787766"/>
            </a:xfrm>
            <a:custGeom>
              <a:avLst/>
              <a:gdLst>
                <a:gd name="T0" fmla="*/ 0 w 1069145"/>
                <a:gd name="T1" fmla="*/ 0 h 787791"/>
                <a:gd name="T2" fmla="*/ 1055077 w 1069145"/>
                <a:gd name="T3" fmla="*/ 295422 h 787791"/>
                <a:gd name="T4" fmla="*/ 1069145 w 1069145"/>
                <a:gd name="T5" fmla="*/ 787791 h 787791"/>
                <a:gd name="T6" fmla="*/ 0 w 1069145"/>
                <a:gd name="T7" fmla="*/ 0 h 787791"/>
                <a:gd name="T8" fmla="*/ 0 60000 65536"/>
                <a:gd name="T9" fmla="*/ 0 60000 65536"/>
                <a:gd name="T10" fmla="*/ 0 60000 65536"/>
                <a:gd name="T11" fmla="*/ 0 60000 65536"/>
                <a:gd name="T12" fmla="*/ 0 w 1069145"/>
                <a:gd name="T13" fmla="*/ 0 h 787791"/>
                <a:gd name="T14" fmla="*/ 1069145 w 1069145"/>
                <a:gd name="T15" fmla="*/ 787791 h 787791"/>
              </a:gdLst>
              <a:ahLst/>
              <a:cxnLst>
                <a:cxn ang="T8">
                  <a:pos x="T0" y="T1"/>
                </a:cxn>
                <a:cxn ang="T9">
                  <a:pos x="T2" y="T3"/>
                </a:cxn>
                <a:cxn ang="T10">
                  <a:pos x="T4" y="T5"/>
                </a:cxn>
                <a:cxn ang="T11">
                  <a:pos x="T6" y="T7"/>
                </a:cxn>
              </a:cxnLst>
              <a:rect l="T12" t="T13" r="T14" b="T15"/>
              <a:pathLst>
                <a:path w="1069145" h="787791">
                  <a:moveTo>
                    <a:pt x="0" y="0"/>
                  </a:moveTo>
                  <a:lnTo>
                    <a:pt x="1055077" y="295422"/>
                  </a:lnTo>
                  <a:lnTo>
                    <a:pt x="1069145" y="787791"/>
                  </a:lnTo>
                  <a:lnTo>
                    <a:pt x="0" y="0"/>
                  </a:lnTo>
                  <a:close/>
                </a:path>
              </a:pathLst>
            </a:custGeom>
            <a:solidFill>
              <a:srgbClr val="0D0D0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nchor="ctr"/>
            <a:lstStyle/>
            <a:p>
              <a:endParaRPr lang="zh-CN" altLang="en-US"/>
            </a:p>
          </p:txBody>
        </p:sp>
        <p:sp>
          <p:nvSpPr>
            <p:cNvPr id="54" name="任意多边形 10"/>
            <p:cNvSpPr>
              <a:spLocks noChangeArrowheads="1"/>
            </p:cNvSpPr>
            <p:nvPr/>
          </p:nvSpPr>
          <p:spPr bwMode="auto">
            <a:xfrm rot="10800000">
              <a:off x="8154914" y="226530"/>
              <a:ext cx="1505033" cy="1055043"/>
            </a:xfrm>
            <a:custGeom>
              <a:avLst/>
              <a:gdLst>
                <a:gd name="T0" fmla="*/ 0 w 1505243"/>
                <a:gd name="T1" fmla="*/ 590844 h 1055077"/>
                <a:gd name="T2" fmla="*/ 1505243 w 1505243"/>
                <a:gd name="T3" fmla="*/ 0 h 1055077"/>
                <a:gd name="T4" fmla="*/ 28135 w 1505243"/>
                <a:gd name="T5" fmla="*/ 1055077 h 1055077"/>
                <a:gd name="T6" fmla="*/ 0 w 1505243"/>
                <a:gd name="T7" fmla="*/ 590844 h 1055077"/>
                <a:gd name="T8" fmla="*/ 0 60000 65536"/>
                <a:gd name="T9" fmla="*/ 0 60000 65536"/>
                <a:gd name="T10" fmla="*/ 0 60000 65536"/>
                <a:gd name="T11" fmla="*/ 0 60000 65536"/>
                <a:gd name="T12" fmla="*/ 0 w 1505243"/>
                <a:gd name="T13" fmla="*/ 0 h 1055077"/>
                <a:gd name="T14" fmla="*/ 1505243 w 1505243"/>
                <a:gd name="T15" fmla="*/ 1055077 h 1055077"/>
              </a:gdLst>
              <a:ahLst/>
              <a:cxnLst>
                <a:cxn ang="T8">
                  <a:pos x="T0" y="T1"/>
                </a:cxn>
                <a:cxn ang="T9">
                  <a:pos x="T2" y="T3"/>
                </a:cxn>
                <a:cxn ang="T10">
                  <a:pos x="T4" y="T5"/>
                </a:cxn>
                <a:cxn ang="T11">
                  <a:pos x="T6" y="T7"/>
                </a:cxn>
              </a:cxnLst>
              <a:rect l="T12" t="T13" r="T14" b="T15"/>
              <a:pathLst>
                <a:path w="1505243" h="1055077">
                  <a:moveTo>
                    <a:pt x="0" y="590844"/>
                  </a:moveTo>
                  <a:lnTo>
                    <a:pt x="1505243" y="0"/>
                  </a:lnTo>
                  <a:lnTo>
                    <a:pt x="28135" y="1055077"/>
                  </a:lnTo>
                  <a:lnTo>
                    <a:pt x="0" y="590844"/>
                  </a:lnTo>
                  <a:close/>
                </a:path>
              </a:pathLst>
            </a:custGeom>
            <a:solidFill>
              <a:srgbClr val="161616"/>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nchor="ctr"/>
            <a:lstStyle/>
            <a:p>
              <a:endParaRPr lang="zh-CN" altLang="en-US"/>
            </a:p>
          </p:txBody>
        </p:sp>
        <p:sp>
          <p:nvSpPr>
            <p:cNvPr id="55" name="任意多边形 31"/>
            <p:cNvSpPr>
              <a:spLocks noChangeArrowheads="1"/>
            </p:cNvSpPr>
            <p:nvPr/>
          </p:nvSpPr>
          <p:spPr bwMode="auto">
            <a:xfrm rot="10800000">
              <a:off x="6706144" y="564143"/>
              <a:ext cx="1462836" cy="731497"/>
            </a:xfrm>
            <a:custGeom>
              <a:avLst/>
              <a:gdLst>
                <a:gd name="T0" fmla="*/ 0 w 1463040"/>
                <a:gd name="T1" fmla="*/ 0 h 731520"/>
                <a:gd name="T2" fmla="*/ 1406770 w 1463040"/>
                <a:gd name="T3" fmla="*/ 281354 h 731520"/>
                <a:gd name="T4" fmla="*/ 1463040 w 1463040"/>
                <a:gd name="T5" fmla="*/ 731520 h 731520"/>
                <a:gd name="T6" fmla="*/ 0 w 1463040"/>
                <a:gd name="T7" fmla="*/ 0 h 731520"/>
                <a:gd name="T8" fmla="*/ 0 60000 65536"/>
                <a:gd name="T9" fmla="*/ 0 60000 65536"/>
                <a:gd name="T10" fmla="*/ 0 60000 65536"/>
                <a:gd name="T11" fmla="*/ 0 60000 65536"/>
                <a:gd name="T12" fmla="*/ 0 w 1463040"/>
                <a:gd name="T13" fmla="*/ 0 h 731520"/>
                <a:gd name="T14" fmla="*/ 1463040 w 1463040"/>
                <a:gd name="T15" fmla="*/ 731520 h 731520"/>
              </a:gdLst>
              <a:ahLst/>
              <a:cxnLst>
                <a:cxn ang="T8">
                  <a:pos x="T0" y="T1"/>
                </a:cxn>
                <a:cxn ang="T9">
                  <a:pos x="T2" y="T3"/>
                </a:cxn>
                <a:cxn ang="T10">
                  <a:pos x="T4" y="T5"/>
                </a:cxn>
                <a:cxn ang="T11">
                  <a:pos x="T6" y="T7"/>
                </a:cxn>
              </a:cxnLst>
              <a:rect l="T12" t="T13" r="T14" b="T15"/>
              <a:pathLst>
                <a:path w="1463040" h="731520">
                  <a:moveTo>
                    <a:pt x="0" y="0"/>
                  </a:moveTo>
                  <a:lnTo>
                    <a:pt x="1406770" y="281354"/>
                  </a:lnTo>
                  <a:lnTo>
                    <a:pt x="1463040" y="731520"/>
                  </a:lnTo>
                  <a:lnTo>
                    <a:pt x="0" y="0"/>
                  </a:lnTo>
                  <a:close/>
                </a:path>
              </a:pathLst>
            </a:custGeom>
            <a:solidFill>
              <a:srgbClr val="0D0D0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nchor="ctr"/>
            <a:lstStyle/>
            <a:p>
              <a:endParaRPr lang="zh-CN" altLang="en-US"/>
            </a:p>
          </p:txBody>
        </p:sp>
        <p:sp>
          <p:nvSpPr>
            <p:cNvPr id="56" name="任意多边形 32"/>
            <p:cNvSpPr>
              <a:spLocks noChangeArrowheads="1"/>
            </p:cNvSpPr>
            <p:nvPr/>
          </p:nvSpPr>
          <p:spPr bwMode="auto">
            <a:xfrm rot="10800000">
              <a:off x="6171645" y="578211"/>
              <a:ext cx="618894" cy="1012842"/>
            </a:xfrm>
            <a:custGeom>
              <a:avLst/>
              <a:gdLst>
                <a:gd name="T0" fmla="*/ 0 w 618980"/>
                <a:gd name="T1" fmla="*/ 576775 h 1012874"/>
                <a:gd name="T2" fmla="*/ 618980 w 618980"/>
                <a:gd name="T3" fmla="*/ 0 h 1012874"/>
                <a:gd name="T4" fmla="*/ 84407 w 618980"/>
                <a:gd name="T5" fmla="*/ 1012874 h 1012874"/>
                <a:gd name="T6" fmla="*/ 0 w 618980"/>
                <a:gd name="T7" fmla="*/ 576775 h 1012874"/>
                <a:gd name="T8" fmla="*/ 0 60000 65536"/>
                <a:gd name="T9" fmla="*/ 0 60000 65536"/>
                <a:gd name="T10" fmla="*/ 0 60000 65536"/>
                <a:gd name="T11" fmla="*/ 0 60000 65536"/>
                <a:gd name="T12" fmla="*/ 0 w 618980"/>
                <a:gd name="T13" fmla="*/ 0 h 1012874"/>
                <a:gd name="T14" fmla="*/ 618980 w 618980"/>
                <a:gd name="T15" fmla="*/ 1012874 h 1012874"/>
              </a:gdLst>
              <a:ahLst/>
              <a:cxnLst>
                <a:cxn ang="T8">
                  <a:pos x="T0" y="T1"/>
                </a:cxn>
                <a:cxn ang="T9">
                  <a:pos x="T2" y="T3"/>
                </a:cxn>
                <a:cxn ang="T10">
                  <a:pos x="T4" y="T5"/>
                </a:cxn>
                <a:cxn ang="T11">
                  <a:pos x="T6" y="T7"/>
                </a:cxn>
              </a:cxnLst>
              <a:rect l="T12" t="T13" r="T14" b="T15"/>
              <a:pathLst>
                <a:path w="618980" h="1012874">
                  <a:moveTo>
                    <a:pt x="0" y="576775"/>
                  </a:moveTo>
                  <a:lnTo>
                    <a:pt x="618980" y="0"/>
                  </a:lnTo>
                  <a:lnTo>
                    <a:pt x="84407" y="1012874"/>
                  </a:lnTo>
                  <a:lnTo>
                    <a:pt x="0" y="576775"/>
                  </a:lnTo>
                  <a:close/>
                </a:path>
              </a:pathLst>
            </a:custGeom>
            <a:solidFill>
              <a:srgbClr val="161616"/>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nchor="ctr"/>
            <a:lstStyle/>
            <a:p>
              <a:endParaRPr lang="zh-CN" altLang="en-US"/>
            </a:p>
          </p:txBody>
        </p:sp>
        <p:sp>
          <p:nvSpPr>
            <p:cNvPr id="57" name="任意多边形 33"/>
            <p:cNvSpPr>
              <a:spLocks noChangeArrowheads="1"/>
            </p:cNvSpPr>
            <p:nvPr/>
          </p:nvSpPr>
          <p:spPr bwMode="auto">
            <a:xfrm rot="10800000">
              <a:off x="5187044" y="339069"/>
              <a:ext cx="984601" cy="1251984"/>
            </a:xfrm>
            <a:custGeom>
              <a:avLst/>
              <a:gdLst>
                <a:gd name="T0" fmla="*/ 0 w 984738"/>
                <a:gd name="T1" fmla="*/ 0 h 1252024"/>
                <a:gd name="T2" fmla="*/ 984738 w 984738"/>
                <a:gd name="T3" fmla="*/ 745587 h 1252024"/>
                <a:gd name="T4" fmla="*/ 970670 w 984738"/>
                <a:gd name="T5" fmla="*/ 1252024 h 1252024"/>
                <a:gd name="T6" fmla="*/ 0 w 984738"/>
                <a:gd name="T7" fmla="*/ 0 h 1252024"/>
                <a:gd name="T8" fmla="*/ 0 60000 65536"/>
                <a:gd name="T9" fmla="*/ 0 60000 65536"/>
                <a:gd name="T10" fmla="*/ 0 60000 65536"/>
                <a:gd name="T11" fmla="*/ 0 60000 65536"/>
                <a:gd name="T12" fmla="*/ 0 w 984738"/>
                <a:gd name="T13" fmla="*/ 0 h 1252024"/>
                <a:gd name="T14" fmla="*/ 984738 w 984738"/>
                <a:gd name="T15" fmla="*/ 1252024 h 1252024"/>
              </a:gdLst>
              <a:ahLst/>
              <a:cxnLst>
                <a:cxn ang="T8">
                  <a:pos x="T0" y="T1"/>
                </a:cxn>
                <a:cxn ang="T9">
                  <a:pos x="T2" y="T3"/>
                </a:cxn>
                <a:cxn ang="T10">
                  <a:pos x="T4" y="T5"/>
                </a:cxn>
                <a:cxn ang="T11">
                  <a:pos x="T6" y="T7"/>
                </a:cxn>
              </a:cxnLst>
              <a:rect l="T12" t="T13" r="T14" b="T15"/>
              <a:pathLst>
                <a:path w="984738" h="1252024">
                  <a:moveTo>
                    <a:pt x="0" y="0"/>
                  </a:moveTo>
                  <a:lnTo>
                    <a:pt x="984738" y="745587"/>
                  </a:lnTo>
                  <a:lnTo>
                    <a:pt x="970670" y="1252024"/>
                  </a:lnTo>
                  <a:lnTo>
                    <a:pt x="0" y="0"/>
                  </a:lnTo>
                  <a:close/>
                </a:path>
              </a:pathLst>
            </a:custGeom>
            <a:solidFill>
              <a:srgbClr val="0D0D0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nchor="ctr"/>
            <a:lstStyle/>
            <a:p>
              <a:endParaRPr lang="zh-CN" altLang="en-US"/>
            </a:p>
          </p:txBody>
        </p:sp>
        <p:sp>
          <p:nvSpPr>
            <p:cNvPr id="58" name="任意多边形 34"/>
            <p:cNvSpPr>
              <a:spLocks noChangeArrowheads="1"/>
            </p:cNvSpPr>
            <p:nvPr/>
          </p:nvSpPr>
          <p:spPr bwMode="auto">
            <a:xfrm rot="10800000">
              <a:off x="4736942" y="873623"/>
              <a:ext cx="478234" cy="492354"/>
            </a:xfrm>
            <a:custGeom>
              <a:avLst/>
              <a:gdLst>
                <a:gd name="T0" fmla="*/ 0 w 478301"/>
                <a:gd name="T1" fmla="*/ 492370 h 492370"/>
                <a:gd name="T2" fmla="*/ 0 w 478301"/>
                <a:gd name="T3" fmla="*/ 492370 h 492370"/>
                <a:gd name="T4" fmla="*/ 478301 w 478301"/>
                <a:gd name="T5" fmla="*/ 0 h 492370"/>
                <a:gd name="T6" fmla="*/ 0 60000 65536"/>
                <a:gd name="T7" fmla="*/ 0 60000 65536"/>
                <a:gd name="T8" fmla="*/ 0 60000 65536"/>
                <a:gd name="T9" fmla="*/ 0 w 478301"/>
                <a:gd name="T10" fmla="*/ 0 h 492370"/>
                <a:gd name="T11" fmla="*/ 478301 w 478301"/>
                <a:gd name="T12" fmla="*/ 492370 h 492370"/>
              </a:gdLst>
              <a:ahLst/>
              <a:cxnLst>
                <a:cxn ang="T6">
                  <a:pos x="T0" y="T1"/>
                </a:cxn>
                <a:cxn ang="T7">
                  <a:pos x="T2" y="T3"/>
                </a:cxn>
                <a:cxn ang="T8">
                  <a:pos x="T4" y="T5"/>
                </a:cxn>
              </a:cxnLst>
              <a:rect l="T9" t="T10" r="T11" b="T12"/>
              <a:pathLst>
                <a:path w="478301" h="492370">
                  <a:moveTo>
                    <a:pt x="0" y="492370"/>
                  </a:moveTo>
                  <a:lnTo>
                    <a:pt x="0" y="492370"/>
                  </a:lnTo>
                  <a:lnTo>
                    <a:pt x="478301" y="0"/>
                  </a:lnTo>
                </a:path>
              </a:pathLst>
            </a:cu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p>
              <a:endParaRPr lang="zh-CN" altLang="en-US"/>
            </a:p>
          </p:txBody>
        </p:sp>
        <p:sp>
          <p:nvSpPr>
            <p:cNvPr id="59" name="任意多边形 35"/>
            <p:cNvSpPr>
              <a:spLocks noChangeArrowheads="1"/>
            </p:cNvSpPr>
            <p:nvPr/>
          </p:nvSpPr>
          <p:spPr bwMode="auto">
            <a:xfrm rot="10800000">
              <a:off x="4765073" y="395337"/>
              <a:ext cx="450103" cy="872169"/>
            </a:xfrm>
            <a:custGeom>
              <a:avLst/>
              <a:gdLst>
                <a:gd name="T0" fmla="*/ 0 w 450166"/>
                <a:gd name="T1" fmla="*/ 872197 h 872197"/>
                <a:gd name="T2" fmla="*/ 450166 w 450166"/>
                <a:gd name="T3" fmla="*/ 0 h 872197"/>
                <a:gd name="T4" fmla="*/ 0 60000 65536"/>
                <a:gd name="T5" fmla="*/ 0 60000 65536"/>
                <a:gd name="T6" fmla="*/ 0 w 450166"/>
                <a:gd name="T7" fmla="*/ 0 h 872197"/>
                <a:gd name="T8" fmla="*/ 450166 w 450166"/>
                <a:gd name="T9" fmla="*/ 872197 h 872197"/>
              </a:gdLst>
              <a:ahLst/>
              <a:cxnLst>
                <a:cxn ang="T4">
                  <a:pos x="T0" y="T1"/>
                </a:cxn>
                <a:cxn ang="T5">
                  <a:pos x="T2" y="T3"/>
                </a:cxn>
              </a:cxnLst>
              <a:rect l="T6" t="T7" r="T8" b="T9"/>
              <a:pathLst>
                <a:path w="450166" h="872197">
                  <a:moveTo>
                    <a:pt x="0" y="872197"/>
                  </a:moveTo>
                  <a:lnTo>
                    <a:pt x="450166" y="0"/>
                  </a:lnTo>
                </a:path>
              </a:pathLst>
            </a:cu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p>
              <a:endParaRPr lang="zh-CN" altLang="en-US"/>
            </a:p>
          </p:txBody>
        </p:sp>
        <p:sp>
          <p:nvSpPr>
            <p:cNvPr id="60" name="任意多边形 36"/>
            <p:cNvSpPr>
              <a:spLocks noChangeArrowheads="1"/>
            </p:cNvSpPr>
            <p:nvPr/>
          </p:nvSpPr>
          <p:spPr bwMode="auto">
            <a:xfrm rot="10800000">
              <a:off x="4736942" y="325000"/>
              <a:ext cx="478234" cy="956574"/>
            </a:xfrm>
            <a:custGeom>
              <a:avLst/>
              <a:gdLst>
                <a:gd name="T0" fmla="*/ 0 w 478301"/>
                <a:gd name="T1" fmla="*/ 422031 h 956604"/>
                <a:gd name="T2" fmla="*/ 478301 w 478301"/>
                <a:gd name="T3" fmla="*/ 0 h 956604"/>
                <a:gd name="T4" fmla="*/ 14067 w 478301"/>
                <a:gd name="T5" fmla="*/ 956604 h 956604"/>
                <a:gd name="T6" fmla="*/ 0 w 478301"/>
                <a:gd name="T7" fmla="*/ 422031 h 956604"/>
                <a:gd name="T8" fmla="*/ 0 60000 65536"/>
                <a:gd name="T9" fmla="*/ 0 60000 65536"/>
                <a:gd name="T10" fmla="*/ 0 60000 65536"/>
                <a:gd name="T11" fmla="*/ 0 60000 65536"/>
                <a:gd name="T12" fmla="*/ 0 w 478301"/>
                <a:gd name="T13" fmla="*/ 0 h 956604"/>
                <a:gd name="T14" fmla="*/ 478301 w 478301"/>
                <a:gd name="T15" fmla="*/ 956604 h 956604"/>
              </a:gdLst>
              <a:ahLst/>
              <a:cxnLst>
                <a:cxn ang="T8">
                  <a:pos x="T0" y="T1"/>
                </a:cxn>
                <a:cxn ang="T9">
                  <a:pos x="T2" y="T3"/>
                </a:cxn>
                <a:cxn ang="T10">
                  <a:pos x="T4" y="T5"/>
                </a:cxn>
                <a:cxn ang="T11">
                  <a:pos x="T6" y="T7"/>
                </a:cxn>
              </a:cxnLst>
              <a:rect l="T12" t="T13" r="T14" b="T15"/>
              <a:pathLst>
                <a:path w="478301" h="956604">
                  <a:moveTo>
                    <a:pt x="0" y="422031"/>
                  </a:moveTo>
                  <a:lnTo>
                    <a:pt x="478301" y="0"/>
                  </a:lnTo>
                  <a:lnTo>
                    <a:pt x="14067" y="956604"/>
                  </a:lnTo>
                  <a:lnTo>
                    <a:pt x="0" y="422031"/>
                  </a:lnTo>
                  <a:close/>
                </a:path>
              </a:pathLst>
            </a:custGeom>
            <a:solidFill>
              <a:srgbClr val="161616"/>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nchor="ctr"/>
            <a:lstStyle/>
            <a:p>
              <a:endParaRPr lang="zh-CN" altLang="en-US"/>
            </a:p>
          </p:txBody>
        </p:sp>
        <p:sp>
          <p:nvSpPr>
            <p:cNvPr id="61" name="任意多边形 37"/>
            <p:cNvSpPr>
              <a:spLocks noChangeArrowheads="1"/>
            </p:cNvSpPr>
            <p:nvPr/>
          </p:nvSpPr>
          <p:spPr bwMode="auto">
            <a:xfrm rot="10800000">
              <a:off x="3865420" y="395338"/>
              <a:ext cx="858009" cy="886236"/>
            </a:xfrm>
            <a:custGeom>
              <a:avLst/>
              <a:gdLst>
                <a:gd name="T0" fmla="*/ 0 w 858129"/>
                <a:gd name="T1" fmla="*/ 0 h 886264"/>
                <a:gd name="T2" fmla="*/ 858129 w 858129"/>
                <a:gd name="T3" fmla="*/ 393895 h 886264"/>
                <a:gd name="T4" fmla="*/ 675249 w 858129"/>
                <a:gd name="T5" fmla="*/ 886264 h 886264"/>
                <a:gd name="T6" fmla="*/ 0 w 858129"/>
                <a:gd name="T7" fmla="*/ 0 h 886264"/>
                <a:gd name="T8" fmla="*/ 0 60000 65536"/>
                <a:gd name="T9" fmla="*/ 0 60000 65536"/>
                <a:gd name="T10" fmla="*/ 0 60000 65536"/>
                <a:gd name="T11" fmla="*/ 0 60000 65536"/>
                <a:gd name="T12" fmla="*/ 0 w 858129"/>
                <a:gd name="T13" fmla="*/ 0 h 886264"/>
                <a:gd name="T14" fmla="*/ 858129 w 858129"/>
                <a:gd name="T15" fmla="*/ 886264 h 886264"/>
              </a:gdLst>
              <a:ahLst/>
              <a:cxnLst>
                <a:cxn ang="T8">
                  <a:pos x="T0" y="T1"/>
                </a:cxn>
                <a:cxn ang="T9">
                  <a:pos x="T2" y="T3"/>
                </a:cxn>
                <a:cxn ang="T10">
                  <a:pos x="T4" y="T5"/>
                </a:cxn>
                <a:cxn ang="T11">
                  <a:pos x="T6" y="T7"/>
                </a:cxn>
              </a:cxnLst>
              <a:rect l="T12" t="T13" r="T14" b="T15"/>
              <a:pathLst>
                <a:path w="858129" h="886264">
                  <a:moveTo>
                    <a:pt x="0" y="0"/>
                  </a:moveTo>
                  <a:lnTo>
                    <a:pt x="858129" y="393895"/>
                  </a:lnTo>
                  <a:lnTo>
                    <a:pt x="675249" y="886264"/>
                  </a:lnTo>
                  <a:lnTo>
                    <a:pt x="0" y="0"/>
                  </a:lnTo>
                  <a:close/>
                </a:path>
              </a:pathLst>
            </a:custGeom>
            <a:solidFill>
              <a:srgbClr val="0D0D0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nchor="ctr"/>
            <a:lstStyle/>
            <a:p>
              <a:endParaRPr lang="zh-CN" altLang="en-US"/>
            </a:p>
          </p:txBody>
        </p:sp>
        <p:sp>
          <p:nvSpPr>
            <p:cNvPr id="62" name="任意多边形 38"/>
            <p:cNvSpPr>
              <a:spLocks noChangeArrowheads="1"/>
            </p:cNvSpPr>
            <p:nvPr/>
          </p:nvSpPr>
          <p:spPr bwMode="auto">
            <a:xfrm rot="10800000">
              <a:off x="3836734" y="381216"/>
              <a:ext cx="210987" cy="14121"/>
            </a:xfrm>
            <a:custGeom>
              <a:avLst/>
              <a:gdLst>
                <a:gd name="T0" fmla="*/ 0 w 211016"/>
                <a:gd name="T1" fmla="*/ 0 h 14121"/>
                <a:gd name="T2" fmla="*/ 0 w 211016"/>
                <a:gd name="T3" fmla="*/ 0 h 14121"/>
                <a:gd name="T4" fmla="*/ 211016 w 211016"/>
                <a:gd name="T5" fmla="*/ 14068 h 14121"/>
                <a:gd name="T6" fmla="*/ 0 60000 65536"/>
                <a:gd name="T7" fmla="*/ 0 60000 65536"/>
                <a:gd name="T8" fmla="*/ 0 60000 65536"/>
                <a:gd name="T9" fmla="*/ 0 w 211016"/>
                <a:gd name="T10" fmla="*/ 0 h 14121"/>
                <a:gd name="T11" fmla="*/ 211016 w 211016"/>
                <a:gd name="T12" fmla="*/ 14121 h 14121"/>
              </a:gdLst>
              <a:ahLst/>
              <a:cxnLst>
                <a:cxn ang="T6">
                  <a:pos x="T0" y="T1"/>
                </a:cxn>
                <a:cxn ang="T7">
                  <a:pos x="T2" y="T3"/>
                </a:cxn>
                <a:cxn ang="T8">
                  <a:pos x="T4" y="T5"/>
                </a:cxn>
              </a:cxnLst>
              <a:rect l="T9" t="T10" r="T11" b="T12"/>
              <a:pathLst>
                <a:path w="211016" h="14121">
                  <a:moveTo>
                    <a:pt x="0" y="0"/>
                  </a:moveTo>
                  <a:lnTo>
                    <a:pt x="0" y="0"/>
                  </a:lnTo>
                  <a:cubicBezTo>
                    <a:pt x="173425" y="15766"/>
                    <a:pt x="102951" y="14068"/>
                    <a:pt x="211016" y="14068"/>
                  </a:cubicBezTo>
                </a:path>
              </a:pathLst>
            </a:cu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p>
              <a:endParaRPr lang="zh-CN" altLang="en-US"/>
            </a:p>
          </p:txBody>
        </p:sp>
        <p:sp>
          <p:nvSpPr>
            <p:cNvPr id="63" name="任意多边形 39"/>
            <p:cNvSpPr>
              <a:spLocks noChangeArrowheads="1"/>
            </p:cNvSpPr>
            <p:nvPr/>
          </p:nvSpPr>
          <p:spPr bwMode="auto">
            <a:xfrm rot="10800000">
              <a:off x="2795870" y="367203"/>
              <a:ext cx="1237785" cy="928437"/>
            </a:xfrm>
            <a:custGeom>
              <a:avLst/>
              <a:gdLst>
                <a:gd name="T0" fmla="*/ 140677 w 1237957"/>
                <a:gd name="T1" fmla="*/ 407963 h 928467"/>
                <a:gd name="T2" fmla="*/ 1237957 w 1237957"/>
                <a:gd name="T3" fmla="*/ 0 h 928467"/>
                <a:gd name="T4" fmla="*/ 0 w 1237957"/>
                <a:gd name="T5" fmla="*/ 928467 h 928467"/>
                <a:gd name="T6" fmla="*/ 140677 w 1237957"/>
                <a:gd name="T7" fmla="*/ 407963 h 928467"/>
                <a:gd name="T8" fmla="*/ 0 60000 65536"/>
                <a:gd name="T9" fmla="*/ 0 60000 65536"/>
                <a:gd name="T10" fmla="*/ 0 60000 65536"/>
                <a:gd name="T11" fmla="*/ 0 60000 65536"/>
                <a:gd name="T12" fmla="*/ 0 w 1237957"/>
                <a:gd name="T13" fmla="*/ 0 h 928467"/>
                <a:gd name="T14" fmla="*/ 1237957 w 1237957"/>
                <a:gd name="T15" fmla="*/ 928467 h 928467"/>
              </a:gdLst>
              <a:ahLst/>
              <a:cxnLst>
                <a:cxn ang="T8">
                  <a:pos x="T0" y="T1"/>
                </a:cxn>
                <a:cxn ang="T9">
                  <a:pos x="T2" y="T3"/>
                </a:cxn>
                <a:cxn ang="T10">
                  <a:pos x="T4" y="T5"/>
                </a:cxn>
                <a:cxn ang="T11">
                  <a:pos x="T6" y="T7"/>
                </a:cxn>
              </a:cxnLst>
              <a:rect l="T12" t="T13" r="T14" b="T15"/>
              <a:pathLst>
                <a:path w="1237957" h="928467">
                  <a:moveTo>
                    <a:pt x="140677" y="407963"/>
                  </a:moveTo>
                  <a:lnTo>
                    <a:pt x="1237957" y="0"/>
                  </a:lnTo>
                  <a:lnTo>
                    <a:pt x="0" y="928467"/>
                  </a:lnTo>
                  <a:lnTo>
                    <a:pt x="140677" y="407963"/>
                  </a:lnTo>
                  <a:close/>
                </a:path>
              </a:pathLst>
            </a:custGeom>
            <a:solidFill>
              <a:srgbClr val="161616"/>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nchor="ctr"/>
            <a:lstStyle/>
            <a:p>
              <a:endParaRPr lang="zh-CN" altLang="en-US"/>
            </a:p>
          </p:txBody>
        </p:sp>
        <p:sp>
          <p:nvSpPr>
            <p:cNvPr id="64" name="任意多边形 40"/>
            <p:cNvSpPr>
              <a:spLocks noChangeArrowheads="1"/>
            </p:cNvSpPr>
            <p:nvPr/>
          </p:nvSpPr>
          <p:spPr bwMode="auto">
            <a:xfrm rot="10800000">
              <a:off x="-17276" y="550077"/>
              <a:ext cx="1575362" cy="2503969"/>
            </a:xfrm>
            <a:custGeom>
              <a:avLst/>
              <a:gdLst>
                <a:gd name="T0" fmla="*/ 126609 w 1575581"/>
                <a:gd name="T1" fmla="*/ 2433711 h 2504049"/>
                <a:gd name="T2" fmla="*/ 0 w 1575581"/>
                <a:gd name="T3" fmla="*/ 1871006 h 2504049"/>
                <a:gd name="T4" fmla="*/ 1575581 w 1575581"/>
                <a:gd name="T5" fmla="*/ 0 h 2504049"/>
                <a:gd name="T6" fmla="*/ 126609 w 1575581"/>
                <a:gd name="T7" fmla="*/ 2504049 h 2504049"/>
                <a:gd name="T8" fmla="*/ 126609 w 1575581"/>
                <a:gd name="T9" fmla="*/ 2433711 h 2504049"/>
                <a:gd name="T10" fmla="*/ 0 60000 65536"/>
                <a:gd name="T11" fmla="*/ 0 60000 65536"/>
                <a:gd name="T12" fmla="*/ 0 60000 65536"/>
                <a:gd name="T13" fmla="*/ 0 60000 65536"/>
                <a:gd name="T14" fmla="*/ 0 60000 65536"/>
                <a:gd name="T15" fmla="*/ 0 w 1575581"/>
                <a:gd name="T16" fmla="*/ 0 h 2504049"/>
                <a:gd name="T17" fmla="*/ 1575581 w 1575581"/>
                <a:gd name="T18" fmla="*/ 2504049 h 2504049"/>
              </a:gdLst>
              <a:ahLst/>
              <a:cxnLst>
                <a:cxn ang="T10">
                  <a:pos x="T0" y="T1"/>
                </a:cxn>
                <a:cxn ang="T11">
                  <a:pos x="T2" y="T3"/>
                </a:cxn>
                <a:cxn ang="T12">
                  <a:pos x="T4" y="T5"/>
                </a:cxn>
                <a:cxn ang="T13">
                  <a:pos x="T6" y="T7"/>
                </a:cxn>
                <a:cxn ang="T14">
                  <a:pos x="T8" y="T9"/>
                </a:cxn>
              </a:cxnLst>
              <a:rect l="T15" t="T16" r="T17" b="T18"/>
              <a:pathLst>
                <a:path w="1575581" h="2504049">
                  <a:moveTo>
                    <a:pt x="126609" y="2433711"/>
                  </a:moveTo>
                  <a:lnTo>
                    <a:pt x="0" y="1871004"/>
                  </a:lnTo>
                  <a:lnTo>
                    <a:pt x="1575581" y="0"/>
                  </a:lnTo>
                  <a:lnTo>
                    <a:pt x="126609" y="2504049"/>
                  </a:lnTo>
                  <a:lnTo>
                    <a:pt x="126609" y="2433711"/>
                  </a:lnTo>
                  <a:close/>
                </a:path>
              </a:pathLst>
            </a:custGeom>
            <a:solidFill>
              <a:srgbClr val="161616"/>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nchor="ctr"/>
            <a:lstStyle/>
            <a:p>
              <a:endParaRPr lang="zh-CN" altLang="en-US"/>
            </a:p>
          </p:txBody>
        </p:sp>
        <p:sp>
          <p:nvSpPr>
            <p:cNvPr id="65" name="任意多边形 41"/>
            <p:cNvSpPr>
              <a:spLocks noChangeArrowheads="1"/>
            </p:cNvSpPr>
            <p:nvPr/>
          </p:nvSpPr>
          <p:spPr bwMode="auto">
            <a:xfrm rot="10800000">
              <a:off x="1403362" y="564143"/>
              <a:ext cx="1378442" cy="759632"/>
            </a:xfrm>
            <a:custGeom>
              <a:avLst/>
              <a:gdLst>
                <a:gd name="T0" fmla="*/ 0 w 1378634"/>
                <a:gd name="T1" fmla="*/ 0 h 759656"/>
                <a:gd name="T2" fmla="*/ 1252025 w 1378634"/>
                <a:gd name="T3" fmla="*/ 168813 h 759656"/>
                <a:gd name="T4" fmla="*/ 1378634 w 1378634"/>
                <a:gd name="T5" fmla="*/ 759656 h 759656"/>
                <a:gd name="T6" fmla="*/ 0 w 1378634"/>
                <a:gd name="T7" fmla="*/ 0 h 759656"/>
                <a:gd name="T8" fmla="*/ 0 60000 65536"/>
                <a:gd name="T9" fmla="*/ 0 60000 65536"/>
                <a:gd name="T10" fmla="*/ 0 60000 65536"/>
                <a:gd name="T11" fmla="*/ 0 60000 65536"/>
                <a:gd name="T12" fmla="*/ 0 w 1378634"/>
                <a:gd name="T13" fmla="*/ 0 h 759656"/>
                <a:gd name="T14" fmla="*/ 1378634 w 1378634"/>
                <a:gd name="T15" fmla="*/ 759656 h 759656"/>
              </a:gdLst>
              <a:ahLst/>
              <a:cxnLst>
                <a:cxn ang="T8">
                  <a:pos x="T0" y="T1"/>
                </a:cxn>
                <a:cxn ang="T9">
                  <a:pos x="T2" y="T3"/>
                </a:cxn>
                <a:cxn ang="T10">
                  <a:pos x="T4" y="T5"/>
                </a:cxn>
                <a:cxn ang="T11">
                  <a:pos x="T6" y="T7"/>
                </a:cxn>
              </a:cxnLst>
              <a:rect l="T12" t="T13" r="T14" b="T15"/>
              <a:pathLst>
                <a:path w="1378634" h="759656">
                  <a:moveTo>
                    <a:pt x="0" y="0"/>
                  </a:moveTo>
                  <a:lnTo>
                    <a:pt x="1252025" y="168813"/>
                  </a:lnTo>
                  <a:lnTo>
                    <a:pt x="1378634" y="759656"/>
                  </a:lnTo>
                  <a:lnTo>
                    <a:pt x="0" y="0"/>
                  </a:lnTo>
                  <a:close/>
                </a:path>
              </a:pathLst>
            </a:custGeom>
            <a:solidFill>
              <a:srgbClr val="0D0D0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nchor="ctr"/>
            <a:lstStyle/>
            <a:p>
              <a:endParaRPr lang="zh-CN" altLang="en-US"/>
            </a:p>
          </p:txBody>
        </p:sp>
      </p:grpSp>
    </p:spTree>
  </p:cSld>
  <p:clrMapOvr>
    <a:masterClrMapping/>
  </p:clrMapOvr>
  <p:transition spd="slow" advTm="3000">
    <p:fade/>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5" name="任意多边形 4"/>
          <p:cNvSpPr>
            <a:spLocks noChangeArrowheads="1"/>
          </p:cNvSpPr>
          <p:nvPr/>
        </p:nvSpPr>
        <p:spPr bwMode="auto">
          <a:xfrm>
            <a:off x="9424988" y="4543425"/>
            <a:ext cx="2771775" cy="2039938"/>
          </a:xfrm>
          <a:custGeom>
            <a:avLst/>
            <a:gdLst>
              <a:gd name="T0" fmla="*/ 2773095 w 2771335"/>
              <a:gd name="T1" fmla="*/ 98497 h 2039815"/>
              <a:gd name="T2" fmla="*/ 0 w 2771335"/>
              <a:gd name="T3" fmla="*/ 2040307 h 2039815"/>
              <a:gd name="T4" fmla="*/ 1182438 w 2771335"/>
              <a:gd name="T5" fmla="*/ 0 h 2039815"/>
              <a:gd name="T6" fmla="*/ 84458 w 2771335"/>
              <a:gd name="T7" fmla="*/ 562843 h 2039815"/>
              <a:gd name="T8" fmla="*/ 0 60000 65536"/>
              <a:gd name="T9" fmla="*/ 0 60000 65536"/>
              <a:gd name="T10" fmla="*/ 0 60000 65536"/>
              <a:gd name="T11" fmla="*/ 0 60000 65536"/>
              <a:gd name="T12" fmla="*/ 0 w 2771335"/>
              <a:gd name="T13" fmla="*/ 0 h 2039815"/>
              <a:gd name="T14" fmla="*/ 2771335 w 2771335"/>
              <a:gd name="T15" fmla="*/ 2039815 h 2039815"/>
            </a:gdLst>
            <a:ahLst/>
            <a:cxnLst>
              <a:cxn ang="T8">
                <a:pos x="T0" y="T1"/>
              </a:cxn>
              <a:cxn ang="T9">
                <a:pos x="T2" y="T3"/>
              </a:cxn>
              <a:cxn ang="T10">
                <a:pos x="T4" y="T5"/>
              </a:cxn>
              <a:cxn ang="T11">
                <a:pos x="T6" y="T7"/>
              </a:cxn>
            </a:cxnLst>
            <a:rect l="T12" t="T13" r="T14" b="T15"/>
            <a:pathLst>
              <a:path w="2771335" h="2039815">
                <a:moveTo>
                  <a:pt x="2771335" y="98473"/>
                </a:moveTo>
                <a:lnTo>
                  <a:pt x="0" y="2039815"/>
                </a:lnTo>
                <a:lnTo>
                  <a:pt x="1181686" y="0"/>
                </a:lnTo>
                <a:lnTo>
                  <a:pt x="84406" y="562707"/>
                </a:lnTo>
              </a:path>
            </a:pathLst>
          </a:cu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p>
            <a:endParaRPr lang="zh-CN" altLang="en-US"/>
          </a:p>
        </p:txBody>
      </p:sp>
      <p:sp>
        <p:nvSpPr>
          <p:cNvPr id="23556" name="圆角矩形 31"/>
          <p:cNvSpPr>
            <a:spLocks noChangeArrowheads="1"/>
          </p:cNvSpPr>
          <p:nvPr/>
        </p:nvSpPr>
        <p:spPr bwMode="auto">
          <a:xfrm>
            <a:off x="4413250" y="5232400"/>
            <a:ext cx="3917950" cy="423863"/>
          </a:xfrm>
          <a:prstGeom prst="roundRect">
            <a:avLst>
              <a:gd name="adj" fmla="val 7847"/>
            </a:avLst>
          </a:prstGeom>
          <a:solidFill>
            <a:schemeClr val="accent4"/>
          </a:solidFill>
          <a:ln>
            <a:noFill/>
          </a:ln>
          <a:extLst/>
        </p:spPr>
        <p:txBody>
          <a:bodyPr anchor="ctr"/>
          <a:lstStyle/>
          <a:p>
            <a:pPr algn="ctr"/>
            <a:endParaRPr lang="zh-CN" altLang="zh-CN">
              <a:solidFill>
                <a:srgbClr val="FFFFFF"/>
              </a:solidFill>
              <a:latin typeface="宋体" pitchFamily="2" charset="-122"/>
              <a:sym typeface="宋体" pitchFamily="2" charset="-122"/>
            </a:endParaRPr>
          </a:p>
        </p:txBody>
      </p:sp>
      <p:sp>
        <p:nvSpPr>
          <p:cNvPr id="23557" name="文本框 29"/>
          <p:cNvSpPr>
            <a:spLocks noChangeArrowheads="1"/>
          </p:cNvSpPr>
          <p:nvPr/>
        </p:nvSpPr>
        <p:spPr bwMode="auto">
          <a:xfrm>
            <a:off x="4511675" y="3094038"/>
            <a:ext cx="4175125" cy="5238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r>
              <a:rPr lang="zh-CN" altLang="en-US" sz="2800">
                <a:solidFill>
                  <a:schemeClr val="bg1"/>
                </a:solidFill>
                <a:latin typeface="微软雅黑" pitchFamily="34" charset="-122"/>
                <a:ea typeface="微软雅黑" pitchFamily="34" charset="-122"/>
                <a:sym typeface="微软雅黑" pitchFamily="34" charset="-122"/>
              </a:rPr>
              <a:t>单击此处添加目录标题</a:t>
            </a:r>
          </a:p>
        </p:txBody>
      </p:sp>
      <p:sp>
        <p:nvSpPr>
          <p:cNvPr id="23558" name="文本框 30"/>
          <p:cNvSpPr>
            <a:spLocks noChangeArrowheads="1"/>
          </p:cNvSpPr>
          <p:nvPr/>
        </p:nvSpPr>
        <p:spPr bwMode="auto">
          <a:xfrm>
            <a:off x="3641725" y="1936750"/>
            <a:ext cx="915988" cy="5857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r>
              <a:rPr lang="en-US" altLang="zh-CN" sz="3200">
                <a:solidFill>
                  <a:schemeClr val="bg1"/>
                </a:solidFill>
                <a:latin typeface="微软雅黑" pitchFamily="34" charset="-122"/>
                <a:ea typeface="微软雅黑" pitchFamily="34" charset="-122"/>
                <a:sym typeface="微软雅黑" pitchFamily="34" charset="-122"/>
              </a:rPr>
              <a:t>1</a:t>
            </a:r>
            <a:r>
              <a:rPr lang="zh-CN" altLang="en-US" sz="3200">
                <a:solidFill>
                  <a:schemeClr val="bg1"/>
                </a:solidFill>
                <a:latin typeface="微软雅黑" pitchFamily="34" charset="-122"/>
                <a:ea typeface="微软雅黑" pitchFamily="34" charset="-122"/>
                <a:sym typeface="微软雅黑" pitchFamily="34" charset="-122"/>
              </a:rPr>
              <a:t>、</a:t>
            </a:r>
          </a:p>
        </p:txBody>
      </p:sp>
      <p:sp>
        <p:nvSpPr>
          <p:cNvPr id="23559" name="文本框 32"/>
          <p:cNvSpPr>
            <a:spLocks noChangeArrowheads="1"/>
          </p:cNvSpPr>
          <p:nvPr/>
        </p:nvSpPr>
        <p:spPr bwMode="auto">
          <a:xfrm>
            <a:off x="4475163" y="1992313"/>
            <a:ext cx="4176712" cy="5222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r>
              <a:rPr lang="zh-CN" altLang="en-US" sz="2800">
                <a:solidFill>
                  <a:schemeClr val="bg1"/>
                </a:solidFill>
                <a:latin typeface="微软雅黑" pitchFamily="34" charset="-122"/>
                <a:ea typeface="微软雅黑" pitchFamily="34" charset="-122"/>
                <a:sym typeface="微软雅黑" pitchFamily="34" charset="-122"/>
              </a:rPr>
              <a:t>单击此处添加目录标题</a:t>
            </a:r>
          </a:p>
        </p:txBody>
      </p:sp>
      <p:sp>
        <p:nvSpPr>
          <p:cNvPr id="23560" name="文本框 36"/>
          <p:cNvSpPr>
            <a:spLocks noChangeArrowheads="1"/>
          </p:cNvSpPr>
          <p:nvPr/>
        </p:nvSpPr>
        <p:spPr bwMode="auto">
          <a:xfrm>
            <a:off x="4419600" y="4102100"/>
            <a:ext cx="4176713" cy="5222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r>
              <a:rPr lang="zh-CN" altLang="en-US" sz="2800">
                <a:solidFill>
                  <a:schemeClr val="bg1"/>
                </a:solidFill>
                <a:latin typeface="微软雅黑" pitchFamily="34" charset="-122"/>
                <a:ea typeface="微软雅黑" pitchFamily="34" charset="-122"/>
                <a:sym typeface="微软雅黑" pitchFamily="34" charset="-122"/>
              </a:rPr>
              <a:t>单击此处添加目录标题</a:t>
            </a:r>
          </a:p>
        </p:txBody>
      </p:sp>
      <p:sp>
        <p:nvSpPr>
          <p:cNvPr id="23561" name="文本框 39"/>
          <p:cNvSpPr>
            <a:spLocks noChangeArrowheads="1"/>
          </p:cNvSpPr>
          <p:nvPr/>
        </p:nvSpPr>
        <p:spPr bwMode="auto">
          <a:xfrm>
            <a:off x="4435179" y="5172075"/>
            <a:ext cx="4176713" cy="5238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r>
              <a:rPr lang="zh-CN" altLang="en-US" sz="2800" dirty="0">
                <a:solidFill>
                  <a:schemeClr val="bg1"/>
                </a:solidFill>
                <a:latin typeface="微软雅黑" pitchFamily="34" charset="-122"/>
                <a:ea typeface="微软雅黑" pitchFamily="34" charset="-122"/>
                <a:sym typeface="微软雅黑" pitchFamily="34" charset="-122"/>
              </a:rPr>
              <a:t>单击此处添加目录标题</a:t>
            </a:r>
          </a:p>
        </p:txBody>
      </p:sp>
      <p:sp>
        <p:nvSpPr>
          <p:cNvPr id="23562" name="文本框 41"/>
          <p:cNvSpPr>
            <a:spLocks noChangeArrowheads="1"/>
          </p:cNvSpPr>
          <p:nvPr/>
        </p:nvSpPr>
        <p:spPr bwMode="auto">
          <a:xfrm>
            <a:off x="1554163" y="2006600"/>
            <a:ext cx="738187" cy="12890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r>
              <a:rPr lang="zh-CN" altLang="en-US" sz="3600">
                <a:solidFill>
                  <a:schemeClr val="bg1"/>
                </a:solidFill>
                <a:latin typeface="微软雅黑" pitchFamily="34" charset="-122"/>
                <a:ea typeface="微软雅黑" pitchFamily="34" charset="-122"/>
                <a:sym typeface="微软雅黑" pitchFamily="34" charset="-122"/>
              </a:rPr>
              <a:t>目录</a:t>
            </a:r>
            <a:endParaRPr lang="zh-CN" altLang="en-US"/>
          </a:p>
        </p:txBody>
      </p:sp>
      <p:sp>
        <p:nvSpPr>
          <p:cNvPr id="23563" name="矩形 42"/>
          <p:cNvSpPr>
            <a:spLocks noChangeArrowheads="1"/>
          </p:cNvSpPr>
          <p:nvPr/>
        </p:nvSpPr>
        <p:spPr bwMode="auto">
          <a:xfrm>
            <a:off x="2419350" y="1935163"/>
            <a:ext cx="501650" cy="304641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p>
            <a:pPr algn="ctr"/>
            <a:r>
              <a:rPr lang="en-US" altLang="zh-CN" sz="2400">
                <a:solidFill>
                  <a:schemeClr val="bg1"/>
                </a:solidFill>
                <a:latin typeface="Arial Black" pitchFamily="34" charset="0"/>
                <a:ea typeface="Batang" pitchFamily="18" charset="-127"/>
                <a:sym typeface="Arial Black" pitchFamily="34" charset="0"/>
              </a:rPr>
              <a:t>C</a:t>
            </a:r>
            <a:endParaRPr lang="zh-CN" altLang="en-US" sz="2400">
              <a:solidFill>
                <a:schemeClr val="bg1"/>
              </a:solidFill>
              <a:latin typeface="Arial Black" pitchFamily="34" charset="0"/>
              <a:ea typeface="Batang" pitchFamily="18" charset="-127"/>
              <a:sym typeface="Arial Black" pitchFamily="34" charset="0"/>
            </a:endParaRPr>
          </a:p>
          <a:p>
            <a:pPr algn="ctr"/>
            <a:r>
              <a:rPr lang="en-US" altLang="zh-CN" sz="2400">
                <a:solidFill>
                  <a:schemeClr val="bg1"/>
                </a:solidFill>
                <a:latin typeface="Arial Black" pitchFamily="34" charset="0"/>
                <a:ea typeface="Batang" pitchFamily="18" charset="-127"/>
                <a:sym typeface="Arial Black" pitchFamily="34" charset="0"/>
              </a:rPr>
              <a:t>o</a:t>
            </a:r>
            <a:endParaRPr lang="zh-CN" altLang="en-US" sz="2400">
              <a:solidFill>
                <a:schemeClr val="bg1"/>
              </a:solidFill>
              <a:latin typeface="Arial Black" pitchFamily="34" charset="0"/>
              <a:ea typeface="Batang" pitchFamily="18" charset="-127"/>
              <a:sym typeface="Arial Black" pitchFamily="34" charset="0"/>
            </a:endParaRPr>
          </a:p>
          <a:p>
            <a:pPr algn="ctr"/>
            <a:r>
              <a:rPr lang="en-US" altLang="zh-CN" sz="2400">
                <a:solidFill>
                  <a:schemeClr val="bg1"/>
                </a:solidFill>
                <a:latin typeface="Arial Black" pitchFamily="34" charset="0"/>
                <a:ea typeface="Batang" pitchFamily="18" charset="-127"/>
                <a:sym typeface="Arial Black" pitchFamily="34" charset="0"/>
              </a:rPr>
              <a:t>n</a:t>
            </a:r>
            <a:endParaRPr lang="zh-CN" altLang="en-US" sz="2400">
              <a:solidFill>
                <a:schemeClr val="bg1"/>
              </a:solidFill>
              <a:latin typeface="Arial Black" pitchFamily="34" charset="0"/>
              <a:ea typeface="Batang" pitchFamily="18" charset="-127"/>
              <a:sym typeface="Arial Black" pitchFamily="34" charset="0"/>
            </a:endParaRPr>
          </a:p>
          <a:p>
            <a:pPr algn="ctr"/>
            <a:r>
              <a:rPr lang="en-US" altLang="zh-CN" sz="2400">
                <a:solidFill>
                  <a:schemeClr val="bg1"/>
                </a:solidFill>
                <a:latin typeface="Arial Black" pitchFamily="34" charset="0"/>
                <a:ea typeface="Batang" pitchFamily="18" charset="-127"/>
                <a:sym typeface="Arial Black" pitchFamily="34" charset="0"/>
              </a:rPr>
              <a:t>t</a:t>
            </a:r>
            <a:endParaRPr lang="zh-CN" altLang="en-US" sz="2400">
              <a:solidFill>
                <a:schemeClr val="bg1"/>
              </a:solidFill>
              <a:latin typeface="Arial Black" pitchFamily="34" charset="0"/>
              <a:ea typeface="Batang" pitchFamily="18" charset="-127"/>
              <a:sym typeface="Arial Black" pitchFamily="34" charset="0"/>
            </a:endParaRPr>
          </a:p>
          <a:p>
            <a:pPr algn="ctr"/>
            <a:r>
              <a:rPr lang="en-US" altLang="zh-CN" sz="2400">
                <a:solidFill>
                  <a:schemeClr val="bg1"/>
                </a:solidFill>
                <a:latin typeface="Arial Black" pitchFamily="34" charset="0"/>
                <a:ea typeface="Batang" pitchFamily="18" charset="-127"/>
                <a:sym typeface="Arial Black" pitchFamily="34" charset="0"/>
              </a:rPr>
              <a:t>e</a:t>
            </a:r>
            <a:endParaRPr lang="zh-CN" altLang="en-US" sz="2400">
              <a:solidFill>
                <a:schemeClr val="bg1"/>
              </a:solidFill>
              <a:latin typeface="Arial Black" pitchFamily="34" charset="0"/>
              <a:ea typeface="Batang" pitchFamily="18" charset="-127"/>
              <a:sym typeface="Arial Black" pitchFamily="34" charset="0"/>
            </a:endParaRPr>
          </a:p>
          <a:p>
            <a:pPr algn="ctr"/>
            <a:r>
              <a:rPr lang="en-US" altLang="zh-CN" sz="2400">
                <a:solidFill>
                  <a:schemeClr val="bg1"/>
                </a:solidFill>
                <a:latin typeface="Arial Black" pitchFamily="34" charset="0"/>
                <a:ea typeface="Batang" pitchFamily="18" charset="-127"/>
                <a:sym typeface="Arial Black" pitchFamily="34" charset="0"/>
              </a:rPr>
              <a:t>n</a:t>
            </a:r>
            <a:endParaRPr lang="zh-CN" altLang="en-US" sz="2400">
              <a:solidFill>
                <a:schemeClr val="bg1"/>
              </a:solidFill>
              <a:latin typeface="Arial Black" pitchFamily="34" charset="0"/>
              <a:ea typeface="Batang" pitchFamily="18" charset="-127"/>
              <a:sym typeface="Arial Black" pitchFamily="34" charset="0"/>
            </a:endParaRPr>
          </a:p>
          <a:p>
            <a:pPr algn="ctr"/>
            <a:r>
              <a:rPr lang="en-US" altLang="zh-CN" sz="2400">
                <a:solidFill>
                  <a:schemeClr val="bg1"/>
                </a:solidFill>
                <a:latin typeface="Arial Black" pitchFamily="34" charset="0"/>
                <a:ea typeface="Batang" pitchFamily="18" charset="-127"/>
                <a:sym typeface="Arial Black" pitchFamily="34" charset="0"/>
              </a:rPr>
              <a:t>t</a:t>
            </a:r>
            <a:endParaRPr lang="zh-CN" altLang="en-US" sz="2400">
              <a:solidFill>
                <a:schemeClr val="bg1"/>
              </a:solidFill>
              <a:latin typeface="Arial Black" pitchFamily="34" charset="0"/>
              <a:ea typeface="Batang" pitchFamily="18" charset="-127"/>
              <a:sym typeface="Arial Black" pitchFamily="34" charset="0"/>
            </a:endParaRPr>
          </a:p>
          <a:p>
            <a:pPr algn="ctr"/>
            <a:r>
              <a:rPr lang="en-US" altLang="zh-CN" sz="2400">
                <a:solidFill>
                  <a:schemeClr val="bg1"/>
                </a:solidFill>
                <a:latin typeface="Arial Black" pitchFamily="34" charset="0"/>
                <a:ea typeface="Batang" pitchFamily="18" charset="-127"/>
                <a:sym typeface="Arial Black" pitchFamily="34" charset="0"/>
              </a:rPr>
              <a:t>s</a:t>
            </a:r>
            <a:endParaRPr lang="zh-CN" altLang="en-US" sz="2400">
              <a:solidFill>
                <a:schemeClr val="bg1"/>
              </a:solidFill>
              <a:latin typeface="Arial Black" pitchFamily="34" charset="0"/>
              <a:ea typeface="Batang" pitchFamily="18" charset="-127"/>
              <a:sym typeface="Arial Black" pitchFamily="34" charset="0"/>
            </a:endParaRPr>
          </a:p>
        </p:txBody>
      </p:sp>
      <p:sp>
        <p:nvSpPr>
          <p:cNvPr id="23564" name="直接连接符 43"/>
          <p:cNvSpPr>
            <a:spLocks noChangeShapeType="1"/>
          </p:cNvSpPr>
          <p:nvPr/>
        </p:nvSpPr>
        <p:spPr bwMode="auto">
          <a:xfrm>
            <a:off x="2312988" y="2006600"/>
            <a:ext cx="0" cy="2870200"/>
          </a:xfrm>
          <a:prstGeom prst="line">
            <a:avLst/>
          </a:prstGeom>
          <a:noFill/>
          <a:ln w="12700">
            <a:solidFill>
              <a:schemeClr val="bg1"/>
            </a:solidFill>
            <a:miter lim="800000"/>
            <a:headEnd/>
            <a:tailEnd/>
          </a:ln>
          <a:extLst>
            <a:ext uri="{909E8E84-426E-40DD-AFC4-6F175D3DCCD1}">
              <a14:hiddenFill xmlns:a14="http://schemas.microsoft.com/office/drawing/2010/main" xmlns="">
                <a:noFill/>
              </a14:hiddenFill>
            </a:ext>
          </a:extLst>
        </p:spPr>
        <p:txBody>
          <a:bodyPr/>
          <a:lstStyle/>
          <a:p>
            <a:endParaRPr lang="zh-CN" altLang="en-US"/>
          </a:p>
        </p:txBody>
      </p:sp>
      <p:sp>
        <p:nvSpPr>
          <p:cNvPr id="23565" name="文本框 44"/>
          <p:cNvSpPr>
            <a:spLocks noChangeArrowheads="1"/>
          </p:cNvSpPr>
          <p:nvPr/>
        </p:nvSpPr>
        <p:spPr bwMode="auto">
          <a:xfrm>
            <a:off x="3641725" y="3019425"/>
            <a:ext cx="915988" cy="584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r>
              <a:rPr lang="en-US" altLang="zh-CN" sz="3200">
                <a:solidFill>
                  <a:schemeClr val="bg1"/>
                </a:solidFill>
                <a:latin typeface="微软雅黑" pitchFamily="34" charset="-122"/>
                <a:ea typeface="微软雅黑" pitchFamily="34" charset="-122"/>
                <a:sym typeface="微软雅黑" pitchFamily="34" charset="-122"/>
              </a:rPr>
              <a:t>2</a:t>
            </a:r>
            <a:r>
              <a:rPr lang="zh-CN" altLang="en-US" sz="3200">
                <a:solidFill>
                  <a:schemeClr val="bg1"/>
                </a:solidFill>
                <a:latin typeface="微软雅黑" pitchFamily="34" charset="-122"/>
                <a:ea typeface="微软雅黑" pitchFamily="34" charset="-122"/>
                <a:sym typeface="微软雅黑" pitchFamily="34" charset="-122"/>
              </a:rPr>
              <a:t>、</a:t>
            </a:r>
          </a:p>
        </p:txBody>
      </p:sp>
      <p:sp>
        <p:nvSpPr>
          <p:cNvPr id="23566" name="文本框 45"/>
          <p:cNvSpPr>
            <a:spLocks noChangeArrowheads="1"/>
          </p:cNvSpPr>
          <p:nvPr/>
        </p:nvSpPr>
        <p:spPr bwMode="auto">
          <a:xfrm>
            <a:off x="3648075" y="4086225"/>
            <a:ext cx="1174750" cy="5857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r>
              <a:rPr lang="en-US" altLang="zh-CN" sz="3200">
                <a:solidFill>
                  <a:schemeClr val="bg1"/>
                </a:solidFill>
                <a:latin typeface="微软雅黑" pitchFamily="34" charset="-122"/>
                <a:ea typeface="微软雅黑" pitchFamily="34" charset="-122"/>
                <a:sym typeface="微软雅黑" pitchFamily="34" charset="-122"/>
              </a:rPr>
              <a:t>3</a:t>
            </a:r>
            <a:r>
              <a:rPr lang="zh-CN" altLang="en-US" sz="3200">
                <a:solidFill>
                  <a:schemeClr val="bg1"/>
                </a:solidFill>
                <a:latin typeface="微软雅黑" pitchFamily="34" charset="-122"/>
                <a:ea typeface="微软雅黑" pitchFamily="34" charset="-122"/>
                <a:sym typeface="微软雅黑" pitchFamily="34" charset="-122"/>
              </a:rPr>
              <a:t>、</a:t>
            </a:r>
          </a:p>
        </p:txBody>
      </p:sp>
      <p:sp>
        <p:nvSpPr>
          <p:cNvPr id="23567" name="文本框 46"/>
          <p:cNvSpPr>
            <a:spLocks noChangeArrowheads="1"/>
          </p:cNvSpPr>
          <p:nvPr/>
        </p:nvSpPr>
        <p:spPr bwMode="auto">
          <a:xfrm>
            <a:off x="3638550" y="5141913"/>
            <a:ext cx="1176338" cy="584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r>
              <a:rPr lang="en-US" altLang="zh-CN" sz="3200" dirty="0">
                <a:solidFill>
                  <a:schemeClr val="accent4"/>
                </a:solidFill>
                <a:latin typeface="微软雅黑" pitchFamily="34" charset="-122"/>
                <a:ea typeface="微软雅黑" pitchFamily="34" charset="-122"/>
                <a:sym typeface="微软雅黑" pitchFamily="34" charset="-122"/>
              </a:rPr>
              <a:t>4</a:t>
            </a:r>
            <a:r>
              <a:rPr lang="zh-CN" altLang="en-US" sz="3200" dirty="0">
                <a:solidFill>
                  <a:schemeClr val="accent4"/>
                </a:solidFill>
                <a:latin typeface="微软雅黑" pitchFamily="34" charset="-122"/>
                <a:ea typeface="微软雅黑" pitchFamily="34" charset="-122"/>
                <a:sym typeface="微软雅黑" pitchFamily="34" charset="-122"/>
              </a:rPr>
              <a:t>、</a:t>
            </a:r>
          </a:p>
        </p:txBody>
      </p:sp>
      <p:sp>
        <p:nvSpPr>
          <p:cNvPr id="23583" name="任意多边形 56"/>
          <p:cNvSpPr>
            <a:spLocks noChangeArrowheads="1"/>
          </p:cNvSpPr>
          <p:nvPr/>
        </p:nvSpPr>
        <p:spPr bwMode="auto">
          <a:xfrm rot="10800000">
            <a:off x="6310945" y="585700"/>
            <a:ext cx="2025729" cy="2630575"/>
          </a:xfrm>
          <a:custGeom>
            <a:avLst/>
            <a:gdLst>
              <a:gd name="T0" fmla="*/ 281354 w 2025748"/>
              <a:gd name="T1" fmla="*/ 1927276 h 2630659"/>
              <a:gd name="T2" fmla="*/ 1702191 w 2025748"/>
              <a:gd name="T3" fmla="*/ 2152357 h 2630659"/>
              <a:gd name="T4" fmla="*/ 1730327 w 2025748"/>
              <a:gd name="T5" fmla="*/ 2630659 h 2630659"/>
              <a:gd name="T6" fmla="*/ 295422 w 2025748"/>
              <a:gd name="T7" fmla="*/ 1941344 h 2630659"/>
              <a:gd name="T8" fmla="*/ 450167 w 2025748"/>
              <a:gd name="T9" fmla="*/ 1969479 h 2630659"/>
              <a:gd name="T10" fmla="*/ 0 w 2025748"/>
              <a:gd name="T11" fmla="*/ 548640 h 2630659"/>
              <a:gd name="T12" fmla="*/ 2011680 w 2025748"/>
              <a:gd name="T13" fmla="*/ 0 h 2630659"/>
              <a:gd name="T14" fmla="*/ 2025748 w 2025748"/>
              <a:gd name="T15" fmla="*/ 70339 h 2630659"/>
              <a:gd name="T16" fmla="*/ 0 60000 65536"/>
              <a:gd name="T17" fmla="*/ 0 60000 65536"/>
              <a:gd name="T18" fmla="*/ 0 60000 65536"/>
              <a:gd name="T19" fmla="*/ 0 60000 65536"/>
              <a:gd name="T20" fmla="*/ 0 60000 65536"/>
              <a:gd name="T21" fmla="*/ 0 60000 65536"/>
              <a:gd name="T22" fmla="*/ 0 60000 65536"/>
              <a:gd name="T23" fmla="*/ 0 60000 65536"/>
              <a:gd name="T24" fmla="*/ 0 w 2025748"/>
              <a:gd name="T25" fmla="*/ 0 h 2630659"/>
              <a:gd name="T26" fmla="*/ 2025748 w 2025748"/>
              <a:gd name="T27" fmla="*/ 2630659 h 2630659"/>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025748" h="2630659">
                <a:moveTo>
                  <a:pt x="281354" y="1927274"/>
                </a:moveTo>
                <a:lnTo>
                  <a:pt x="1702191" y="2152357"/>
                </a:lnTo>
                <a:lnTo>
                  <a:pt x="1730327" y="2630659"/>
                </a:lnTo>
                <a:lnTo>
                  <a:pt x="295422" y="1941342"/>
                </a:lnTo>
                <a:cubicBezTo>
                  <a:pt x="432452" y="1956568"/>
                  <a:pt x="384051" y="1936421"/>
                  <a:pt x="450167" y="1969477"/>
                </a:cubicBezTo>
                <a:lnTo>
                  <a:pt x="0" y="548640"/>
                </a:lnTo>
                <a:lnTo>
                  <a:pt x="2011680" y="0"/>
                </a:lnTo>
                <a:lnTo>
                  <a:pt x="2025748" y="70339"/>
                </a:lnTo>
              </a:path>
            </a:pathLst>
          </a:cu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p>
            <a:endParaRPr lang="zh-CN" altLang="en-US"/>
          </a:p>
        </p:txBody>
      </p:sp>
      <p:grpSp>
        <p:nvGrpSpPr>
          <p:cNvPr id="42" name="组合 41"/>
          <p:cNvGrpSpPr/>
          <p:nvPr/>
        </p:nvGrpSpPr>
        <p:grpSpPr>
          <a:xfrm>
            <a:off x="-31750" y="-53975"/>
            <a:ext cx="12209462" cy="3108021"/>
            <a:chOff x="-31750" y="-53975"/>
            <a:chExt cx="12209462" cy="3108021"/>
          </a:xfrm>
        </p:grpSpPr>
        <p:sp>
          <p:nvSpPr>
            <p:cNvPr id="43" name="任意多边形 26"/>
            <p:cNvSpPr>
              <a:spLocks noChangeArrowheads="1"/>
            </p:cNvSpPr>
            <p:nvPr/>
          </p:nvSpPr>
          <p:spPr bwMode="auto">
            <a:xfrm>
              <a:off x="-26654" y="-30152"/>
              <a:ext cx="2897541" cy="14068"/>
            </a:xfrm>
            <a:custGeom>
              <a:avLst/>
              <a:gdLst>
                <a:gd name="T0" fmla="*/ 0 w 2897945"/>
                <a:gd name="T1" fmla="*/ 0 h 14068"/>
                <a:gd name="T2" fmla="*/ 2897945 w 2897945"/>
                <a:gd name="T3" fmla="*/ 14068 h 14068"/>
                <a:gd name="T4" fmla="*/ 0 60000 65536"/>
                <a:gd name="T5" fmla="*/ 0 60000 65536"/>
                <a:gd name="T6" fmla="*/ 0 w 2897945"/>
                <a:gd name="T7" fmla="*/ 0 h 14068"/>
                <a:gd name="T8" fmla="*/ 2897945 w 2897945"/>
                <a:gd name="T9" fmla="*/ 14068 h 14068"/>
              </a:gdLst>
              <a:ahLst/>
              <a:cxnLst>
                <a:cxn ang="T4">
                  <a:pos x="T0" y="T1"/>
                </a:cxn>
                <a:cxn ang="T5">
                  <a:pos x="T2" y="T3"/>
                </a:cxn>
              </a:cxnLst>
              <a:rect l="T6" t="T7" r="T8" b="T9"/>
              <a:pathLst>
                <a:path w="2897945" h="14068">
                  <a:moveTo>
                    <a:pt x="0" y="0"/>
                  </a:moveTo>
                  <a:lnTo>
                    <a:pt x="2897945" y="14068"/>
                  </a:lnTo>
                </a:path>
              </a:pathLst>
            </a:cu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p>
              <a:endParaRPr lang="zh-CN" altLang="en-US"/>
            </a:p>
          </p:txBody>
        </p:sp>
        <p:sp>
          <p:nvSpPr>
            <p:cNvPr id="44" name="任意多边形 12"/>
            <p:cNvSpPr>
              <a:spLocks noChangeArrowheads="1"/>
            </p:cNvSpPr>
            <p:nvPr/>
          </p:nvSpPr>
          <p:spPr bwMode="auto">
            <a:xfrm rot="5400000">
              <a:off x="10225953" y="609932"/>
              <a:ext cx="2581340" cy="1322179"/>
            </a:xfrm>
            <a:custGeom>
              <a:avLst/>
              <a:gdLst>
                <a:gd name="T0" fmla="*/ 0 w 1800665"/>
                <a:gd name="T1" fmla="*/ 0 h 3108120"/>
                <a:gd name="T2" fmla="*/ 7605663 w 1800665"/>
                <a:gd name="T3" fmla="*/ 0 h 3108120"/>
                <a:gd name="T4" fmla="*/ 64743 w 1800665"/>
                <a:gd name="T5" fmla="*/ 101838 h 3108120"/>
                <a:gd name="T6" fmla="*/ 0 w 1800665"/>
                <a:gd name="T7" fmla="*/ 0 h 3108120"/>
                <a:gd name="T8" fmla="*/ 0 60000 65536"/>
                <a:gd name="T9" fmla="*/ 0 60000 65536"/>
                <a:gd name="T10" fmla="*/ 0 60000 65536"/>
                <a:gd name="T11" fmla="*/ 0 60000 65536"/>
                <a:gd name="T12" fmla="*/ 0 w 1800665"/>
                <a:gd name="T13" fmla="*/ 0 h 3108120"/>
                <a:gd name="T14" fmla="*/ 1800665 w 1800665"/>
                <a:gd name="T15" fmla="*/ 3108120 h 3108120"/>
              </a:gdLst>
              <a:ahLst/>
              <a:cxnLst>
                <a:cxn ang="T8">
                  <a:pos x="T0" y="T1"/>
                </a:cxn>
                <a:cxn ang="T9">
                  <a:pos x="T2" y="T3"/>
                </a:cxn>
                <a:cxn ang="T10">
                  <a:pos x="T4" y="T5"/>
                </a:cxn>
                <a:cxn ang="T11">
                  <a:pos x="T6" y="T7"/>
                </a:cxn>
              </a:cxnLst>
              <a:rect l="T12" t="T13" r="T14" b="T15"/>
              <a:pathLst>
                <a:path w="1800665" h="3108120">
                  <a:moveTo>
                    <a:pt x="0" y="0"/>
                  </a:moveTo>
                  <a:lnTo>
                    <a:pt x="1800665" y="0"/>
                  </a:lnTo>
                  <a:lnTo>
                    <a:pt x="15328" y="3108120"/>
                  </a:lnTo>
                  <a:cubicBezTo>
                    <a:pt x="10219" y="2072080"/>
                    <a:pt x="5109" y="1036040"/>
                    <a:pt x="0" y="0"/>
                  </a:cubicBezTo>
                  <a:close/>
                </a:path>
              </a:pathLst>
            </a:custGeom>
            <a:gradFill rotWithShape="1">
              <a:gsLst>
                <a:gs pos="0">
                  <a:schemeClr val="tx1">
                    <a:lumMod val="95000"/>
                    <a:lumOff val="5000"/>
                  </a:schemeClr>
                </a:gs>
                <a:gs pos="43999">
                  <a:schemeClr val="accent3">
                    <a:lumMod val="75000"/>
                  </a:schemeClr>
                </a:gs>
                <a:gs pos="100000">
                  <a:schemeClr val="accent4"/>
                </a:gs>
              </a:gsLst>
              <a:lin ang="0" scaled="1"/>
            </a:gradFill>
            <a:ln>
              <a:noFill/>
            </a:ln>
            <a:extLst/>
          </p:spPr>
          <p:txBody>
            <a:bodyPr anchor="ctr"/>
            <a:lstStyle/>
            <a:p>
              <a:endParaRPr lang="zh-CN" altLang="en-US"/>
            </a:p>
          </p:txBody>
        </p:sp>
        <p:sp>
          <p:nvSpPr>
            <p:cNvPr id="45" name="任意多边形 13"/>
            <p:cNvSpPr>
              <a:spLocks noChangeArrowheads="1"/>
            </p:cNvSpPr>
            <p:nvPr/>
          </p:nvSpPr>
          <p:spPr bwMode="auto">
            <a:xfrm rot="16200000">
              <a:off x="9947640" y="-673049"/>
              <a:ext cx="1019876" cy="2326679"/>
            </a:xfrm>
            <a:custGeom>
              <a:avLst/>
              <a:gdLst>
                <a:gd name="T0" fmla="*/ 165204 w 1871003"/>
                <a:gd name="T1" fmla="*/ 0 h 4276578"/>
                <a:gd name="T2" fmla="*/ 0 w 1871003"/>
                <a:gd name="T3" fmla="*/ 224438 h 4276578"/>
                <a:gd name="T4" fmla="*/ 163962 w 1871003"/>
                <a:gd name="T5" fmla="*/ 374886 h 4276578"/>
                <a:gd name="T6" fmla="*/ 165204 w 1871003"/>
                <a:gd name="T7" fmla="*/ 0 h 4276578"/>
                <a:gd name="T8" fmla="*/ 0 60000 65536"/>
                <a:gd name="T9" fmla="*/ 0 60000 65536"/>
                <a:gd name="T10" fmla="*/ 0 60000 65536"/>
                <a:gd name="T11" fmla="*/ 0 60000 65536"/>
                <a:gd name="T12" fmla="*/ 0 w 1871003"/>
                <a:gd name="T13" fmla="*/ 0 h 4276578"/>
                <a:gd name="T14" fmla="*/ 1871003 w 1871003"/>
                <a:gd name="T15" fmla="*/ 4276578 h 4276578"/>
              </a:gdLst>
              <a:ahLst/>
              <a:cxnLst>
                <a:cxn ang="T8">
                  <a:pos x="T0" y="T1"/>
                </a:cxn>
                <a:cxn ang="T9">
                  <a:pos x="T2" y="T3"/>
                </a:cxn>
                <a:cxn ang="T10">
                  <a:pos x="T4" y="T5"/>
                </a:cxn>
                <a:cxn ang="T11">
                  <a:pos x="T6" y="T7"/>
                </a:cxn>
              </a:cxnLst>
              <a:rect l="T12" t="T13" r="T14" b="T15"/>
              <a:pathLst>
                <a:path w="1871003" h="4276578">
                  <a:moveTo>
                    <a:pt x="1871003" y="0"/>
                  </a:moveTo>
                  <a:lnTo>
                    <a:pt x="0" y="2560320"/>
                  </a:lnTo>
                  <a:lnTo>
                    <a:pt x="1856935" y="4276578"/>
                  </a:lnTo>
                  <a:cubicBezTo>
                    <a:pt x="1861624" y="2851052"/>
                    <a:pt x="1866314" y="1425526"/>
                    <a:pt x="1871003" y="0"/>
                  </a:cubicBezTo>
                  <a:close/>
                </a:path>
              </a:pathLst>
            </a:custGeom>
            <a:gradFill rotWithShape="1">
              <a:gsLst>
                <a:gs pos="0">
                  <a:schemeClr val="tx1">
                    <a:lumMod val="95000"/>
                    <a:lumOff val="5000"/>
                  </a:schemeClr>
                </a:gs>
                <a:gs pos="50000">
                  <a:schemeClr val="accent3">
                    <a:lumMod val="75000"/>
                  </a:schemeClr>
                </a:gs>
                <a:gs pos="100000">
                  <a:schemeClr val="accent4"/>
                </a:gs>
              </a:gsLst>
              <a:lin ang="2700000" scaled="1"/>
            </a:gradFill>
            <a:ln>
              <a:noFill/>
            </a:ln>
            <a:extLst/>
          </p:spPr>
          <p:txBody>
            <a:bodyPr anchor="ctr"/>
            <a:lstStyle/>
            <a:p>
              <a:endParaRPr lang="zh-CN" altLang="en-US"/>
            </a:p>
          </p:txBody>
        </p:sp>
        <p:sp>
          <p:nvSpPr>
            <p:cNvPr id="46" name="任意多边形 14"/>
            <p:cNvSpPr>
              <a:spLocks noChangeArrowheads="1"/>
            </p:cNvSpPr>
            <p:nvPr/>
          </p:nvSpPr>
          <p:spPr bwMode="auto">
            <a:xfrm rot="16200000">
              <a:off x="7067579" y="-1590740"/>
              <a:ext cx="1315287" cy="4457467"/>
            </a:xfrm>
            <a:custGeom>
              <a:avLst/>
              <a:gdLst>
                <a:gd name="T0" fmla="*/ 456998 w 1871003"/>
                <a:gd name="T1" fmla="*/ 0 h 4276578"/>
                <a:gd name="T2" fmla="*/ 0 w 1871003"/>
                <a:gd name="T3" fmla="*/ 3023454 h 4276578"/>
                <a:gd name="T4" fmla="*/ 453561 w 1871003"/>
                <a:gd name="T5" fmla="*/ 5050162 h 4276578"/>
                <a:gd name="T6" fmla="*/ 456998 w 1871003"/>
                <a:gd name="T7" fmla="*/ 0 h 4276578"/>
                <a:gd name="T8" fmla="*/ 0 60000 65536"/>
                <a:gd name="T9" fmla="*/ 0 60000 65536"/>
                <a:gd name="T10" fmla="*/ 0 60000 65536"/>
                <a:gd name="T11" fmla="*/ 0 60000 65536"/>
                <a:gd name="T12" fmla="*/ 0 w 1871003"/>
                <a:gd name="T13" fmla="*/ 0 h 4276578"/>
                <a:gd name="T14" fmla="*/ 1871003 w 1871003"/>
                <a:gd name="T15" fmla="*/ 4276578 h 4276578"/>
              </a:gdLst>
              <a:ahLst/>
              <a:cxnLst>
                <a:cxn ang="T8">
                  <a:pos x="T0" y="T1"/>
                </a:cxn>
                <a:cxn ang="T9">
                  <a:pos x="T2" y="T3"/>
                </a:cxn>
                <a:cxn ang="T10">
                  <a:pos x="T4" y="T5"/>
                </a:cxn>
                <a:cxn ang="T11">
                  <a:pos x="T6" y="T7"/>
                </a:cxn>
              </a:cxnLst>
              <a:rect l="T12" t="T13" r="T14" b="T15"/>
              <a:pathLst>
                <a:path w="1871003" h="4276578">
                  <a:moveTo>
                    <a:pt x="1871003" y="0"/>
                  </a:moveTo>
                  <a:lnTo>
                    <a:pt x="0" y="2560320"/>
                  </a:lnTo>
                  <a:lnTo>
                    <a:pt x="1856935" y="4276578"/>
                  </a:lnTo>
                  <a:cubicBezTo>
                    <a:pt x="1861624" y="2851052"/>
                    <a:pt x="1866314" y="1425526"/>
                    <a:pt x="1871003" y="0"/>
                  </a:cubicBezTo>
                  <a:close/>
                </a:path>
              </a:pathLst>
            </a:custGeom>
            <a:gradFill rotWithShape="1">
              <a:gsLst>
                <a:gs pos="0">
                  <a:schemeClr val="tx1">
                    <a:lumMod val="95000"/>
                    <a:lumOff val="5000"/>
                  </a:schemeClr>
                </a:gs>
                <a:gs pos="50000">
                  <a:schemeClr val="accent3">
                    <a:lumMod val="75000"/>
                  </a:schemeClr>
                </a:gs>
                <a:gs pos="100000">
                  <a:schemeClr val="accent4"/>
                </a:gs>
              </a:gsLst>
              <a:lin ang="2700000" scaled="1"/>
            </a:gradFill>
            <a:ln>
              <a:noFill/>
            </a:ln>
            <a:extLst/>
          </p:spPr>
          <p:txBody>
            <a:bodyPr anchor="ctr"/>
            <a:lstStyle/>
            <a:p>
              <a:endParaRPr lang="zh-CN" altLang="en-US"/>
            </a:p>
          </p:txBody>
        </p:sp>
        <p:sp>
          <p:nvSpPr>
            <p:cNvPr id="47" name="任意多边形 15"/>
            <p:cNvSpPr>
              <a:spLocks noChangeArrowheads="1"/>
            </p:cNvSpPr>
            <p:nvPr/>
          </p:nvSpPr>
          <p:spPr bwMode="auto">
            <a:xfrm rot="16200000">
              <a:off x="5135173" y="-273662"/>
              <a:ext cx="1649338" cy="2136359"/>
            </a:xfrm>
            <a:custGeom>
              <a:avLst/>
              <a:gdLst>
                <a:gd name="T0" fmla="*/ 1129978 w 1871003"/>
                <a:gd name="T1" fmla="*/ 0 h 4276578"/>
                <a:gd name="T2" fmla="*/ 0 w 1871003"/>
                <a:gd name="T3" fmla="*/ 159532 h 4276578"/>
                <a:gd name="T4" fmla="*/ 1121481 w 1871003"/>
                <a:gd name="T5" fmla="*/ 266471 h 4276578"/>
                <a:gd name="T6" fmla="*/ 1129978 w 1871003"/>
                <a:gd name="T7" fmla="*/ 0 h 4276578"/>
                <a:gd name="T8" fmla="*/ 0 60000 65536"/>
                <a:gd name="T9" fmla="*/ 0 60000 65536"/>
                <a:gd name="T10" fmla="*/ 0 60000 65536"/>
                <a:gd name="T11" fmla="*/ 0 60000 65536"/>
                <a:gd name="T12" fmla="*/ 0 w 1871003"/>
                <a:gd name="T13" fmla="*/ 0 h 4276578"/>
                <a:gd name="T14" fmla="*/ 1871003 w 1871003"/>
                <a:gd name="T15" fmla="*/ 4276578 h 4276578"/>
              </a:gdLst>
              <a:ahLst/>
              <a:cxnLst>
                <a:cxn ang="T8">
                  <a:pos x="T0" y="T1"/>
                </a:cxn>
                <a:cxn ang="T9">
                  <a:pos x="T2" y="T3"/>
                </a:cxn>
                <a:cxn ang="T10">
                  <a:pos x="T4" y="T5"/>
                </a:cxn>
                <a:cxn ang="T11">
                  <a:pos x="T6" y="T7"/>
                </a:cxn>
              </a:cxnLst>
              <a:rect l="T12" t="T13" r="T14" b="T15"/>
              <a:pathLst>
                <a:path w="1871003" h="4276578">
                  <a:moveTo>
                    <a:pt x="1871003" y="0"/>
                  </a:moveTo>
                  <a:lnTo>
                    <a:pt x="0" y="2560320"/>
                  </a:lnTo>
                  <a:lnTo>
                    <a:pt x="1856935" y="4276578"/>
                  </a:lnTo>
                  <a:cubicBezTo>
                    <a:pt x="1861624" y="2851052"/>
                    <a:pt x="1866314" y="1425526"/>
                    <a:pt x="1871003" y="0"/>
                  </a:cubicBezTo>
                  <a:close/>
                </a:path>
              </a:pathLst>
            </a:custGeom>
            <a:gradFill rotWithShape="1">
              <a:gsLst>
                <a:gs pos="0">
                  <a:schemeClr val="tx1">
                    <a:lumMod val="95000"/>
                    <a:lumOff val="5000"/>
                  </a:schemeClr>
                </a:gs>
                <a:gs pos="50000">
                  <a:schemeClr val="accent3">
                    <a:lumMod val="75000"/>
                  </a:schemeClr>
                </a:gs>
                <a:gs pos="100000">
                  <a:schemeClr val="accent4"/>
                </a:gs>
              </a:gsLst>
              <a:lin ang="2700000" scaled="1"/>
            </a:gradFill>
            <a:ln>
              <a:noFill/>
            </a:ln>
            <a:extLst/>
          </p:spPr>
          <p:txBody>
            <a:bodyPr anchor="ctr"/>
            <a:lstStyle/>
            <a:p>
              <a:endParaRPr lang="zh-CN" altLang="en-US"/>
            </a:p>
          </p:txBody>
        </p:sp>
        <p:sp>
          <p:nvSpPr>
            <p:cNvPr id="48" name="任意多边形 19"/>
            <p:cNvSpPr>
              <a:spLocks noChangeArrowheads="1"/>
            </p:cNvSpPr>
            <p:nvPr/>
          </p:nvSpPr>
          <p:spPr bwMode="auto">
            <a:xfrm rot="16200000">
              <a:off x="3909562" y="-176871"/>
              <a:ext cx="1315283" cy="1629731"/>
            </a:xfrm>
            <a:custGeom>
              <a:avLst/>
              <a:gdLst>
                <a:gd name="T0" fmla="*/ 456992 w 1871003"/>
                <a:gd name="T1" fmla="*/ 0 h 4276578"/>
                <a:gd name="T2" fmla="*/ 0 w 1871003"/>
                <a:gd name="T3" fmla="*/ 54028 h 4276578"/>
                <a:gd name="T4" fmla="*/ 453557 w 1871003"/>
                <a:gd name="T5" fmla="*/ 90244 h 4276578"/>
                <a:gd name="T6" fmla="*/ 456992 w 1871003"/>
                <a:gd name="T7" fmla="*/ 0 h 4276578"/>
                <a:gd name="T8" fmla="*/ 0 60000 65536"/>
                <a:gd name="T9" fmla="*/ 0 60000 65536"/>
                <a:gd name="T10" fmla="*/ 0 60000 65536"/>
                <a:gd name="T11" fmla="*/ 0 60000 65536"/>
                <a:gd name="T12" fmla="*/ 0 w 1871003"/>
                <a:gd name="T13" fmla="*/ 0 h 4276578"/>
                <a:gd name="T14" fmla="*/ 1871003 w 1871003"/>
                <a:gd name="T15" fmla="*/ 4276578 h 4276578"/>
              </a:gdLst>
              <a:ahLst/>
              <a:cxnLst>
                <a:cxn ang="T8">
                  <a:pos x="T0" y="T1"/>
                </a:cxn>
                <a:cxn ang="T9">
                  <a:pos x="T2" y="T3"/>
                </a:cxn>
                <a:cxn ang="T10">
                  <a:pos x="T4" y="T5"/>
                </a:cxn>
                <a:cxn ang="T11">
                  <a:pos x="T6" y="T7"/>
                </a:cxn>
              </a:cxnLst>
              <a:rect l="T12" t="T13" r="T14" b="T15"/>
              <a:pathLst>
                <a:path w="1871003" h="4276578">
                  <a:moveTo>
                    <a:pt x="1871003" y="0"/>
                  </a:moveTo>
                  <a:lnTo>
                    <a:pt x="0" y="2560320"/>
                  </a:lnTo>
                  <a:lnTo>
                    <a:pt x="1856935" y="4276578"/>
                  </a:lnTo>
                  <a:cubicBezTo>
                    <a:pt x="1861624" y="2851052"/>
                    <a:pt x="1866314" y="1425526"/>
                    <a:pt x="1871003" y="0"/>
                  </a:cubicBezTo>
                  <a:close/>
                </a:path>
              </a:pathLst>
            </a:custGeom>
            <a:gradFill rotWithShape="1">
              <a:gsLst>
                <a:gs pos="0">
                  <a:schemeClr val="tx1">
                    <a:lumMod val="95000"/>
                    <a:lumOff val="5000"/>
                  </a:schemeClr>
                </a:gs>
                <a:gs pos="50000">
                  <a:schemeClr val="accent3">
                    <a:lumMod val="75000"/>
                  </a:schemeClr>
                </a:gs>
                <a:gs pos="100000">
                  <a:schemeClr val="accent4"/>
                </a:gs>
              </a:gsLst>
              <a:lin ang="2700000" scaled="1"/>
            </a:gradFill>
            <a:ln>
              <a:noFill/>
            </a:ln>
            <a:extLst/>
          </p:spPr>
          <p:txBody>
            <a:bodyPr anchor="ctr"/>
            <a:lstStyle/>
            <a:p>
              <a:endParaRPr lang="zh-CN" altLang="en-US"/>
            </a:p>
          </p:txBody>
        </p:sp>
        <p:sp>
          <p:nvSpPr>
            <p:cNvPr id="49" name="任意多边形 21"/>
            <p:cNvSpPr>
              <a:spLocks noChangeArrowheads="1"/>
            </p:cNvSpPr>
            <p:nvPr/>
          </p:nvSpPr>
          <p:spPr bwMode="auto">
            <a:xfrm rot="16200000">
              <a:off x="1703285" y="-1595993"/>
              <a:ext cx="1325789" cy="4457468"/>
            </a:xfrm>
            <a:custGeom>
              <a:avLst/>
              <a:gdLst>
                <a:gd name="T0" fmla="*/ 471769 w 1871003"/>
                <a:gd name="T1" fmla="*/ 0 h 4276578"/>
                <a:gd name="T2" fmla="*/ 0 w 1871003"/>
                <a:gd name="T3" fmla="*/ 3023457 h 4276578"/>
                <a:gd name="T4" fmla="*/ 468222 w 1871003"/>
                <a:gd name="T5" fmla="*/ 5050172 h 4276578"/>
                <a:gd name="T6" fmla="*/ 471769 w 1871003"/>
                <a:gd name="T7" fmla="*/ 0 h 4276578"/>
                <a:gd name="T8" fmla="*/ 0 60000 65536"/>
                <a:gd name="T9" fmla="*/ 0 60000 65536"/>
                <a:gd name="T10" fmla="*/ 0 60000 65536"/>
                <a:gd name="T11" fmla="*/ 0 60000 65536"/>
                <a:gd name="T12" fmla="*/ 0 w 1871003"/>
                <a:gd name="T13" fmla="*/ 0 h 4276578"/>
                <a:gd name="T14" fmla="*/ 1871003 w 1871003"/>
                <a:gd name="T15" fmla="*/ 4276578 h 4276578"/>
              </a:gdLst>
              <a:ahLst/>
              <a:cxnLst>
                <a:cxn ang="T8">
                  <a:pos x="T0" y="T1"/>
                </a:cxn>
                <a:cxn ang="T9">
                  <a:pos x="T2" y="T3"/>
                </a:cxn>
                <a:cxn ang="T10">
                  <a:pos x="T4" y="T5"/>
                </a:cxn>
                <a:cxn ang="T11">
                  <a:pos x="T6" y="T7"/>
                </a:cxn>
              </a:cxnLst>
              <a:rect l="T12" t="T13" r="T14" b="T15"/>
              <a:pathLst>
                <a:path w="1871003" h="4276578">
                  <a:moveTo>
                    <a:pt x="1871003" y="0"/>
                  </a:moveTo>
                  <a:lnTo>
                    <a:pt x="0" y="2560320"/>
                  </a:lnTo>
                  <a:lnTo>
                    <a:pt x="1856935" y="4276578"/>
                  </a:lnTo>
                  <a:cubicBezTo>
                    <a:pt x="1861624" y="2851052"/>
                    <a:pt x="1866314" y="1425526"/>
                    <a:pt x="1871003" y="0"/>
                  </a:cubicBezTo>
                  <a:close/>
                </a:path>
              </a:pathLst>
            </a:custGeom>
            <a:gradFill rotWithShape="1">
              <a:gsLst>
                <a:gs pos="0">
                  <a:schemeClr val="tx1">
                    <a:lumMod val="95000"/>
                    <a:lumOff val="5000"/>
                  </a:schemeClr>
                </a:gs>
                <a:gs pos="50000">
                  <a:schemeClr val="accent3">
                    <a:lumMod val="75000"/>
                  </a:schemeClr>
                </a:gs>
                <a:gs pos="100000">
                  <a:schemeClr val="accent4"/>
                </a:gs>
              </a:gsLst>
              <a:lin ang="2700000" scaled="1"/>
            </a:gradFill>
            <a:ln>
              <a:noFill/>
            </a:ln>
            <a:extLst/>
          </p:spPr>
          <p:txBody>
            <a:bodyPr anchor="ctr"/>
            <a:lstStyle/>
            <a:p>
              <a:endParaRPr lang="zh-CN" altLang="en-US"/>
            </a:p>
          </p:txBody>
        </p:sp>
        <p:sp>
          <p:nvSpPr>
            <p:cNvPr id="50" name="任意多边形 25"/>
            <p:cNvSpPr>
              <a:spLocks noChangeArrowheads="1"/>
            </p:cNvSpPr>
            <p:nvPr/>
          </p:nvSpPr>
          <p:spPr bwMode="auto">
            <a:xfrm>
              <a:off x="-31750" y="-53975"/>
              <a:ext cx="1800414" cy="3108021"/>
            </a:xfrm>
            <a:custGeom>
              <a:avLst/>
              <a:gdLst>
                <a:gd name="T0" fmla="*/ 0 w 1800665"/>
                <a:gd name="T1" fmla="*/ 0 h 3108120"/>
                <a:gd name="T2" fmla="*/ 1800665 w 1800665"/>
                <a:gd name="T3" fmla="*/ 0 h 3108120"/>
                <a:gd name="T4" fmla="*/ 15328 w 1800665"/>
                <a:gd name="T5" fmla="*/ 3108120 h 3108120"/>
                <a:gd name="T6" fmla="*/ 0 w 1800665"/>
                <a:gd name="T7" fmla="*/ 0 h 3108120"/>
                <a:gd name="T8" fmla="*/ 0 60000 65536"/>
                <a:gd name="T9" fmla="*/ 0 60000 65536"/>
                <a:gd name="T10" fmla="*/ 0 60000 65536"/>
                <a:gd name="T11" fmla="*/ 0 60000 65536"/>
                <a:gd name="T12" fmla="*/ 0 w 1800665"/>
                <a:gd name="T13" fmla="*/ 0 h 3108120"/>
                <a:gd name="T14" fmla="*/ 1800665 w 1800665"/>
                <a:gd name="T15" fmla="*/ 3108120 h 3108120"/>
              </a:gdLst>
              <a:ahLst/>
              <a:cxnLst>
                <a:cxn ang="T8">
                  <a:pos x="T0" y="T1"/>
                </a:cxn>
                <a:cxn ang="T9">
                  <a:pos x="T2" y="T3"/>
                </a:cxn>
                <a:cxn ang="T10">
                  <a:pos x="T4" y="T5"/>
                </a:cxn>
                <a:cxn ang="T11">
                  <a:pos x="T6" y="T7"/>
                </a:cxn>
              </a:cxnLst>
              <a:rect l="T12" t="T13" r="T14" b="T15"/>
              <a:pathLst>
                <a:path w="1800665" h="3108120">
                  <a:moveTo>
                    <a:pt x="0" y="0"/>
                  </a:moveTo>
                  <a:lnTo>
                    <a:pt x="1800665" y="0"/>
                  </a:lnTo>
                  <a:lnTo>
                    <a:pt x="15328" y="3108120"/>
                  </a:lnTo>
                  <a:cubicBezTo>
                    <a:pt x="10219" y="2072080"/>
                    <a:pt x="5109" y="1036040"/>
                    <a:pt x="0" y="0"/>
                  </a:cubicBezTo>
                  <a:close/>
                </a:path>
              </a:pathLst>
            </a:custGeom>
            <a:gradFill rotWithShape="1">
              <a:gsLst>
                <a:gs pos="0">
                  <a:schemeClr val="tx1">
                    <a:lumMod val="95000"/>
                    <a:lumOff val="5000"/>
                  </a:schemeClr>
                </a:gs>
                <a:gs pos="43999">
                  <a:schemeClr val="accent3">
                    <a:lumMod val="75000"/>
                  </a:schemeClr>
                </a:gs>
                <a:gs pos="100000">
                  <a:schemeClr val="accent4"/>
                </a:gs>
              </a:gsLst>
              <a:lin ang="5400000" scaled="1"/>
            </a:gradFill>
            <a:ln>
              <a:noFill/>
            </a:ln>
            <a:extLst/>
          </p:spPr>
          <p:txBody>
            <a:bodyPr anchor="ctr"/>
            <a:lstStyle/>
            <a:p>
              <a:endParaRPr lang="zh-CN" altLang="en-US"/>
            </a:p>
          </p:txBody>
        </p:sp>
        <p:sp>
          <p:nvSpPr>
            <p:cNvPr id="51" name="任意多边形 1"/>
            <p:cNvSpPr>
              <a:spLocks noChangeArrowheads="1"/>
            </p:cNvSpPr>
            <p:nvPr/>
          </p:nvSpPr>
          <p:spPr bwMode="auto">
            <a:xfrm rot="10800000">
              <a:off x="11108718" y="493808"/>
              <a:ext cx="1054930" cy="2053818"/>
            </a:xfrm>
            <a:custGeom>
              <a:avLst/>
              <a:gdLst>
                <a:gd name="T0" fmla="*/ 0 w 1055077"/>
                <a:gd name="T1" fmla="*/ 0 h 2053883"/>
                <a:gd name="T2" fmla="*/ 1041009 w 1055077"/>
                <a:gd name="T3" fmla="*/ 2053883 h 2053883"/>
                <a:gd name="T4" fmla="*/ 1055077 w 1055077"/>
                <a:gd name="T5" fmla="*/ 1392702 h 2053883"/>
                <a:gd name="T6" fmla="*/ 0 w 1055077"/>
                <a:gd name="T7" fmla="*/ 0 h 2053883"/>
                <a:gd name="T8" fmla="*/ 0 60000 65536"/>
                <a:gd name="T9" fmla="*/ 0 60000 65536"/>
                <a:gd name="T10" fmla="*/ 0 60000 65536"/>
                <a:gd name="T11" fmla="*/ 0 60000 65536"/>
                <a:gd name="T12" fmla="*/ 0 w 1055077"/>
                <a:gd name="T13" fmla="*/ 0 h 2053883"/>
                <a:gd name="T14" fmla="*/ 1055077 w 1055077"/>
                <a:gd name="T15" fmla="*/ 2053883 h 2053883"/>
              </a:gdLst>
              <a:ahLst/>
              <a:cxnLst>
                <a:cxn ang="T8">
                  <a:pos x="T0" y="T1"/>
                </a:cxn>
                <a:cxn ang="T9">
                  <a:pos x="T2" y="T3"/>
                </a:cxn>
                <a:cxn ang="T10">
                  <a:pos x="T4" y="T5"/>
                </a:cxn>
                <a:cxn ang="T11">
                  <a:pos x="T6" y="T7"/>
                </a:cxn>
              </a:cxnLst>
              <a:rect l="T12" t="T13" r="T14" b="T15"/>
              <a:pathLst>
                <a:path w="1055077" h="2053883">
                  <a:moveTo>
                    <a:pt x="0" y="0"/>
                  </a:moveTo>
                  <a:lnTo>
                    <a:pt x="1041009" y="2053883"/>
                  </a:lnTo>
                  <a:lnTo>
                    <a:pt x="1055077" y="1392702"/>
                  </a:lnTo>
                  <a:lnTo>
                    <a:pt x="0" y="0"/>
                  </a:lnTo>
                  <a:close/>
                </a:path>
              </a:pathLst>
            </a:custGeom>
            <a:solidFill>
              <a:srgbClr val="0D0D0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nchor="ctr"/>
            <a:lstStyle/>
            <a:p>
              <a:endParaRPr lang="zh-CN" altLang="en-US"/>
            </a:p>
          </p:txBody>
        </p:sp>
        <p:sp>
          <p:nvSpPr>
            <p:cNvPr id="52" name="任意多边形 6"/>
            <p:cNvSpPr>
              <a:spLocks noChangeArrowheads="1"/>
            </p:cNvSpPr>
            <p:nvPr/>
          </p:nvSpPr>
          <p:spPr bwMode="auto">
            <a:xfrm rot="10800000">
              <a:off x="10658615" y="507874"/>
              <a:ext cx="464169" cy="1026909"/>
            </a:xfrm>
            <a:custGeom>
              <a:avLst/>
              <a:gdLst>
                <a:gd name="T0" fmla="*/ 436098 w 464234"/>
                <a:gd name="T1" fmla="*/ 534572 h 1026942"/>
                <a:gd name="T2" fmla="*/ 0 w 464234"/>
                <a:gd name="T3" fmla="*/ 1026942 h 1026942"/>
                <a:gd name="T4" fmla="*/ 42203 w 464234"/>
                <a:gd name="T5" fmla="*/ 422031 h 1026942"/>
                <a:gd name="T6" fmla="*/ 464234 w 464234"/>
                <a:gd name="T7" fmla="*/ 0 h 1026942"/>
                <a:gd name="T8" fmla="*/ 0 60000 65536"/>
                <a:gd name="T9" fmla="*/ 0 60000 65536"/>
                <a:gd name="T10" fmla="*/ 0 60000 65536"/>
                <a:gd name="T11" fmla="*/ 0 60000 65536"/>
                <a:gd name="T12" fmla="*/ 0 w 464234"/>
                <a:gd name="T13" fmla="*/ 0 h 1026942"/>
                <a:gd name="T14" fmla="*/ 464234 w 464234"/>
                <a:gd name="T15" fmla="*/ 1026942 h 1026942"/>
              </a:gdLst>
              <a:ahLst/>
              <a:cxnLst>
                <a:cxn ang="T8">
                  <a:pos x="T0" y="T1"/>
                </a:cxn>
                <a:cxn ang="T9">
                  <a:pos x="T2" y="T3"/>
                </a:cxn>
                <a:cxn ang="T10">
                  <a:pos x="T4" y="T5"/>
                </a:cxn>
                <a:cxn ang="T11">
                  <a:pos x="T6" y="T7"/>
                </a:cxn>
              </a:cxnLst>
              <a:rect l="T12" t="T13" r="T14" b="T15"/>
              <a:pathLst>
                <a:path w="464234" h="1026942">
                  <a:moveTo>
                    <a:pt x="436098" y="534572"/>
                  </a:moveTo>
                  <a:lnTo>
                    <a:pt x="0" y="1026942"/>
                  </a:lnTo>
                  <a:lnTo>
                    <a:pt x="42203" y="422031"/>
                  </a:lnTo>
                  <a:lnTo>
                    <a:pt x="464234" y="0"/>
                  </a:lnTo>
                </a:path>
              </a:pathLst>
            </a:cu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p>
              <a:endParaRPr lang="zh-CN" altLang="en-US"/>
            </a:p>
          </p:txBody>
        </p:sp>
        <p:sp>
          <p:nvSpPr>
            <p:cNvPr id="53" name="任意多边形 7"/>
            <p:cNvSpPr>
              <a:spLocks noChangeArrowheads="1"/>
            </p:cNvSpPr>
            <p:nvPr/>
          </p:nvSpPr>
          <p:spPr bwMode="auto">
            <a:xfrm rot="10800000">
              <a:off x="10686747" y="507874"/>
              <a:ext cx="436037" cy="661161"/>
            </a:xfrm>
            <a:custGeom>
              <a:avLst/>
              <a:gdLst>
                <a:gd name="T0" fmla="*/ 14068 w 436098"/>
                <a:gd name="T1" fmla="*/ 14068 h 661182"/>
                <a:gd name="T2" fmla="*/ 0 w 436098"/>
                <a:gd name="T3" fmla="*/ 661182 h 661182"/>
                <a:gd name="T4" fmla="*/ 436098 w 436098"/>
                <a:gd name="T5" fmla="*/ 211015 h 661182"/>
                <a:gd name="T6" fmla="*/ 337625 w 436098"/>
                <a:gd name="T7" fmla="*/ 0 h 661182"/>
                <a:gd name="T8" fmla="*/ 0 60000 65536"/>
                <a:gd name="T9" fmla="*/ 0 60000 65536"/>
                <a:gd name="T10" fmla="*/ 0 60000 65536"/>
                <a:gd name="T11" fmla="*/ 0 60000 65536"/>
                <a:gd name="T12" fmla="*/ 0 w 436098"/>
                <a:gd name="T13" fmla="*/ 0 h 661182"/>
                <a:gd name="T14" fmla="*/ 436098 w 436098"/>
                <a:gd name="T15" fmla="*/ 661182 h 661182"/>
              </a:gdLst>
              <a:ahLst/>
              <a:cxnLst>
                <a:cxn ang="T8">
                  <a:pos x="T0" y="T1"/>
                </a:cxn>
                <a:cxn ang="T9">
                  <a:pos x="T2" y="T3"/>
                </a:cxn>
                <a:cxn ang="T10">
                  <a:pos x="T4" y="T5"/>
                </a:cxn>
                <a:cxn ang="T11">
                  <a:pos x="T6" y="T7"/>
                </a:cxn>
              </a:cxnLst>
              <a:rect l="T12" t="T13" r="T14" b="T15"/>
              <a:pathLst>
                <a:path w="436098" h="661182">
                  <a:moveTo>
                    <a:pt x="14068" y="14068"/>
                  </a:moveTo>
                  <a:lnTo>
                    <a:pt x="0" y="661182"/>
                  </a:lnTo>
                  <a:lnTo>
                    <a:pt x="436098" y="211015"/>
                  </a:lnTo>
                  <a:lnTo>
                    <a:pt x="337625" y="0"/>
                  </a:lnTo>
                </a:path>
              </a:pathLst>
            </a:cu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p>
              <a:endParaRPr lang="zh-CN" altLang="en-US"/>
            </a:p>
          </p:txBody>
        </p:sp>
        <p:sp>
          <p:nvSpPr>
            <p:cNvPr id="54" name="任意多边形 8"/>
            <p:cNvSpPr>
              <a:spLocks noChangeArrowheads="1"/>
            </p:cNvSpPr>
            <p:nvPr/>
          </p:nvSpPr>
          <p:spPr bwMode="auto">
            <a:xfrm rot="10800000">
              <a:off x="10644549" y="493807"/>
              <a:ext cx="478235" cy="647093"/>
            </a:xfrm>
            <a:custGeom>
              <a:avLst/>
              <a:gdLst>
                <a:gd name="T0" fmla="*/ 28135 w 478302"/>
                <a:gd name="T1" fmla="*/ 0 h 647114"/>
                <a:gd name="T2" fmla="*/ 0 w 478302"/>
                <a:gd name="T3" fmla="*/ 647114 h 647114"/>
                <a:gd name="T4" fmla="*/ 478302 w 478302"/>
                <a:gd name="T5" fmla="*/ 112541 h 647114"/>
                <a:gd name="T6" fmla="*/ 28135 w 478302"/>
                <a:gd name="T7" fmla="*/ 0 h 647114"/>
                <a:gd name="T8" fmla="*/ 0 60000 65536"/>
                <a:gd name="T9" fmla="*/ 0 60000 65536"/>
                <a:gd name="T10" fmla="*/ 0 60000 65536"/>
                <a:gd name="T11" fmla="*/ 0 60000 65536"/>
                <a:gd name="T12" fmla="*/ 0 w 478302"/>
                <a:gd name="T13" fmla="*/ 0 h 647114"/>
                <a:gd name="T14" fmla="*/ 478302 w 478302"/>
                <a:gd name="T15" fmla="*/ 647114 h 647114"/>
              </a:gdLst>
              <a:ahLst/>
              <a:cxnLst>
                <a:cxn ang="T8">
                  <a:pos x="T0" y="T1"/>
                </a:cxn>
                <a:cxn ang="T9">
                  <a:pos x="T2" y="T3"/>
                </a:cxn>
                <a:cxn ang="T10">
                  <a:pos x="T4" y="T5"/>
                </a:cxn>
                <a:cxn ang="T11">
                  <a:pos x="T6" y="T7"/>
                </a:cxn>
              </a:cxnLst>
              <a:rect l="T12" t="T13" r="T14" b="T15"/>
              <a:pathLst>
                <a:path w="478302" h="647114">
                  <a:moveTo>
                    <a:pt x="28135" y="0"/>
                  </a:moveTo>
                  <a:lnTo>
                    <a:pt x="0" y="647114"/>
                  </a:lnTo>
                  <a:lnTo>
                    <a:pt x="478302" y="112541"/>
                  </a:lnTo>
                  <a:lnTo>
                    <a:pt x="28135" y="0"/>
                  </a:lnTo>
                  <a:close/>
                </a:path>
              </a:pathLst>
            </a:custGeom>
            <a:solidFill>
              <a:srgbClr val="161616"/>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nchor="ctr"/>
            <a:lstStyle/>
            <a:p>
              <a:endParaRPr lang="zh-CN" altLang="en-US"/>
            </a:p>
          </p:txBody>
        </p:sp>
        <p:sp>
          <p:nvSpPr>
            <p:cNvPr id="55" name="任意多边形 9"/>
            <p:cNvSpPr>
              <a:spLocks noChangeArrowheads="1"/>
            </p:cNvSpPr>
            <p:nvPr/>
          </p:nvSpPr>
          <p:spPr bwMode="auto">
            <a:xfrm rot="10800000">
              <a:off x="9617751" y="212463"/>
              <a:ext cx="1068996" cy="787766"/>
            </a:xfrm>
            <a:custGeom>
              <a:avLst/>
              <a:gdLst>
                <a:gd name="T0" fmla="*/ 0 w 1069145"/>
                <a:gd name="T1" fmla="*/ 0 h 787791"/>
                <a:gd name="T2" fmla="*/ 1055077 w 1069145"/>
                <a:gd name="T3" fmla="*/ 295422 h 787791"/>
                <a:gd name="T4" fmla="*/ 1069145 w 1069145"/>
                <a:gd name="T5" fmla="*/ 787791 h 787791"/>
                <a:gd name="T6" fmla="*/ 0 w 1069145"/>
                <a:gd name="T7" fmla="*/ 0 h 787791"/>
                <a:gd name="T8" fmla="*/ 0 60000 65536"/>
                <a:gd name="T9" fmla="*/ 0 60000 65536"/>
                <a:gd name="T10" fmla="*/ 0 60000 65536"/>
                <a:gd name="T11" fmla="*/ 0 60000 65536"/>
                <a:gd name="T12" fmla="*/ 0 w 1069145"/>
                <a:gd name="T13" fmla="*/ 0 h 787791"/>
                <a:gd name="T14" fmla="*/ 1069145 w 1069145"/>
                <a:gd name="T15" fmla="*/ 787791 h 787791"/>
              </a:gdLst>
              <a:ahLst/>
              <a:cxnLst>
                <a:cxn ang="T8">
                  <a:pos x="T0" y="T1"/>
                </a:cxn>
                <a:cxn ang="T9">
                  <a:pos x="T2" y="T3"/>
                </a:cxn>
                <a:cxn ang="T10">
                  <a:pos x="T4" y="T5"/>
                </a:cxn>
                <a:cxn ang="T11">
                  <a:pos x="T6" y="T7"/>
                </a:cxn>
              </a:cxnLst>
              <a:rect l="T12" t="T13" r="T14" b="T15"/>
              <a:pathLst>
                <a:path w="1069145" h="787791">
                  <a:moveTo>
                    <a:pt x="0" y="0"/>
                  </a:moveTo>
                  <a:lnTo>
                    <a:pt x="1055077" y="295422"/>
                  </a:lnTo>
                  <a:lnTo>
                    <a:pt x="1069145" y="787791"/>
                  </a:lnTo>
                  <a:lnTo>
                    <a:pt x="0" y="0"/>
                  </a:lnTo>
                  <a:close/>
                </a:path>
              </a:pathLst>
            </a:custGeom>
            <a:solidFill>
              <a:srgbClr val="0D0D0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nchor="ctr"/>
            <a:lstStyle/>
            <a:p>
              <a:endParaRPr lang="zh-CN" altLang="en-US"/>
            </a:p>
          </p:txBody>
        </p:sp>
        <p:sp>
          <p:nvSpPr>
            <p:cNvPr id="56" name="任意多边形 10"/>
            <p:cNvSpPr>
              <a:spLocks noChangeArrowheads="1"/>
            </p:cNvSpPr>
            <p:nvPr/>
          </p:nvSpPr>
          <p:spPr bwMode="auto">
            <a:xfrm rot="10800000">
              <a:off x="8154914" y="226530"/>
              <a:ext cx="1505033" cy="1055043"/>
            </a:xfrm>
            <a:custGeom>
              <a:avLst/>
              <a:gdLst>
                <a:gd name="T0" fmla="*/ 0 w 1505243"/>
                <a:gd name="T1" fmla="*/ 590844 h 1055077"/>
                <a:gd name="T2" fmla="*/ 1505243 w 1505243"/>
                <a:gd name="T3" fmla="*/ 0 h 1055077"/>
                <a:gd name="T4" fmla="*/ 28135 w 1505243"/>
                <a:gd name="T5" fmla="*/ 1055077 h 1055077"/>
                <a:gd name="T6" fmla="*/ 0 w 1505243"/>
                <a:gd name="T7" fmla="*/ 590844 h 1055077"/>
                <a:gd name="T8" fmla="*/ 0 60000 65536"/>
                <a:gd name="T9" fmla="*/ 0 60000 65536"/>
                <a:gd name="T10" fmla="*/ 0 60000 65536"/>
                <a:gd name="T11" fmla="*/ 0 60000 65536"/>
                <a:gd name="T12" fmla="*/ 0 w 1505243"/>
                <a:gd name="T13" fmla="*/ 0 h 1055077"/>
                <a:gd name="T14" fmla="*/ 1505243 w 1505243"/>
                <a:gd name="T15" fmla="*/ 1055077 h 1055077"/>
              </a:gdLst>
              <a:ahLst/>
              <a:cxnLst>
                <a:cxn ang="T8">
                  <a:pos x="T0" y="T1"/>
                </a:cxn>
                <a:cxn ang="T9">
                  <a:pos x="T2" y="T3"/>
                </a:cxn>
                <a:cxn ang="T10">
                  <a:pos x="T4" y="T5"/>
                </a:cxn>
                <a:cxn ang="T11">
                  <a:pos x="T6" y="T7"/>
                </a:cxn>
              </a:cxnLst>
              <a:rect l="T12" t="T13" r="T14" b="T15"/>
              <a:pathLst>
                <a:path w="1505243" h="1055077">
                  <a:moveTo>
                    <a:pt x="0" y="590844"/>
                  </a:moveTo>
                  <a:lnTo>
                    <a:pt x="1505243" y="0"/>
                  </a:lnTo>
                  <a:lnTo>
                    <a:pt x="28135" y="1055077"/>
                  </a:lnTo>
                  <a:lnTo>
                    <a:pt x="0" y="590844"/>
                  </a:lnTo>
                  <a:close/>
                </a:path>
              </a:pathLst>
            </a:custGeom>
            <a:solidFill>
              <a:srgbClr val="161616"/>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nchor="ctr"/>
            <a:lstStyle/>
            <a:p>
              <a:endParaRPr lang="zh-CN" altLang="en-US"/>
            </a:p>
          </p:txBody>
        </p:sp>
        <p:sp>
          <p:nvSpPr>
            <p:cNvPr id="57" name="任意多边形 31"/>
            <p:cNvSpPr>
              <a:spLocks noChangeArrowheads="1"/>
            </p:cNvSpPr>
            <p:nvPr/>
          </p:nvSpPr>
          <p:spPr bwMode="auto">
            <a:xfrm rot="10800000">
              <a:off x="6706144" y="564143"/>
              <a:ext cx="1462836" cy="731497"/>
            </a:xfrm>
            <a:custGeom>
              <a:avLst/>
              <a:gdLst>
                <a:gd name="T0" fmla="*/ 0 w 1463040"/>
                <a:gd name="T1" fmla="*/ 0 h 731520"/>
                <a:gd name="T2" fmla="*/ 1406770 w 1463040"/>
                <a:gd name="T3" fmla="*/ 281354 h 731520"/>
                <a:gd name="T4" fmla="*/ 1463040 w 1463040"/>
                <a:gd name="T5" fmla="*/ 731520 h 731520"/>
                <a:gd name="T6" fmla="*/ 0 w 1463040"/>
                <a:gd name="T7" fmla="*/ 0 h 731520"/>
                <a:gd name="T8" fmla="*/ 0 60000 65536"/>
                <a:gd name="T9" fmla="*/ 0 60000 65536"/>
                <a:gd name="T10" fmla="*/ 0 60000 65536"/>
                <a:gd name="T11" fmla="*/ 0 60000 65536"/>
                <a:gd name="T12" fmla="*/ 0 w 1463040"/>
                <a:gd name="T13" fmla="*/ 0 h 731520"/>
                <a:gd name="T14" fmla="*/ 1463040 w 1463040"/>
                <a:gd name="T15" fmla="*/ 731520 h 731520"/>
              </a:gdLst>
              <a:ahLst/>
              <a:cxnLst>
                <a:cxn ang="T8">
                  <a:pos x="T0" y="T1"/>
                </a:cxn>
                <a:cxn ang="T9">
                  <a:pos x="T2" y="T3"/>
                </a:cxn>
                <a:cxn ang="T10">
                  <a:pos x="T4" y="T5"/>
                </a:cxn>
                <a:cxn ang="T11">
                  <a:pos x="T6" y="T7"/>
                </a:cxn>
              </a:cxnLst>
              <a:rect l="T12" t="T13" r="T14" b="T15"/>
              <a:pathLst>
                <a:path w="1463040" h="731520">
                  <a:moveTo>
                    <a:pt x="0" y="0"/>
                  </a:moveTo>
                  <a:lnTo>
                    <a:pt x="1406770" y="281354"/>
                  </a:lnTo>
                  <a:lnTo>
                    <a:pt x="1463040" y="731520"/>
                  </a:lnTo>
                  <a:lnTo>
                    <a:pt x="0" y="0"/>
                  </a:lnTo>
                  <a:close/>
                </a:path>
              </a:pathLst>
            </a:custGeom>
            <a:solidFill>
              <a:srgbClr val="0D0D0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nchor="ctr"/>
            <a:lstStyle/>
            <a:p>
              <a:endParaRPr lang="zh-CN" altLang="en-US"/>
            </a:p>
          </p:txBody>
        </p:sp>
        <p:sp>
          <p:nvSpPr>
            <p:cNvPr id="58" name="任意多边形 32"/>
            <p:cNvSpPr>
              <a:spLocks noChangeArrowheads="1"/>
            </p:cNvSpPr>
            <p:nvPr/>
          </p:nvSpPr>
          <p:spPr bwMode="auto">
            <a:xfrm rot="10800000">
              <a:off x="6171645" y="578211"/>
              <a:ext cx="618894" cy="1012842"/>
            </a:xfrm>
            <a:custGeom>
              <a:avLst/>
              <a:gdLst>
                <a:gd name="T0" fmla="*/ 0 w 618980"/>
                <a:gd name="T1" fmla="*/ 576775 h 1012874"/>
                <a:gd name="T2" fmla="*/ 618980 w 618980"/>
                <a:gd name="T3" fmla="*/ 0 h 1012874"/>
                <a:gd name="T4" fmla="*/ 84407 w 618980"/>
                <a:gd name="T5" fmla="*/ 1012874 h 1012874"/>
                <a:gd name="T6" fmla="*/ 0 w 618980"/>
                <a:gd name="T7" fmla="*/ 576775 h 1012874"/>
                <a:gd name="T8" fmla="*/ 0 60000 65536"/>
                <a:gd name="T9" fmla="*/ 0 60000 65536"/>
                <a:gd name="T10" fmla="*/ 0 60000 65536"/>
                <a:gd name="T11" fmla="*/ 0 60000 65536"/>
                <a:gd name="T12" fmla="*/ 0 w 618980"/>
                <a:gd name="T13" fmla="*/ 0 h 1012874"/>
                <a:gd name="T14" fmla="*/ 618980 w 618980"/>
                <a:gd name="T15" fmla="*/ 1012874 h 1012874"/>
              </a:gdLst>
              <a:ahLst/>
              <a:cxnLst>
                <a:cxn ang="T8">
                  <a:pos x="T0" y="T1"/>
                </a:cxn>
                <a:cxn ang="T9">
                  <a:pos x="T2" y="T3"/>
                </a:cxn>
                <a:cxn ang="T10">
                  <a:pos x="T4" y="T5"/>
                </a:cxn>
                <a:cxn ang="T11">
                  <a:pos x="T6" y="T7"/>
                </a:cxn>
              </a:cxnLst>
              <a:rect l="T12" t="T13" r="T14" b="T15"/>
              <a:pathLst>
                <a:path w="618980" h="1012874">
                  <a:moveTo>
                    <a:pt x="0" y="576775"/>
                  </a:moveTo>
                  <a:lnTo>
                    <a:pt x="618980" y="0"/>
                  </a:lnTo>
                  <a:lnTo>
                    <a:pt x="84407" y="1012874"/>
                  </a:lnTo>
                  <a:lnTo>
                    <a:pt x="0" y="576775"/>
                  </a:lnTo>
                  <a:close/>
                </a:path>
              </a:pathLst>
            </a:custGeom>
            <a:solidFill>
              <a:srgbClr val="161616"/>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nchor="ctr"/>
            <a:lstStyle/>
            <a:p>
              <a:endParaRPr lang="zh-CN" altLang="en-US"/>
            </a:p>
          </p:txBody>
        </p:sp>
        <p:sp>
          <p:nvSpPr>
            <p:cNvPr id="59" name="任意多边形 33"/>
            <p:cNvSpPr>
              <a:spLocks noChangeArrowheads="1"/>
            </p:cNvSpPr>
            <p:nvPr/>
          </p:nvSpPr>
          <p:spPr bwMode="auto">
            <a:xfrm rot="10800000">
              <a:off x="5187044" y="339069"/>
              <a:ext cx="984601" cy="1251984"/>
            </a:xfrm>
            <a:custGeom>
              <a:avLst/>
              <a:gdLst>
                <a:gd name="T0" fmla="*/ 0 w 984738"/>
                <a:gd name="T1" fmla="*/ 0 h 1252024"/>
                <a:gd name="T2" fmla="*/ 984738 w 984738"/>
                <a:gd name="T3" fmla="*/ 745587 h 1252024"/>
                <a:gd name="T4" fmla="*/ 970670 w 984738"/>
                <a:gd name="T5" fmla="*/ 1252024 h 1252024"/>
                <a:gd name="T6" fmla="*/ 0 w 984738"/>
                <a:gd name="T7" fmla="*/ 0 h 1252024"/>
                <a:gd name="T8" fmla="*/ 0 60000 65536"/>
                <a:gd name="T9" fmla="*/ 0 60000 65536"/>
                <a:gd name="T10" fmla="*/ 0 60000 65536"/>
                <a:gd name="T11" fmla="*/ 0 60000 65536"/>
                <a:gd name="T12" fmla="*/ 0 w 984738"/>
                <a:gd name="T13" fmla="*/ 0 h 1252024"/>
                <a:gd name="T14" fmla="*/ 984738 w 984738"/>
                <a:gd name="T15" fmla="*/ 1252024 h 1252024"/>
              </a:gdLst>
              <a:ahLst/>
              <a:cxnLst>
                <a:cxn ang="T8">
                  <a:pos x="T0" y="T1"/>
                </a:cxn>
                <a:cxn ang="T9">
                  <a:pos x="T2" y="T3"/>
                </a:cxn>
                <a:cxn ang="T10">
                  <a:pos x="T4" y="T5"/>
                </a:cxn>
                <a:cxn ang="T11">
                  <a:pos x="T6" y="T7"/>
                </a:cxn>
              </a:cxnLst>
              <a:rect l="T12" t="T13" r="T14" b="T15"/>
              <a:pathLst>
                <a:path w="984738" h="1252024">
                  <a:moveTo>
                    <a:pt x="0" y="0"/>
                  </a:moveTo>
                  <a:lnTo>
                    <a:pt x="984738" y="745587"/>
                  </a:lnTo>
                  <a:lnTo>
                    <a:pt x="970670" y="1252024"/>
                  </a:lnTo>
                  <a:lnTo>
                    <a:pt x="0" y="0"/>
                  </a:lnTo>
                  <a:close/>
                </a:path>
              </a:pathLst>
            </a:custGeom>
            <a:solidFill>
              <a:srgbClr val="0D0D0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nchor="ctr"/>
            <a:lstStyle/>
            <a:p>
              <a:endParaRPr lang="zh-CN" altLang="en-US"/>
            </a:p>
          </p:txBody>
        </p:sp>
        <p:sp>
          <p:nvSpPr>
            <p:cNvPr id="60" name="任意多边形 34"/>
            <p:cNvSpPr>
              <a:spLocks noChangeArrowheads="1"/>
            </p:cNvSpPr>
            <p:nvPr/>
          </p:nvSpPr>
          <p:spPr bwMode="auto">
            <a:xfrm rot="10800000">
              <a:off x="4736942" y="873623"/>
              <a:ext cx="478234" cy="492354"/>
            </a:xfrm>
            <a:custGeom>
              <a:avLst/>
              <a:gdLst>
                <a:gd name="T0" fmla="*/ 0 w 478301"/>
                <a:gd name="T1" fmla="*/ 492370 h 492370"/>
                <a:gd name="T2" fmla="*/ 0 w 478301"/>
                <a:gd name="T3" fmla="*/ 492370 h 492370"/>
                <a:gd name="T4" fmla="*/ 478301 w 478301"/>
                <a:gd name="T5" fmla="*/ 0 h 492370"/>
                <a:gd name="T6" fmla="*/ 0 60000 65536"/>
                <a:gd name="T7" fmla="*/ 0 60000 65536"/>
                <a:gd name="T8" fmla="*/ 0 60000 65536"/>
                <a:gd name="T9" fmla="*/ 0 w 478301"/>
                <a:gd name="T10" fmla="*/ 0 h 492370"/>
                <a:gd name="T11" fmla="*/ 478301 w 478301"/>
                <a:gd name="T12" fmla="*/ 492370 h 492370"/>
              </a:gdLst>
              <a:ahLst/>
              <a:cxnLst>
                <a:cxn ang="T6">
                  <a:pos x="T0" y="T1"/>
                </a:cxn>
                <a:cxn ang="T7">
                  <a:pos x="T2" y="T3"/>
                </a:cxn>
                <a:cxn ang="T8">
                  <a:pos x="T4" y="T5"/>
                </a:cxn>
              </a:cxnLst>
              <a:rect l="T9" t="T10" r="T11" b="T12"/>
              <a:pathLst>
                <a:path w="478301" h="492370">
                  <a:moveTo>
                    <a:pt x="0" y="492370"/>
                  </a:moveTo>
                  <a:lnTo>
                    <a:pt x="0" y="492370"/>
                  </a:lnTo>
                  <a:lnTo>
                    <a:pt x="478301" y="0"/>
                  </a:lnTo>
                </a:path>
              </a:pathLst>
            </a:cu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p>
              <a:endParaRPr lang="zh-CN" altLang="en-US"/>
            </a:p>
          </p:txBody>
        </p:sp>
        <p:sp>
          <p:nvSpPr>
            <p:cNvPr id="61" name="任意多边形 35"/>
            <p:cNvSpPr>
              <a:spLocks noChangeArrowheads="1"/>
            </p:cNvSpPr>
            <p:nvPr/>
          </p:nvSpPr>
          <p:spPr bwMode="auto">
            <a:xfrm rot="10800000">
              <a:off x="4765073" y="395337"/>
              <a:ext cx="450103" cy="872169"/>
            </a:xfrm>
            <a:custGeom>
              <a:avLst/>
              <a:gdLst>
                <a:gd name="T0" fmla="*/ 0 w 450166"/>
                <a:gd name="T1" fmla="*/ 872197 h 872197"/>
                <a:gd name="T2" fmla="*/ 450166 w 450166"/>
                <a:gd name="T3" fmla="*/ 0 h 872197"/>
                <a:gd name="T4" fmla="*/ 0 60000 65536"/>
                <a:gd name="T5" fmla="*/ 0 60000 65536"/>
                <a:gd name="T6" fmla="*/ 0 w 450166"/>
                <a:gd name="T7" fmla="*/ 0 h 872197"/>
                <a:gd name="T8" fmla="*/ 450166 w 450166"/>
                <a:gd name="T9" fmla="*/ 872197 h 872197"/>
              </a:gdLst>
              <a:ahLst/>
              <a:cxnLst>
                <a:cxn ang="T4">
                  <a:pos x="T0" y="T1"/>
                </a:cxn>
                <a:cxn ang="T5">
                  <a:pos x="T2" y="T3"/>
                </a:cxn>
              </a:cxnLst>
              <a:rect l="T6" t="T7" r="T8" b="T9"/>
              <a:pathLst>
                <a:path w="450166" h="872197">
                  <a:moveTo>
                    <a:pt x="0" y="872197"/>
                  </a:moveTo>
                  <a:lnTo>
                    <a:pt x="450166" y="0"/>
                  </a:lnTo>
                </a:path>
              </a:pathLst>
            </a:cu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p>
              <a:endParaRPr lang="zh-CN" altLang="en-US"/>
            </a:p>
          </p:txBody>
        </p:sp>
        <p:sp>
          <p:nvSpPr>
            <p:cNvPr id="62" name="任意多边形 36"/>
            <p:cNvSpPr>
              <a:spLocks noChangeArrowheads="1"/>
            </p:cNvSpPr>
            <p:nvPr/>
          </p:nvSpPr>
          <p:spPr bwMode="auto">
            <a:xfrm rot="10800000">
              <a:off x="4736942" y="325000"/>
              <a:ext cx="478234" cy="956574"/>
            </a:xfrm>
            <a:custGeom>
              <a:avLst/>
              <a:gdLst>
                <a:gd name="T0" fmla="*/ 0 w 478301"/>
                <a:gd name="T1" fmla="*/ 422031 h 956604"/>
                <a:gd name="T2" fmla="*/ 478301 w 478301"/>
                <a:gd name="T3" fmla="*/ 0 h 956604"/>
                <a:gd name="T4" fmla="*/ 14067 w 478301"/>
                <a:gd name="T5" fmla="*/ 956604 h 956604"/>
                <a:gd name="T6" fmla="*/ 0 w 478301"/>
                <a:gd name="T7" fmla="*/ 422031 h 956604"/>
                <a:gd name="T8" fmla="*/ 0 60000 65536"/>
                <a:gd name="T9" fmla="*/ 0 60000 65536"/>
                <a:gd name="T10" fmla="*/ 0 60000 65536"/>
                <a:gd name="T11" fmla="*/ 0 60000 65536"/>
                <a:gd name="T12" fmla="*/ 0 w 478301"/>
                <a:gd name="T13" fmla="*/ 0 h 956604"/>
                <a:gd name="T14" fmla="*/ 478301 w 478301"/>
                <a:gd name="T15" fmla="*/ 956604 h 956604"/>
              </a:gdLst>
              <a:ahLst/>
              <a:cxnLst>
                <a:cxn ang="T8">
                  <a:pos x="T0" y="T1"/>
                </a:cxn>
                <a:cxn ang="T9">
                  <a:pos x="T2" y="T3"/>
                </a:cxn>
                <a:cxn ang="T10">
                  <a:pos x="T4" y="T5"/>
                </a:cxn>
                <a:cxn ang="T11">
                  <a:pos x="T6" y="T7"/>
                </a:cxn>
              </a:cxnLst>
              <a:rect l="T12" t="T13" r="T14" b="T15"/>
              <a:pathLst>
                <a:path w="478301" h="956604">
                  <a:moveTo>
                    <a:pt x="0" y="422031"/>
                  </a:moveTo>
                  <a:lnTo>
                    <a:pt x="478301" y="0"/>
                  </a:lnTo>
                  <a:lnTo>
                    <a:pt x="14067" y="956604"/>
                  </a:lnTo>
                  <a:lnTo>
                    <a:pt x="0" y="422031"/>
                  </a:lnTo>
                  <a:close/>
                </a:path>
              </a:pathLst>
            </a:custGeom>
            <a:solidFill>
              <a:srgbClr val="161616"/>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nchor="ctr"/>
            <a:lstStyle/>
            <a:p>
              <a:endParaRPr lang="zh-CN" altLang="en-US"/>
            </a:p>
          </p:txBody>
        </p:sp>
        <p:sp>
          <p:nvSpPr>
            <p:cNvPr id="63" name="任意多边形 37"/>
            <p:cNvSpPr>
              <a:spLocks noChangeArrowheads="1"/>
            </p:cNvSpPr>
            <p:nvPr/>
          </p:nvSpPr>
          <p:spPr bwMode="auto">
            <a:xfrm rot="10800000">
              <a:off x="3865420" y="395338"/>
              <a:ext cx="858009" cy="886236"/>
            </a:xfrm>
            <a:custGeom>
              <a:avLst/>
              <a:gdLst>
                <a:gd name="T0" fmla="*/ 0 w 858129"/>
                <a:gd name="T1" fmla="*/ 0 h 886264"/>
                <a:gd name="T2" fmla="*/ 858129 w 858129"/>
                <a:gd name="T3" fmla="*/ 393895 h 886264"/>
                <a:gd name="T4" fmla="*/ 675249 w 858129"/>
                <a:gd name="T5" fmla="*/ 886264 h 886264"/>
                <a:gd name="T6" fmla="*/ 0 w 858129"/>
                <a:gd name="T7" fmla="*/ 0 h 886264"/>
                <a:gd name="T8" fmla="*/ 0 60000 65536"/>
                <a:gd name="T9" fmla="*/ 0 60000 65536"/>
                <a:gd name="T10" fmla="*/ 0 60000 65536"/>
                <a:gd name="T11" fmla="*/ 0 60000 65536"/>
                <a:gd name="T12" fmla="*/ 0 w 858129"/>
                <a:gd name="T13" fmla="*/ 0 h 886264"/>
                <a:gd name="T14" fmla="*/ 858129 w 858129"/>
                <a:gd name="T15" fmla="*/ 886264 h 886264"/>
              </a:gdLst>
              <a:ahLst/>
              <a:cxnLst>
                <a:cxn ang="T8">
                  <a:pos x="T0" y="T1"/>
                </a:cxn>
                <a:cxn ang="T9">
                  <a:pos x="T2" y="T3"/>
                </a:cxn>
                <a:cxn ang="T10">
                  <a:pos x="T4" y="T5"/>
                </a:cxn>
                <a:cxn ang="T11">
                  <a:pos x="T6" y="T7"/>
                </a:cxn>
              </a:cxnLst>
              <a:rect l="T12" t="T13" r="T14" b="T15"/>
              <a:pathLst>
                <a:path w="858129" h="886264">
                  <a:moveTo>
                    <a:pt x="0" y="0"/>
                  </a:moveTo>
                  <a:lnTo>
                    <a:pt x="858129" y="393895"/>
                  </a:lnTo>
                  <a:lnTo>
                    <a:pt x="675249" y="886264"/>
                  </a:lnTo>
                  <a:lnTo>
                    <a:pt x="0" y="0"/>
                  </a:lnTo>
                  <a:close/>
                </a:path>
              </a:pathLst>
            </a:custGeom>
            <a:solidFill>
              <a:srgbClr val="0D0D0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nchor="ctr"/>
            <a:lstStyle/>
            <a:p>
              <a:endParaRPr lang="zh-CN" altLang="en-US"/>
            </a:p>
          </p:txBody>
        </p:sp>
        <p:sp>
          <p:nvSpPr>
            <p:cNvPr id="64" name="任意多边形 38"/>
            <p:cNvSpPr>
              <a:spLocks noChangeArrowheads="1"/>
            </p:cNvSpPr>
            <p:nvPr/>
          </p:nvSpPr>
          <p:spPr bwMode="auto">
            <a:xfrm rot="10800000">
              <a:off x="3836734" y="381216"/>
              <a:ext cx="210987" cy="14121"/>
            </a:xfrm>
            <a:custGeom>
              <a:avLst/>
              <a:gdLst>
                <a:gd name="T0" fmla="*/ 0 w 211016"/>
                <a:gd name="T1" fmla="*/ 0 h 14121"/>
                <a:gd name="T2" fmla="*/ 0 w 211016"/>
                <a:gd name="T3" fmla="*/ 0 h 14121"/>
                <a:gd name="T4" fmla="*/ 211016 w 211016"/>
                <a:gd name="T5" fmla="*/ 14068 h 14121"/>
                <a:gd name="T6" fmla="*/ 0 60000 65536"/>
                <a:gd name="T7" fmla="*/ 0 60000 65536"/>
                <a:gd name="T8" fmla="*/ 0 60000 65536"/>
                <a:gd name="T9" fmla="*/ 0 w 211016"/>
                <a:gd name="T10" fmla="*/ 0 h 14121"/>
                <a:gd name="T11" fmla="*/ 211016 w 211016"/>
                <a:gd name="T12" fmla="*/ 14121 h 14121"/>
              </a:gdLst>
              <a:ahLst/>
              <a:cxnLst>
                <a:cxn ang="T6">
                  <a:pos x="T0" y="T1"/>
                </a:cxn>
                <a:cxn ang="T7">
                  <a:pos x="T2" y="T3"/>
                </a:cxn>
                <a:cxn ang="T8">
                  <a:pos x="T4" y="T5"/>
                </a:cxn>
              </a:cxnLst>
              <a:rect l="T9" t="T10" r="T11" b="T12"/>
              <a:pathLst>
                <a:path w="211016" h="14121">
                  <a:moveTo>
                    <a:pt x="0" y="0"/>
                  </a:moveTo>
                  <a:lnTo>
                    <a:pt x="0" y="0"/>
                  </a:lnTo>
                  <a:cubicBezTo>
                    <a:pt x="173425" y="15766"/>
                    <a:pt x="102951" y="14068"/>
                    <a:pt x="211016" y="14068"/>
                  </a:cubicBezTo>
                </a:path>
              </a:pathLst>
            </a:cu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p>
              <a:endParaRPr lang="zh-CN" altLang="en-US"/>
            </a:p>
          </p:txBody>
        </p:sp>
        <p:sp>
          <p:nvSpPr>
            <p:cNvPr id="65" name="任意多边形 39"/>
            <p:cNvSpPr>
              <a:spLocks noChangeArrowheads="1"/>
            </p:cNvSpPr>
            <p:nvPr/>
          </p:nvSpPr>
          <p:spPr bwMode="auto">
            <a:xfrm rot="10800000">
              <a:off x="2795870" y="367203"/>
              <a:ext cx="1237785" cy="928437"/>
            </a:xfrm>
            <a:custGeom>
              <a:avLst/>
              <a:gdLst>
                <a:gd name="T0" fmla="*/ 140677 w 1237957"/>
                <a:gd name="T1" fmla="*/ 407963 h 928467"/>
                <a:gd name="T2" fmla="*/ 1237957 w 1237957"/>
                <a:gd name="T3" fmla="*/ 0 h 928467"/>
                <a:gd name="T4" fmla="*/ 0 w 1237957"/>
                <a:gd name="T5" fmla="*/ 928467 h 928467"/>
                <a:gd name="T6" fmla="*/ 140677 w 1237957"/>
                <a:gd name="T7" fmla="*/ 407963 h 928467"/>
                <a:gd name="T8" fmla="*/ 0 60000 65536"/>
                <a:gd name="T9" fmla="*/ 0 60000 65536"/>
                <a:gd name="T10" fmla="*/ 0 60000 65536"/>
                <a:gd name="T11" fmla="*/ 0 60000 65536"/>
                <a:gd name="T12" fmla="*/ 0 w 1237957"/>
                <a:gd name="T13" fmla="*/ 0 h 928467"/>
                <a:gd name="T14" fmla="*/ 1237957 w 1237957"/>
                <a:gd name="T15" fmla="*/ 928467 h 928467"/>
              </a:gdLst>
              <a:ahLst/>
              <a:cxnLst>
                <a:cxn ang="T8">
                  <a:pos x="T0" y="T1"/>
                </a:cxn>
                <a:cxn ang="T9">
                  <a:pos x="T2" y="T3"/>
                </a:cxn>
                <a:cxn ang="T10">
                  <a:pos x="T4" y="T5"/>
                </a:cxn>
                <a:cxn ang="T11">
                  <a:pos x="T6" y="T7"/>
                </a:cxn>
              </a:cxnLst>
              <a:rect l="T12" t="T13" r="T14" b="T15"/>
              <a:pathLst>
                <a:path w="1237957" h="928467">
                  <a:moveTo>
                    <a:pt x="140677" y="407963"/>
                  </a:moveTo>
                  <a:lnTo>
                    <a:pt x="1237957" y="0"/>
                  </a:lnTo>
                  <a:lnTo>
                    <a:pt x="0" y="928467"/>
                  </a:lnTo>
                  <a:lnTo>
                    <a:pt x="140677" y="407963"/>
                  </a:lnTo>
                  <a:close/>
                </a:path>
              </a:pathLst>
            </a:custGeom>
            <a:solidFill>
              <a:srgbClr val="161616"/>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nchor="ctr"/>
            <a:lstStyle/>
            <a:p>
              <a:endParaRPr lang="zh-CN" altLang="en-US"/>
            </a:p>
          </p:txBody>
        </p:sp>
        <p:sp>
          <p:nvSpPr>
            <p:cNvPr id="66" name="任意多边形 40"/>
            <p:cNvSpPr>
              <a:spLocks noChangeArrowheads="1"/>
            </p:cNvSpPr>
            <p:nvPr/>
          </p:nvSpPr>
          <p:spPr bwMode="auto">
            <a:xfrm rot="10800000">
              <a:off x="-17276" y="550077"/>
              <a:ext cx="1575362" cy="2503969"/>
            </a:xfrm>
            <a:custGeom>
              <a:avLst/>
              <a:gdLst>
                <a:gd name="T0" fmla="*/ 126609 w 1575581"/>
                <a:gd name="T1" fmla="*/ 2433711 h 2504049"/>
                <a:gd name="T2" fmla="*/ 0 w 1575581"/>
                <a:gd name="T3" fmla="*/ 1871006 h 2504049"/>
                <a:gd name="T4" fmla="*/ 1575581 w 1575581"/>
                <a:gd name="T5" fmla="*/ 0 h 2504049"/>
                <a:gd name="T6" fmla="*/ 126609 w 1575581"/>
                <a:gd name="T7" fmla="*/ 2504049 h 2504049"/>
                <a:gd name="T8" fmla="*/ 126609 w 1575581"/>
                <a:gd name="T9" fmla="*/ 2433711 h 2504049"/>
                <a:gd name="T10" fmla="*/ 0 60000 65536"/>
                <a:gd name="T11" fmla="*/ 0 60000 65536"/>
                <a:gd name="T12" fmla="*/ 0 60000 65536"/>
                <a:gd name="T13" fmla="*/ 0 60000 65536"/>
                <a:gd name="T14" fmla="*/ 0 60000 65536"/>
                <a:gd name="T15" fmla="*/ 0 w 1575581"/>
                <a:gd name="T16" fmla="*/ 0 h 2504049"/>
                <a:gd name="T17" fmla="*/ 1575581 w 1575581"/>
                <a:gd name="T18" fmla="*/ 2504049 h 2504049"/>
              </a:gdLst>
              <a:ahLst/>
              <a:cxnLst>
                <a:cxn ang="T10">
                  <a:pos x="T0" y="T1"/>
                </a:cxn>
                <a:cxn ang="T11">
                  <a:pos x="T2" y="T3"/>
                </a:cxn>
                <a:cxn ang="T12">
                  <a:pos x="T4" y="T5"/>
                </a:cxn>
                <a:cxn ang="T13">
                  <a:pos x="T6" y="T7"/>
                </a:cxn>
                <a:cxn ang="T14">
                  <a:pos x="T8" y="T9"/>
                </a:cxn>
              </a:cxnLst>
              <a:rect l="T15" t="T16" r="T17" b="T18"/>
              <a:pathLst>
                <a:path w="1575581" h="2504049">
                  <a:moveTo>
                    <a:pt x="126609" y="2433711"/>
                  </a:moveTo>
                  <a:lnTo>
                    <a:pt x="0" y="1871004"/>
                  </a:lnTo>
                  <a:lnTo>
                    <a:pt x="1575581" y="0"/>
                  </a:lnTo>
                  <a:lnTo>
                    <a:pt x="126609" y="2504049"/>
                  </a:lnTo>
                  <a:lnTo>
                    <a:pt x="126609" y="2433711"/>
                  </a:lnTo>
                  <a:close/>
                </a:path>
              </a:pathLst>
            </a:custGeom>
            <a:solidFill>
              <a:srgbClr val="161616"/>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nchor="ctr"/>
            <a:lstStyle/>
            <a:p>
              <a:endParaRPr lang="zh-CN" altLang="en-US"/>
            </a:p>
          </p:txBody>
        </p:sp>
        <p:sp>
          <p:nvSpPr>
            <p:cNvPr id="67" name="任意多边形 41"/>
            <p:cNvSpPr>
              <a:spLocks noChangeArrowheads="1"/>
            </p:cNvSpPr>
            <p:nvPr/>
          </p:nvSpPr>
          <p:spPr bwMode="auto">
            <a:xfrm rot="10800000">
              <a:off x="1403362" y="564143"/>
              <a:ext cx="1378442" cy="759632"/>
            </a:xfrm>
            <a:custGeom>
              <a:avLst/>
              <a:gdLst>
                <a:gd name="T0" fmla="*/ 0 w 1378634"/>
                <a:gd name="T1" fmla="*/ 0 h 759656"/>
                <a:gd name="T2" fmla="*/ 1252025 w 1378634"/>
                <a:gd name="T3" fmla="*/ 168813 h 759656"/>
                <a:gd name="T4" fmla="*/ 1378634 w 1378634"/>
                <a:gd name="T5" fmla="*/ 759656 h 759656"/>
                <a:gd name="T6" fmla="*/ 0 w 1378634"/>
                <a:gd name="T7" fmla="*/ 0 h 759656"/>
                <a:gd name="T8" fmla="*/ 0 60000 65536"/>
                <a:gd name="T9" fmla="*/ 0 60000 65536"/>
                <a:gd name="T10" fmla="*/ 0 60000 65536"/>
                <a:gd name="T11" fmla="*/ 0 60000 65536"/>
                <a:gd name="T12" fmla="*/ 0 w 1378634"/>
                <a:gd name="T13" fmla="*/ 0 h 759656"/>
                <a:gd name="T14" fmla="*/ 1378634 w 1378634"/>
                <a:gd name="T15" fmla="*/ 759656 h 759656"/>
              </a:gdLst>
              <a:ahLst/>
              <a:cxnLst>
                <a:cxn ang="T8">
                  <a:pos x="T0" y="T1"/>
                </a:cxn>
                <a:cxn ang="T9">
                  <a:pos x="T2" y="T3"/>
                </a:cxn>
                <a:cxn ang="T10">
                  <a:pos x="T4" y="T5"/>
                </a:cxn>
                <a:cxn ang="T11">
                  <a:pos x="T6" y="T7"/>
                </a:cxn>
              </a:cxnLst>
              <a:rect l="T12" t="T13" r="T14" b="T15"/>
              <a:pathLst>
                <a:path w="1378634" h="759656">
                  <a:moveTo>
                    <a:pt x="0" y="0"/>
                  </a:moveTo>
                  <a:lnTo>
                    <a:pt x="1252025" y="168813"/>
                  </a:lnTo>
                  <a:lnTo>
                    <a:pt x="1378634" y="759656"/>
                  </a:lnTo>
                  <a:lnTo>
                    <a:pt x="0" y="0"/>
                  </a:lnTo>
                  <a:close/>
                </a:path>
              </a:pathLst>
            </a:custGeom>
            <a:solidFill>
              <a:srgbClr val="0D0D0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nchor="ctr"/>
            <a:lstStyle/>
            <a:p>
              <a:endParaRPr lang="zh-CN" altLang="en-US"/>
            </a:p>
          </p:txBody>
        </p:sp>
      </p:grpSp>
    </p:spTree>
  </p:cSld>
  <p:clrMapOvr>
    <a:masterClrMapping/>
  </p:clrMapOvr>
  <p:transition spd="slow" advTm="3000">
    <p:fade/>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605" name="任意多边形 11"/>
          <p:cNvSpPr>
            <a:spLocks noChangeArrowheads="1"/>
          </p:cNvSpPr>
          <p:nvPr/>
        </p:nvSpPr>
        <p:spPr bwMode="auto">
          <a:xfrm rot="10800000">
            <a:off x="6310945" y="585700"/>
            <a:ext cx="2025729" cy="2630575"/>
          </a:xfrm>
          <a:custGeom>
            <a:avLst/>
            <a:gdLst>
              <a:gd name="T0" fmla="*/ 281354 w 2025748"/>
              <a:gd name="T1" fmla="*/ 1927276 h 2630659"/>
              <a:gd name="T2" fmla="*/ 1702191 w 2025748"/>
              <a:gd name="T3" fmla="*/ 2152357 h 2630659"/>
              <a:gd name="T4" fmla="*/ 1730327 w 2025748"/>
              <a:gd name="T5" fmla="*/ 2630659 h 2630659"/>
              <a:gd name="T6" fmla="*/ 295422 w 2025748"/>
              <a:gd name="T7" fmla="*/ 1941344 h 2630659"/>
              <a:gd name="T8" fmla="*/ 450167 w 2025748"/>
              <a:gd name="T9" fmla="*/ 1969479 h 2630659"/>
              <a:gd name="T10" fmla="*/ 0 w 2025748"/>
              <a:gd name="T11" fmla="*/ 548640 h 2630659"/>
              <a:gd name="T12" fmla="*/ 2011680 w 2025748"/>
              <a:gd name="T13" fmla="*/ 0 h 2630659"/>
              <a:gd name="T14" fmla="*/ 2025748 w 2025748"/>
              <a:gd name="T15" fmla="*/ 70339 h 2630659"/>
              <a:gd name="T16" fmla="*/ 0 60000 65536"/>
              <a:gd name="T17" fmla="*/ 0 60000 65536"/>
              <a:gd name="T18" fmla="*/ 0 60000 65536"/>
              <a:gd name="T19" fmla="*/ 0 60000 65536"/>
              <a:gd name="T20" fmla="*/ 0 60000 65536"/>
              <a:gd name="T21" fmla="*/ 0 60000 65536"/>
              <a:gd name="T22" fmla="*/ 0 60000 65536"/>
              <a:gd name="T23" fmla="*/ 0 60000 65536"/>
              <a:gd name="T24" fmla="*/ 0 w 2025748"/>
              <a:gd name="T25" fmla="*/ 0 h 2630659"/>
              <a:gd name="T26" fmla="*/ 2025748 w 2025748"/>
              <a:gd name="T27" fmla="*/ 2630659 h 2630659"/>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025748" h="2630659">
                <a:moveTo>
                  <a:pt x="281354" y="1927274"/>
                </a:moveTo>
                <a:lnTo>
                  <a:pt x="1702191" y="2152357"/>
                </a:lnTo>
                <a:lnTo>
                  <a:pt x="1730327" y="2630659"/>
                </a:lnTo>
                <a:lnTo>
                  <a:pt x="295422" y="1941342"/>
                </a:lnTo>
                <a:cubicBezTo>
                  <a:pt x="432452" y="1956568"/>
                  <a:pt x="384051" y="1936421"/>
                  <a:pt x="450167" y="1969477"/>
                </a:cubicBezTo>
                <a:lnTo>
                  <a:pt x="0" y="548640"/>
                </a:lnTo>
                <a:lnTo>
                  <a:pt x="2011680" y="0"/>
                </a:lnTo>
                <a:lnTo>
                  <a:pt x="2025748" y="70339"/>
                </a:lnTo>
              </a:path>
            </a:pathLst>
          </a:cu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p>
            <a:endParaRPr lang="zh-CN" altLang="en-US"/>
          </a:p>
        </p:txBody>
      </p:sp>
      <p:pic>
        <p:nvPicPr>
          <p:cNvPr id="24589" name="图片 29"/>
          <p:cNvPicPr>
            <a:picLocks noChangeAspect="1" noChangeArrowheads="1"/>
          </p:cNvPicPr>
          <p:nvPr/>
        </p:nvPicPr>
        <p:blipFill>
          <a:blip r:embed="rId3" cstate="print">
            <a:extLst>
              <a:ext uri="{28A0092B-C50C-407E-A947-70E740481C1C}">
                <a14:useLocalDpi xmlns:a14="http://schemas.microsoft.com/office/drawing/2010/main" xmlns="" val="0"/>
              </a:ext>
            </a:extLst>
          </a:blip>
          <a:srcRect r="26215"/>
          <a:stretch>
            <a:fillRect/>
          </a:stretch>
        </p:blipFill>
        <p:spPr bwMode="auto">
          <a:xfrm>
            <a:off x="1114425" y="2230438"/>
            <a:ext cx="2473325" cy="223547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4590" name="矩形 30"/>
          <p:cNvSpPr>
            <a:spLocks noChangeArrowheads="1"/>
          </p:cNvSpPr>
          <p:nvPr/>
        </p:nvSpPr>
        <p:spPr bwMode="auto">
          <a:xfrm>
            <a:off x="1114425" y="4465911"/>
            <a:ext cx="2473325" cy="161652"/>
          </a:xfrm>
          <a:prstGeom prst="rect">
            <a:avLst/>
          </a:prstGeom>
          <a:solidFill>
            <a:schemeClr val="accent4">
              <a:alpha val="59999"/>
            </a:schemeClr>
          </a:solidFill>
          <a:ln>
            <a:noFill/>
          </a:ln>
          <a:extLst/>
        </p:spPr>
        <p:txBody>
          <a:bodyPr anchor="ctr"/>
          <a:lstStyle/>
          <a:p>
            <a:pPr algn="ctr"/>
            <a:endParaRPr lang="zh-CN" altLang="zh-CN">
              <a:solidFill>
                <a:srgbClr val="FFFFFF"/>
              </a:solidFill>
            </a:endParaRPr>
          </a:p>
        </p:txBody>
      </p:sp>
      <p:pic>
        <p:nvPicPr>
          <p:cNvPr id="24587" name="图片 43"/>
          <p:cNvPicPr>
            <a:picLocks noChangeAspect="1" noChangeArrowheads="1"/>
          </p:cNvPicPr>
          <p:nvPr/>
        </p:nvPicPr>
        <p:blipFill>
          <a:blip r:embed="rId4" cstate="print">
            <a:extLst>
              <a:ext uri="{28A0092B-C50C-407E-A947-70E740481C1C}">
                <a14:useLocalDpi xmlns:a14="http://schemas.microsoft.com/office/drawing/2010/main" xmlns="" val="0"/>
              </a:ext>
            </a:extLst>
          </a:blip>
          <a:srcRect l="14104" r="23346"/>
          <a:stretch>
            <a:fillRect/>
          </a:stretch>
        </p:blipFill>
        <p:spPr bwMode="auto">
          <a:xfrm>
            <a:off x="4870450" y="2246313"/>
            <a:ext cx="2451100" cy="223769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4588" name="矩形 44"/>
          <p:cNvSpPr>
            <a:spLocks noChangeArrowheads="1"/>
          </p:cNvSpPr>
          <p:nvPr/>
        </p:nvSpPr>
        <p:spPr bwMode="auto">
          <a:xfrm>
            <a:off x="4870450" y="4450044"/>
            <a:ext cx="2451100" cy="161644"/>
          </a:xfrm>
          <a:prstGeom prst="rect">
            <a:avLst/>
          </a:prstGeom>
          <a:solidFill>
            <a:schemeClr val="accent4">
              <a:alpha val="59999"/>
            </a:schemeClr>
          </a:solidFill>
          <a:ln>
            <a:noFill/>
          </a:ln>
          <a:extLst/>
        </p:spPr>
        <p:txBody>
          <a:bodyPr anchor="ctr"/>
          <a:lstStyle/>
          <a:p>
            <a:pPr algn="ctr"/>
            <a:endParaRPr lang="zh-CN" altLang="zh-CN">
              <a:solidFill>
                <a:srgbClr val="FFFFFF"/>
              </a:solidFill>
            </a:endParaRPr>
          </a:p>
        </p:txBody>
      </p:sp>
      <p:pic>
        <p:nvPicPr>
          <p:cNvPr id="24585" name="图片 46"/>
          <p:cNvPicPr>
            <a:picLocks noChangeAspect="1" noChangeArrowheads="1"/>
          </p:cNvPicPr>
          <p:nvPr/>
        </p:nvPicPr>
        <p:blipFill>
          <a:blip r:embed="rId5" cstate="print">
            <a:extLst>
              <a:ext uri="{28A0092B-C50C-407E-A947-70E740481C1C}">
                <a14:useLocalDpi xmlns:a14="http://schemas.microsoft.com/office/drawing/2010/main" xmlns="" val="0"/>
              </a:ext>
            </a:extLst>
          </a:blip>
          <a:srcRect r="26190"/>
          <a:stretch>
            <a:fillRect/>
          </a:stretch>
        </p:blipFill>
        <p:spPr bwMode="auto">
          <a:xfrm>
            <a:off x="8699500" y="2246313"/>
            <a:ext cx="2449513" cy="22227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4586" name="矩形 47"/>
          <p:cNvSpPr>
            <a:spLocks noChangeArrowheads="1"/>
          </p:cNvSpPr>
          <p:nvPr/>
        </p:nvSpPr>
        <p:spPr bwMode="auto">
          <a:xfrm>
            <a:off x="8699500" y="4450044"/>
            <a:ext cx="2449513" cy="161644"/>
          </a:xfrm>
          <a:prstGeom prst="rect">
            <a:avLst/>
          </a:prstGeom>
          <a:solidFill>
            <a:schemeClr val="accent4">
              <a:alpha val="59999"/>
            </a:schemeClr>
          </a:solidFill>
          <a:ln>
            <a:noFill/>
          </a:ln>
          <a:extLst/>
        </p:spPr>
        <p:txBody>
          <a:bodyPr anchor="ctr"/>
          <a:lstStyle/>
          <a:p>
            <a:pPr algn="ctr"/>
            <a:endParaRPr lang="zh-CN" altLang="zh-CN">
              <a:solidFill>
                <a:srgbClr val="FFFFFF"/>
              </a:solidFill>
            </a:endParaRPr>
          </a:p>
        </p:txBody>
      </p:sp>
      <p:sp>
        <p:nvSpPr>
          <p:cNvPr id="24582" name="矩形 48"/>
          <p:cNvSpPr>
            <a:spLocks noChangeArrowheads="1"/>
          </p:cNvSpPr>
          <p:nvPr/>
        </p:nvSpPr>
        <p:spPr bwMode="auto">
          <a:xfrm>
            <a:off x="1263650" y="4833938"/>
            <a:ext cx="2041525" cy="13382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pPr>
              <a:lnSpc>
                <a:spcPct val="150000"/>
              </a:lnSpc>
            </a:pPr>
            <a:r>
              <a:rPr lang="zh-CN" altLang="en-US">
                <a:solidFill>
                  <a:schemeClr val="bg1"/>
                </a:solidFill>
                <a:latin typeface="微软雅黑" pitchFamily="34" charset="-122"/>
                <a:ea typeface="微软雅黑" pitchFamily="34" charset="-122"/>
                <a:sym typeface="微软雅黑" pitchFamily="34" charset="-122"/>
              </a:rPr>
              <a:t>单击此处编辑文本单击此处编辑文本单击此处编辑文本</a:t>
            </a:r>
            <a:endParaRPr lang="zh-CN" altLang="en-US"/>
          </a:p>
        </p:txBody>
      </p:sp>
      <p:sp>
        <p:nvSpPr>
          <p:cNvPr id="24583" name="矩形 49"/>
          <p:cNvSpPr>
            <a:spLocks noChangeArrowheads="1"/>
          </p:cNvSpPr>
          <p:nvPr/>
        </p:nvSpPr>
        <p:spPr bwMode="auto">
          <a:xfrm>
            <a:off x="5041900" y="4833938"/>
            <a:ext cx="2043113" cy="13382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pPr>
              <a:lnSpc>
                <a:spcPct val="150000"/>
              </a:lnSpc>
            </a:pPr>
            <a:r>
              <a:rPr lang="zh-CN" altLang="en-US">
                <a:solidFill>
                  <a:schemeClr val="bg1"/>
                </a:solidFill>
                <a:latin typeface="微软雅黑" pitchFamily="34" charset="-122"/>
                <a:ea typeface="微软雅黑" pitchFamily="34" charset="-122"/>
                <a:sym typeface="微软雅黑" pitchFamily="34" charset="-122"/>
              </a:rPr>
              <a:t>单击此处编辑文本单击此处编辑文本单击此处编辑文本</a:t>
            </a:r>
            <a:endParaRPr lang="zh-CN" altLang="en-US"/>
          </a:p>
        </p:txBody>
      </p:sp>
      <p:sp>
        <p:nvSpPr>
          <p:cNvPr id="24584" name="矩形 50"/>
          <p:cNvSpPr>
            <a:spLocks noChangeArrowheads="1"/>
          </p:cNvSpPr>
          <p:nvPr/>
        </p:nvSpPr>
        <p:spPr bwMode="auto">
          <a:xfrm>
            <a:off x="8904288" y="4833938"/>
            <a:ext cx="2041525" cy="13382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pPr>
              <a:lnSpc>
                <a:spcPct val="150000"/>
              </a:lnSpc>
            </a:pPr>
            <a:r>
              <a:rPr lang="zh-CN" altLang="en-US">
                <a:solidFill>
                  <a:schemeClr val="bg1"/>
                </a:solidFill>
                <a:latin typeface="微软雅黑" pitchFamily="34" charset="-122"/>
                <a:ea typeface="微软雅黑" pitchFamily="34" charset="-122"/>
                <a:sym typeface="微软雅黑" pitchFamily="34" charset="-122"/>
              </a:rPr>
              <a:t>单击此处编辑文本单击此处编辑文本单击此处编辑文本</a:t>
            </a:r>
            <a:endParaRPr lang="zh-CN" altLang="en-US"/>
          </a:p>
        </p:txBody>
      </p:sp>
      <p:grpSp>
        <p:nvGrpSpPr>
          <p:cNvPr id="37" name="组合 36"/>
          <p:cNvGrpSpPr/>
          <p:nvPr/>
        </p:nvGrpSpPr>
        <p:grpSpPr>
          <a:xfrm>
            <a:off x="-31750" y="-53975"/>
            <a:ext cx="12209462" cy="3108021"/>
            <a:chOff x="-31750" y="-53975"/>
            <a:chExt cx="12209462" cy="3108021"/>
          </a:xfrm>
        </p:grpSpPr>
        <p:sp>
          <p:nvSpPr>
            <p:cNvPr id="38" name="任意多边形 26"/>
            <p:cNvSpPr>
              <a:spLocks noChangeArrowheads="1"/>
            </p:cNvSpPr>
            <p:nvPr/>
          </p:nvSpPr>
          <p:spPr bwMode="auto">
            <a:xfrm>
              <a:off x="-26654" y="-30152"/>
              <a:ext cx="2897541" cy="14068"/>
            </a:xfrm>
            <a:custGeom>
              <a:avLst/>
              <a:gdLst>
                <a:gd name="T0" fmla="*/ 0 w 2897945"/>
                <a:gd name="T1" fmla="*/ 0 h 14068"/>
                <a:gd name="T2" fmla="*/ 2897945 w 2897945"/>
                <a:gd name="T3" fmla="*/ 14068 h 14068"/>
                <a:gd name="T4" fmla="*/ 0 60000 65536"/>
                <a:gd name="T5" fmla="*/ 0 60000 65536"/>
                <a:gd name="T6" fmla="*/ 0 w 2897945"/>
                <a:gd name="T7" fmla="*/ 0 h 14068"/>
                <a:gd name="T8" fmla="*/ 2897945 w 2897945"/>
                <a:gd name="T9" fmla="*/ 14068 h 14068"/>
              </a:gdLst>
              <a:ahLst/>
              <a:cxnLst>
                <a:cxn ang="T4">
                  <a:pos x="T0" y="T1"/>
                </a:cxn>
                <a:cxn ang="T5">
                  <a:pos x="T2" y="T3"/>
                </a:cxn>
              </a:cxnLst>
              <a:rect l="T6" t="T7" r="T8" b="T9"/>
              <a:pathLst>
                <a:path w="2897945" h="14068">
                  <a:moveTo>
                    <a:pt x="0" y="0"/>
                  </a:moveTo>
                  <a:lnTo>
                    <a:pt x="2897945" y="14068"/>
                  </a:lnTo>
                </a:path>
              </a:pathLst>
            </a:cu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p>
              <a:endParaRPr lang="zh-CN" altLang="en-US"/>
            </a:p>
          </p:txBody>
        </p:sp>
        <p:sp>
          <p:nvSpPr>
            <p:cNvPr id="39" name="任意多边形 12"/>
            <p:cNvSpPr>
              <a:spLocks noChangeArrowheads="1"/>
            </p:cNvSpPr>
            <p:nvPr/>
          </p:nvSpPr>
          <p:spPr bwMode="auto">
            <a:xfrm rot="5400000">
              <a:off x="10225953" y="609932"/>
              <a:ext cx="2581340" cy="1322179"/>
            </a:xfrm>
            <a:custGeom>
              <a:avLst/>
              <a:gdLst>
                <a:gd name="T0" fmla="*/ 0 w 1800665"/>
                <a:gd name="T1" fmla="*/ 0 h 3108120"/>
                <a:gd name="T2" fmla="*/ 7605663 w 1800665"/>
                <a:gd name="T3" fmla="*/ 0 h 3108120"/>
                <a:gd name="T4" fmla="*/ 64743 w 1800665"/>
                <a:gd name="T5" fmla="*/ 101838 h 3108120"/>
                <a:gd name="T6" fmla="*/ 0 w 1800665"/>
                <a:gd name="T7" fmla="*/ 0 h 3108120"/>
                <a:gd name="T8" fmla="*/ 0 60000 65536"/>
                <a:gd name="T9" fmla="*/ 0 60000 65536"/>
                <a:gd name="T10" fmla="*/ 0 60000 65536"/>
                <a:gd name="T11" fmla="*/ 0 60000 65536"/>
                <a:gd name="T12" fmla="*/ 0 w 1800665"/>
                <a:gd name="T13" fmla="*/ 0 h 3108120"/>
                <a:gd name="T14" fmla="*/ 1800665 w 1800665"/>
                <a:gd name="T15" fmla="*/ 3108120 h 3108120"/>
              </a:gdLst>
              <a:ahLst/>
              <a:cxnLst>
                <a:cxn ang="T8">
                  <a:pos x="T0" y="T1"/>
                </a:cxn>
                <a:cxn ang="T9">
                  <a:pos x="T2" y="T3"/>
                </a:cxn>
                <a:cxn ang="T10">
                  <a:pos x="T4" y="T5"/>
                </a:cxn>
                <a:cxn ang="T11">
                  <a:pos x="T6" y="T7"/>
                </a:cxn>
              </a:cxnLst>
              <a:rect l="T12" t="T13" r="T14" b="T15"/>
              <a:pathLst>
                <a:path w="1800665" h="3108120">
                  <a:moveTo>
                    <a:pt x="0" y="0"/>
                  </a:moveTo>
                  <a:lnTo>
                    <a:pt x="1800665" y="0"/>
                  </a:lnTo>
                  <a:lnTo>
                    <a:pt x="15328" y="3108120"/>
                  </a:lnTo>
                  <a:cubicBezTo>
                    <a:pt x="10219" y="2072080"/>
                    <a:pt x="5109" y="1036040"/>
                    <a:pt x="0" y="0"/>
                  </a:cubicBezTo>
                  <a:close/>
                </a:path>
              </a:pathLst>
            </a:custGeom>
            <a:gradFill rotWithShape="1">
              <a:gsLst>
                <a:gs pos="0">
                  <a:schemeClr val="tx1">
                    <a:lumMod val="95000"/>
                    <a:lumOff val="5000"/>
                  </a:schemeClr>
                </a:gs>
                <a:gs pos="43999">
                  <a:schemeClr val="accent3">
                    <a:lumMod val="75000"/>
                  </a:schemeClr>
                </a:gs>
                <a:gs pos="100000">
                  <a:schemeClr val="accent4"/>
                </a:gs>
              </a:gsLst>
              <a:lin ang="0" scaled="1"/>
            </a:gradFill>
            <a:ln>
              <a:noFill/>
            </a:ln>
            <a:extLst/>
          </p:spPr>
          <p:txBody>
            <a:bodyPr anchor="ctr"/>
            <a:lstStyle/>
            <a:p>
              <a:endParaRPr lang="zh-CN" altLang="en-US"/>
            </a:p>
          </p:txBody>
        </p:sp>
        <p:sp>
          <p:nvSpPr>
            <p:cNvPr id="40" name="任意多边形 13"/>
            <p:cNvSpPr>
              <a:spLocks noChangeArrowheads="1"/>
            </p:cNvSpPr>
            <p:nvPr/>
          </p:nvSpPr>
          <p:spPr bwMode="auto">
            <a:xfrm rot="16200000">
              <a:off x="9947640" y="-673049"/>
              <a:ext cx="1019876" cy="2326679"/>
            </a:xfrm>
            <a:custGeom>
              <a:avLst/>
              <a:gdLst>
                <a:gd name="T0" fmla="*/ 165204 w 1871003"/>
                <a:gd name="T1" fmla="*/ 0 h 4276578"/>
                <a:gd name="T2" fmla="*/ 0 w 1871003"/>
                <a:gd name="T3" fmla="*/ 224438 h 4276578"/>
                <a:gd name="T4" fmla="*/ 163962 w 1871003"/>
                <a:gd name="T5" fmla="*/ 374886 h 4276578"/>
                <a:gd name="T6" fmla="*/ 165204 w 1871003"/>
                <a:gd name="T7" fmla="*/ 0 h 4276578"/>
                <a:gd name="T8" fmla="*/ 0 60000 65536"/>
                <a:gd name="T9" fmla="*/ 0 60000 65536"/>
                <a:gd name="T10" fmla="*/ 0 60000 65536"/>
                <a:gd name="T11" fmla="*/ 0 60000 65536"/>
                <a:gd name="T12" fmla="*/ 0 w 1871003"/>
                <a:gd name="T13" fmla="*/ 0 h 4276578"/>
                <a:gd name="T14" fmla="*/ 1871003 w 1871003"/>
                <a:gd name="T15" fmla="*/ 4276578 h 4276578"/>
              </a:gdLst>
              <a:ahLst/>
              <a:cxnLst>
                <a:cxn ang="T8">
                  <a:pos x="T0" y="T1"/>
                </a:cxn>
                <a:cxn ang="T9">
                  <a:pos x="T2" y="T3"/>
                </a:cxn>
                <a:cxn ang="T10">
                  <a:pos x="T4" y="T5"/>
                </a:cxn>
                <a:cxn ang="T11">
                  <a:pos x="T6" y="T7"/>
                </a:cxn>
              </a:cxnLst>
              <a:rect l="T12" t="T13" r="T14" b="T15"/>
              <a:pathLst>
                <a:path w="1871003" h="4276578">
                  <a:moveTo>
                    <a:pt x="1871003" y="0"/>
                  </a:moveTo>
                  <a:lnTo>
                    <a:pt x="0" y="2560320"/>
                  </a:lnTo>
                  <a:lnTo>
                    <a:pt x="1856935" y="4276578"/>
                  </a:lnTo>
                  <a:cubicBezTo>
                    <a:pt x="1861624" y="2851052"/>
                    <a:pt x="1866314" y="1425526"/>
                    <a:pt x="1871003" y="0"/>
                  </a:cubicBezTo>
                  <a:close/>
                </a:path>
              </a:pathLst>
            </a:custGeom>
            <a:gradFill rotWithShape="1">
              <a:gsLst>
                <a:gs pos="0">
                  <a:schemeClr val="tx1">
                    <a:lumMod val="95000"/>
                    <a:lumOff val="5000"/>
                  </a:schemeClr>
                </a:gs>
                <a:gs pos="50000">
                  <a:schemeClr val="accent3">
                    <a:lumMod val="75000"/>
                  </a:schemeClr>
                </a:gs>
                <a:gs pos="100000">
                  <a:schemeClr val="accent4"/>
                </a:gs>
              </a:gsLst>
              <a:lin ang="2700000" scaled="1"/>
            </a:gradFill>
            <a:ln>
              <a:noFill/>
            </a:ln>
            <a:extLst/>
          </p:spPr>
          <p:txBody>
            <a:bodyPr anchor="ctr"/>
            <a:lstStyle/>
            <a:p>
              <a:endParaRPr lang="zh-CN" altLang="en-US"/>
            </a:p>
          </p:txBody>
        </p:sp>
        <p:sp>
          <p:nvSpPr>
            <p:cNvPr id="41" name="任意多边形 14"/>
            <p:cNvSpPr>
              <a:spLocks noChangeArrowheads="1"/>
            </p:cNvSpPr>
            <p:nvPr/>
          </p:nvSpPr>
          <p:spPr bwMode="auto">
            <a:xfrm rot="16200000">
              <a:off x="7067579" y="-1590740"/>
              <a:ext cx="1315287" cy="4457467"/>
            </a:xfrm>
            <a:custGeom>
              <a:avLst/>
              <a:gdLst>
                <a:gd name="T0" fmla="*/ 456998 w 1871003"/>
                <a:gd name="T1" fmla="*/ 0 h 4276578"/>
                <a:gd name="T2" fmla="*/ 0 w 1871003"/>
                <a:gd name="T3" fmla="*/ 3023454 h 4276578"/>
                <a:gd name="T4" fmla="*/ 453561 w 1871003"/>
                <a:gd name="T5" fmla="*/ 5050162 h 4276578"/>
                <a:gd name="T6" fmla="*/ 456998 w 1871003"/>
                <a:gd name="T7" fmla="*/ 0 h 4276578"/>
                <a:gd name="T8" fmla="*/ 0 60000 65536"/>
                <a:gd name="T9" fmla="*/ 0 60000 65536"/>
                <a:gd name="T10" fmla="*/ 0 60000 65536"/>
                <a:gd name="T11" fmla="*/ 0 60000 65536"/>
                <a:gd name="T12" fmla="*/ 0 w 1871003"/>
                <a:gd name="T13" fmla="*/ 0 h 4276578"/>
                <a:gd name="T14" fmla="*/ 1871003 w 1871003"/>
                <a:gd name="T15" fmla="*/ 4276578 h 4276578"/>
              </a:gdLst>
              <a:ahLst/>
              <a:cxnLst>
                <a:cxn ang="T8">
                  <a:pos x="T0" y="T1"/>
                </a:cxn>
                <a:cxn ang="T9">
                  <a:pos x="T2" y="T3"/>
                </a:cxn>
                <a:cxn ang="T10">
                  <a:pos x="T4" y="T5"/>
                </a:cxn>
                <a:cxn ang="T11">
                  <a:pos x="T6" y="T7"/>
                </a:cxn>
              </a:cxnLst>
              <a:rect l="T12" t="T13" r="T14" b="T15"/>
              <a:pathLst>
                <a:path w="1871003" h="4276578">
                  <a:moveTo>
                    <a:pt x="1871003" y="0"/>
                  </a:moveTo>
                  <a:lnTo>
                    <a:pt x="0" y="2560320"/>
                  </a:lnTo>
                  <a:lnTo>
                    <a:pt x="1856935" y="4276578"/>
                  </a:lnTo>
                  <a:cubicBezTo>
                    <a:pt x="1861624" y="2851052"/>
                    <a:pt x="1866314" y="1425526"/>
                    <a:pt x="1871003" y="0"/>
                  </a:cubicBezTo>
                  <a:close/>
                </a:path>
              </a:pathLst>
            </a:custGeom>
            <a:gradFill rotWithShape="1">
              <a:gsLst>
                <a:gs pos="0">
                  <a:schemeClr val="tx1">
                    <a:lumMod val="95000"/>
                    <a:lumOff val="5000"/>
                  </a:schemeClr>
                </a:gs>
                <a:gs pos="50000">
                  <a:schemeClr val="accent3">
                    <a:lumMod val="75000"/>
                  </a:schemeClr>
                </a:gs>
                <a:gs pos="100000">
                  <a:schemeClr val="accent4"/>
                </a:gs>
              </a:gsLst>
              <a:lin ang="2700000" scaled="1"/>
            </a:gradFill>
            <a:ln>
              <a:noFill/>
            </a:ln>
            <a:extLst/>
          </p:spPr>
          <p:txBody>
            <a:bodyPr anchor="ctr"/>
            <a:lstStyle/>
            <a:p>
              <a:endParaRPr lang="zh-CN" altLang="en-US"/>
            </a:p>
          </p:txBody>
        </p:sp>
        <p:sp>
          <p:nvSpPr>
            <p:cNvPr id="42" name="任意多边形 15"/>
            <p:cNvSpPr>
              <a:spLocks noChangeArrowheads="1"/>
            </p:cNvSpPr>
            <p:nvPr/>
          </p:nvSpPr>
          <p:spPr bwMode="auto">
            <a:xfrm rot="16200000">
              <a:off x="5135173" y="-273662"/>
              <a:ext cx="1649338" cy="2136359"/>
            </a:xfrm>
            <a:custGeom>
              <a:avLst/>
              <a:gdLst>
                <a:gd name="T0" fmla="*/ 1129978 w 1871003"/>
                <a:gd name="T1" fmla="*/ 0 h 4276578"/>
                <a:gd name="T2" fmla="*/ 0 w 1871003"/>
                <a:gd name="T3" fmla="*/ 159532 h 4276578"/>
                <a:gd name="T4" fmla="*/ 1121481 w 1871003"/>
                <a:gd name="T5" fmla="*/ 266471 h 4276578"/>
                <a:gd name="T6" fmla="*/ 1129978 w 1871003"/>
                <a:gd name="T7" fmla="*/ 0 h 4276578"/>
                <a:gd name="T8" fmla="*/ 0 60000 65536"/>
                <a:gd name="T9" fmla="*/ 0 60000 65536"/>
                <a:gd name="T10" fmla="*/ 0 60000 65536"/>
                <a:gd name="T11" fmla="*/ 0 60000 65536"/>
                <a:gd name="T12" fmla="*/ 0 w 1871003"/>
                <a:gd name="T13" fmla="*/ 0 h 4276578"/>
                <a:gd name="T14" fmla="*/ 1871003 w 1871003"/>
                <a:gd name="T15" fmla="*/ 4276578 h 4276578"/>
              </a:gdLst>
              <a:ahLst/>
              <a:cxnLst>
                <a:cxn ang="T8">
                  <a:pos x="T0" y="T1"/>
                </a:cxn>
                <a:cxn ang="T9">
                  <a:pos x="T2" y="T3"/>
                </a:cxn>
                <a:cxn ang="T10">
                  <a:pos x="T4" y="T5"/>
                </a:cxn>
                <a:cxn ang="T11">
                  <a:pos x="T6" y="T7"/>
                </a:cxn>
              </a:cxnLst>
              <a:rect l="T12" t="T13" r="T14" b="T15"/>
              <a:pathLst>
                <a:path w="1871003" h="4276578">
                  <a:moveTo>
                    <a:pt x="1871003" y="0"/>
                  </a:moveTo>
                  <a:lnTo>
                    <a:pt x="0" y="2560320"/>
                  </a:lnTo>
                  <a:lnTo>
                    <a:pt x="1856935" y="4276578"/>
                  </a:lnTo>
                  <a:cubicBezTo>
                    <a:pt x="1861624" y="2851052"/>
                    <a:pt x="1866314" y="1425526"/>
                    <a:pt x="1871003" y="0"/>
                  </a:cubicBezTo>
                  <a:close/>
                </a:path>
              </a:pathLst>
            </a:custGeom>
            <a:gradFill rotWithShape="1">
              <a:gsLst>
                <a:gs pos="0">
                  <a:schemeClr val="tx1">
                    <a:lumMod val="95000"/>
                    <a:lumOff val="5000"/>
                  </a:schemeClr>
                </a:gs>
                <a:gs pos="50000">
                  <a:schemeClr val="accent3">
                    <a:lumMod val="75000"/>
                  </a:schemeClr>
                </a:gs>
                <a:gs pos="100000">
                  <a:schemeClr val="accent4"/>
                </a:gs>
              </a:gsLst>
              <a:lin ang="2700000" scaled="1"/>
            </a:gradFill>
            <a:ln>
              <a:noFill/>
            </a:ln>
            <a:extLst/>
          </p:spPr>
          <p:txBody>
            <a:bodyPr anchor="ctr"/>
            <a:lstStyle/>
            <a:p>
              <a:endParaRPr lang="zh-CN" altLang="en-US"/>
            </a:p>
          </p:txBody>
        </p:sp>
        <p:sp>
          <p:nvSpPr>
            <p:cNvPr id="43" name="任意多边形 19"/>
            <p:cNvSpPr>
              <a:spLocks noChangeArrowheads="1"/>
            </p:cNvSpPr>
            <p:nvPr/>
          </p:nvSpPr>
          <p:spPr bwMode="auto">
            <a:xfrm rot="16200000">
              <a:off x="3909562" y="-176871"/>
              <a:ext cx="1315283" cy="1629731"/>
            </a:xfrm>
            <a:custGeom>
              <a:avLst/>
              <a:gdLst>
                <a:gd name="T0" fmla="*/ 456992 w 1871003"/>
                <a:gd name="T1" fmla="*/ 0 h 4276578"/>
                <a:gd name="T2" fmla="*/ 0 w 1871003"/>
                <a:gd name="T3" fmla="*/ 54028 h 4276578"/>
                <a:gd name="T4" fmla="*/ 453557 w 1871003"/>
                <a:gd name="T5" fmla="*/ 90244 h 4276578"/>
                <a:gd name="T6" fmla="*/ 456992 w 1871003"/>
                <a:gd name="T7" fmla="*/ 0 h 4276578"/>
                <a:gd name="T8" fmla="*/ 0 60000 65536"/>
                <a:gd name="T9" fmla="*/ 0 60000 65536"/>
                <a:gd name="T10" fmla="*/ 0 60000 65536"/>
                <a:gd name="T11" fmla="*/ 0 60000 65536"/>
                <a:gd name="T12" fmla="*/ 0 w 1871003"/>
                <a:gd name="T13" fmla="*/ 0 h 4276578"/>
                <a:gd name="T14" fmla="*/ 1871003 w 1871003"/>
                <a:gd name="T15" fmla="*/ 4276578 h 4276578"/>
              </a:gdLst>
              <a:ahLst/>
              <a:cxnLst>
                <a:cxn ang="T8">
                  <a:pos x="T0" y="T1"/>
                </a:cxn>
                <a:cxn ang="T9">
                  <a:pos x="T2" y="T3"/>
                </a:cxn>
                <a:cxn ang="T10">
                  <a:pos x="T4" y="T5"/>
                </a:cxn>
                <a:cxn ang="T11">
                  <a:pos x="T6" y="T7"/>
                </a:cxn>
              </a:cxnLst>
              <a:rect l="T12" t="T13" r="T14" b="T15"/>
              <a:pathLst>
                <a:path w="1871003" h="4276578">
                  <a:moveTo>
                    <a:pt x="1871003" y="0"/>
                  </a:moveTo>
                  <a:lnTo>
                    <a:pt x="0" y="2560320"/>
                  </a:lnTo>
                  <a:lnTo>
                    <a:pt x="1856935" y="4276578"/>
                  </a:lnTo>
                  <a:cubicBezTo>
                    <a:pt x="1861624" y="2851052"/>
                    <a:pt x="1866314" y="1425526"/>
                    <a:pt x="1871003" y="0"/>
                  </a:cubicBezTo>
                  <a:close/>
                </a:path>
              </a:pathLst>
            </a:custGeom>
            <a:gradFill rotWithShape="1">
              <a:gsLst>
                <a:gs pos="0">
                  <a:schemeClr val="tx1">
                    <a:lumMod val="95000"/>
                    <a:lumOff val="5000"/>
                  </a:schemeClr>
                </a:gs>
                <a:gs pos="50000">
                  <a:schemeClr val="accent3">
                    <a:lumMod val="75000"/>
                  </a:schemeClr>
                </a:gs>
                <a:gs pos="100000">
                  <a:schemeClr val="accent4"/>
                </a:gs>
              </a:gsLst>
              <a:lin ang="2700000" scaled="1"/>
            </a:gradFill>
            <a:ln>
              <a:noFill/>
            </a:ln>
            <a:extLst/>
          </p:spPr>
          <p:txBody>
            <a:bodyPr anchor="ctr"/>
            <a:lstStyle/>
            <a:p>
              <a:endParaRPr lang="zh-CN" altLang="en-US"/>
            </a:p>
          </p:txBody>
        </p:sp>
        <p:sp>
          <p:nvSpPr>
            <p:cNvPr id="44" name="任意多边形 21"/>
            <p:cNvSpPr>
              <a:spLocks noChangeArrowheads="1"/>
            </p:cNvSpPr>
            <p:nvPr/>
          </p:nvSpPr>
          <p:spPr bwMode="auto">
            <a:xfrm rot="16200000">
              <a:off x="1703285" y="-1595993"/>
              <a:ext cx="1325789" cy="4457468"/>
            </a:xfrm>
            <a:custGeom>
              <a:avLst/>
              <a:gdLst>
                <a:gd name="T0" fmla="*/ 471769 w 1871003"/>
                <a:gd name="T1" fmla="*/ 0 h 4276578"/>
                <a:gd name="T2" fmla="*/ 0 w 1871003"/>
                <a:gd name="T3" fmla="*/ 3023457 h 4276578"/>
                <a:gd name="T4" fmla="*/ 468222 w 1871003"/>
                <a:gd name="T5" fmla="*/ 5050172 h 4276578"/>
                <a:gd name="T6" fmla="*/ 471769 w 1871003"/>
                <a:gd name="T7" fmla="*/ 0 h 4276578"/>
                <a:gd name="T8" fmla="*/ 0 60000 65536"/>
                <a:gd name="T9" fmla="*/ 0 60000 65536"/>
                <a:gd name="T10" fmla="*/ 0 60000 65536"/>
                <a:gd name="T11" fmla="*/ 0 60000 65536"/>
                <a:gd name="T12" fmla="*/ 0 w 1871003"/>
                <a:gd name="T13" fmla="*/ 0 h 4276578"/>
                <a:gd name="T14" fmla="*/ 1871003 w 1871003"/>
                <a:gd name="T15" fmla="*/ 4276578 h 4276578"/>
              </a:gdLst>
              <a:ahLst/>
              <a:cxnLst>
                <a:cxn ang="T8">
                  <a:pos x="T0" y="T1"/>
                </a:cxn>
                <a:cxn ang="T9">
                  <a:pos x="T2" y="T3"/>
                </a:cxn>
                <a:cxn ang="T10">
                  <a:pos x="T4" y="T5"/>
                </a:cxn>
                <a:cxn ang="T11">
                  <a:pos x="T6" y="T7"/>
                </a:cxn>
              </a:cxnLst>
              <a:rect l="T12" t="T13" r="T14" b="T15"/>
              <a:pathLst>
                <a:path w="1871003" h="4276578">
                  <a:moveTo>
                    <a:pt x="1871003" y="0"/>
                  </a:moveTo>
                  <a:lnTo>
                    <a:pt x="0" y="2560320"/>
                  </a:lnTo>
                  <a:lnTo>
                    <a:pt x="1856935" y="4276578"/>
                  </a:lnTo>
                  <a:cubicBezTo>
                    <a:pt x="1861624" y="2851052"/>
                    <a:pt x="1866314" y="1425526"/>
                    <a:pt x="1871003" y="0"/>
                  </a:cubicBezTo>
                  <a:close/>
                </a:path>
              </a:pathLst>
            </a:custGeom>
            <a:gradFill rotWithShape="1">
              <a:gsLst>
                <a:gs pos="0">
                  <a:schemeClr val="tx1">
                    <a:lumMod val="95000"/>
                    <a:lumOff val="5000"/>
                  </a:schemeClr>
                </a:gs>
                <a:gs pos="50000">
                  <a:schemeClr val="accent3">
                    <a:lumMod val="75000"/>
                  </a:schemeClr>
                </a:gs>
                <a:gs pos="100000">
                  <a:schemeClr val="accent4"/>
                </a:gs>
              </a:gsLst>
              <a:lin ang="2700000" scaled="1"/>
            </a:gradFill>
            <a:ln>
              <a:noFill/>
            </a:ln>
            <a:extLst/>
          </p:spPr>
          <p:txBody>
            <a:bodyPr anchor="ctr"/>
            <a:lstStyle/>
            <a:p>
              <a:endParaRPr lang="zh-CN" altLang="en-US"/>
            </a:p>
          </p:txBody>
        </p:sp>
        <p:sp>
          <p:nvSpPr>
            <p:cNvPr id="45" name="任意多边形 25"/>
            <p:cNvSpPr>
              <a:spLocks noChangeArrowheads="1"/>
            </p:cNvSpPr>
            <p:nvPr/>
          </p:nvSpPr>
          <p:spPr bwMode="auto">
            <a:xfrm>
              <a:off x="-31750" y="-53975"/>
              <a:ext cx="1800414" cy="3108021"/>
            </a:xfrm>
            <a:custGeom>
              <a:avLst/>
              <a:gdLst>
                <a:gd name="T0" fmla="*/ 0 w 1800665"/>
                <a:gd name="T1" fmla="*/ 0 h 3108120"/>
                <a:gd name="T2" fmla="*/ 1800665 w 1800665"/>
                <a:gd name="T3" fmla="*/ 0 h 3108120"/>
                <a:gd name="T4" fmla="*/ 15328 w 1800665"/>
                <a:gd name="T5" fmla="*/ 3108120 h 3108120"/>
                <a:gd name="T6" fmla="*/ 0 w 1800665"/>
                <a:gd name="T7" fmla="*/ 0 h 3108120"/>
                <a:gd name="T8" fmla="*/ 0 60000 65536"/>
                <a:gd name="T9" fmla="*/ 0 60000 65536"/>
                <a:gd name="T10" fmla="*/ 0 60000 65536"/>
                <a:gd name="T11" fmla="*/ 0 60000 65536"/>
                <a:gd name="T12" fmla="*/ 0 w 1800665"/>
                <a:gd name="T13" fmla="*/ 0 h 3108120"/>
                <a:gd name="T14" fmla="*/ 1800665 w 1800665"/>
                <a:gd name="T15" fmla="*/ 3108120 h 3108120"/>
              </a:gdLst>
              <a:ahLst/>
              <a:cxnLst>
                <a:cxn ang="T8">
                  <a:pos x="T0" y="T1"/>
                </a:cxn>
                <a:cxn ang="T9">
                  <a:pos x="T2" y="T3"/>
                </a:cxn>
                <a:cxn ang="T10">
                  <a:pos x="T4" y="T5"/>
                </a:cxn>
                <a:cxn ang="T11">
                  <a:pos x="T6" y="T7"/>
                </a:cxn>
              </a:cxnLst>
              <a:rect l="T12" t="T13" r="T14" b="T15"/>
              <a:pathLst>
                <a:path w="1800665" h="3108120">
                  <a:moveTo>
                    <a:pt x="0" y="0"/>
                  </a:moveTo>
                  <a:lnTo>
                    <a:pt x="1800665" y="0"/>
                  </a:lnTo>
                  <a:lnTo>
                    <a:pt x="15328" y="3108120"/>
                  </a:lnTo>
                  <a:cubicBezTo>
                    <a:pt x="10219" y="2072080"/>
                    <a:pt x="5109" y="1036040"/>
                    <a:pt x="0" y="0"/>
                  </a:cubicBezTo>
                  <a:close/>
                </a:path>
              </a:pathLst>
            </a:custGeom>
            <a:gradFill rotWithShape="1">
              <a:gsLst>
                <a:gs pos="0">
                  <a:schemeClr val="tx1">
                    <a:lumMod val="95000"/>
                    <a:lumOff val="5000"/>
                  </a:schemeClr>
                </a:gs>
                <a:gs pos="43999">
                  <a:schemeClr val="accent3">
                    <a:lumMod val="75000"/>
                  </a:schemeClr>
                </a:gs>
                <a:gs pos="100000">
                  <a:schemeClr val="accent4"/>
                </a:gs>
              </a:gsLst>
              <a:lin ang="5400000" scaled="1"/>
            </a:gradFill>
            <a:ln>
              <a:noFill/>
            </a:ln>
            <a:extLst/>
          </p:spPr>
          <p:txBody>
            <a:bodyPr anchor="ctr"/>
            <a:lstStyle/>
            <a:p>
              <a:endParaRPr lang="zh-CN" altLang="en-US"/>
            </a:p>
          </p:txBody>
        </p:sp>
        <p:sp>
          <p:nvSpPr>
            <p:cNvPr id="46" name="任意多边形 1"/>
            <p:cNvSpPr>
              <a:spLocks noChangeArrowheads="1"/>
            </p:cNvSpPr>
            <p:nvPr/>
          </p:nvSpPr>
          <p:spPr bwMode="auto">
            <a:xfrm rot="10800000">
              <a:off x="11108718" y="493808"/>
              <a:ext cx="1054930" cy="2053818"/>
            </a:xfrm>
            <a:custGeom>
              <a:avLst/>
              <a:gdLst>
                <a:gd name="T0" fmla="*/ 0 w 1055077"/>
                <a:gd name="T1" fmla="*/ 0 h 2053883"/>
                <a:gd name="T2" fmla="*/ 1041009 w 1055077"/>
                <a:gd name="T3" fmla="*/ 2053883 h 2053883"/>
                <a:gd name="T4" fmla="*/ 1055077 w 1055077"/>
                <a:gd name="T5" fmla="*/ 1392702 h 2053883"/>
                <a:gd name="T6" fmla="*/ 0 w 1055077"/>
                <a:gd name="T7" fmla="*/ 0 h 2053883"/>
                <a:gd name="T8" fmla="*/ 0 60000 65536"/>
                <a:gd name="T9" fmla="*/ 0 60000 65536"/>
                <a:gd name="T10" fmla="*/ 0 60000 65536"/>
                <a:gd name="T11" fmla="*/ 0 60000 65536"/>
                <a:gd name="T12" fmla="*/ 0 w 1055077"/>
                <a:gd name="T13" fmla="*/ 0 h 2053883"/>
                <a:gd name="T14" fmla="*/ 1055077 w 1055077"/>
                <a:gd name="T15" fmla="*/ 2053883 h 2053883"/>
              </a:gdLst>
              <a:ahLst/>
              <a:cxnLst>
                <a:cxn ang="T8">
                  <a:pos x="T0" y="T1"/>
                </a:cxn>
                <a:cxn ang="T9">
                  <a:pos x="T2" y="T3"/>
                </a:cxn>
                <a:cxn ang="T10">
                  <a:pos x="T4" y="T5"/>
                </a:cxn>
                <a:cxn ang="T11">
                  <a:pos x="T6" y="T7"/>
                </a:cxn>
              </a:cxnLst>
              <a:rect l="T12" t="T13" r="T14" b="T15"/>
              <a:pathLst>
                <a:path w="1055077" h="2053883">
                  <a:moveTo>
                    <a:pt x="0" y="0"/>
                  </a:moveTo>
                  <a:lnTo>
                    <a:pt x="1041009" y="2053883"/>
                  </a:lnTo>
                  <a:lnTo>
                    <a:pt x="1055077" y="1392702"/>
                  </a:lnTo>
                  <a:lnTo>
                    <a:pt x="0" y="0"/>
                  </a:lnTo>
                  <a:close/>
                </a:path>
              </a:pathLst>
            </a:custGeom>
            <a:solidFill>
              <a:srgbClr val="0D0D0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nchor="ctr"/>
            <a:lstStyle/>
            <a:p>
              <a:endParaRPr lang="zh-CN" altLang="en-US"/>
            </a:p>
          </p:txBody>
        </p:sp>
        <p:sp>
          <p:nvSpPr>
            <p:cNvPr id="47" name="任意多边形 6"/>
            <p:cNvSpPr>
              <a:spLocks noChangeArrowheads="1"/>
            </p:cNvSpPr>
            <p:nvPr/>
          </p:nvSpPr>
          <p:spPr bwMode="auto">
            <a:xfrm rot="10800000">
              <a:off x="10658615" y="507874"/>
              <a:ext cx="464169" cy="1026909"/>
            </a:xfrm>
            <a:custGeom>
              <a:avLst/>
              <a:gdLst>
                <a:gd name="T0" fmla="*/ 436098 w 464234"/>
                <a:gd name="T1" fmla="*/ 534572 h 1026942"/>
                <a:gd name="T2" fmla="*/ 0 w 464234"/>
                <a:gd name="T3" fmla="*/ 1026942 h 1026942"/>
                <a:gd name="T4" fmla="*/ 42203 w 464234"/>
                <a:gd name="T5" fmla="*/ 422031 h 1026942"/>
                <a:gd name="T6" fmla="*/ 464234 w 464234"/>
                <a:gd name="T7" fmla="*/ 0 h 1026942"/>
                <a:gd name="T8" fmla="*/ 0 60000 65536"/>
                <a:gd name="T9" fmla="*/ 0 60000 65536"/>
                <a:gd name="T10" fmla="*/ 0 60000 65536"/>
                <a:gd name="T11" fmla="*/ 0 60000 65536"/>
                <a:gd name="T12" fmla="*/ 0 w 464234"/>
                <a:gd name="T13" fmla="*/ 0 h 1026942"/>
                <a:gd name="T14" fmla="*/ 464234 w 464234"/>
                <a:gd name="T15" fmla="*/ 1026942 h 1026942"/>
              </a:gdLst>
              <a:ahLst/>
              <a:cxnLst>
                <a:cxn ang="T8">
                  <a:pos x="T0" y="T1"/>
                </a:cxn>
                <a:cxn ang="T9">
                  <a:pos x="T2" y="T3"/>
                </a:cxn>
                <a:cxn ang="T10">
                  <a:pos x="T4" y="T5"/>
                </a:cxn>
                <a:cxn ang="T11">
                  <a:pos x="T6" y="T7"/>
                </a:cxn>
              </a:cxnLst>
              <a:rect l="T12" t="T13" r="T14" b="T15"/>
              <a:pathLst>
                <a:path w="464234" h="1026942">
                  <a:moveTo>
                    <a:pt x="436098" y="534572"/>
                  </a:moveTo>
                  <a:lnTo>
                    <a:pt x="0" y="1026942"/>
                  </a:lnTo>
                  <a:lnTo>
                    <a:pt x="42203" y="422031"/>
                  </a:lnTo>
                  <a:lnTo>
                    <a:pt x="464234" y="0"/>
                  </a:lnTo>
                </a:path>
              </a:pathLst>
            </a:cu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p>
              <a:endParaRPr lang="zh-CN" altLang="en-US"/>
            </a:p>
          </p:txBody>
        </p:sp>
        <p:sp>
          <p:nvSpPr>
            <p:cNvPr id="48" name="任意多边形 7"/>
            <p:cNvSpPr>
              <a:spLocks noChangeArrowheads="1"/>
            </p:cNvSpPr>
            <p:nvPr/>
          </p:nvSpPr>
          <p:spPr bwMode="auto">
            <a:xfrm rot="10800000">
              <a:off x="10686747" y="507874"/>
              <a:ext cx="436037" cy="661161"/>
            </a:xfrm>
            <a:custGeom>
              <a:avLst/>
              <a:gdLst>
                <a:gd name="T0" fmla="*/ 14068 w 436098"/>
                <a:gd name="T1" fmla="*/ 14068 h 661182"/>
                <a:gd name="T2" fmla="*/ 0 w 436098"/>
                <a:gd name="T3" fmla="*/ 661182 h 661182"/>
                <a:gd name="T4" fmla="*/ 436098 w 436098"/>
                <a:gd name="T5" fmla="*/ 211015 h 661182"/>
                <a:gd name="T6" fmla="*/ 337625 w 436098"/>
                <a:gd name="T7" fmla="*/ 0 h 661182"/>
                <a:gd name="T8" fmla="*/ 0 60000 65536"/>
                <a:gd name="T9" fmla="*/ 0 60000 65536"/>
                <a:gd name="T10" fmla="*/ 0 60000 65536"/>
                <a:gd name="T11" fmla="*/ 0 60000 65536"/>
                <a:gd name="T12" fmla="*/ 0 w 436098"/>
                <a:gd name="T13" fmla="*/ 0 h 661182"/>
                <a:gd name="T14" fmla="*/ 436098 w 436098"/>
                <a:gd name="T15" fmla="*/ 661182 h 661182"/>
              </a:gdLst>
              <a:ahLst/>
              <a:cxnLst>
                <a:cxn ang="T8">
                  <a:pos x="T0" y="T1"/>
                </a:cxn>
                <a:cxn ang="T9">
                  <a:pos x="T2" y="T3"/>
                </a:cxn>
                <a:cxn ang="T10">
                  <a:pos x="T4" y="T5"/>
                </a:cxn>
                <a:cxn ang="T11">
                  <a:pos x="T6" y="T7"/>
                </a:cxn>
              </a:cxnLst>
              <a:rect l="T12" t="T13" r="T14" b="T15"/>
              <a:pathLst>
                <a:path w="436098" h="661182">
                  <a:moveTo>
                    <a:pt x="14068" y="14068"/>
                  </a:moveTo>
                  <a:lnTo>
                    <a:pt x="0" y="661182"/>
                  </a:lnTo>
                  <a:lnTo>
                    <a:pt x="436098" y="211015"/>
                  </a:lnTo>
                  <a:lnTo>
                    <a:pt x="337625" y="0"/>
                  </a:lnTo>
                </a:path>
              </a:pathLst>
            </a:cu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p>
              <a:endParaRPr lang="zh-CN" altLang="en-US"/>
            </a:p>
          </p:txBody>
        </p:sp>
        <p:sp>
          <p:nvSpPr>
            <p:cNvPr id="49" name="任意多边形 8"/>
            <p:cNvSpPr>
              <a:spLocks noChangeArrowheads="1"/>
            </p:cNvSpPr>
            <p:nvPr/>
          </p:nvSpPr>
          <p:spPr bwMode="auto">
            <a:xfrm rot="10800000">
              <a:off x="10644549" y="493807"/>
              <a:ext cx="478235" cy="647093"/>
            </a:xfrm>
            <a:custGeom>
              <a:avLst/>
              <a:gdLst>
                <a:gd name="T0" fmla="*/ 28135 w 478302"/>
                <a:gd name="T1" fmla="*/ 0 h 647114"/>
                <a:gd name="T2" fmla="*/ 0 w 478302"/>
                <a:gd name="T3" fmla="*/ 647114 h 647114"/>
                <a:gd name="T4" fmla="*/ 478302 w 478302"/>
                <a:gd name="T5" fmla="*/ 112541 h 647114"/>
                <a:gd name="T6" fmla="*/ 28135 w 478302"/>
                <a:gd name="T7" fmla="*/ 0 h 647114"/>
                <a:gd name="T8" fmla="*/ 0 60000 65536"/>
                <a:gd name="T9" fmla="*/ 0 60000 65536"/>
                <a:gd name="T10" fmla="*/ 0 60000 65536"/>
                <a:gd name="T11" fmla="*/ 0 60000 65536"/>
                <a:gd name="T12" fmla="*/ 0 w 478302"/>
                <a:gd name="T13" fmla="*/ 0 h 647114"/>
                <a:gd name="T14" fmla="*/ 478302 w 478302"/>
                <a:gd name="T15" fmla="*/ 647114 h 647114"/>
              </a:gdLst>
              <a:ahLst/>
              <a:cxnLst>
                <a:cxn ang="T8">
                  <a:pos x="T0" y="T1"/>
                </a:cxn>
                <a:cxn ang="T9">
                  <a:pos x="T2" y="T3"/>
                </a:cxn>
                <a:cxn ang="T10">
                  <a:pos x="T4" y="T5"/>
                </a:cxn>
                <a:cxn ang="T11">
                  <a:pos x="T6" y="T7"/>
                </a:cxn>
              </a:cxnLst>
              <a:rect l="T12" t="T13" r="T14" b="T15"/>
              <a:pathLst>
                <a:path w="478302" h="647114">
                  <a:moveTo>
                    <a:pt x="28135" y="0"/>
                  </a:moveTo>
                  <a:lnTo>
                    <a:pt x="0" y="647114"/>
                  </a:lnTo>
                  <a:lnTo>
                    <a:pt x="478302" y="112541"/>
                  </a:lnTo>
                  <a:lnTo>
                    <a:pt x="28135" y="0"/>
                  </a:lnTo>
                  <a:close/>
                </a:path>
              </a:pathLst>
            </a:custGeom>
            <a:solidFill>
              <a:srgbClr val="161616"/>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nchor="ctr"/>
            <a:lstStyle/>
            <a:p>
              <a:endParaRPr lang="zh-CN" altLang="en-US"/>
            </a:p>
          </p:txBody>
        </p:sp>
        <p:sp>
          <p:nvSpPr>
            <p:cNvPr id="50" name="任意多边形 9"/>
            <p:cNvSpPr>
              <a:spLocks noChangeArrowheads="1"/>
            </p:cNvSpPr>
            <p:nvPr/>
          </p:nvSpPr>
          <p:spPr bwMode="auto">
            <a:xfrm rot="10800000">
              <a:off x="9617751" y="212463"/>
              <a:ext cx="1068996" cy="787766"/>
            </a:xfrm>
            <a:custGeom>
              <a:avLst/>
              <a:gdLst>
                <a:gd name="T0" fmla="*/ 0 w 1069145"/>
                <a:gd name="T1" fmla="*/ 0 h 787791"/>
                <a:gd name="T2" fmla="*/ 1055077 w 1069145"/>
                <a:gd name="T3" fmla="*/ 295422 h 787791"/>
                <a:gd name="T4" fmla="*/ 1069145 w 1069145"/>
                <a:gd name="T5" fmla="*/ 787791 h 787791"/>
                <a:gd name="T6" fmla="*/ 0 w 1069145"/>
                <a:gd name="T7" fmla="*/ 0 h 787791"/>
                <a:gd name="T8" fmla="*/ 0 60000 65536"/>
                <a:gd name="T9" fmla="*/ 0 60000 65536"/>
                <a:gd name="T10" fmla="*/ 0 60000 65536"/>
                <a:gd name="T11" fmla="*/ 0 60000 65536"/>
                <a:gd name="T12" fmla="*/ 0 w 1069145"/>
                <a:gd name="T13" fmla="*/ 0 h 787791"/>
                <a:gd name="T14" fmla="*/ 1069145 w 1069145"/>
                <a:gd name="T15" fmla="*/ 787791 h 787791"/>
              </a:gdLst>
              <a:ahLst/>
              <a:cxnLst>
                <a:cxn ang="T8">
                  <a:pos x="T0" y="T1"/>
                </a:cxn>
                <a:cxn ang="T9">
                  <a:pos x="T2" y="T3"/>
                </a:cxn>
                <a:cxn ang="T10">
                  <a:pos x="T4" y="T5"/>
                </a:cxn>
                <a:cxn ang="T11">
                  <a:pos x="T6" y="T7"/>
                </a:cxn>
              </a:cxnLst>
              <a:rect l="T12" t="T13" r="T14" b="T15"/>
              <a:pathLst>
                <a:path w="1069145" h="787791">
                  <a:moveTo>
                    <a:pt x="0" y="0"/>
                  </a:moveTo>
                  <a:lnTo>
                    <a:pt x="1055077" y="295422"/>
                  </a:lnTo>
                  <a:lnTo>
                    <a:pt x="1069145" y="787791"/>
                  </a:lnTo>
                  <a:lnTo>
                    <a:pt x="0" y="0"/>
                  </a:lnTo>
                  <a:close/>
                </a:path>
              </a:pathLst>
            </a:custGeom>
            <a:solidFill>
              <a:srgbClr val="0D0D0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nchor="ctr"/>
            <a:lstStyle/>
            <a:p>
              <a:endParaRPr lang="zh-CN" altLang="en-US"/>
            </a:p>
          </p:txBody>
        </p:sp>
        <p:sp>
          <p:nvSpPr>
            <p:cNvPr id="51" name="任意多边形 10"/>
            <p:cNvSpPr>
              <a:spLocks noChangeArrowheads="1"/>
            </p:cNvSpPr>
            <p:nvPr/>
          </p:nvSpPr>
          <p:spPr bwMode="auto">
            <a:xfrm rot="10800000">
              <a:off x="8154914" y="226530"/>
              <a:ext cx="1505033" cy="1055043"/>
            </a:xfrm>
            <a:custGeom>
              <a:avLst/>
              <a:gdLst>
                <a:gd name="T0" fmla="*/ 0 w 1505243"/>
                <a:gd name="T1" fmla="*/ 590844 h 1055077"/>
                <a:gd name="T2" fmla="*/ 1505243 w 1505243"/>
                <a:gd name="T3" fmla="*/ 0 h 1055077"/>
                <a:gd name="T4" fmla="*/ 28135 w 1505243"/>
                <a:gd name="T5" fmla="*/ 1055077 h 1055077"/>
                <a:gd name="T6" fmla="*/ 0 w 1505243"/>
                <a:gd name="T7" fmla="*/ 590844 h 1055077"/>
                <a:gd name="T8" fmla="*/ 0 60000 65536"/>
                <a:gd name="T9" fmla="*/ 0 60000 65536"/>
                <a:gd name="T10" fmla="*/ 0 60000 65536"/>
                <a:gd name="T11" fmla="*/ 0 60000 65536"/>
                <a:gd name="T12" fmla="*/ 0 w 1505243"/>
                <a:gd name="T13" fmla="*/ 0 h 1055077"/>
                <a:gd name="T14" fmla="*/ 1505243 w 1505243"/>
                <a:gd name="T15" fmla="*/ 1055077 h 1055077"/>
              </a:gdLst>
              <a:ahLst/>
              <a:cxnLst>
                <a:cxn ang="T8">
                  <a:pos x="T0" y="T1"/>
                </a:cxn>
                <a:cxn ang="T9">
                  <a:pos x="T2" y="T3"/>
                </a:cxn>
                <a:cxn ang="T10">
                  <a:pos x="T4" y="T5"/>
                </a:cxn>
                <a:cxn ang="T11">
                  <a:pos x="T6" y="T7"/>
                </a:cxn>
              </a:cxnLst>
              <a:rect l="T12" t="T13" r="T14" b="T15"/>
              <a:pathLst>
                <a:path w="1505243" h="1055077">
                  <a:moveTo>
                    <a:pt x="0" y="590844"/>
                  </a:moveTo>
                  <a:lnTo>
                    <a:pt x="1505243" y="0"/>
                  </a:lnTo>
                  <a:lnTo>
                    <a:pt x="28135" y="1055077"/>
                  </a:lnTo>
                  <a:lnTo>
                    <a:pt x="0" y="590844"/>
                  </a:lnTo>
                  <a:close/>
                </a:path>
              </a:pathLst>
            </a:custGeom>
            <a:solidFill>
              <a:srgbClr val="161616"/>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nchor="ctr"/>
            <a:lstStyle/>
            <a:p>
              <a:endParaRPr lang="zh-CN" altLang="en-US"/>
            </a:p>
          </p:txBody>
        </p:sp>
        <p:sp>
          <p:nvSpPr>
            <p:cNvPr id="52" name="任意多边形 31"/>
            <p:cNvSpPr>
              <a:spLocks noChangeArrowheads="1"/>
            </p:cNvSpPr>
            <p:nvPr/>
          </p:nvSpPr>
          <p:spPr bwMode="auto">
            <a:xfrm rot="10800000">
              <a:off x="6706144" y="564143"/>
              <a:ext cx="1462836" cy="731497"/>
            </a:xfrm>
            <a:custGeom>
              <a:avLst/>
              <a:gdLst>
                <a:gd name="T0" fmla="*/ 0 w 1463040"/>
                <a:gd name="T1" fmla="*/ 0 h 731520"/>
                <a:gd name="T2" fmla="*/ 1406770 w 1463040"/>
                <a:gd name="T3" fmla="*/ 281354 h 731520"/>
                <a:gd name="T4" fmla="*/ 1463040 w 1463040"/>
                <a:gd name="T5" fmla="*/ 731520 h 731520"/>
                <a:gd name="T6" fmla="*/ 0 w 1463040"/>
                <a:gd name="T7" fmla="*/ 0 h 731520"/>
                <a:gd name="T8" fmla="*/ 0 60000 65536"/>
                <a:gd name="T9" fmla="*/ 0 60000 65536"/>
                <a:gd name="T10" fmla="*/ 0 60000 65536"/>
                <a:gd name="T11" fmla="*/ 0 60000 65536"/>
                <a:gd name="T12" fmla="*/ 0 w 1463040"/>
                <a:gd name="T13" fmla="*/ 0 h 731520"/>
                <a:gd name="T14" fmla="*/ 1463040 w 1463040"/>
                <a:gd name="T15" fmla="*/ 731520 h 731520"/>
              </a:gdLst>
              <a:ahLst/>
              <a:cxnLst>
                <a:cxn ang="T8">
                  <a:pos x="T0" y="T1"/>
                </a:cxn>
                <a:cxn ang="T9">
                  <a:pos x="T2" y="T3"/>
                </a:cxn>
                <a:cxn ang="T10">
                  <a:pos x="T4" y="T5"/>
                </a:cxn>
                <a:cxn ang="T11">
                  <a:pos x="T6" y="T7"/>
                </a:cxn>
              </a:cxnLst>
              <a:rect l="T12" t="T13" r="T14" b="T15"/>
              <a:pathLst>
                <a:path w="1463040" h="731520">
                  <a:moveTo>
                    <a:pt x="0" y="0"/>
                  </a:moveTo>
                  <a:lnTo>
                    <a:pt x="1406770" y="281354"/>
                  </a:lnTo>
                  <a:lnTo>
                    <a:pt x="1463040" y="731520"/>
                  </a:lnTo>
                  <a:lnTo>
                    <a:pt x="0" y="0"/>
                  </a:lnTo>
                  <a:close/>
                </a:path>
              </a:pathLst>
            </a:custGeom>
            <a:solidFill>
              <a:srgbClr val="0D0D0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nchor="ctr"/>
            <a:lstStyle/>
            <a:p>
              <a:endParaRPr lang="zh-CN" altLang="en-US"/>
            </a:p>
          </p:txBody>
        </p:sp>
        <p:sp>
          <p:nvSpPr>
            <p:cNvPr id="53" name="任意多边形 32"/>
            <p:cNvSpPr>
              <a:spLocks noChangeArrowheads="1"/>
            </p:cNvSpPr>
            <p:nvPr/>
          </p:nvSpPr>
          <p:spPr bwMode="auto">
            <a:xfrm rot="10800000">
              <a:off x="6171645" y="578211"/>
              <a:ext cx="618894" cy="1012842"/>
            </a:xfrm>
            <a:custGeom>
              <a:avLst/>
              <a:gdLst>
                <a:gd name="T0" fmla="*/ 0 w 618980"/>
                <a:gd name="T1" fmla="*/ 576775 h 1012874"/>
                <a:gd name="T2" fmla="*/ 618980 w 618980"/>
                <a:gd name="T3" fmla="*/ 0 h 1012874"/>
                <a:gd name="T4" fmla="*/ 84407 w 618980"/>
                <a:gd name="T5" fmla="*/ 1012874 h 1012874"/>
                <a:gd name="T6" fmla="*/ 0 w 618980"/>
                <a:gd name="T7" fmla="*/ 576775 h 1012874"/>
                <a:gd name="T8" fmla="*/ 0 60000 65536"/>
                <a:gd name="T9" fmla="*/ 0 60000 65536"/>
                <a:gd name="T10" fmla="*/ 0 60000 65536"/>
                <a:gd name="T11" fmla="*/ 0 60000 65536"/>
                <a:gd name="T12" fmla="*/ 0 w 618980"/>
                <a:gd name="T13" fmla="*/ 0 h 1012874"/>
                <a:gd name="T14" fmla="*/ 618980 w 618980"/>
                <a:gd name="T15" fmla="*/ 1012874 h 1012874"/>
              </a:gdLst>
              <a:ahLst/>
              <a:cxnLst>
                <a:cxn ang="T8">
                  <a:pos x="T0" y="T1"/>
                </a:cxn>
                <a:cxn ang="T9">
                  <a:pos x="T2" y="T3"/>
                </a:cxn>
                <a:cxn ang="T10">
                  <a:pos x="T4" y="T5"/>
                </a:cxn>
                <a:cxn ang="T11">
                  <a:pos x="T6" y="T7"/>
                </a:cxn>
              </a:cxnLst>
              <a:rect l="T12" t="T13" r="T14" b="T15"/>
              <a:pathLst>
                <a:path w="618980" h="1012874">
                  <a:moveTo>
                    <a:pt x="0" y="576775"/>
                  </a:moveTo>
                  <a:lnTo>
                    <a:pt x="618980" y="0"/>
                  </a:lnTo>
                  <a:lnTo>
                    <a:pt x="84407" y="1012874"/>
                  </a:lnTo>
                  <a:lnTo>
                    <a:pt x="0" y="576775"/>
                  </a:lnTo>
                  <a:close/>
                </a:path>
              </a:pathLst>
            </a:custGeom>
            <a:solidFill>
              <a:srgbClr val="161616"/>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nchor="ctr"/>
            <a:lstStyle/>
            <a:p>
              <a:endParaRPr lang="zh-CN" altLang="en-US"/>
            </a:p>
          </p:txBody>
        </p:sp>
        <p:sp>
          <p:nvSpPr>
            <p:cNvPr id="54" name="任意多边形 33"/>
            <p:cNvSpPr>
              <a:spLocks noChangeArrowheads="1"/>
            </p:cNvSpPr>
            <p:nvPr/>
          </p:nvSpPr>
          <p:spPr bwMode="auto">
            <a:xfrm rot="10800000">
              <a:off x="5187044" y="339069"/>
              <a:ext cx="984601" cy="1251984"/>
            </a:xfrm>
            <a:custGeom>
              <a:avLst/>
              <a:gdLst>
                <a:gd name="T0" fmla="*/ 0 w 984738"/>
                <a:gd name="T1" fmla="*/ 0 h 1252024"/>
                <a:gd name="T2" fmla="*/ 984738 w 984738"/>
                <a:gd name="T3" fmla="*/ 745587 h 1252024"/>
                <a:gd name="T4" fmla="*/ 970670 w 984738"/>
                <a:gd name="T5" fmla="*/ 1252024 h 1252024"/>
                <a:gd name="T6" fmla="*/ 0 w 984738"/>
                <a:gd name="T7" fmla="*/ 0 h 1252024"/>
                <a:gd name="T8" fmla="*/ 0 60000 65536"/>
                <a:gd name="T9" fmla="*/ 0 60000 65536"/>
                <a:gd name="T10" fmla="*/ 0 60000 65536"/>
                <a:gd name="T11" fmla="*/ 0 60000 65536"/>
                <a:gd name="T12" fmla="*/ 0 w 984738"/>
                <a:gd name="T13" fmla="*/ 0 h 1252024"/>
                <a:gd name="T14" fmla="*/ 984738 w 984738"/>
                <a:gd name="T15" fmla="*/ 1252024 h 1252024"/>
              </a:gdLst>
              <a:ahLst/>
              <a:cxnLst>
                <a:cxn ang="T8">
                  <a:pos x="T0" y="T1"/>
                </a:cxn>
                <a:cxn ang="T9">
                  <a:pos x="T2" y="T3"/>
                </a:cxn>
                <a:cxn ang="T10">
                  <a:pos x="T4" y="T5"/>
                </a:cxn>
                <a:cxn ang="T11">
                  <a:pos x="T6" y="T7"/>
                </a:cxn>
              </a:cxnLst>
              <a:rect l="T12" t="T13" r="T14" b="T15"/>
              <a:pathLst>
                <a:path w="984738" h="1252024">
                  <a:moveTo>
                    <a:pt x="0" y="0"/>
                  </a:moveTo>
                  <a:lnTo>
                    <a:pt x="984738" y="745587"/>
                  </a:lnTo>
                  <a:lnTo>
                    <a:pt x="970670" y="1252024"/>
                  </a:lnTo>
                  <a:lnTo>
                    <a:pt x="0" y="0"/>
                  </a:lnTo>
                  <a:close/>
                </a:path>
              </a:pathLst>
            </a:custGeom>
            <a:solidFill>
              <a:srgbClr val="0D0D0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nchor="ctr"/>
            <a:lstStyle/>
            <a:p>
              <a:endParaRPr lang="zh-CN" altLang="en-US"/>
            </a:p>
          </p:txBody>
        </p:sp>
        <p:sp>
          <p:nvSpPr>
            <p:cNvPr id="55" name="任意多边形 34"/>
            <p:cNvSpPr>
              <a:spLocks noChangeArrowheads="1"/>
            </p:cNvSpPr>
            <p:nvPr/>
          </p:nvSpPr>
          <p:spPr bwMode="auto">
            <a:xfrm rot="10800000">
              <a:off x="4736942" y="873623"/>
              <a:ext cx="478234" cy="492354"/>
            </a:xfrm>
            <a:custGeom>
              <a:avLst/>
              <a:gdLst>
                <a:gd name="T0" fmla="*/ 0 w 478301"/>
                <a:gd name="T1" fmla="*/ 492370 h 492370"/>
                <a:gd name="T2" fmla="*/ 0 w 478301"/>
                <a:gd name="T3" fmla="*/ 492370 h 492370"/>
                <a:gd name="T4" fmla="*/ 478301 w 478301"/>
                <a:gd name="T5" fmla="*/ 0 h 492370"/>
                <a:gd name="T6" fmla="*/ 0 60000 65536"/>
                <a:gd name="T7" fmla="*/ 0 60000 65536"/>
                <a:gd name="T8" fmla="*/ 0 60000 65536"/>
                <a:gd name="T9" fmla="*/ 0 w 478301"/>
                <a:gd name="T10" fmla="*/ 0 h 492370"/>
                <a:gd name="T11" fmla="*/ 478301 w 478301"/>
                <a:gd name="T12" fmla="*/ 492370 h 492370"/>
              </a:gdLst>
              <a:ahLst/>
              <a:cxnLst>
                <a:cxn ang="T6">
                  <a:pos x="T0" y="T1"/>
                </a:cxn>
                <a:cxn ang="T7">
                  <a:pos x="T2" y="T3"/>
                </a:cxn>
                <a:cxn ang="T8">
                  <a:pos x="T4" y="T5"/>
                </a:cxn>
              </a:cxnLst>
              <a:rect l="T9" t="T10" r="T11" b="T12"/>
              <a:pathLst>
                <a:path w="478301" h="492370">
                  <a:moveTo>
                    <a:pt x="0" y="492370"/>
                  </a:moveTo>
                  <a:lnTo>
                    <a:pt x="0" y="492370"/>
                  </a:lnTo>
                  <a:lnTo>
                    <a:pt x="478301" y="0"/>
                  </a:lnTo>
                </a:path>
              </a:pathLst>
            </a:cu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p>
              <a:endParaRPr lang="zh-CN" altLang="en-US"/>
            </a:p>
          </p:txBody>
        </p:sp>
        <p:sp>
          <p:nvSpPr>
            <p:cNvPr id="56" name="任意多边形 35"/>
            <p:cNvSpPr>
              <a:spLocks noChangeArrowheads="1"/>
            </p:cNvSpPr>
            <p:nvPr/>
          </p:nvSpPr>
          <p:spPr bwMode="auto">
            <a:xfrm rot="10800000">
              <a:off x="4765073" y="395337"/>
              <a:ext cx="450103" cy="872169"/>
            </a:xfrm>
            <a:custGeom>
              <a:avLst/>
              <a:gdLst>
                <a:gd name="T0" fmla="*/ 0 w 450166"/>
                <a:gd name="T1" fmla="*/ 872197 h 872197"/>
                <a:gd name="T2" fmla="*/ 450166 w 450166"/>
                <a:gd name="T3" fmla="*/ 0 h 872197"/>
                <a:gd name="T4" fmla="*/ 0 60000 65536"/>
                <a:gd name="T5" fmla="*/ 0 60000 65536"/>
                <a:gd name="T6" fmla="*/ 0 w 450166"/>
                <a:gd name="T7" fmla="*/ 0 h 872197"/>
                <a:gd name="T8" fmla="*/ 450166 w 450166"/>
                <a:gd name="T9" fmla="*/ 872197 h 872197"/>
              </a:gdLst>
              <a:ahLst/>
              <a:cxnLst>
                <a:cxn ang="T4">
                  <a:pos x="T0" y="T1"/>
                </a:cxn>
                <a:cxn ang="T5">
                  <a:pos x="T2" y="T3"/>
                </a:cxn>
              </a:cxnLst>
              <a:rect l="T6" t="T7" r="T8" b="T9"/>
              <a:pathLst>
                <a:path w="450166" h="872197">
                  <a:moveTo>
                    <a:pt x="0" y="872197"/>
                  </a:moveTo>
                  <a:lnTo>
                    <a:pt x="450166" y="0"/>
                  </a:lnTo>
                </a:path>
              </a:pathLst>
            </a:cu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p>
              <a:endParaRPr lang="zh-CN" altLang="en-US"/>
            </a:p>
          </p:txBody>
        </p:sp>
        <p:sp>
          <p:nvSpPr>
            <p:cNvPr id="57" name="任意多边形 36"/>
            <p:cNvSpPr>
              <a:spLocks noChangeArrowheads="1"/>
            </p:cNvSpPr>
            <p:nvPr/>
          </p:nvSpPr>
          <p:spPr bwMode="auto">
            <a:xfrm rot="10800000">
              <a:off x="4736942" y="325000"/>
              <a:ext cx="478234" cy="956574"/>
            </a:xfrm>
            <a:custGeom>
              <a:avLst/>
              <a:gdLst>
                <a:gd name="T0" fmla="*/ 0 w 478301"/>
                <a:gd name="T1" fmla="*/ 422031 h 956604"/>
                <a:gd name="T2" fmla="*/ 478301 w 478301"/>
                <a:gd name="T3" fmla="*/ 0 h 956604"/>
                <a:gd name="T4" fmla="*/ 14067 w 478301"/>
                <a:gd name="T5" fmla="*/ 956604 h 956604"/>
                <a:gd name="T6" fmla="*/ 0 w 478301"/>
                <a:gd name="T7" fmla="*/ 422031 h 956604"/>
                <a:gd name="T8" fmla="*/ 0 60000 65536"/>
                <a:gd name="T9" fmla="*/ 0 60000 65536"/>
                <a:gd name="T10" fmla="*/ 0 60000 65536"/>
                <a:gd name="T11" fmla="*/ 0 60000 65536"/>
                <a:gd name="T12" fmla="*/ 0 w 478301"/>
                <a:gd name="T13" fmla="*/ 0 h 956604"/>
                <a:gd name="T14" fmla="*/ 478301 w 478301"/>
                <a:gd name="T15" fmla="*/ 956604 h 956604"/>
              </a:gdLst>
              <a:ahLst/>
              <a:cxnLst>
                <a:cxn ang="T8">
                  <a:pos x="T0" y="T1"/>
                </a:cxn>
                <a:cxn ang="T9">
                  <a:pos x="T2" y="T3"/>
                </a:cxn>
                <a:cxn ang="T10">
                  <a:pos x="T4" y="T5"/>
                </a:cxn>
                <a:cxn ang="T11">
                  <a:pos x="T6" y="T7"/>
                </a:cxn>
              </a:cxnLst>
              <a:rect l="T12" t="T13" r="T14" b="T15"/>
              <a:pathLst>
                <a:path w="478301" h="956604">
                  <a:moveTo>
                    <a:pt x="0" y="422031"/>
                  </a:moveTo>
                  <a:lnTo>
                    <a:pt x="478301" y="0"/>
                  </a:lnTo>
                  <a:lnTo>
                    <a:pt x="14067" y="956604"/>
                  </a:lnTo>
                  <a:lnTo>
                    <a:pt x="0" y="422031"/>
                  </a:lnTo>
                  <a:close/>
                </a:path>
              </a:pathLst>
            </a:custGeom>
            <a:solidFill>
              <a:srgbClr val="161616"/>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nchor="ctr"/>
            <a:lstStyle/>
            <a:p>
              <a:endParaRPr lang="zh-CN" altLang="en-US"/>
            </a:p>
          </p:txBody>
        </p:sp>
        <p:sp>
          <p:nvSpPr>
            <p:cNvPr id="58" name="任意多边形 37"/>
            <p:cNvSpPr>
              <a:spLocks noChangeArrowheads="1"/>
            </p:cNvSpPr>
            <p:nvPr/>
          </p:nvSpPr>
          <p:spPr bwMode="auto">
            <a:xfrm rot="10800000">
              <a:off x="3865420" y="395338"/>
              <a:ext cx="858009" cy="886236"/>
            </a:xfrm>
            <a:custGeom>
              <a:avLst/>
              <a:gdLst>
                <a:gd name="T0" fmla="*/ 0 w 858129"/>
                <a:gd name="T1" fmla="*/ 0 h 886264"/>
                <a:gd name="T2" fmla="*/ 858129 w 858129"/>
                <a:gd name="T3" fmla="*/ 393895 h 886264"/>
                <a:gd name="T4" fmla="*/ 675249 w 858129"/>
                <a:gd name="T5" fmla="*/ 886264 h 886264"/>
                <a:gd name="T6" fmla="*/ 0 w 858129"/>
                <a:gd name="T7" fmla="*/ 0 h 886264"/>
                <a:gd name="T8" fmla="*/ 0 60000 65536"/>
                <a:gd name="T9" fmla="*/ 0 60000 65536"/>
                <a:gd name="T10" fmla="*/ 0 60000 65536"/>
                <a:gd name="T11" fmla="*/ 0 60000 65536"/>
                <a:gd name="T12" fmla="*/ 0 w 858129"/>
                <a:gd name="T13" fmla="*/ 0 h 886264"/>
                <a:gd name="T14" fmla="*/ 858129 w 858129"/>
                <a:gd name="T15" fmla="*/ 886264 h 886264"/>
              </a:gdLst>
              <a:ahLst/>
              <a:cxnLst>
                <a:cxn ang="T8">
                  <a:pos x="T0" y="T1"/>
                </a:cxn>
                <a:cxn ang="T9">
                  <a:pos x="T2" y="T3"/>
                </a:cxn>
                <a:cxn ang="T10">
                  <a:pos x="T4" y="T5"/>
                </a:cxn>
                <a:cxn ang="T11">
                  <a:pos x="T6" y="T7"/>
                </a:cxn>
              </a:cxnLst>
              <a:rect l="T12" t="T13" r="T14" b="T15"/>
              <a:pathLst>
                <a:path w="858129" h="886264">
                  <a:moveTo>
                    <a:pt x="0" y="0"/>
                  </a:moveTo>
                  <a:lnTo>
                    <a:pt x="858129" y="393895"/>
                  </a:lnTo>
                  <a:lnTo>
                    <a:pt x="675249" y="886264"/>
                  </a:lnTo>
                  <a:lnTo>
                    <a:pt x="0" y="0"/>
                  </a:lnTo>
                  <a:close/>
                </a:path>
              </a:pathLst>
            </a:custGeom>
            <a:solidFill>
              <a:srgbClr val="0D0D0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nchor="ctr"/>
            <a:lstStyle/>
            <a:p>
              <a:endParaRPr lang="zh-CN" altLang="en-US"/>
            </a:p>
          </p:txBody>
        </p:sp>
        <p:sp>
          <p:nvSpPr>
            <p:cNvPr id="59" name="任意多边形 38"/>
            <p:cNvSpPr>
              <a:spLocks noChangeArrowheads="1"/>
            </p:cNvSpPr>
            <p:nvPr/>
          </p:nvSpPr>
          <p:spPr bwMode="auto">
            <a:xfrm rot="10800000">
              <a:off x="3836734" y="381216"/>
              <a:ext cx="210987" cy="14121"/>
            </a:xfrm>
            <a:custGeom>
              <a:avLst/>
              <a:gdLst>
                <a:gd name="T0" fmla="*/ 0 w 211016"/>
                <a:gd name="T1" fmla="*/ 0 h 14121"/>
                <a:gd name="T2" fmla="*/ 0 w 211016"/>
                <a:gd name="T3" fmla="*/ 0 h 14121"/>
                <a:gd name="T4" fmla="*/ 211016 w 211016"/>
                <a:gd name="T5" fmla="*/ 14068 h 14121"/>
                <a:gd name="T6" fmla="*/ 0 60000 65536"/>
                <a:gd name="T7" fmla="*/ 0 60000 65536"/>
                <a:gd name="T8" fmla="*/ 0 60000 65536"/>
                <a:gd name="T9" fmla="*/ 0 w 211016"/>
                <a:gd name="T10" fmla="*/ 0 h 14121"/>
                <a:gd name="T11" fmla="*/ 211016 w 211016"/>
                <a:gd name="T12" fmla="*/ 14121 h 14121"/>
              </a:gdLst>
              <a:ahLst/>
              <a:cxnLst>
                <a:cxn ang="T6">
                  <a:pos x="T0" y="T1"/>
                </a:cxn>
                <a:cxn ang="T7">
                  <a:pos x="T2" y="T3"/>
                </a:cxn>
                <a:cxn ang="T8">
                  <a:pos x="T4" y="T5"/>
                </a:cxn>
              </a:cxnLst>
              <a:rect l="T9" t="T10" r="T11" b="T12"/>
              <a:pathLst>
                <a:path w="211016" h="14121">
                  <a:moveTo>
                    <a:pt x="0" y="0"/>
                  </a:moveTo>
                  <a:lnTo>
                    <a:pt x="0" y="0"/>
                  </a:lnTo>
                  <a:cubicBezTo>
                    <a:pt x="173425" y="15766"/>
                    <a:pt x="102951" y="14068"/>
                    <a:pt x="211016" y="14068"/>
                  </a:cubicBezTo>
                </a:path>
              </a:pathLst>
            </a:cu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p>
              <a:endParaRPr lang="zh-CN" altLang="en-US"/>
            </a:p>
          </p:txBody>
        </p:sp>
        <p:sp>
          <p:nvSpPr>
            <p:cNvPr id="60" name="任意多边形 39"/>
            <p:cNvSpPr>
              <a:spLocks noChangeArrowheads="1"/>
            </p:cNvSpPr>
            <p:nvPr/>
          </p:nvSpPr>
          <p:spPr bwMode="auto">
            <a:xfrm rot="10800000">
              <a:off x="2795870" y="367203"/>
              <a:ext cx="1237785" cy="928437"/>
            </a:xfrm>
            <a:custGeom>
              <a:avLst/>
              <a:gdLst>
                <a:gd name="T0" fmla="*/ 140677 w 1237957"/>
                <a:gd name="T1" fmla="*/ 407963 h 928467"/>
                <a:gd name="T2" fmla="*/ 1237957 w 1237957"/>
                <a:gd name="T3" fmla="*/ 0 h 928467"/>
                <a:gd name="T4" fmla="*/ 0 w 1237957"/>
                <a:gd name="T5" fmla="*/ 928467 h 928467"/>
                <a:gd name="T6" fmla="*/ 140677 w 1237957"/>
                <a:gd name="T7" fmla="*/ 407963 h 928467"/>
                <a:gd name="T8" fmla="*/ 0 60000 65536"/>
                <a:gd name="T9" fmla="*/ 0 60000 65536"/>
                <a:gd name="T10" fmla="*/ 0 60000 65536"/>
                <a:gd name="T11" fmla="*/ 0 60000 65536"/>
                <a:gd name="T12" fmla="*/ 0 w 1237957"/>
                <a:gd name="T13" fmla="*/ 0 h 928467"/>
                <a:gd name="T14" fmla="*/ 1237957 w 1237957"/>
                <a:gd name="T15" fmla="*/ 928467 h 928467"/>
              </a:gdLst>
              <a:ahLst/>
              <a:cxnLst>
                <a:cxn ang="T8">
                  <a:pos x="T0" y="T1"/>
                </a:cxn>
                <a:cxn ang="T9">
                  <a:pos x="T2" y="T3"/>
                </a:cxn>
                <a:cxn ang="T10">
                  <a:pos x="T4" y="T5"/>
                </a:cxn>
                <a:cxn ang="T11">
                  <a:pos x="T6" y="T7"/>
                </a:cxn>
              </a:cxnLst>
              <a:rect l="T12" t="T13" r="T14" b="T15"/>
              <a:pathLst>
                <a:path w="1237957" h="928467">
                  <a:moveTo>
                    <a:pt x="140677" y="407963"/>
                  </a:moveTo>
                  <a:lnTo>
                    <a:pt x="1237957" y="0"/>
                  </a:lnTo>
                  <a:lnTo>
                    <a:pt x="0" y="928467"/>
                  </a:lnTo>
                  <a:lnTo>
                    <a:pt x="140677" y="407963"/>
                  </a:lnTo>
                  <a:close/>
                </a:path>
              </a:pathLst>
            </a:custGeom>
            <a:solidFill>
              <a:srgbClr val="161616"/>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nchor="ctr"/>
            <a:lstStyle/>
            <a:p>
              <a:endParaRPr lang="zh-CN" altLang="en-US"/>
            </a:p>
          </p:txBody>
        </p:sp>
        <p:sp>
          <p:nvSpPr>
            <p:cNvPr id="61" name="任意多边形 40"/>
            <p:cNvSpPr>
              <a:spLocks noChangeArrowheads="1"/>
            </p:cNvSpPr>
            <p:nvPr/>
          </p:nvSpPr>
          <p:spPr bwMode="auto">
            <a:xfrm rot="10800000">
              <a:off x="-17276" y="550077"/>
              <a:ext cx="1575362" cy="2503969"/>
            </a:xfrm>
            <a:custGeom>
              <a:avLst/>
              <a:gdLst>
                <a:gd name="T0" fmla="*/ 126609 w 1575581"/>
                <a:gd name="T1" fmla="*/ 2433711 h 2504049"/>
                <a:gd name="T2" fmla="*/ 0 w 1575581"/>
                <a:gd name="T3" fmla="*/ 1871006 h 2504049"/>
                <a:gd name="T4" fmla="*/ 1575581 w 1575581"/>
                <a:gd name="T5" fmla="*/ 0 h 2504049"/>
                <a:gd name="T6" fmla="*/ 126609 w 1575581"/>
                <a:gd name="T7" fmla="*/ 2504049 h 2504049"/>
                <a:gd name="T8" fmla="*/ 126609 w 1575581"/>
                <a:gd name="T9" fmla="*/ 2433711 h 2504049"/>
                <a:gd name="T10" fmla="*/ 0 60000 65536"/>
                <a:gd name="T11" fmla="*/ 0 60000 65536"/>
                <a:gd name="T12" fmla="*/ 0 60000 65536"/>
                <a:gd name="T13" fmla="*/ 0 60000 65536"/>
                <a:gd name="T14" fmla="*/ 0 60000 65536"/>
                <a:gd name="T15" fmla="*/ 0 w 1575581"/>
                <a:gd name="T16" fmla="*/ 0 h 2504049"/>
                <a:gd name="T17" fmla="*/ 1575581 w 1575581"/>
                <a:gd name="T18" fmla="*/ 2504049 h 2504049"/>
              </a:gdLst>
              <a:ahLst/>
              <a:cxnLst>
                <a:cxn ang="T10">
                  <a:pos x="T0" y="T1"/>
                </a:cxn>
                <a:cxn ang="T11">
                  <a:pos x="T2" y="T3"/>
                </a:cxn>
                <a:cxn ang="T12">
                  <a:pos x="T4" y="T5"/>
                </a:cxn>
                <a:cxn ang="T13">
                  <a:pos x="T6" y="T7"/>
                </a:cxn>
                <a:cxn ang="T14">
                  <a:pos x="T8" y="T9"/>
                </a:cxn>
              </a:cxnLst>
              <a:rect l="T15" t="T16" r="T17" b="T18"/>
              <a:pathLst>
                <a:path w="1575581" h="2504049">
                  <a:moveTo>
                    <a:pt x="126609" y="2433711"/>
                  </a:moveTo>
                  <a:lnTo>
                    <a:pt x="0" y="1871004"/>
                  </a:lnTo>
                  <a:lnTo>
                    <a:pt x="1575581" y="0"/>
                  </a:lnTo>
                  <a:lnTo>
                    <a:pt x="126609" y="2504049"/>
                  </a:lnTo>
                  <a:lnTo>
                    <a:pt x="126609" y="2433711"/>
                  </a:lnTo>
                  <a:close/>
                </a:path>
              </a:pathLst>
            </a:custGeom>
            <a:solidFill>
              <a:srgbClr val="161616"/>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nchor="ctr"/>
            <a:lstStyle/>
            <a:p>
              <a:endParaRPr lang="zh-CN" altLang="en-US"/>
            </a:p>
          </p:txBody>
        </p:sp>
        <p:sp>
          <p:nvSpPr>
            <p:cNvPr id="62" name="任意多边形 41"/>
            <p:cNvSpPr>
              <a:spLocks noChangeArrowheads="1"/>
            </p:cNvSpPr>
            <p:nvPr/>
          </p:nvSpPr>
          <p:spPr bwMode="auto">
            <a:xfrm rot="10800000">
              <a:off x="1403362" y="564143"/>
              <a:ext cx="1378442" cy="759632"/>
            </a:xfrm>
            <a:custGeom>
              <a:avLst/>
              <a:gdLst>
                <a:gd name="T0" fmla="*/ 0 w 1378634"/>
                <a:gd name="T1" fmla="*/ 0 h 759656"/>
                <a:gd name="T2" fmla="*/ 1252025 w 1378634"/>
                <a:gd name="T3" fmla="*/ 168813 h 759656"/>
                <a:gd name="T4" fmla="*/ 1378634 w 1378634"/>
                <a:gd name="T5" fmla="*/ 759656 h 759656"/>
                <a:gd name="T6" fmla="*/ 0 w 1378634"/>
                <a:gd name="T7" fmla="*/ 0 h 759656"/>
                <a:gd name="T8" fmla="*/ 0 60000 65536"/>
                <a:gd name="T9" fmla="*/ 0 60000 65536"/>
                <a:gd name="T10" fmla="*/ 0 60000 65536"/>
                <a:gd name="T11" fmla="*/ 0 60000 65536"/>
                <a:gd name="T12" fmla="*/ 0 w 1378634"/>
                <a:gd name="T13" fmla="*/ 0 h 759656"/>
                <a:gd name="T14" fmla="*/ 1378634 w 1378634"/>
                <a:gd name="T15" fmla="*/ 759656 h 759656"/>
              </a:gdLst>
              <a:ahLst/>
              <a:cxnLst>
                <a:cxn ang="T8">
                  <a:pos x="T0" y="T1"/>
                </a:cxn>
                <a:cxn ang="T9">
                  <a:pos x="T2" y="T3"/>
                </a:cxn>
                <a:cxn ang="T10">
                  <a:pos x="T4" y="T5"/>
                </a:cxn>
                <a:cxn ang="T11">
                  <a:pos x="T6" y="T7"/>
                </a:cxn>
              </a:cxnLst>
              <a:rect l="T12" t="T13" r="T14" b="T15"/>
              <a:pathLst>
                <a:path w="1378634" h="759656">
                  <a:moveTo>
                    <a:pt x="0" y="0"/>
                  </a:moveTo>
                  <a:lnTo>
                    <a:pt x="1252025" y="168813"/>
                  </a:lnTo>
                  <a:lnTo>
                    <a:pt x="1378634" y="759656"/>
                  </a:lnTo>
                  <a:lnTo>
                    <a:pt x="0" y="0"/>
                  </a:lnTo>
                  <a:close/>
                </a:path>
              </a:pathLst>
            </a:custGeom>
            <a:solidFill>
              <a:srgbClr val="0D0D0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nchor="ctr"/>
            <a:lstStyle/>
            <a:p>
              <a:endParaRPr lang="zh-CN" altLang="en-US"/>
            </a:p>
          </p:txBody>
        </p:sp>
      </p:grpSp>
    </p:spTree>
  </p:cSld>
  <p:clrMapOvr>
    <a:masterClrMapping/>
  </p:clrMapOvr>
  <p:transition spd="slow" advTm="3000">
    <p:fade/>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37" name="任意多边形 11"/>
          <p:cNvSpPr>
            <a:spLocks noChangeArrowheads="1"/>
          </p:cNvSpPr>
          <p:nvPr/>
        </p:nvSpPr>
        <p:spPr bwMode="auto">
          <a:xfrm rot="10800000">
            <a:off x="6310945" y="585700"/>
            <a:ext cx="2025729" cy="2630575"/>
          </a:xfrm>
          <a:custGeom>
            <a:avLst/>
            <a:gdLst>
              <a:gd name="T0" fmla="*/ 281354 w 2025748"/>
              <a:gd name="T1" fmla="*/ 1927276 h 2630659"/>
              <a:gd name="T2" fmla="*/ 1702191 w 2025748"/>
              <a:gd name="T3" fmla="*/ 2152357 h 2630659"/>
              <a:gd name="T4" fmla="*/ 1730327 w 2025748"/>
              <a:gd name="T5" fmla="*/ 2630659 h 2630659"/>
              <a:gd name="T6" fmla="*/ 295422 w 2025748"/>
              <a:gd name="T7" fmla="*/ 1941344 h 2630659"/>
              <a:gd name="T8" fmla="*/ 450167 w 2025748"/>
              <a:gd name="T9" fmla="*/ 1969479 h 2630659"/>
              <a:gd name="T10" fmla="*/ 0 w 2025748"/>
              <a:gd name="T11" fmla="*/ 548640 h 2630659"/>
              <a:gd name="T12" fmla="*/ 2011680 w 2025748"/>
              <a:gd name="T13" fmla="*/ 0 h 2630659"/>
              <a:gd name="T14" fmla="*/ 2025748 w 2025748"/>
              <a:gd name="T15" fmla="*/ 70339 h 2630659"/>
              <a:gd name="T16" fmla="*/ 0 60000 65536"/>
              <a:gd name="T17" fmla="*/ 0 60000 65536"/>
              <a:gd name="T18" fmla="*/ 0 60000 65536"/>
              <a:gd name="T19" fmla="*/ 0 60000 65536"/>
              <a:gd name="T20" fmla="*/ 0 60000 65536"/>
              <a:gd name="T21" fmla="*/ 0 60000 65536"/>
              <a:gd name="T22" fmla="*/ 0 60000 65536"/>
              <a:gd name="T23" fmla="*/ 0 60000 65536"/>
              <a:gd name="T24" fmla="*/ 0 w 2025748"/>
              <a:gd name="T25" fmla="*/ 0 h 2630659"/>
              <a:gd name="T26" fmla="*/ 2025748 w 2025748"/>
              <a:gd name="T27" fmla="*/ 2630659 h 2630659"/>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025748" h="2630659">
                <a:moveTo>
                  <a:pt x="281354" y="1927274"/>
                </a:moveTo>
                <a:lnTo>
                  <a:pt x="1702191" y="2152357"/>
                </a:lnTo>
                <a:lnTo>
                  <a:pt x="1730327" y="2630659"/>
                </a:lnTo>
                <a:lnTo>
                  <a:pt x="295422" y="1941342"/>
                </a:lnTo>
                <a:cubicBezTo>
                  <a:pt x="432452" y="1956568"/>
                  <a:pt x="384051" y="1936421"/>
                  <a:pt x="450167" y="1969477"/>
                </a:cubicBezTo>
                <a:lnTo>
                  <a:pt x="0" y="548640"/>
                </a:lnTo>
                <a:lnTo>
                  <a:pt x="2011680" y="0"/>
                </a:lnTo>
                <a:lnTo>
                  <a:pt x="2025748" y="70339"/>
                </a:lnTo>
              </a:path>
            </a:pathLst>
          </a:cu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p>
            <a:endParaRPr lang="zh-CN" altLang="en-US"/>
          </a:p>
        </p:txBody>
      </p:sp>
      <p:sp>
        <p:nvSpPr>
          <p:cNvPr id="25621" name="椭圆 29"/>
          <p:cNvSpPr>
            <a:spLocks noChangeArrowheads="1"/>
          </p:cNvSpPr>
          <p:nvPr/>
        </p:nvSpPr>
        <p:spPr bwMode="auto">
          <a:xfrm>
            <a:off x="1136650" y="1555750"/>
            <a:ext cx="2620963" cy="2620963"/>
          </a:xfrm>
          <a:prstGeom prst="ellipse">
            <a:avLst/>
          </a:prstGeom>
          <a:solidFill>
            <a:schemeClr val="accent5"/>
          </a:solidFill>
          <a:ln w="12700">
            <a:solidFill>
              <a:srgbClr val="485766"/>
            </a:solidFill>
            <a:prstDash val="dash"/>
            <a:miter lim="800000"/>
            <a:headEnd/>
            <a:tailEnd/>
          </a:ln>
        </p:spPr>
        <p:txBody>
          <a:bodyPr anchor="ctr"/>
          <a:lstStyle/>
          <a:p>
            <a:pPr algn="ctr"/>
            <a:endParaRPr lang="zh-CN" altLang="zh-CN">
              <a:solidFill>
                <a:srgbClr val="FFFFFF"/>
              </a:solidFill>
            </a:endParaRPr>
          </a:p>
        </p:txBody>
      </p:sp>
      <p:sp>
        <p:nvSpPr>
          <p:cNvPr id="25622" name="椭圆 30"/>
          <p:cNvSpPr>
            <a:spLocks noChangeArrowheads="1"/>
          </p:cNvSpPr>
          <p:nvPr/>
        </p:nvSpPr>
        <p:spPr bwMode="auto">
          <a:xfrm>
            <a:off x="1282259" y="1701359"/>
            <a:ext cx="2329745" cy="2329745"/>
          </a:xfrm>
          <a:prstGeom prst="ellipse">
            <a:avLst/>
          </a:prstGeom>
          <a:solidFill>
            <a:srgbClr val="2E75B6"/>
          </a:solidFill>
          <a:ln>
            <a:noFill/>
          </a:ln>
          <a:extLst>
            <a:ext uri="{91240B29-F687-4F45-9708-019B960494DF}">
              <a14:hiddenLine xmlns:a14="http://schemas.microsoft.com/office/drawing/2010/main" xmlns="" w="9525">
                <a:solidFill>
                  <a:srgbClr val="000000"/>
                </a:solidFill>
                <a:round/>
                <a:headEnd/>
                <a:tailEnd/>
              </a14:hiddenLine>
            </a:ext>
          </a:extLst>
        </p:spPr>
        <p:txBody>
          <a:bodyPr anchor="ctr"/>
          <a:lstStyle/>
          <a:p>
            <a:pPr algn="ctr"/>
            <a:r>
              <a:rPr lang="zh-CN" altLang="en-US" sz="4400" b="1">
                <a:solidFill>
                  <a:schemeClr val="bg1"/>
                </a:solidFill>
                <a:latin typeface="微软雅黑" pitchFamily="34" charset="-122"/>
                <a:ea typeface="微软雅黑" pitchFamily="34" charset="-122"/>
                <a:sym typeface="微软雅黑" pitchFamily="34" charset="-122"/>
              </a:rPr>
              <a:t>标题</a:t>
            </a:r>
          </a:p>
        </p:txBody>
      </p:sp>
      <p:sp>
        <p:nvSpPr>
          <p:cNvPr id="25619" name="椭圆 43"/>
          <p:cNvSpPr>
            <a:spLocks noChangeArrowheads="1"/>
          </p:cNvSpPr>
          <p:nvPr/>
        </p:nvSpPr>
        <p:spPr bwMode="auto">
          <a:xfrm>
            <a:off x="4786313" y="3895725"/>
            <a:ext cx="2620962" cy="2620963"/>
          </a:xfrm>
          <a:prstGeom prst="ellipse">
            <a:avLst/>
          </a:prstGeom>
          <a:noFill/>
          <a:ln w="12700">
            <a:solidFill>
              <a:srgbClr val="485766"/>
            </a:solidFill>
            <a:prstDash val="dash"/>
            <a:miter lim="800000"/>
            <a:headEnd/>
            <a:tailEnd/>
          </a:ln>
          <a:extLst>
            <a:ext uri="{909E8E84-426E-40DD-AFC4-6F175D3DCCD1}">
              <a14:hiddenFill xmlns:a14="http://schemas.microsoft.com/office/drawing/2010/main" xmlns="">
                <a:solidFill>
                  <a:srgbClr val="FFFFFF"/>
                </a:solidFill>
              </a14:hiddenFill>
            </a:ext>
          </a:extLst>
        </p:spPr>
        <p:txBody>
          <a:bodyPr anchor="ctr"/>
          <a:lstStyle/>
          <a:p>
            <a:pPr algn="ctr"/>
            <a:endParaRPr lang="zh-CN" altLang="zh-CN">
              <a:solidFill>
                <a:srgbClr val="FFFFFF"/>
              </a:solidFill>
            </a:endParaRPr>
          </a:p>
        </p:txBody>
      </p:sp>
      <p:sp>
        <p:nvSpPr>
          <p:cNvPr id="25620" name="椭圆 44"/>
          <p:cNvSpPr>
            <a:spLocks noChangeArrowheads="1"/>
          </p:cNvSpPr>
          <p:nvPr/>
        </p:nvSpPr>
        <p:spPr bwMode="auto">
          <a:xfrm>
            <a:off x="4931922" y="4041334"/>
            <a:ext cx="2329744" cy="2329745"/>
          </a:xfrm>
          <a:prstGeom prst="ellipse">
            <a:avLst/>
          </a:prstGeom>
          <a:solidFill>
            <a:srgbClr val="626262"/>
          </a:solidFill>
          <a:ln>
            <a:noFill/>
          </a:ln>
          <a:extLst>
            <a:ext uri="{91240B29-F687-4F45-9708-019B960494DF}">
              <a14:hiddenLine xmlns:a14="http://schemas.microsoft.com/office/drawing/2010/main" xmlns="" w="9525">
                <a:solidFill>
                  <a:srgbClr val="000000"/>
                </a:solidFill>
                <a:round/>
                <a:headEnd/>
                <a:tailEnd/>
              </a14:hiddenLine>
            </a:ext>
          </a:extLst>
        </p:spPr>
        <p:txBody>
          <a:bodyPr anchor="ctr"/>
          <a:lstStyle/>
          <a:p>
            <a:pPr algn="ctr"/>
            <a:r>
              <a:rPr lang="zh-CN" altLang="en-US" sz="4400" b="1">
                <a:solidFill>
                  <a:schemeClr val="bg1"/>
                </a:solidFill>
                <a:latin typeface="微软雅黑" pitchFamily="34" charset="-122"/>
                <a:ea typeface="微软雅黑" pitchFamily="34" charset="-122"/>
                <a:sym typeface="微软雅黑" pitchFamily="34" charset="-122"/>
              </a:rPr>
              <a:t>标题</a:t>
            </a:r>
          </a:p>
        </p:txBody>
      </p:sp>
      <p:sp>
        <p:nvSpPr>
          <p:cNvPr id="25617" name="椭圆 46"/>
          <p:cNvSpPr>
            <a:spLocks noChangeArrowheads="1"/>
          </p:cNvSpPr>
          <p:nvPr/>
        </p:nvSpPr>
        <p:spPr bwMode="auto">
          <a:xfrm>
            <a:off x="8434388" y="1555750"/>
            <a:ext cx="2620962" cy="2620963"/>
          </a:xfrm>
          <a:prstGeom prst="ellipse">
            <a:avLst/>
          </a:prstGeom>
          <a:solidFill>
            <a:schemeClr val="accent2"/>
          </a:solidFill>
          <a:ln w="12700">
            <a:solidFill>
              <a:srgbClr val="485766"/>
            </a:solidFill>
            <a:prstDash val="dash"/>
            <a:miter lim="800000"/>
            <a:headEnd/>
            <a:tailEnd/>
          </a:ln>
        </p:spPr>
        <p:txBody>
          <a:bodyPr anchor="ctr"/>
          <a:lstStyle/>
          <a:p>
            <a:pPr algn="ctr"/>
            <a:endParaRPr lang="zh-CN" altLang="zh-CN">
              <a:solidFill>
                <a:srgbClr val="FFFFFF"/>
              </a:solidFill>
            </a:endParaRPr>
          </a:p>
        </p:txBody>
      </p:sp>
      <p:sp>
        <p:nvSpPr>
          <p:cNvPr id="25618" name="椭圆 47"/>
          <p:cNvSpPr>
            <a:spLocks noChangeArrowheads="1"/>
          </p:cNvSpPr>
          <p:nvPr/>
        </p:nvSpPr>
        <p:spPr bwMode="auto">
          <a:xfrm>
            <a:off x="8579997" y="1701359"/>
            <a:ext cx="2329744" cy="2329745"/>
          </a:xfrm>
          <a:prstGeom prst="ellipse">
            <a:avLst/>
          </a:prstGeom>
          <a:solidFill>
            <a:srgbClr val="F15937"/>
          </a:solidFill>
          <a:ln>
            <a:noFill/>
          </a:ln>
          <a:extLst>
            <a:ext uri="{91240B29-F687-4F45-9708-019B960494DF}">
              <a14:hiddenLine xmlns:a14="http://schemas.microsoft.com/office/drawing/2010/main" xmlns="" w="9525">
                <a:solidFill>
                  <a:srgbClr val="000000"/>
                </a:solidFill>
                <a:round/>
                <a:headEnd/>
                <a:tailEnd/>
              </a14:hiddenLine>
            </a:ext>
          </a:extLst>
        </p:spPr>
        <p:txBody>
          <a:bodyPr anchor="ctr"/>
          <a:lstStyle/>
          <a:p>
            <a:pPr algn="ctr"/>
            <a:r>
              <a:rPr lang="zh-CN" altLang="en-US" sz="4400" b="1">
                <a:solidFill>
                  <a:schemeClr val="bg1"/>
                </a:solidFill>
                <a:latin typeface="微软雅黑" pitchFamily="34" charset="-122"/>
                <a:ea typeface="微软雅黑" pitchFamily="34" charset="-122"/>
                <a:sym typeface="微软雅黑" pitchFamily="34" charset="-122"/>
              </a:rPr>
              <a:t>标题</a:t>
            </a:r>
          </a:p>
        </p:txBody>
      </p:sp>
      <p:sp>
        <p:nvSpPr>
          <p:cNvPr id="25614" name="燕尾形 49"/>
          <p:cNvSpPr>
            <a:spLocks noChangeArrowheads="1"/>
          </p:cNvSpPr>
          <p:nvPr/>
        </p:nvSpPr>
        <p:spPr bwMode="auto">
          <a:xfrm rot="1978849">
            <a:off x="3811220" y="3495603"/>
            <a:ext cx="395588" cy="1074737"/>
          </a:xfrm>
          <a:prstGeom prst="chevron">
            <a:avLst>
              <a:gd name="adj" fmla="val 50000"/>
            </a:avLst>
          </a:prstGeom>
          <a:solidFill>
            <a:schemeClr val="accent4">
              <a:lumMod val="50000"/>
              <a:alpha val="58038"/>
            </a:schemeClr>
          </a:solidFill>
          <a:ln>
            <a:noFill/>
          </a:ln>
          <a:extLst/>
        </p:spPr>
        <p:txBody>
          <a:bodyPr anchor="ctr"/>
          <a:lstStyle/>
          <a:p>
            <a:pPr algn="ctr"/>
            <a:endParaRPr lang="zh-CN" altLang="zh-CN"/>
          </a:p>
        </p:txBody>
      </p:sp>
      <p:sp>
        <p:nvSpPr>
          <p:cNvPr id="25615" name="燕尾形 50"/>
          <p:cNvSpPr>
            <a:spLocks noChangeArrowheads="1"/>
          </p:cNvSpPr>
          <p:nvPr/>
        </p:nvSpPr>
        <p:spPr bwMode="auto">
          <a:xfrm rot="1978849">
            <a:off x="4024162" y="3633788"/>
            <a:ext cx="395588" cy="1074737"/>
          </a:xfrm>
          <a:prstGeom prst="chevron">
            <a:avLst>
              <a:gd name="adj" fmla="val 50000"/>
            </a:avLst>
          </a:prstGeom>
          <a:solidFill>
            <a:schemeClr val="accent4">
              <a:lumMod val="75000"/>
              <a:alpha val="78038"/>
            </a:schemeClr>
          </a:solidFill>
          <a:ln>
            <a:noFill/>
          </a:ln>
          <a:extLst/>
        </p:spPr>
        <p:txBody>
          <a:bodyPr anchor="ctr"/>
          <a:lstStyle/>
          <a:p>
            <a:pPr algn="ctr"/>
            <a:endParaRPr lang="zh-CN" altLang="zh-CN"/>
          </a:p>
        </p:txBody>
      </p:sp>
      <p:sp>
        <p:nvSpPr>
          <p:cNvPr id="25616" name="燕尾形 51"/>
          <p:cNvSpPr>
            <a:spLocks noChangeArrowheads="1"/>
          </p:cNvSpPr>
          <p:nvPr/>
        </p:nvSpPr>
        <p:spPr bwMode="auto">
          <a:xfrm rot="1978849">
            <a:off x="4237105" y="3771973"/>
            <a:ext cx="395588" cy="1074737"/>
          </a:xfrm>
          <a:prstGeom prst="chevron">
            <a:avLst>
              <a:gd name="adj" fmla="val 50000"/>
            </a:avLst>
          </a:prstGeom>
          <a:solidFill>
            <a:schemeClr val="accent4"/>
          </a:solidFill>
          <a:ln>
            <a:noFill/>
          </a:ln>
          <a:extLst/>
        </p:spPr>
        <p:txBody>
          <a:bodyPr anchor="ctr"/>
          <a:lstStyle/>
          <a:p>
            <a:pPr algn="ctr"/>
            <a:endParaRPr lang="zh-CN" altLang="zh-CN"/>
          </a:p>
        </p:txBody>
      </p:sp>
      <p:sp>
        <p:nvSpPr>
          <p:cNvPr id="25611" name="燕尾形 53"/>
          <p:cNvSpPr>
            <a:spLocks noChangeArrowheads="1"/>
          </p:cNvSpPr>
          <p:nvPr/>
        </p:nvSpPr>
        <p:spPr bwMode="auto">
          <a:xfrm rot="19312278" flipV="1">
            <a:off x="7612253" y="3795284"/>
            <a:ext cx="395588" cy="1074738"/>
          </a:xfrm>
          <a:prstGeom prst="chevron">
            <a:avLst>
              <a:gd name="adj" fmla="val 50000"/>
            </a:avLst>
          </a:prstGeom>
          <a:solidFill>
            <a:schemeClr val="accent2">
              <a:lumMod val="50000"/>
              <a:alpha val="58038"/>
            </a:schemeClr>
          </a:solidFill>
          <a:ln>
            <a:noFill/>
          </a:ln>
          <a:extLst/>
        </p:spPr>
        <p:txBody>
          <a:bodyPr anchor="ctr"/>
          <a:lstStyle/>
          <a:p>
            <a:pPr algn="ctr"/>
            <a:endParaRPr lang="zh-CN" altLang="zh-CN"/>
          </a:p>
        </p:txBody>
      </p:sp>
      <p:sp>
        <p:nvSpPr>
          <p:cNvPr id="25612" name="燕尾形 54"/>
          <p:cNvSpPr>
            <a:spLocks noChangeArrowheads="1"/>
          </p:cNvSpPr>
          <p:nvPr/>
        </p:nvSpPr>
        <p:spPr bwMode="auto">
          <a:xfrm rot="19312278" flipV="1">
            <a:off x="7811937" y="3638550"/>
            <a:ext cx="395588" cy="1074738"/>
          </a:xfrm>
          <a:prstGeom prst="chevron">
            <a:avLst>
              <a:gd name="adj" fmla="val 50000"/>
            </a:avLst>
          </a:prstGeom>
          <a:solidFill>
            <a:schemeClr val="accent2">
              <a:lumMod val="75000"/>
              <a:alpha val="78038"/>
            </a:schemeClr>
          </a:solidFill>
          <a:ln>
            <a:noFill/>
          </a:ln>
          <a:extLst/>
        </p:spPr>
        <p:txBody>
          <a:bodyPr anchor="ctr"/>
          <a:lstStyle/>
          <a:p>
            <a:pPr algn="ctr"/>
            <a:endParaRPr lang="zh-CN" altLang="zh-CN"/>
          </a:p>
        </p:txBody>
      </p:sp>
      <p:sp>
        <p:nvSpPr>
          <p:cNvPr id="25613" name="燕尾形 55"/>
          <p:cNvSpPr>
            <a:spLocks noChangeArrowheads="1"/>
          </p:cNvSpPr>
          <p:nvPr/>
        </p:nvSpPr>
        <p:spPr bwMode="auto">
          <a:xfrm rot="19312278" flipV="1">
            <a:off x="8011622" y="3481816"/>
            <a:ext cx="395588" cy="1074738"/>
          </a:xfrm>
          <a:prstGeom prst="chevron">
            <a:avLst>
              <a:gd name="adj" fmla="val 50000"/>
            </a:avLst>
          </a:prstGeom>
          <a:solidFill>
            <a:schemeClr val="accent2"/>
          </a:solidFill>
          <a:ln>
            <a:noFill/>
          </a:ln>
          <a:extLst/>
        </p:spPr>
        <p:txBody>
          <a:bodyPr anchor="ctr"/>
          <a:lstStyle/>
          <a:p>
            <a:pPr algn="ctr"/>
            <a:endParaRPr lang="zh-CN" altLang="zh-CN"/>
          </a:p>
        </p:txBody>
      </p:sp>
      <p:sp>
        <p:nvSpPr>
          <p:cNvPr id="25608" name="矩形 56"/>
          <p:cNvSpPr>
            <a:spLocks noChangeArrowheads="1"/>
          </p:cNvSpPr>
          <p:nvPr/>
        </p:nvSpPr>
        <p:spPr bwMode="auto">
          <a:xfrm>
            <a:off x="5062538" y="2006600"/>
            <a:ext cx="2041525" cy="13398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pPr>
              <a:lnSpc>
                <a:spcPct val="150000"/>
              </a:lnSpc>
            </a:pPr>
            <a:r>
              <a:rPr lang="zh-CN" altLang="en-US">
                <a:solidFill>
                  <a:schemeClr val="bg1"/>
                </a:solidFill>
                <a:latin typeface="微软雅黑" pitchFamily="34" charset="-122"/>
                <a:ea typeface="微软雅黑" pitchFamily="34" charset="-122"/>
                <a:sym typeface="微软雅黑" pitchFamily="34" charset="-122"/>
              </a:rPr>
              <a:t>单击此处编辑文本单击此处编辑文本单击此处编辑文本</a:t>
            </a:r>
            <a:endParaRPr lang="zh-CN" altLang="en-US"/>
          </a:p>
        </p:txBody>
      </p:sp>
      <p:sp>
        <p:nvSpPr>
          <p:cNvPr id="25609" name="矩形 57"/>
          <p:cNvSpPr>
            <a:spLocks noChangeArrowheads="1"/>
          </p:cNvSpPr>
          <p:nvPr/>
        </p:nvSpPr>
        <p:spPr bwMode="auto">
          <a:xfrm>
            <a:off x="1425575" y="4748213"/>
            <a:ext cx="2043113" cy="13382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pPr>
              <a:lnSpc>
                <a:spcPct val="150000"/>
              </a:lnSpc>
            </a:pPr>
            <a:r>
              <a:rPr lang="zh-CN" altLang="en-US">
                <a:solidFill>
                  <a:schemeClr val="bg1"/>
                </a:solidFill>
                <a:latin typeface="微软雅黑" pitchFamily="34" charset="-122"/>
                <a:ea typeface="微软雅黑" pitchFamily="34" charset="-122"/>
                <a:sym typeface="微软雅黑" pitchFamily="34" charset="-122"/>
              </a:rPr>
              <a:t>单击此处编辑文本单击此处编辑文本单击此处编辑文本</a:t>
            </a:r>
            <a:endParaRPr lang="zh-CN" altLang="en-US"/>
          </a:p>
        </p:txBody>
      </p:sp>
      <p:sp>
        <p:nvSpPr>
          <p:cNvPr id="25610" name="矩形 58"/>
          <p:cNvSpPr>
            <a:spLocks noChangeArrowheads="1"/>
          </p:cNvSpPr>
          <p:nvPr/>
        </p:nvSpPr>
        <p:spPr bwMode="auto">
          <a:xfrm>
            <a:off x="8815388" y="4729163"/>
            <a:ext cx="2041525" cy="13382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pPr>
              <a:lnSpc>
                <a:spcPct val="150000"/>
              </a:lnSpc>
            </a:pPr>
            <a:r>
              <a:rPr lang="zh-CN" altLang="en-US">
                <a:solidFill>
                  <a:schemeClr val="bg1"/>
                </a:solidFill>
                <a:latin typeface="微软雅黑" pitchFamily="34" charset="-122"/>
                <a:ea typeface="微软雅黑" pitchFamily="34" charset="-122"/>
                <a:sym typeface="微软雅黑" pitchFamily="34" charset="-122"/>
              </a:rPr>
              <a:t>单击此处编辑文本单击此处编辑文本单击此处编辑文本</a:t>
            </a:r>
            <a:endParaRPr lang="zh-CN" altLang="en-US"/>
          </a:p>
        </p:txBody>
      </p:sp>
      <p:grpSp>
        <p:nvGrpSpPr>
          <p:cNvPr id="43" name="组合 42"/>
          <p:cNvGrpSpPr/>
          <p:nvPr/>
        </p:nvGrpSpPr>
        <p:grpSpPr>
          <a:xfrm>
            <a:off x="-31750" y="-53975"/>
            <a:ext cx="12209462" cy="3108021"/>
            <a:chOff x="-31750" y="-53975"/>
            <a:chExt cx="12209462" cy="3108021"/>
          </a:xfrm>
        </p:grpSpPr>
        <p:sp>
          <p:nvSpPr>
            <p:cNvPr id="44" name="任意多边形 26"/>
            <p:cNvSpPr>
              <a:spLocks noChangeArrowheads="1"/>
            </p:cNvSpPr>
            <p:nvPr/>
          </p:nvSpPr>
          <p:spPr bwMode="auto">
            <a:xfrm>
              <a:off x="-26654" y="-30152"/>
              <a:ext cx="2897541" cy="14068"/>
            </a:xfrm>
            <a:custGeom>
              <a:avLst/>
              <a:gdLst>
                <a:gd name="T0" fmla="*/ 0 w 2897945"/>
                <a:gd name="T1" fmla="*/ 0 h 14068"/>
                <a:gd name="T2" fmla="*/ 2897945 w 2897945"/>
                <a:gd name="T3" fmla="*/ 14068 h 14068"/>
                <a:gd name="T4" fmla="*/ 0 60000 65536"/>
                <a:gd name="T5" fmla="*/ 0 60000 65536"/>
                <a:gd name="T6" fmla="*/ 0 w 2897945"/>
                <a:gd name="T7" fmla="*/ 0 h 14068"/>
                <a:gd name="T8" fmla="*/ 2897945 w 2897945"/>
                <a:gd name="T9" fmla="*/ 14068 h 14068"/>
              </a:gdLst>
              <a:ahLst/>
              <a:cxnLst>
                <a:cxn ang="T4">
                  <a:pos x="T0" y="T1"/>
                </a:cxn>
                <a:cxn ang="T5">
                  <a:pos x="T2" y="T3"/>
                </a:cxn>
              </a:cxnLst>
              <a:rect l="T6" t="T7" r="T8" b="T9"/>
              <a:pathLst>
                <a:path w="2897945" h="14068">
                  <a:moveTo>
                    <a:pt x="0" y="0"/>
                  </a:moveTo>
                  <a:lnTo>
                    <a:pt x="2897945" y="14068"/>
                  </a:lnTo>
                </a:path>
              </a:pathLst>
            </a:cu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p>
              <a:endParaRPr lang="zh-CN" altLang="en-US"/>
            </a:p>
          </p:txBody>
        </p:sp>
        <p:sp>
          <p:nvSpPr>
            <p:cNvPr id="45" name="任意多边形 12"/>
            <p:cNvSpPr>
              <a:spLocks noChangeArrowheads="1"/>
            </p:cNvSpPr>
            <p:nvPr/>
          </p:nvSpPr>
          <p:spPr bwMode="auto">
            <a:xfrm rot="5400000">
              <a:off x="10225953" y="609932"/>
              <a:ext cx="2581340" cy="1322179"/>
            </a:xfrm>
            <a:custGeom>
              <a:avLst/>
              <a:gdLst>
                <a:gd name="T0" fmla="*/ 0 w 1800665"/>
                <a:gd name="T1" fmla="*/ 0 h 3108120"/>
                <a:gd name="T2" fmla="*/ 7605663 w 1800665"/>
                <a:gd name="T3" fmla="*/ 0 h 3108120"/>
                <a:gd name="T4" fmla="*/ 64743 w 1800665"/>
                <a:gd name="T5" fmla="*/ 101838 h 3108120"/>
                <a:gd name="T6" fmla="*/ 0 w 1800665"/>
                <a:gd name="T7" fmla="*/ 0 h 3108120"/>
                <a:gd name="T8" fmla="*/ 0 60000 65536"/>
                <a:gd name="T9" fmla="*/ 0 60000 65536"/>
                <a:gd name="T10" fmla="*/ 0 60000 65536"/>
                <a:gd name="T11" fmla="*/ 0 60000 65536"/>
                <a:gd name="T12" fmla="*/ 0 w 1800665"/>
                <a:gd name="T13" fmla="*/ 0 h 3108120"/>
                <a:gd name="T14" fmla="*/ 1800665 w 1800665"/>
                <a:gd name="T15" fmla="*/ 3108120 h 3108120"/>
              </a:gdLst>
              <a:ahLst/>
              <a:cxnLst>
                <a:cxn ang="T8">
                  <a:pos x="T0" y="T1"/>
                </a:cxn>
                <a:cxn ang="T9">
                  <a:pos x="T2" y="T3"/>
                </a:cxn>
                <a:cxn ang="T10">
                  <a:pos x="T4" y="T5"/>
                </a:cxn>
                <a:cxn ang="T11">
                  <a:pos x="T6" y="T7"/>
                </a:cxn>
              </a:cxnLst>
              <a:rect l="T12" t="T13" r="T14" b="T15"/>
              <a:pathLst>
                <a:path w="1800665" h="3108120">
                  <a:moveTo>
                    <a:pt x="0" y="0"/>
                  </a:moveTo>
                  <a:lnTo>
                    <a:pt x="1800665" y="0"/>
                  </a:lnTo>
                  <a:lnTo>
                    <a:pt x="15328" y="3108120"/>
                  </a:lnTo>
                  <a:cubicBezTo>
                    <a:pt x="10219" y="2072080"/>
                    <a:pt x="5109" y="1036040"/>
                    <a:pt x="0" y="0"/>
                  </a:cubicBezTo>
                  <a:close/>
                </a:path>
              </a:pathLst>
            </a:custGeom>
            <a:gradFill rotWithShape="1">
              <a:gsLst>
                <a:gs pos="0">
                  <a:schemeClr val="tx1">
                    <a:lumMod val="95000"/>
                    <a:lumOff val="5000"/>
                  </a:schemeClr>
                </a:gs>
                <a:gs pos="43999">
                  <a:schemeClr val="accent3">
                    <a:lumMod val="75000"/>
                  </a:schemeClr>
                </a:gs>
                <a:gs pos="100000">
                  <a:schemeClr val="accent4"/>
                </a:gs>
              </a:gsLst>
              <a:lin ang="0" scaled="1"/>
            </a:gradFill>
            <a:ln>
              <a:noFill/>
            </a:ln>
            <a:extLst/>
          </p:spPr>
          <p:txBody>
            <a:bodyPr anchor="ctr"/>
            <a:lstStyle/>
            <a:p>
              <a:endParaRPr lang="zh-CN" altLang="en-US"/>
            </a:p>
          </p:txBody>
        </p:sp>
        <p:sp>
          <p:nvSpPr>
            <p:cNvPr id="46" name="任意多边形 13"/>
            <p:cNvSpPr>
              <a:spLocks noChangeArrowheads="1"/>
            </p:cNvSpPr>
            <p:nvPr/>
          </p:nvSpPr>
          <p:spPr bwMode="auto">
            <a:xfrm rot="16200000">
              <a:off x="9947640" y="-673049"/>
              <a:ext cx="1019876" cy="2326679"/>
            </a:xfrm>
            <a:custGeom>
              <a:avLst/>
              <a:gdLst>
                <a:gd name="T0" fmla="*/ 165204 w 1871003"/>
                <a:gd name="T1" fmla="*/ 0 h 4276578"/>
                <a:gd name="T2" fmla="*/ 0 w 1871003"/>
                <a:gd name="T3" fmla="*/ 224438 h 4276578"/>
                <a:gd name="T4" fmla="*/ 163962 w 1871003"/>
                <a:gd name="T5" fmla="*/ 374886 h 4276578"/>
                <a:gd name="T6" fmla="*/ 165204 w 1871003"/>
                <a:gd name="T7" fmla="*/ 0 h 4276578"/>
                <a:gd name="T8" fmla="*/ 0 60000 65536"/>
                <a:gd name="T9" fmla="*/ 0 60000 65536"/>
                <a:gd name="T10" fmla="*/ 0 60000 65536"/>
                <a:gd name="T11" fmla="*/ 0 60000 65536"/>
                <a:gd name="T12" fmla="*/ 0 w 1871003"/>
                <a:gd name="T13" fmla="*/ 0 h 4276578"/>
                <a:gd name="T14" fmla="*/ 1871003 w 1871003"/>
                <a:gd name="T15" fmla="*/ 4276578 h 4276578"/>
              </a:gdLst>
              <a:ahLst/>
              <a:cxnLst>
                <a:cxn ang="T8">
                  <a:pos x="T0" y="T1"/>
                </a:cxn>
                <a:cxn ang="T9">
                  <a:pos x="T2" y="T3"/>
                </a:cxn>
                <a:cxn ang="T10">
                  <a:pos x="T4" y="T5"/>
                </a:cxn>
                <a:cxn ang="T11">
                  <a:pos x="T6" y="T7"/>
                </a:cxn>
              </a:cxnLst>
              <a:rect l="T12" t="T13" r="T14" b="T15"/>
              <a:pathLst>
                <a:path w="1871003" h="4276578">
                  <a:moveTo>
                    <a:pt x="1871003" y="0"/>
                  </a:moveTo>
                  <a:lnTo>
                    <a:pt x="0" y="2560320"/>
                  </a:lnTo>
                  <a:lnTo>
                    <a:pt x="1856935" y="4276578"/>
                  </a:lnTo>
                  <a:cubicBezTo>
                    <a:pt x="1861624" y="2851052"/>
                    <a:pt x="1866314" y="1425526"/>
                    <a:pt x="1871003" y="0"/>
                  </a:cubicBezTo>
                  <a:close/>
                </a:path>
              </a:pathLst>
            </a:custGeom>
            <a:gradFill rotWithShape="1">
              <a:gsLst>
                <a:gs pos="0">
                  <a:schemeClr val="tx1">
                    <a:lumMod val="95000"/>
                    <a:lumOff val="5000"/>
                  </a:schemeClr>
                </a:gs>
                <a:gs pos="50000">
                  <a:schemeClr val="accent3">
                    <a:lumMod val="75000"/>
                  </a:schemeClr>
                </a:gs>
                <a:gs pos="100000">
                  <a:schemeClr val="accent4"/>
                </a:gs>
              </a:gsLst>
              <a:lin ang="2700000" scaled="1"/>
            </a:gradFill>
            <a:ln>
              <a:noFill/>
            </a:ln>
            <a:extLst/>
          </p:spPr>
          <p:txBody>
            <a:bodyPr anchor="ctr"/>
            <a:lstStyle/>
            <a:p>
              <a:endParaRPr lang="zh-CN" altLang="en-US"/>
            </a:p>
          </p:txBody>
        </p:sp>
        <p:sp>
          <p:nvSpPr>
            <p:cNvPr id="47" name="任意多边形 14"/>
            <p:cNvSpPr>
              <a:spLocks noChangeArrowheads="1"/>
            </p:cNvSpPr>
            <p:nvPr/>
          </p:nvSpPr>
          <p:spPr bwMode="auto">
            <a:xfrm rot="16200000">
              <a:off x="7067579" y="-1590740"/>
              <a:ext cx="1315287" cy="4457467"/>
            </a:xfrm>
            <a:custGeom>
              <a:avLst/>
              <a:gdLst>
                <a:gd name="T0" fmla="*/ 456998 w 1871003"/>
                <a:gd name="T1" fmla="*/ 0 h 4276578"/>
                <a:gd name="T2" fmla="*/ 0 w 1871003"/>
                <a:gd name="T3" fmla="*/ 3023454 h 4276578"/>
                <a:gd name="T4" fmla="*/ 453561 w 1871003"/>
                <a:gd name="T5" fmla="*/ 5050162 h 4276578"/>
                <a:gd name="T6" fmla="*/ 456998 w 1871003"/>
                <a:gd name="T7" fmla="*/ 0 h 4276578"/>
                <a:gd name="T8" fmla="*/ 0 60000 65536"/>
                <a:gd name="T9" fmla="*/ 0 60000 65536"/>
                <a:gd name="T10" fmla="*/ 0 60000 65536"/>
                <a:gd name="T11" fmla="*/ 0 60000 65536"/>
                <a:gd name="T12" fmla="*/ 0 w 1871003"/>
                <a:gd name="T13" fmla="*/ 0 h 4276578"/>
                <a:gd name="T14" fmla="*/ 1871003 w 1871003"/>
                <a:gd name="T15" fmla="*/ 4276578 h 4276578"/>
              </a:gdLst>
              <a:ahLst/>
              <a:cxnLst>
                <a:cxn ang="T8">
                  <a:pos x="T0" y="T1"/>
                </a:cxn>
                <a:cxn ang="T9">
                  <a:pos x="T2" y="T3"/>
                </a:cxn>
                <a:cxn ang="T10">
                  <a:pos x="T4" y="T5"/>
                </a:cxn>
                <a:cxn ang="T11">
                  <a:pos x="T6" y="T7"/>
                </a:cxn>
              </a:cxnLst>
              <a:rect l="T12" t="T13" r="T14" b="T15"/>
              <a:pathLst>
                <a:path w="1871003" h="4276578">
                  <a:moveTo>
                    <a:pt x="1871003" y="0"/>
                  </a:moveTo>
                  <a:lnTo>
                    <a:pt x="0" y="2560320"/>
                  </a:lnTo>
                  <a:lnTo>
                    <a:pt x="1856935" y="4276578"/>
                  </a:lnTo>
                  <a:cubicBezTo>
                    <a:pt x="1861624" y="2851052"/>
                    <a:pt x="1866314" y="1425526"/>
                    <a:pt x="1871003" y="0"/>
                  </a:cubicBezTo>
                  <a:close/>
                </a:path>
              </a:pathLst>
            </a:custGeom>
            <a:gradFill rotWithShape="1">
              <a:gsLst>
                <a:gs pos="0">
                  <a:schemeClr val="tx1">
                    <a:lumMod val="95000"/>
                    <a:lumOff val="5000"/>
                  </a:schemeClr>
                </a:gs>
                <a:gs pos="50000">
                  <a:schemeClr val="accent3">
                    <a:lumMod val="75000"/>
                  </a:schemeClr>
                </a:gs>
                <a:gs pos="100000">
                  <a:schemeClr val="accent4"/>
                </a:gs>
              </a:gsLst>
              <a:lin ang="2700000" scaled="1"/>
            </a:gradFill>
            <a:ln>
              <a:noFill/>
            </a:ln>
            <a:extLst/>
          </p:spPr>
          <p:txBody>
            <a:bodyPr anchor="ctr"/>
            <a:lstStyle/>
            <a:p>
              <a:endParaRPr lang="zh-CN" altLang="en-US"/>
            </a:p>
          </p:txBody>
        </p:sp>
        <p:sp>
          <p:nvSpPr>
            <p:cNvPr id="48" name="任意多边形 15"/>
            <p:cNvSpPr>
              <a:spLocks noChangeArrowheads="1"/>
            </p:cNvSpPr>
            <p:nvPr/>
          </p:nvSpPr>
          <p:spPr bwMode="auto">
            <a:xfrm rot="16200000">
              <a:off x="5135173" y="-273662"/>
              <a:ext cx="1649338" cy="2136359"/>
            </a:xfrm>
            <a:custGeom>
              <a:avLst/>
              <a:gdLst>
                <a:gd name="T0" fmla="*/ 1129978 w 1871003"/>
                <a:gd name="T1" fmla="*/ 0 h 4276578"/>
                <a:gd name="T2" fmla="*/ 0 w 1871003"/>
                <a:gd name="T3" fmla="*/ 159532 h 4276578"/>
                <a:gd name="T4" fmla="*/ 1121481 w 1871003"/>
                <a:gd name="T5" fmla="*/ 266471 h 4276578"/>
                <a:gd name="T6" fmla="*/ 1129978 w 1871003"/>
                <a:gd name="T7" fmla="*/ 0 h 4276578"/>
                <a:gd name="T8" fmla="*/ 0 60000 65536"/>
                <a:gd name="T9" fmla="*/ 0 60000 65536"/>
                <a:gd name="T10" fmla="*/ 0 60000 65536"/>
                <a:gd name="T11" fmla="*/ 0 60000 65536"/>
                <a:gd name="T12" fmla="*/ 0 w 1871003"/>
                <a:gd name="T13" fmla="*/ 0 h 4276578"/>
                <a:gd name="T14" fmla="*/ 1871003 w 1871003"/>
                <a:gd name="T15" fmla="*/ 4276578 h 4276578"/>
              </a:gdLst>
              <a:ahLst/>
              <a:cxnLst>
                <a:cxn ang="T8">
                  <a:pos x="T0" y="T1"/>
                </a:cxn>
                <a:cxn ang="T9">
                  <a:pos x="T2" y="T3"/>
                </a:cxn>
                <a:cxn ang="T10">
                  <a:pos x="T4" y="T5"/>
                </a:cxn>
                <a:cxn ang="T11">
                  <a:pos x="T6" y="T7"/>
                </a:cxn>
              </a:cxnLst>
              <a:rect l="T12" t="T13" r="T14" b="T15"/>
              <a:pathLst>
                <a:path w="1871003" h="4276578">
                  <a:moveTo>
                    <a:pt x="1871003" y="0"/>
                  </a:moveTo>
                  <a:lnTo>
                    <a:pt x="0" y="2560320"/>
                  </a:lnTo>
                  <a:lnTo>
                    <a:pt x="1856935" y="4276578"/>
                  </a:lnTo>
                  <a:cubicBezTo>
                    <a:pt x="1861624" y="2851052"/>
                    <a:pt x="1866314" y="1425526"/>
                    <a:pt x="1871003" y="0"/>
                  </a:cubicBezTo>
                  <a:close/>
                </a:path>
              </a:pathLst>
            </a:custGeom>
            <a:gradFill rotWithShape="1">
              <a:gsLst>
                <a:gs pos="0">
                  <a:schemeClr val="tx1">
                    <a:lumMod val="95000"/>
                    <a:lumOff val="5000"/>
                  </a:schemeClr>
                </a:gs>
                <a:gs pos="50000">
                  <a:schemeClr val="accent3">
                    <a:lumMod val="75000"/>
                  </a:schemeClr>
                </a:gs>
                <a:gs pos="100000">
                  <a:schemeClr val="accent4"/>
                </a:gs>
              </a:gsLst>
              <a:lin ang="2700000" scaled="1"/>
            </a:gradFill>
            <a:ln>
              <a:noFill/>
            </a:ln>
            <a:extLst/>
          </p:spPr>
          <p:txBody>
            <a:bodyPr anchor="ctr"/>
            <a:lstStyle/>
            <a:p>
              <a:endParaRPr lang="zh-CN" altLang="en-US"/>
            </a:p>
          </p:txBody>
        </p:sp>
        <p:sp>
          <p:nvSpPr>
            <p:cNvPr id="49" name="任意多边形 19"/>
            <p:cNvSpPr>
              <a:spLocks noChangeArrowheads="1"/>
            </p:cNvSpPr>
            <p:nvPr/>
          </p:nvSpPr>
          <p:spPr bwMode="auto">
            <a:xfrm rot="16200000">
              <a:off x="3909562" y="-176871"/>
              <a:ext cx="1315283" cy="1629731"/>
            </a:xfrm>
            <a:custGeom>
              <a:avLst/>
              <a:gdLst>
                <a:gd name="T0" fmla="*/ 456992 w 1871003"/>
                <a:gd name="T1" fmla="*/ 0 h 4276578"/>
                <a:gd name="T2" fmla="*/ 0 w 1871003"/>
                <a:gd name="T3" fmla="*/ 54028 h 4276578"/>
                <a:gd name="T4" fmla="*/ 453557 w 1871003"/>
                <a:gd name="T5" fmla="*/ 90244 h 4276578"/>
                <a:gd name="T6" fmla="*/ 456992 w 1871003"/>
                <a:gd name="T7" fmla="*/ 0 h 4276578"/>
                <a:gd name="T8" fmla="*/ 0 60000 65536"/>
                <a:gd name="T9" fmla="*/ 0 60000 65536"/>
                <a:gd name="T10" fmla="*/ 0 60000 65536"/>
                <a:gd name="T11" fmla="*/ 0 60000 65536"/>
                <a:gd name="T12" fmla="*/ 0 w 1871003"/>
                <a:gd name="T13" fmla="*/ 0 h 4276578"/>
                <a:gd name="T14" fmla="*/ 1871003 w 1871003"/>
                <a:gd name="T15" fmla="*/ 4276578 h 4276578"/>
              </a:gdLst>
              <a:ahLst/>
              <a:cxnLst>
                <a:cxn ang="T8">
                  <a:pos x="T0" y="T1"/>
                </a:cxn>
                <a:cxn ang="T9">
                  <a:pos x="T2" y="T3"/>
                </a:cxn>
                <a:cxn ang="T10">
                  <a:pos x="T4" y="T5"/>
                </a:cxn>
                <a:cxn ang="T11">
                  <a:pos x="T6" y="T7"/>
                </a:cxn>
              </a:cxnLst>
              <a:rect l="T12" t="T13" r="T14" b="T15"/>
              <a:pathLst>
                <a:path w="1871003" h="4276578">
                  <a:moveTo>
                    <a:pt x="1871003" y="0"/>
                  </a:moveTo>
                  <a:lnTo>
                    <a:pt x="0" y="2560320"/>
                  </a:lnTo>
                  <a:lnTo>
                    <a:pt x="1856935" y="4276578"/>
                  </a:lnTo>
                  <a:cubicBezTo>
                    <a:pt x="1861624" y="2851052"/>
                    <a:pt x="1866314" y="1425526"/>
                    <a:pt x="1871003" y="0"/>
                  </a:cubicBezTo>
                  <a:close/>
                </a:path>
              </a:pathLst>
            </a:custGeom>
            <a:gradFill rotWithShape="1">
              <a:gsLst>
                <a:gs pos="0">
                  <a:schemeClr val="tx1">
                    <a:lumMod val="95000"/>
                    <a:lumOff val="5000"/>
                  </a:schemeClr>
                </a:gs>
                <a:gs pos="50000">
                  <a:schemeClr val="accent3">
                    <a:lumMod val="75000"/>
                  </a:schemeClr>
                </a:gs>
                <a:gs pos="100000">
                  <a:schemeClr val="accent4"/>
                </a:gs>
              </a:gsLst>
              <a:lin ang="2700000" scaled="1"/>
            </a:gradFill>
            <a:ln>
              <a:noFill/>
            </a:ln>
            <a:extLst/>
          </p:spPr>
          <p:txBody>
            <a:bodyPr anchor="ctr"/>
            <a:lstStyle/>
            <a:p>
              <a:endParaRPr lang="zh-CN" altLang="en-US"/>
            </a:p>
          </p:txBody>
        </p:sp>
        <p:sp>
          <p:nvSpPr>
            <p:cNvPr id="50" name="任意多边形 21"/>
            <p:cNvSpPr>
              <a:spLocks noChangeArrowheads="1"/>
            </p:cNvSpPr>
            <p:nvPr/>
          </p:nvSpPr>
          <p:spPr bwMode="auto">
            <a:xfrm rot="16200000">
              <a:off x="1703285" y="-1595993"/>
              <a:ext cx="1325789" cy="4457468"/>
            </a:xfrm>
            <a:custGeom>
              <a:avLst/>
              <a:gdLst>
                <a:gd name="T0" fmla="*/ 471769 w 1871003"/>
                <a:gd name="T1" fmla="*/ 0 h 4276578"/>
                <a:gd name="T2" fmla="*/ 0 w 1871003"/>
                <a:gd name="T3" fmla="*/ 3023457 h 4276578"/>
                <a:gd name="T4" fmla="*/ 468222 w 1871003"/>
                <a:gd name="T5" fmla="*/ 5050172 h 4276578"/>
                <a:gd name="T6" fmla="*/ 471769 w 1871003"/>
                <a:gd name="T7" fmla="*/ 0 h 4276578"/>
                <a:gd name="T8" fmla="*/ 0 60000 65536"/>
                <a:gd name="T9" fmla="*/ 0 60000 65536"/>
                <a:gd name="T10" fmla="*/ 0 60000 65536"/>
                <a:gd name="T11" fmla="*/ 0 60000 65536"/>
                <a:gd name="T12" fmla="*/ 0 w 1871003"/>
                <a:gd name="T13" fmla="*/ 0 h 4276578"/>
                <a:gd name="T14" fmla="*/ 1871003 w 1871003"/>
                <a:gd name="T15" fmla="*/ 4276578 h 4276578"/>
              </a:gdLst>
              <a:ahLst/>
              <a:cxnLst>
                <a:cxn ang="T8">
                  <a:pos x="T0" y="T1"/>
                </a:cxn>
                <a:cxn ang="T9">
                  <a:pos x="T2" y="T3"/>
                </a:cxn>
                <a:cxn ang="T10">
                  <a:pos x="T4" y="T5"/>
                </a:cxn>
                <a:cxn ang="T11">
                  <a:pos x="T6" y="T7"/>
                </a:cxn>
              </a:cxnLst>
              <a:rect l="T12" t="T13" r="T14" b="T15"/>
              <a:pathLst>
                <a:path w="1871003" h="4276578">
                  <a:moveTo>
                    <a:pt x="1871003" y="0"/>
                  </a:moveTo>
                  <a:lnTo>
                    <a:pt x="0" y="2560320"/>
                  </a:lnTo>
                  <a:lnTo>
                    <a:pt x="1856935" y="4276578"/>
                  </a:lnTo>
                  <a:cubicBezTo>
                    <a:pt x="1861624" y="2851052"/>
                    <a:pt x="1866314" y="1425526"/>
                    <a:pt x="1871003" y="0"/>
                  </a:cubicBezTo>
                  <a:close/>
                </a:path>
              </a:pathLst>
            </a:custGeom>
            <a:gradFill rotWithShape="1">
              <a:gsLst>
                <a:gs pos="0">
                  <a:schemeClr val="tx1">
                    <a:lumMod val="95000"/>
                    <a:lumOff val="5000"/>
                  </a:schemeClr>
                </a:gs>
                <a:gs pos="50000">
                  <a:schemeClr val="accent3">
                    <a:lumMod val="75000"/>
                  </a:schemeClr>
                </a:gs>
                <a:gs pos="100000">
                  <a:schemeClr val="accent4"/>
                </a:gs>
              </a:gsLst>
              <a:lin ang="2700000" scaled="1"/>
            </a:gradFill>
            <a:ln>
              <a:noFill/>
            </a:ln>
            <a:extLst/>
          </p:spPr>
          <p:txBody>
            <a:bodyPr anchor="ctr"/>
            <a:lstStyle/>
            <a:p>
              <a:endParaRPr lang="zh-CN" altLang="en-US"/>
            </a:p>
          </p:txBody>
        </p:sp>
        <p:sp>
          <p:nvSpPr>
            <p:cNvPr id="51" name="任意多边形 25"/>
            <p:cNvSpPr>
              <a:spLocks noChangeArrowheads="1"/>
            </p:cNvSpPr>
            <p:nvPr/>
          </p:nvSpPr>
          <p:spPr bwMode="auto">
            <a:xfrm>
              <a:off x="-31750" y="-53975"/>
              <a:ext cx="1800414" cy="3108021"/>
            </a:xfrm>
            <a:custGeom>
              <a:avLst/>
              <a:gdLst>
                <a:gd name="T0" fmla="*/ 0 w 1800665"/>
                <a:gd name="T1" fmla="*/ 0 h 3108120"/>
                <a:gd name="T2" fmla="*/ 1800665 w 1800665"/>
                <a:gd name="T3" fmla="*/ 0 h 3108120"/>
                <a:gd name="T4" fmla="*/ 15328 w 1800665"/>
                <a:gd name="T5" fmla="*/ 3108120 h 3108120"/>
                <a:gd name="T6" fmla="*/ 0 w 1800665"/>
                <a:gd name="T7" fmla="*/ 0 h 3108120"/>
                <a:gd name="T8" fmla="*/ 0 60000 65536"/>
                <a:gd name="T9" fmla="*/ 0 60000 65536"/>
                <a:gd name="T10" fmla="*/ 0 60000 65536"/>
                <a:gd name="T11" fmla="*/ 0 60000 65536"/>
                <a:gd name="T12" fmla="*/ 0 w 1800665"/>
                <a:gd name="T13" fmla="*/ 0 h 3108120"/>
                <a:gd name="T14" fmla="*/ 1800665 w 1800665"/>
                <a:gd name="T15" fmla="*/ 3108120 h 3108120"/>
              </a:gdLst>
              <a:ahLst/>
              <a:cxnLst>
                <a:cxn ang="T8">
                  <a:pos x="T0" y="T1"/>
                </a:cxn>
                <a:cxn ang="T9">
                  <a:pos x="T2" y="T3"/>
                </a:cxn>
                <a:cxn ang="T10">
                  <a:pos x="T4" y="T5"/>
                </a:cxn>
                <a:cxn ang="T11">
                  <a:pos x="T6" y="T7"/>
                </a:cxn>
              </a:cxnLst>
              <a:rect l="T12" t="T13" r="T14" b="T15"/>
              <a:pathLst>
                <a:path w="1800665" h="3108120">
                  <a:moveTo>
                    <a:pt x="0" y="0"/>
                  </a:moveTo>
                  <a:lnTo>
                    <a:pt x="1800665" y="0"/>
                  </a:lnTo>
                  <a:lnTo>
                    <a:pt x="15328" y="3108120"/>
                  </a:lnTo>
                  <a:cubicBezTo>
                    <a:pt x="10219" y="2072080"/>
                    <a:pt x="5109" y="1036040"/>
                    <a:pt x="0" y="0"/>
                  </a:cubicBezTo>
                  <a:close/>
                </a:path>
              </a:pathLst>
            </a:custGeom>
            <a:gradFill rotWithShape="1">
              <a:gsLst>
                <a:gs pos="0">
                  <a:schemeClr val="tx1">
                    <a:lumMod val="95000"/>
                    <a:lumOff val="5000"/>
                  </a:schemeClr>
                </a:gs>
                <a:gs pos="43999">
                  <a:schemeClr val="accent3">
                    <a:lumMod val="75000"/>
                  </a:schemeClr>
                </a:gs>
                <a:gs pos="100000">
                  <a:schemeClr val="accent4"/>
                </a:gs>
              </a:gsLst>
              <a:lin ang="5400000" scaled="1"/>
            </a:gradFill>
            <a:ln>
              <a:noFill/>
            </a:ln>
            <a:extLst/>
          </p:spPr>
          <p:txBody>
            <a:bodyPr anchor="ctr"/>
            <a:lstStyle/>
            <a:p>
              <a:endParaRPr lang="zh-CN" altLang="en-US"/>
            </a:p>
          </p:txBody>
        </p:sp>
        <p:sp>
          <p:nvSpPr>
            <p:cNvPr id="52" name="任意多边形 1"/>
            <p:cNvSpPr>
              <a:spLocks noChangeArrowheads="1"/>
            </p:cNvSpPr>
            <p:nvPr/>
          </p:nvSpPr>
          <p:spPr bwMode="auto">
            <a:xfrm rot="10800000">
              <a:off x="11108718" y="493808"/>
              <a:ext cx="1054930" cy="2053818"/>
            </a:xfrm>
            <a:custGeom>
              <a:avLst/>
              <a:gdLst>
                <a:gd name="T0" fmla="*/ 0 w 1055077"/>
                <a:gd name="T1" fmla="*/ 0 h 2053883"/>
                <a:gd name="T2" fmla="*/ 1041009 w 1055077"/>
                <a:gd name="T3" fmla="*/ 2053883 h 2053883"/>
                <a:gd name="T4" fmla="*/ 1055077 w 1055077"/>
                <a:gd name="T5" fmla="*/ 1392702 h 2053883"/>
                <a:gd name="T6" fmla="*/ 0 w 1055077"/>
                <a:gd name="T7" fmla="*/ 0 h 2053883"/>
                <a:gd name="T8" fmla="*/ 0 60000 65536"/>
                <a:gd name="T9" fmla="*/ 0 60000 65536"/>
                <a:gd name="T10" fmla="*/ 0 60000 65536"/>
                <a:gd name="T11" fmla="*/ 0 60000 65536"/>
                <a:gd name="T12" fmla="*/ 0 w 1055077"/>
                <a:gd name="T13" fmla="*/ 0 h 2053883"/>
                <a:gd name="T14" fmla="*/ 1055077 w 1055077"/>
                <a:gd name="T15" fmla="*/ 2053883 h 2053883"/>
              </a:gdLst>
              <a:ahLst/>
              <a:cxnLst>
                <a:cxn ang="T8">
                  <a:pos x="T0" y="T1"/>
                </a:cxn>
                <a:cxn ang="T9">
                  <a:pos x="T2" y="T3"/>
                </a:cxn>
                <a:cxn ang="T10">
                  <a:pos x="T4" y="T5"/>
                </a:cxn>
                <a:cxn ang="T11">
                  <a:pos x="T6" y="T7"/>
                </a:cxn>
              </a:cxnLst>
              <a:rect l="T12" t="T13" r="T14" b="T15"/>
              <a:pathLst>
                <a:path w="1055077" h="2053883">
                  <a:moveTo>
                    <a:pt x="0" y="0"/>
                  </a:moveTo>
                  <a:lnTo>
                    <a:pt x="1041009" y="2053883"/>
                  </a:lnTo>
                  <a:lnTo>
                    <a:pt x="1055077" y="1392702"/>
                  </a:lnTo>
                  <a:lnTo>
                    <a:pt x="0" y="0"/>
                  </a:lnTo>
                  <a:close/>
                </a:path>
              </a:pathLst>
            </a:custGeom>
            <a:solidFill>
              <a:srgbClr val="0D0D0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nchor="ctr"/>
            <a:lstStyle/>
            <a:p>
              <a:endParaRPr lang="zh-CN" altLang="en-US"/>
            </a:p>
          </p:txBody>
        </p:sp>
        <p:sp>
          <p:nvSpPr>
            <p:cNvPr id="53" name="任意多边形 6"/>
            <p:cNvSpPr>
              <a:spLocks noChangeArrowheads="1"/>
            </p:cNvSpPr>
            <p:nvPr/>
          </p:nvSpPr>
          <p:spPr bwMode="auto">
            <a:xfrm rot="10800000">
              <a:off x="10658615" y="507874"/>
              <a:ext cx="464169" cy="1026909"/>
            </a:xfrm>
            <a:custGeom>
              <a:avLst/>
              <a:gdLst>
                <a:gd name="T0" fmla="*/ 436098 w 464234"/>
                <a:gd name="T1" fmla="*/ 534572 h 1026942"/>
                <a:gd name="T2" fmla="*/ 0 w 464234"/>
                <a:gd name="T3" fmla="*/ 1026942 h 1026942"/>
                <a:gd name="T4" fmla="*/ 42203 w 464234"/>
                <a:gd name="T5" fmla="*/ 422031 h 1026942"/>
                <a:gd name="T6" fmla="*/ 464234 w 464234"/>
                <a:gd name="T7" fmla="*/ 0 h 1026942"/>
                <a:gd name="T8" fmla="*/ 0 60000 65536"/>
                <a:gd name="T9" fmla="*/ 0 60000 65536"/>
                <a:gd name="T10" fmla="*/ 0 60000 65536"/>
                <a:gd name="T11" fmla="*/ 0 60000 65536"/>
                <a:gd name="T12" fmla="*/ 0 w 464234"/>
                <a:gd name="T13" fmla="*/ 0 h 1026942"/>
                <a:gd name="T14" fmla="*/ 464234 w 464234"/>
                <a:gd name="T15" fmla="*/ 1026942 h 1026942"/>
              </a:gdLst>
              <a:ahLst/>
              <a:cxnLst>
                <a:cxn ang="T8">
                  <a:pos x="T0" y="T1"/>
                </a:cxn>
                <a:cxn ang="T9">
                  <a:pos x="T2" y="T3"/>
                </a:cxn>
                <a:cxn ang="T10">
                  <a:pos x="T4" y="T5"/>
                </a:cxn>
                <a:cxn ang="T11">
                  <a:pos x="T6" y="T7"/>
                </a:cxn>
              </a:cxnLst>
              <a:rect l="T12" t="T13" r="T14" b="T15"/>
              <a:pathLst>
                <a:path w="464234" h="1026942">
                  <a:moveTo>
                    <a:pt x="436098" y="534572"/>
                  </a:moveTo>
                  <a:lnTo>
                    <a:pt x="0" y="1026942"/>
                  </a:lnTo>
                  <a:lnTo>
                    <a:pt x="42203" y="422031"/>
                  </a:lnTo>
                  <a:lnTo>
                    <a:pt x="464234" y="0"/>
                  </a:lnTo>
                </a:path>
              </a:pathLst>
            </a:cu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p>
              <a:endParaRPr lang="zh-CN" altLang="en-US"/>
            </a:p>
          </p:txBody>
        </p:sp>
        <p:sp>
          <p:nvSpPr>
            <p:cNvPr id="54" name="任意多边形 7"/>
            <p:cNvSpPr>
              <a:spLocks noChangeArrowheads="1"/>
            </p:cNvSpPr>
            <p:nvPr/>
          </p:nvSpPr>
          <p:spPr bwMode="auto">
            <a:xfrm rot="10800000">
              <a:off x="10686747" y="507874"/>
              <a:ext cx="436037" cy="661161"/>
            </a:xfrm>
            <a:custGeom>
              <a:avLst/>
              <a:gdLst>
                <a:gd name="T0" fmla="*/ 14068 w 436098"/>
                <a:gd name="T1" fmla="*/ 14068 h 661182"/>
                <a:gd name="T2" fmla="*/ 0 w 436098"/>
                <a:gd name="T3" fmla="*/ 661182 h 661182"/>
                <a:gd name="T4" fmla="*/ 436098 w 436098"/>
                <a:gd name="T5" fmla="*/ 211015 h 661182"/>
                <a:gd name="T6" fmla="*/ 337625 w 436098"/>
                <a:gd name="T7" fmla="*/ 0 h 661182"/>
                <a:gd name="T8" fmla="*/ 0 60000 65536"/>
                <a:gd name="T9" fmla="*/ 0 60000 65536"/>
                <a:gd name="T10" fmla="*/ 0 60000 65536"/>
                <a:gd name="T11" fmla="*/ 0 60000 65536"/>
                <a:gd name="T12" fmla="*/ 0 w 436098"/>
                <a:gd name="T13" fmla="*/ 0 h 661182"/>
                <a:gd name="T14" fmla="*/ 436098 w 436098"/>
                <a:gd name="T15" fmla="*/ 661182 h 661182"/>
              </a:gdLst>
              <a:ahLst/>
              <a:cxnLst>
                <a:cxn ang="T8">
                  <a:pos x="T0" y="T1"/>
                </a:cxn>
                <a:cxn ang="T9">
                  <a:pos x="T2" y="T3"/>
                </a:cxn>
                <a:cxn ang="T10">
                  <a:pos x="T4" y="T5"/>
                </a:cxn>
                <a:cxn ang="T11">
                  <a:pos x="T6" y="T7"/>
                </a:cxn>
              </a:cxnLst>
              <a:rect l="T12" t="T13" r="T14" b="T15"/>
              <a:pathLst>
                <a:path w="436098" h="661182">
                  <a:moveTo>
                    <a:pt x="14068" y="14068"/>
                  </a:moveTo>
                  <a:lnTo>
                    <a:pt x="0" y="661182"/>
                  </a:lnTo>
                  <a:lnTo>
                    <a:pt x="436098" y="211015"/>
                  </a:lnTo>
                  <a:lnTo>
                    <a:pt x="337625" y="0"/>
                  </a:lnTo>
                </a:path>
              </a:pathLst>
            </a:cu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p>
              <a:endParaRPr lang="zh-CN" altLang="en-US"/>
            </a:p>
          </p:txBody>
        </p:sp>
        <p:sp>
          <p:nvSpPr>
            <p:cNvPr id="55" name="任意多边形 8"/>
            <p:cNvSpPr>
              <a:spLocks noChangeArrowheads="1"/>
            </p:cNvSpPr>
            <p:nvPr/>
          </p:nvSpPr>
          <p:spPr bwMode="auto">
            <a:xfrm rot="10800000">
              <a:off x="10644549" y="493807"/>
              <a:ext cx="478235" cy="647093"/>
            </a:xfrm>
            <a:custGeom>
              <a:avLst/>
              <a:gdLst>
                <a:gd name="T0" fmla="*/ 28135 w 478302"/>
                <a:gd name="T1" fmla="*/ 0 h 647114"/>
                <a:gd name="T2" fmla="*/ 0 w 478302"/>
                <a:gd name="T3" fmla="*/ 647114 h 647114"/>
                <a:gd name="T4" fmla="*/ 478302 w 478302"/>
                <a:gd name="T5" fmla="*/ 112541 h 647114"/>
                <a:gd name="T6" fmla="*/ 28135 w 478302"/>
                <a:gd name="T7" fmla="*/ 0 h 647114"/>
                <a:gd name="T8" fmla="*/ 0 60000 65536"/>
                <a:gd name="T9" fmla="*/ 0 60000 65536"/>
                <a:gd name="T10" fmla="*/ 0 60000 65536"/>
                <a:gd name="T11" fmla="*/ 0 60000 65536"/>
                <a:gd name="T12" fmla="*/ 0 w 478302"/>
                <a:gd name="T13" fmla="*/ 0 h 647114"/>
                <a:gd name="T14" fmla="*/ 478302 w 478302"/>
                <a:gd name="T15" fmla="*/ 647114 h 647114"/>
              </a:gdLst>
              <a:ahLst/>
              <a:cxnLst>
                <a:cxn ang="T8">
                  <a:pos x="T0" y="T1"/>
                </a:cxn>
                <a:cxn ang="T9">
                  <a:pos x="T2" y="T3"/>
                </a:cxn>
                <a:cxn ang="T10">
                  <a:pos x="T4" y="T5"/>
                </a:cxn>
                <a:cxn ang="T11">
                  <a:pos x="T6" y="T7"/>
                </a:cxn>
              </a:cxnLst>
              <a:rect l="T12" t="T13" r="T14" b="T15"/>
              <a:pathLst>
                <a:path w="478302" h="647114">
                  <a:moveTo>
                    <a:pt x="28135" y="0"/>
                  </a:moveTo>
                  <a:lnTo>
                    <a:pt x="0" y="647114"/>
                  </a:lnTo>
                  <a:lnTo>
                    <a:pt x="478302" y="112541"/>
                  </a:lnTo>
                  <a:lnTo>
                    <a:pt x="28135" y="0"/>
                  </a:lnTo>
                  <a:close/>
                </a:path>
              </a:pathLst>
            </a:custGeom>
            <a:solidFill>
              <a:srgbClr val="161616"/>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nchor="ctr"/>
            <a:lstStyle/>
            <a:p>
              <a:endParaRPr lang="zh-CN" altLang="en-US"/>
            </a:p>
          </p:txBody>
        </p:sp>
        <p:sp>
          <p:nvSpPr>
            <p:cNvPr id="56" name="任意多边形 9"/>
            <p:cNvSpPr>
              <a:spLocks noChangeArrowheads="1"/>
            </p:cNvSpPr>
            <p:nvPr/>
          </p:nvSpPr>
          <p:spPr bwMode="auto">
            <a:xfrm rot="10800000">
              <a:off x="9617751" y="212463"/>
              <a:ext cx="1068996" cy="787766"/>
            </a:xfrm>
            <a:custGeom>
              <a:avLst/>
              <a:gdLst>
                <a:gd name="T0" fmla="*/ 0 w 1069145"/>
                <a:gd name="T1" fmla="*/ 0 h 787791"/>
                <a:gd name="T2" fmla="*/ 1055077 w 1069145"/>
                <a:gd name="T3" fmla="*/ 295422 h 787791"/>
                <a:gd name="T4" fmla="*/ 1069145 w 1069145"/>
                <a:gd name="T5" fmla="*/ 787791 h 787791"/>
                <a:gd name="T6" fmla="*/ 0 w 1069145"/>
                <a:gd name="T7" fmla="*/ 0 h 787791"/>
                <a:gd name="T8" fmla="*/ 0 60000 65536"/>
                <a:gd name="T9" fmla="*/ 0 60000 65536"/>
                <a:gd name="T10" fmla="*/ 0 60000 65536"/>
                <a:gd name="T11" fmla="*/ 0 60000 65536"/>
                <a:gd name="T12" fmla="*/ 0 w 1069145"/>
                <a:gd name="T13" fmla="*/ 0 h 787791"/>
                <a:gd name="T14" fmla="*/ 1069145 w 1069145"/>
                <a:gd name="T15" fmla="*/ 787791 h 787791"/>
              </a:gdLst>
              <a:ahLst/>
              <a:cxnLst>
                <a:cxn ang="T8">
                  <a:pos x="T0" y="T1"/>
                </a:cxn>
                <a:cxn ang="T9">
                  <a:pos x="T2" y="T3"/>
                </a:cxn>
                <a:cxn ang="T10">
                  <a:pos x="T4" y="T5"/>
                </a:cxn>
                <a:cxn ang="T11">
                  <a:pos x="T6" y="T7"/>
                </a:cxn>
              </a:cxnLst>
              <a:rect l="T12" t="T13" r="T14" b="T15"/>
              <a:pathLst>
                <a:path w="1069145" h="787791">
                  <a:moveTo>
                    <a:pt x="0" y="0"/>
                  </a:moveTo>
                  <a:lnTo>
                    <a:pt x="1055077" y="295422"/>
                  </a:lnTo>
                  <a:lnTo>
                    <a:pt x="1069145" y="787791"/>
                  </a:lnTo>
                  <a:lnTo>
                    <a:pt x="0" y="0"/>
                  </a:lnTo>
                  <a:close/>
                </a:path>
              </a:pathLst>
            </a:custGeom>
            <a:solidFill>
              <a:srgbClr val="0D0D0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nchor="ctr"/>
            <a:lstStyle/>
            <a:p>
              <a:endParaRPr lang="zh-CN" altLang="en-US"/>
            </a:p>
          </p:txBody>
        </p:sp>
        <p:sp>
          <p:nvSpPr>
            <p:cNvPr id="57" name="任意多边形 10"/>
            <p:cNvSpPr>
              <a:spLocks noChangeArrowheads="1"/>
            </p:cNvSpPr>
            <p:nvPr/>
          </p:nvSpPr>
          <p:spPr bwMode="auto">
            <a:xfrm rot="10800000">
              <a:off x="8154914" y="226530"/>
              <a:ext cx="1505033" cy="1055043"/>
            </a:xfrm>
            <a:custGeom>
              <a:avLst/>
              <a:gdLst>
                <a:gd name="T0" fmla="*/ 0 w 1505243"/>
                <a:gd name="T1" fmla="*/ 590844 h 1055077"/>
                <a:gd name="T2" fmla="*/ 1505243 w 1505243"/>
                <a:gd name="T3" fmla="*/ 0 h 1055077"/>
                <a:gd name="T4" fmla="*/ 28135 w 1505243"/>
                <a:gd name="T5" fmla="*/ 1055077 h 1055077"/>
                <a:gd name="T6" fmla="*/ 0 w 1505243"/>
                <a:gd name="T7" fmla="*/ 590844 h 1055077"/>
                <a:gd name="T8" fmla="*/ 0 60000 65536"/>
                <a:gd name="T9" fmla="*/ 0 60000 65536"/>
                <a:gd name="T10" fmla="*/ 0 60000 65536"/>
                <a:gd name="T11" fmla="*/ 0 60000 65536"/>
                <a:gd name="T12" fmla="*/ 0 w 1505243"/>
                <a:gd name="T13" fmla="*/ 0 h 1055077"/>
                <a:gd name="T14" fmla="*/ 1505243 w 1505243"/>
                <a:gd name="T15" fmla="*/ 1055077 h 1055077"/>
              </a:gdLst>
              <a:ahLst/>
              <a:cxnLst>
                <a:cxn ang="T8">
                  <a:pos x="T0" y="T1"/>
                </a:cxn>
                <a:cxn ang="T9">
                  <a:pos x="T2" y="T3"/>
                </a:cxn>
                <a:cxn ang="T10">
                  <a:pos x="T4" y="T5"/>
                </a:cxn>
                <a:cxn ang="T11">
                  <a:pos x="T6" y="T7"/>
                </a:cxn>
              </a:cxnLst>
              <a:rect l="T12" t="T13" r="T14" b="T15"/>
              <a:pathLst>
                <a:path w="1505243" h="1055077">
                  <a:moveTo>
                    <a:pt x="0" y="590844"/>
                  </a:moveTo>
                  <a:lnTo>
                    <a:pt x="1505243" y="0"/>
                  </a:lnTo>
                  <a:lnTo>
                    <a:pt x="28135" y="1055077"/>
                  </a:lnTo>
                  <a:lnTo>
                    <a:pt x="0" y="590844"/>
                  </a:lnTo>
                  <a:close/>
                </a:path>
              </a:pathLst>
            </a:custGeom>
            <a:solidFill>
              <a:srgbClr val="161616"/>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nchor="ctr"/>
            <a:lstStyle/>
            <a:p>
              <a:endParaRPr lang="zh-CN" altLang="en-US"/>
            </a:p>
          </p:txBody>
        </p:sp>
        <p:sp>
          <p:nvSpPr>
            <p:cNvPr id="58" name="任意多边形 31"/>
            <p:cNvSpPr>
              <a:spLocks noChangeArrowheads="1"/>
            </p:cNvSpPr>
            <p:nvPr/>
          </p:nvSpPr>
          <p:spPr bwMode="auto">
            <a:xfrm rot="10800000">
              <a:off x="6706144" y="564143"/>
              <a:ext cx="1462836" cy="731497"/>
            </a:xfrm>
            <a:custGeom>
              <a:avLst/>
              <a:gdLst>
                <a:gd name="T0" fmla="*/ 0 w 1463040"/>
                <a:gd name="T1" fmla="*/ 0 h 731520"/>
                <a:gd name="T2" fmla="*/ 1406770 w 1463040"/>
                <a:gd name="T3" fmla="*/ 281354 h 731520"/>
                <a:gd name="T4" fmla="*/ 1463040 w 1463040"/>
                <a:gd name="T5" fmla="*/ 731520 h 731520"/>
                <a:gd name="T6" fmla="*/ 0 w 1463040"/>
                <a:gd name="T7" fmla="*/ 0 h 731520"/>
                <a:gd name="T8" fmla="*/ 0 60000 65536"/>
                <a:gd name="T9" fmla="*/ 0 60000 65536"/>
                <a:gd name="T10" fmla="*/ 0 60000 65536"/>
                <a:gd name="T11" fmla="*/ 0 60000 65536"/>
                <a:gd name="T12" fmla="*/ 0 w 1463040"/>
                <a:gd name="T13" fmla="*/ 0 h 731520"/>
                <a:gd name="T14" fmla="*/ 1463040 w 1463040"/>
                <a:gd name="T15" fmla="*/ 731520 h 731520"/>
              </a:gdLst>
              <a:ahLst/>
              <a:cxnLst>
                <a:cxn ang="T8">
                  <a:pos x="T0" y="T1"/>
                </a:cxn>
                <a:cxn ang="T9">
                  <a:pos x="T2" y="T3"/>
                </a:cxn>
                <a:cxn ang="T10">
                  <a:pos x="T4" y="T5"/>
                </a:cxn>
                <a:cxn ang="T11">
                  <a:pos x="T6" y="T7"/>
                </a:cxn>
              </a:cxnLst>
              <a:rect l="T12" t="T13" r="T14" b="T15"/>
              <a:pathLst>
                <a:path w="1463040" h="731520">
                  <a:moveTo>
                    <a:pt x="0" y="0"/>
                  </a:moveTo>
                  <a:lnTo>
                    <a:pt x="1406770" y="281354"/>
                  </a:lnTo>
                  <a:lnTo>
                    <a:pt x="1463040" y="731520"/>
                  </a:lnTo>
                  <a:lnTo>
                    <a:pt x="0" y="0"/>
                  </a:lnTo>
                  <a:close/>
                </a:path>
              </a:pathLst>
            </a:custGeom>
            <a:solidFill>
              <a:srgbClr val="0D0D0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nchor="ctr"/>
            <a:lstStyle/>
            <a:p>
              <a:endParaRPr lang="zh-CN" altLang="en-US"/>
            </a:p>
          </p:txBody>
        </p:sp>
        <p:sp>
          <p:nvSpPr>
            <p:cNvPr id="59" name="任意多边形 32"/>
            <p:cNvSpPr>
              <a:spLocks noChangeArrowheads="1"/>
            </p:cNvSpPr>
            <p:nvPr/>
          </p:nvSpPr>
          <p:spPr bwMode="auto">
            <a:xfrm rot="10800000">
              <a:off x="6171645" y="578211"/>
              <a:ext cx="618894" cy="1012842"/>
            </a:xfrm>
            <a:custGeom>
              <a:avLst/>
              <a:gdLst>
                <a:gd name="T0" fmla="*/ 0 w 618980"/>
                <a:gd name="T1" fmla="*/ 576775 h 1012874"/>
                <a:gd name="T2" fmla="*/ 618980 w 618980"/>
                <a:gd name="T3" fmla="*/ 0 h 1012874"/>
                <a:gd name="T4" fmla="*/ 84407 w 618980"/>
                <a:gd name="T5" fmla="*/ 1012874 h 1012874"/>
                <a:gd name="T6" fmla="*/ 0 w 618980"/>
                <a:gd name="T7" fmla="*/ 576775 h 1012874"/>
                <a:gd name="T8" fmla="*/ 0 60000 65536"/>
                <a:gd name="T9" fmla="*/ 0 60000 65536"/>
                <a:gd name="T10" fmla="*/ 0 60000 65536"/>
                <a:gd name="T11" fmla="*/ 0 60000 65536"/>
                <a:gd name="T12" fmla="*/ 0 w 618980"/>
                <a:gd name="T13" fmla="*/ 0 h 1012874"/>
                <a:gd name="T14" fmla="*/ 618980 w 618980"/>
                <a:gd name="T15" fmla="*/ 1012874 h 1012874"/>
              </a:gdLst>
              <a:ahLst/>
              <a:cxnLst>
                <a:cxn ang="T8">
                  <a:pos x="T0" y="T1"/>
                </a:cxn>
                <a:cxn ang="T9">
                  <a:pos x="T2" y="T3"/>
                </a:cxn>
                <a:cxn ang="T10">
                  <a:pos x="T4" y="T5"/>
                </a:cxn>
                <a:cxn ang="T11">
                  <a:pos x="T6" y="T7"/>
                </a:cxn>
              </a:cxnLst>
              <a:rect l="T12" t="T13" r="T14" b="T15"/>
              <a:pathLst>
                <a:path w="618980" h="1012874">
                  <a:moveTo>
                    <a:pt x="0" y="576775"/>
                  </a:moveTo>
                  <a:lnTo>
                    <a:pt x="618980" y="0"/>
                  </a:lnTo>
                  <a:lnTo>
                    <a:pt x="84407" y="1012874"/>
                  </a:lnTo>
                  <a:lnTo>
                    <a:pt x="0" y="576775"/>
                  </a:lnTo>
                  <a:close/>
                </a:path>
              </a:pathLst>
            </a:custGeom>
            <a:solidFill>
              <a:srgbClr val="161616"/>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nchor="ctr"/>
            <a:lstStyle/>
            <a:p>
              <a:endParaRPr lang="zh-CN" altLang="en-US"/>
            </a:p>
          </p:txBody>
        </p:sp>
        <p:sp>
          <p:nvSpPr>
            <p:cNvPr id="60" name="任意多边形 33"/>
            <p:cNvSpPr>
              <a:spLocks noChangeArrowheads="1"/>
            </p:cNvSpPr>
            <p:nvPr/>
          </p:nvSpPr>
          <p:spPr bwMode="auto">
            <a:xfrm rot="10800000">
              <a:off x="5187044" y="339069"/>
              <a:ext cx="984601" cy="1251984"/>
            </a:xfrm>
            <a:custGeom>
              <a:avLst/>
              <a:gdLst>
                <a:gd name="T0" fmla="*/ 0 w 984738"/>
                <a:gd name="T1" fmla="*/ 0 h 1252024"/>
                <a:gd name="T2" fmla="*/ 984738 w 984738"/>
                <a:gd name="T3" fmla="*/ 745587 h 1252024"/>
                <a:gd name="T4" fmla="*/ 970670 w 984738"/>
                <a:gd name="T5" fmla="*/ 1252024 h 1252024"/>
                <a:gd name="T6" fmla="*/ 0 w 984738"/>
                <a:gd name="T7" fmla="*/ 0 h 1252024"/>
                <a:gd name="T8" fmla="*/ 0 60000 65536"/>
                <a:gd name="T9" fmla="*/ 0 60000 65536"/>
                <a:gd name="T10" fmla="*/ 0 60000 65536"/>
                <a:gd name="T11" fmla="*/ 0 60000 65536"/>
                <a:gd name="T12" fmla="*/ 0 w 984738"/>
                <a:gd name="T13" fmla="*/ 0 h 1252024"/>
                <a:gd name="T14" fmla="*/ 984738 w 984738"/>
                <a:gd name="T15" fmla="*/ 1252024 h 1252024"/>
              </a:gdLst>
              <a:ahLst/>
              <a:cxnLst>
                <a:cxn ang="T8">
                  <a:pos x="T0" y="T1"/>
                </a:cxn>
                <a:cxn ang="T9">
                  <a:pos x="T2" y="T3"/>
                </a:cxn>
                <a:cxn ang="T10">
                  <a:pos x="T4" y="T5"/>
                </a:cxn>
                <a:cxn ang="T11">
                  <a:pos x="T6" y="T7"/>
                </a:cxn>
              </a:cxnLst>
              <a:rect l="T12" t="T13" r="T14" b="T15"/>
              <a:pathLst>
                <a:path w="984738" h="1252024">
                  <a:moveTo>
                    <a:pt x="0" y="0"/>
                  </a:moveTo>
                  <a:lnTo>
                    <a:pt x="984738" y="745587"/>
                  </a:lnTo>
                  <a:lnTo>
                    <a:pt x="970670" y="1252024"/>
                  </a:lnTo>
                  <a:lnTo>
                    <a:pt x="0" y="0"/>
                  </a:lnTo>
                  <a:close/>
                </a:path>
              </a:pathLst>
            </a:custGeom>
            <a:solidFill>
              <a:srgbClr val="0D0D0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nchor="ctr"/>
            <a:lstStyle/>
            <a:p>
              <a:endParaRPr lang="zh-CN" altLang="en-US"/>
            </a:p>
          </p:txBody>
        </p:sp>
        <p:sp>
          <p:nvSpPr>
            <p:cNvPr id="61" name="任意多边形 34"/>
            <p:cNvSpPr>
              <a:spLocks noChangeArrowheads="1"/>
            </p:cNvSpPr>
            <p:nvPr/>
          </p:nvSpPr>
          <p:spPr bwMode="auto">
            <a:xfrm rot="10800000">
              <a:off x="4736942" y="873623"/>
              <a:ext cx="478234" cy="492354"/>
            </a:xfrm>
            <a:custGeom>
              <a:avLst/>
              <a:gdLst>
                <a:gd name="T0" fmla="*/ 0 w 478301"/>
                <a:gd name="T1" fmla="*/ 492370 h 492370"/>
                <a:gd name="T2" fmla="*/ 0 w 478301"/>
                <a:gd name="T3" fmla="*/ 492370 h 492370"/>
                <a:gd name="T4" fmla="*/ 478301 w 478301"/>
                <a:gd name="T5" fmla="*/ 0 h 492370"/>
                <a:gd name="T6" fmla="*/ 0 60000 65536"/>
                <a:gd name="T7" fmla="*/ 0 60000 65536"/>
                <a:gd name="T8" fmla="*/ 0 60000 65536"/>
                <a:gd name="T9" fmla="*/ 0 w 478301"/>
                <a:gd name="T10" fmla="*/ 0 h 492370"/>
                <a:gd name="T11" fmla="*/ 478301 w 478301"/>
                <a:gd name="T12" fmla="*/ 492370 h 492370"/>
              </a:gdLst>
              <a:ahLst/>
              <a:cxnLst>
                <a:cxn ang="T6">
                  <a:pos x="T0" y="T1"/>
                </a:cxn>
                <a:cxn ang="T7">
                  <a:pos x="T2" y="T3"/>
                </a:cxn>
                <a:cxn ang="T8">
                  <a:pos x="T4" y="T5"/>
                </a:cxn>
              </a:cxnLst>
              <a:rect l="T9" t="T10" r="T11" b="T12"/>
              <a:pathLst>
                <a:path w="478301" h="492370">
                  <a:moveTo>
                    <a:pt x="0" y="492370"/>
                  </a:moveTo>
                  <a:lnTo>
                    <a:pt x="0" y="492370"/>
                  </a:lnTo>
                  <a:lnTo>
                    <a:pt x="478301" y="0"/>
                  </a:lnTo>
                </a:path>
              </a:pathLst>
            </a:cu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p>
              <a:endParaRPr lang="zh-CN" altLang="en-US"/>
            </a:p>
          </p:txBody>
        </p:sp>
        <p:sp>
          <p:nvSpPr>
            <p:cNvPr id="62" name="任意多边形 35"/>
            <p:cNvSpPr>
              <a:spLocks noChangeArrowheads="1"/>
            </p:cNvSpPr>
            <p:nvPr/>
          </p:nvSpPr>
          <p:spPr bwMode="auto">
            <a:xfrm rot="10800000">
              <a:off x="4765073" y="395337"/>
              <a:ext cx="450103" cy="872169"/>
            </a:xfrm>
            <a:custGeom>
              <a:avLst/>
              <a:gdLst>
                <a:gd name="T0" fmla="*/ 0 w 450166"/>
                <a:gd name="T1" fmla="*/ 872197 h 872197"/>
                <a:gd name="T2" fmla="*/ 450166 w 450166"/>
                <a:gd name="T3" fmla="*/ 0 h 872197"/>
                <a:gd name="T4" fmla="*/ 0 60000 65536"/>
                <a:gd name="T5" fmla="*/ 0 60000 65536"/>
                <a:gd name="T6" fmla="*/ 0 w 450166"/>
                <a:gd name="T7" fmla="*/ 0 h 872197"/>
                <a:gd name="T8" fmla="*/ 450166 w 450166"/>
                <a:gd name="T9" fmla="*/ 872197 h 872197"/>
              </a:gdLst>
              <a:ahLst/>
              <a:cxnLst>
                <a:cxn ang="T4">
                  <a:pos x="T0" y="T1"/>
                </a:cxn>
                <a:cxn ang="T5">
                  <a:pos x="T2" y="T3"/>
                </a:cxn>
              </a:cxnLst>
              <a:rect l="T6" t="T7" r="T8" b="T9"/>
              <a:pathLst>
                <a:path w="450166" h="872197">
                  <a:moveTo>
                    <a:pt x="0" y="872197"/>
                  </a:moveTo>
                  <a:lnTo>
                    <a:pt x="450166" y="0"/>
                  </a:lnTo>
                </a:path>
              </a:pathLst>
            </a:cu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p>
              <a:endParaRPr lang="zh-CN" altLang="en-US"/>
            </a:p>
          </p:txBody>
        </p:sp>
        <p:sp>
          <p:nvSpPr>
            <p:cNvPr id="63" name="任意多边形 36"/>
            <p:cNvSpPr>
              <a:spLocks noChangeArrowheads="1"/>
            </p:cNvSpPr>
            <p:nvPr/>
          </p:nvSpPr>
          <p:spPr bwMode="auto">
            <a:xfrm rot="10800000">
              <a:off x="4736942" y="325000"/>
              <a:ext cx="478234" cy="956574"/>
            </a:xfrm>
            <a:custGeom>
              <a:avLst/>
              <a:gdLst>
                <a:gd name="T0" fmla="*/ 0 w 478301"/>
                <a:gd name="T1" fmla="*/ 422031 h 956604"/>
                <a:gd name="T2" fmla="*/ 478301 w 478301"/>
                <a:gd name="T3" fmla="*/ 0 h 956604"/>
                <a:gd name="T4" fmla="*/ 14067 w 478301"/>
                <a:gd name="T5" fmla="*/ 956604 h 956604"/>
                <a:gd name="T6" fmla="*/ 0 w 478301"/>
                <a:gd name="T7" fmla="*/ 422031 h 956604"/>
                <a:gd name="T8" fmla="*/ 0 60000 65536"/>
                <a:gd name="T9" fmla="*/ 0 60000 65536"/>
                <a:gd name="T10" fmla="*/ 0 60000 65536"/>
                <a:gd name="T11" fmla="*/ 0 60000 65536"/>
                <a:gd name="T12" fmla="*/ 0 w 478301"/>
                <a:gd name="T13" fmla="*/ 0 h 956604"/>
                <a:gd name="T14" fmla="*/ 478301 w 478301"/>
                <a:gd name="T15" fmla="*/ 956604 h 956604"/>
              </a:gdLst>
              <a:ahLst/>
              <a:cxnLst>
                <a:cxn ang="T8">
                  <a:pos x="T0" y="T1"/>
                </a:cxn>
                <a:cxn ang="T9">
                  <a:pos x="T2" y="T3"/>
                </a:cxn>
                <a:cxn ang="T10">
                  <a:pos x="T4" y="T5"/>
                </a:cxn>
                <a:cxn ang="T11">
                  <a:pos x="T6" y="T7"/>
                </a:cxn>
              </a:cxnLst>
              <a:rect l="T12" t="T13" r="T14" b="T15"/>
              <a:pathLst>
                <a:path w="478301" h="956604">
                  <a:moveTo>
                    <a:pt x="0" y="422031"/>
                  </a:moveTo>
                  <a:lnTo>
                    <a:pt x="478301" y="0"/>
                  </a:lnTo>
                  <a:lnTo>
                    <a:pt x="14067" y="956604"/>
                  </a:lnTo>
                  <a:lnTo>
                    <a:pt x="0" y="422031"/>
                  </a:lnTo>
                  <a:close/>
                </a:path>
              </a:pathLst>
            </a:custGeom>
            <a:solidFill>
              <a:srgbClr val="161616"/>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nchor="ctr"/>
            <a:lstStyle/>
            <a:p>
              <a:endParaRPr lang="zh-CN" altLang="en-US"/>
            </a:p>
          </p:txBody>
        </p:sp>
        <p:sp>
          <p:nvSpPr>
            <p:cNvPr id="64" name="任意多边形 37"/>
            <p:cNvSpPr>
              <a:spLocks noChangeArrowheads="1"/>
            </p:cNvSpPr>
            <p:nvPr/>
          </p:nvSpPr>
          <p:spPr bwMode="auto">
            <a:xfrm rot="10800000">
              <a:off x="3865420" y="395338"/>
              <a:ext cx="858009" cy="886236"/>
            </a:xfrm>
            <a:custGeom>
              <a:avLst/>
              <a:gdLst>
                <a:gd name="T0" fmla="*/ 0 w 858129"/>
                <a:gd name="T1" fmla="*/ 0 h 886264"/>
                <a:gd name="T2" fmla="*/ 858129 w 858129"/>
                <a:gd name="T3" fmla="*/ 393895 h 886264"/>
                <a:gd name="T4" fmla="*/ 675249 w 858129"/>
                <a:gd name="T5" fmla="*/ 886264 h 886264"/>
                <a:gd name="T6" fmla="*/ 0 w 858129"/>
                <a:gd name="T7" fmla="*/ 0 h 886264"/>
                <a:gd name="T8" fmla="*/ 0 60000 65536"/>
                <a:gd name="T9" fmla="*/ 0 60000 65536"/>
                <a:gd name="T10" fmla="*/ 0 60000 65536"/>
                <a:gd name="T11" fmla="*/ 0 60000 65536"/>
                <a:gd name="T12" fmla="*/ 0 w 858129"/>
                <a:gd name="T13" fmla="*/ 0 h 886264"/>
                <a:gd name="T14" fmla="*/ 858129 w 858129"/>
                <a:gd name="T15" fmla="*/ 886264 h 886264"/>
              </a:gdLst>
              <a:ahLst/>
              <a:cxnLst>
                <a:cxn ang="T8">
                  <a:pos x="T0" y="T1"/>
                </a:cxn>
                <a:cxn ang="T9">
                  <a:pos x="T2" y="T3"/>
                </a:cxn>
                <a:cxn ang="T10">
                  <a:pos x="T4" y="T5"/>
                </a:cxn>
                <a:cxn ang="T11">
                  <a:pos x="T6" y="T7"/>
                </a:cxn>
              </a:cxnLst>
              <a:rect l="T12" t="T13" r="T14" b="T15"/>
              <a:pathLst>
                <a:path w="858129" h="886264">
                  <a:moveTo>
                    <a:pt x="0" y="0"/>
                  </a:moveTo>
                  <a:lnTo>
                    <a:pt x="858129" y="393895"/>
                  </a:lnTo>
                  <a:lnTo>
                    <a:pt x="675249" y="886264"/>
                  </a:lnTo>
                  <a:lnTo>
                    <a:pt x="0" y="0"/>
                  </a:lnTo>
                  <a:close/>
                </a:path>
              </a:pathLst>
            </a:custGeom>
            <a:solidFill>
              <a:srgbClr val="0D0D0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nchor="ctr"/>
            <a:lstStyle/>
            <a:p>
              <a:endParaRPr lang="zh-CN" altLang="en-US"/>
            </a:p>
          </p:txBody>
        </p:sp>
        <p:sp>
          <p:nvSpPr>
            <p:cNvPr id="65" name="任意多边形 38"/>
            <p:cNvSpPr>
              <a:spLocks noChangeArrowheads="1"/>
            </p:cNvSpPr>
            <p:nvPr/>
          </p:nvSpPr>
          <p:spPr bwMode="auto">
            <a:xfrm rot="10800000">
              <a:off x="3836734" y="381216"/>
              <a:ext cx="210987" cy="14121"/>
            </a:xfrm>
            <a:custGeom>
              <a:avLst/>
              <a:gdLst>
                <a:gd name="T0" fmla="*/ 0 w 211016"/>
                <a:gd name="T1" fmla="*/ 0 h 14121"/>
                <a:gd name="T2" fmla="*/ 0 w 211016"/>
                <a:gd name="T3" fmla="*/ 0 h 14121"/>
                <a:gd name="T4" fmla="*/ 211016 w 211016"/>
                <a:gd name="T5" fmla="*/ 14068 h 14121"/>
                <a:gd name="T6" fmla="*/ 0 60000 65536"/>
                <a:gd name="T7" fmla="*/ 0 60000 65536"/>
                <a:gd name="T8" fmla="*/ 0 60000 65536"/>
                <a:gd name="T9" fmla="*/ 0 w 211016"/>
                <a:gd name="T10" fmla="*/ 0 h 14121"/>
                <a:gd name="T11" fmla="*/ 211016 w 211016"/>
                <a:gd name="T12" fmla="*/ 14121 h 14121"/>
              </a:gdLst>
              <a:ahLst/>
              <a:cxnLst>
                <a:cxn ang="T6">
                  <a:pos x="T0" y="T1"/>
                </a:cxn>
                <a:cxn ang="T7">
                  <a:pos x="T2" y="T3"/>
                </a:cxn>
                <a:cxn ang="T8">
                  <a:pos x="T4" y="T5"/>
                </a:cxn>
              </a:cxnLst>
              <a:rect l="T9" t="T10" r="T11" b="T12"/>
              <a:pathLst>
                <a:path w="211016" h="14121">
                  <a:moveTo>
                    <a:pt x="0" y="0"/>
                  </a:moveTo>
                  <a:lnTo>
                    <a:pt x="0" y="0"/>
                  </a:lnTo>
                  <a:cubicBezTo>
                    <a:pt x="173425" y="15766"/>
                    <a:pt x="102951" y="14068"/>
                    <a:pt x="211016" y="14068"/>
                  </a:cubicBezTo>
                </a:path>
              </a:pathLst>
            </a:cu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p>
              <a:endParaRPr lang="zh-CN" altLang="en-US"/>
            </a:p>
          </p:txBody>
        </p:sp>
        <p:sp>
          <p:nvSpPr>
            <p:cNvPr id="66" name="任意多边形 39"/>
            <p:cNvSpPr>
              <a:spLocks noChangeArrowheads="1"/>
            </p:cNvSpPr>
            <p:nvPr/>
          </p:nvSpPr>
          <p:spPr bwMode="auto">
            <a:xfrm rot="10800000">
              <a:off x="2795870" y="367203"/>
              <a:ext cx="1237785" cy="928437"/>
            </a:xfrm>
            <a:custGeom>
              <a:avLst/>
              <a:gdLst>
                <a:gd name="T0" fmla="*/ 140677 w 1237957"/>
                <a:gd name="T1" fmla="*/ 407963 h 928467"/>
                <a:gd name="T2" fmla="*/ 1237957 w 1237957"/>
                <a:gd name="T3" fmla="*/ 0 h 928467"/>
                <a:gd name="T4" fmla="*/ 0 w 1237957"/>
                <a:gd name="T5" fmla="*/ 928467 h 928467"/>
                <a:gd name="T6" fmla="*/ 140677 w 1237957"/>
                <a:gd name="T7" fmla="*/ 407963 h 928467"/>
                <a:gd name="T8" fmla="*/ 0 60000 65536"/>
                <a:gd name="T9" fmla="*/ 0 60000 65536"/>
                <a:gd name="T10" fmla="*/ 0 60000 65536"/>
                <a:gd name="T11" fmla="*/ 0 60000 65536"/>
                <a:gd name="T12" fmla="*/ 0 w 1237957"/>
                <a:gd name="T13" fmla="*/ 0 h 928467"/>
                <a:gd name="T14" fmla="*/ 1237957 w 1237957"/>
                <a:gd name="T15" fmla="*/ 928467 h 928467"/>
              </a:gdLst>
              <a:ahLst/>
              <a:cxnLst>
                <a:cxn ang="T8">
                  <a:pos x="T0" y="T1"/>
                </a:cxn>
                <a:cxn ang="T9">
                  <a:pos x="T2" y="T3"/>
                </a:cxn>
                <a:cxn ang="T10">
                  <a:pos x="T4" y="T5"/>
                </a:cxn>
                <a:cxn ang="T11">
                  <a:pos x="T6" y="T7"/>
                </a:cxn>
              </a:cxnLst>
              <a:rect l="T12" t="T13" r="T14" b="T15"/>
              <a:pathLst>
                <a:path w="1237957" h="928467">
                  <a:moveTo>
                    <a:pt x="140677" y="407963"/>
                  </a:moveTo>
                  <a:lnTo>
                    <a:pt x="1237957" y="0"/>
                  </a:lnTo>
                  <a:lnTo>
                    <a:pt x="0" y="928467"/>
                  </a:lnTo>
                  <a:lnTo>
                    <a:pt x="140677" y="407963"/>
                  </a:lnTo>
                  <a:close/>
                </a:path>
              </a:pathLst>
            </a:custGeom>
            <a:solidFill>
              <a:srgbClr val="161616"/>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nchor="ctr"/>
            <a:lstStyle/>
            <a:p>
              <a:endParaRPr lang="zh-CN" altLang="en-US"/>
            </a:p>
          </p:txBody>
        </p:sp>
        <p:sp>
          <p:nvSpPr>
            <p:cNvPr id="67" name="任意多边形 40"/>
            <p:cNvSpPr>
              <a:spLocks noChangeArrowheads="1"/>
            </p:cNvSpPr>
            <p:nvPr/>
          </p:nvSpPr>
          <p:spPr bwMode="auto">
            <a:xfrm rot="10800000">
              <a:off x="-17276" y="550077"/>
              <a:ext cx="1575362" cy="2503969"/>
            </a:xfrm>
            <a:custGeom>
              <a:avLst/>
              <a:gdLst>
                <a:gd name="T0" fmla="*/ 126609 w 1575581"/>
                <a:gd name="T1" fmla="*/ 2433711 h 2504049"/>
                <a:gd name="T2" fmla="*/ 0 w 1575581"/>
                <a:gd name="T3" fmla="*/ 1871006 h 2504049"/>
                <a:gd name="T4" fmla="*/ 1575581 w 1575581"/>
                <a:gd name="T5" fmla="*/ 0 h 2504049"/>
                <a:gd name="T6" fmla="*/ 126609 w 1575581"/>
                <a:gd name="T7" fmla="*/ 2504049 h 2504049"/>
                <a:gd name="T8" fmla="*/ 126609 w 1575581"/>
                <a:gd name="T9" fmla="*/ 2433711 h 2504049"/>
                <a:gd name="T10" fmla="*/ 0 60000 65536"/>
                <a:gd name="T11" fmla="*/ 0 60000 65536"/>
                <a:gd name="T12" fmla="*/ 0 60000 65536"/>
                <a:gd name="T13" fmla="*/ 0 60000 65536"/>
                <a:gd name="T14" fmla="*/ 0 60000 65536"/>
                <a:gd name="T15" fmla="*/ 0 w 1575581"/>
                <a:gd name="T16" fmla="*/ 0 h 2504049"/>
                <a:gd name="T17" fmla="*/ 1575581 w 1575581"/>
                <a:gd name="T18" fmla="*/ 2504049 h 2504049"/>
              </a:gdLst>
              <a:ahLst/>
              <a:cxnLst>
                <a:cxn ang="T10">
                  <a:pos x="T0" y="T1"/>
                </a:cxn>
                <a:cxn ang="T11">
                  <a:pos x="T2" y="T3"/>
                </a:cxn>
                <a:cxn ang="T12">
                  <a:pos x="T4" y="T5"/>
                </a:cxn>
                <a:cxn ang="T13">
                  <a:pos x="T6" y="T7"/>
                </a:cxn>
                <a:cxn ang="T14">
                  <a:pos x="T8" y="T9"/>
                </a:cxn>
              </a:cxnLst>
              <a:rect l="T15" t="T16" r="T17" b="T18"/>
              <a:pathLst>
                <a:path w="1575581" h="2504049">
                  <a:moveTo>
                    <a:pt x="126609" y="2433711"/>
                  </a:moveTo>
                  <a:lnTo>
                    <a:pt x="0" y="1871004"/>
                  </a:lnTo>
                  <a:lnTo>
                    <a:pt x="1575581" y="0"/>
                  </a:lnTo>
                  <a:lnTo>
                    <a:pt x="126609" y="2504049"/>
                  </a:lnTo>
                  <a:lnTo>
                    <a:pt x="126609" y="2433711"/>
                  </a:lnTo>
                  <a:close/>
                </a:path>
              </a:pathLst>
            </a:custGeom>
            <a:solidFill>
              <a:srgbClr val="161616"/>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nchor="ctr"/>
            <a:lstStyle/>
            <a:p>
              <a:endParaRPr lang="zh-CN" altLang="en-US"/>
            </a:p>
          </p:txBody>
        </p:sp>
        <p:sp>
          <p:nvSpPr>
            <p:cNvPr id="68" name="任意多边形 41"/>
            <p:cNvSpPr>
              <a:spLocks noChangeArrowheads="1"/>
            </p:cNvSpPr>
            <p:nvPr/>
          </p:nvSpPr>
          <p:spPr bwMode="auto">
            <a:xfrm rot="10800000">
              <a:off x="1403362" y="564143"/>
              <a:ext cx="1378442" cy="759632"/>
            </a:xfrm>
            <a:custGeom>
              <a:avLst/>
              <a:gdLst>
                <a:gd name="T0" fmla="*/ 0 w 1378634"/>
                <a:gd name="T1" fmla="*/ 0 h 759656"/>
                <a:gd name="T2" fmla="*/ 1252025 w 1378634"/>
                <a:gd name="T3" fmla="*/ 168813 h 759656"/>
                <a:gd name="T4" fmla="*/ 1378634 w 1378634"/>
                <a:gd name="T5" fmla="*/ 759656 h 759656"/>
                <a:gd name="T6" fmla="*/ 0 w 1378634"/>
                <a:gd name="T7" fmla="*/ 0 h 759656"/>
                <a:gd name="T8" fmla="*/ 0 60000 65536"/>
                <a:gd name="T9" fmla="*/ 0 60000 65536"/>
                <a:gd name="T10" fmla="*/ 0 60000 65536"/>
                <a:gd name="T11" fmla="*/ 0 60000 65536"/>
                <a:gd name="T12" fmla="*/ 0 w 1378634"/>
                <a:gd name="T13" fmla="*/ 0 h 759656"/>
                <a:gd name="T14" fmla="*/ 1378634 w 1378634"/>
                <a:gd name="T15" fmla="*/ 759656 h 759656"/>
              </a:gdLst>
              <a:ahLst/>
              <a:cxnLst>
                <a:cxn ang="T8">
                  <a:pos x="T0" y="T1"/>
                </a:cxn>
                <a:cxn ang="T9">
                  <a:pos x="T2" y="T3"/>
                </a:cxn>
                <a:cxn ang="T10">
                  <a:pos x="T4" y="T5"/>
                </a:cxn>
                <a:cxn ang="T11">
                  <a:pos x="T6" y="T7"/>
                </a:cxn>
              </a:cxnLst>
              <a:rect l="T12" t="T13" r="T14" b="T15"/>
              <a:pathLst>
                <a:path w="1378634" h="759656">
                  <a:moveTo>
                    <a:pt x="0" y="0"/>
                  </a:moveTo>
                  <a:lnTo>
                    <a:pt x="1252025" y="168813"/>
                  </a:lnTo>
                  <a:lnTo>
                    <a:pt x="1378634" y="759656"/>
                  </a:lnTo>
                  <a:lnTo>
                    <a:pt x="0" y="0"/>
                  </a:lnTo>
                  <a:close/>
                </a:path>
              </a:pathLst>
            </a:custGeom>
            <a:solidFill>
              <a:srgbClr val="0D0D0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nchor="ctr"/>
            <a:lstStyle/>
            <a:p>
              <a:endParaRPr lang="zh-CN" altLang="en-US"/>
            </a:p>
          </p:txBody>
        </p:sp>
      </p:grpSp>
    </p:spTree>
  </p:cSld>
  <p:clrMapOvr>
    <a:masterClrMapping/>
  </p:clrMapOvr>
  <p:transition spd="slow" advTm="3000">
    <p:fade/>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58" name="任意多边形 11"/>
          <p:cNvSpPr>
            <a:spLocks noChangeArrowheads="1"/>
          </p:cNvSpPr>
          <p:nvPr/>
        </p:nvSpPr>
        <p:spPr bwMode="auto">
          <a:xfrm rot="10800000">
            <a:off x="6310945" y="585700"/>
            <a:ext cx="2025729" cy="2630575"/>
          </a:xfrm>
          <a:custGeom>
            <a:avLst/>
            <a:gdLst>
              <a:gd name="T0" fmla="*/ 281354 w 2025748"/>
              <a:gd name="T1" fmla="*/ 1927276 h 2630659"/>
              <a:gd name="T2" fmla="*/ 1702191 w 2025748"/>
              <a:gd name="T3" fmla="*/ 2152357 h 2630659"/>
              <a:gd name="T4" fmla="*/ 1730327 w 2025748"/>
              <a:gd name="T5" fmla="*/ 2630659 h 2630659"/>
              <a:gd name="T6" fmla="*/ 295422 w 2025748"/>
              <a:gd name="T7" fmla="*/ 1941344 h 2630659"/>
              <a:gd name="T8" fmla="*/ 450167 w 2025748"/>
              <a:gd name="T9" fmla="*/ 1969479 h 2630659"/>
              <a:gd name="T10" fmla="*/ 0 w 2025748"/>
              <a:gd name="T11" fmla="*/ 548640 h 2630659"/>
              <a:gd name="T12" fmla="*/ 2011680 w 2025748"/>
              <a:gd name="T13" fmla="*/ 0 h 2630659"/>
              <a:gd name="T14" fmla="*/ 2025748 w 2025748"/>
              <a:gd name="T15" fmla="*/ 70339 h 2630659"/>
              <a:gd name="T16" fmla="*/ 0 60000 65536"/>
              <a:gd name="T17" fmla="*/ 0 60000 65536"/>
              <a:gd name="T18" fmla="*/ 0 60000 65536"/>
              <a:gd name="T19" fmla="*/ 0 60000 65536"/>
              <a:gd name="T20" fmla="*/ 0 60000 65536"/>
              <a:gd name="T21" fmla="*/ 0 60000 65536"/>
              <a:gd name="T22" fmla="*/ 0 60000 65536"/>
              <a:gd name="T23" fmla="*/ 0 60000 65536"/>
              <a:gd name="T24" fmla="*/ 0 w 2025748"/>
              <a:gd name="T25" fmla="*/ 0 h 2630659"/>
              <a:gd name="T26" fmla="*/ 2025748 w 2025748"/>
              <a:gd name="T27" fmla="*/ 2630659 h 2630659"/>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025748" h="2630659">
                <a:moveTo>
                  <a:pt x="281354" y="1927274"/>
                </a:moveTo>
                <a:lnTo>
                  <a:pt x="1702191" y="2152357"/>
                </a:lnTo>
                <a:lnTo>
                  <a:pt x="1730327" y="2630659"/>
                </a:lnTo>
                <a:lnTo>
                  <a:pt x="295422" y="1941342"/>
                </a:lnTo>
                <a:cubicBezTo>
                  <a:pt x="432452" y="1956568"/>
                  <a:pt x="384051" y="1936421"/>
                  <a:pt x="450167" y="1969477"/>
                </a:cubicBezTo>
                <a:lnTo>
                  <a:pt x="0" y="548640"/>
                </a:lnTo>
                <a:lnTo>
                  <a:pt x="2011680" y="0"/>
                </a:lnTo>
                <a:lnTo>
                  <a:pt x="2025748" y="70339"/>
                </a:lnTo>
              </a:path>
            </a:pathLst>
          </a:cu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p>
            <a:endParaRPr lang="zh-CN" altLang="en-US"/>
          </a:p>
        </p:txBody>
      </p:sp>
      <p:sp>
        <p:nvSpPr>
          <p:cNvPr id="26642" name="文本框 37"/>
          <p:cNvSpPr>
            <a:spLocks noChangeArrowheads="1"/>
          </p:cNvSpPr>
          <p:nvPr/>
        </p:nvSpPr>
        <p:spPr bwMode="auto">
          <a:xfrm>
            <a:off x="5395913" y="2535238"/>
            <a:ext cx="1569084" cy="46165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r>
              <a:rPr lang="zh-CN" altLang="en-US" sz="2400" b="1" dirty="0">
                <a:solidFill>
                  <a:schemeClr val="accent6"/>
                </a:solidFill>
                <a:latin typeface="Calibri Light" pitchFamily="34" charset="0"/>
                <a:sym typeface="Calibri Light" pitchFamily="34" charset="0"/>
              </a:rPr>
              <a:t>添加标题</a:t>
            </a:r>
          </a:p>
        </p:txBody>
      </p:sp>
      <p:sp>
        <p:nvSpPr>
          <p:cNvPr id="26643" name="矩形 30"/>
          <p:cNvSpPr>
            <a:spLocks noChangeArrowheads="1"/>
          </p:cNvSpPr>
          <p:nvPr/>
        </p:nvSpPr>
        <p:spPr bwMode="auto">
          <a:xfrm>
            <a:off x="5427211" y="2915520"/>
            <a:ext cx="2476952" cy="83098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r>
              <a:rPr lang="zh-CN" altLang="en-US" sz="1600">
                <a:solidFill>
                  <a:schemeClr val="bg1"/>
                </a:solidFill>
                <a:latin typeface="微软雅黑" pitchFamily="34" charset="-122"/>
                <a:ea typeface="微软雅黑" pitchFamily="34" charset="-122"/>
                <a:sym typeface="微软雅黑" pitchFamily="34" charset="-122"/>
              </a:rPr>
              <a:t>单击此处编辑文本</a:t>
            </a:r>
            <a:endParaRPr lang="en-US" altLang="zh-CN" sz="1600">
              <a:solidFill>
                <a:schemeClr val="bg1"/>
              </a:solidFill>
              <a:latin typeface="微软雅黑" pitchFamily="34" charset="-122"/>
              <a:ea typeface="微软雅黑" pitchFamily="34" charset="-122"/>
              <a:sym typeface="微软雅黑" pitchFamily="34" charset="-122"/>
            </a:endParaRPr>
          </a:p>
          <a:p>
            <a:r>
              <a:rPr lang="zh-CN" altLang="en-US" sz="1600">
                <a:solidFill>
                  <a:schemeClr val="bg1"/>
                </a:solidFill>
                <a:latin typeface="微软雅黑" pitchFamily="34" charset="-122"/>
                <a:ea typeface="微软雅黑" pitchFamily="34" charset="-122"/>
                <a:sym typeface="微软雅黑" pitchFamily="34" charset="-122"/>
              </a:rPr>
              <a:t>单击此处编辑文本</a:t>
            </a:r>
            <a:endParaRPr lang="en-US" altLang="zh-CN" sz="1600">
              <a:solidFill>
                <a:schemeClr val="bg1"/>
              </a:solidFill>
              <a:latin typeface="微软雅黑" pitchFamily="34" charset="-122"/>
              <a:ea typeface="微软雅黑" pitchFamily="34" charset="-122"/>
              <a:sym typeface="微软雅黑" pitchFamily="34" charset="-122"/>
            </a:endParaRPr>
          </a:p>
          <a:p>
            <a:r>
              <a:rPr lang="zh-CN" altLang="en-US" sz="1600">
                <a:solidFill>
                  <a:schemeClr val="bg1"/>
                </a:solidFill>
                <a:latin typeface="微软雅黑" pitchFamily="34" charset="-122"/>
                <a:ea typeface="微软雅黑" pitchFamily="34" charset="-122"/>
                <a:sym typeface="微软雅黑" pitchFamily="34" charset="-122"/>
              </a:rPr>
              <a:t>单击此处编辑文本</a:t>
            </a:r>
          </a:p>
        </p:txBody>
      </p:sp>
      <p:sp>
        <p:nvSpPr>
          <p:cNvPr id="26640" name="文本框 37"/>
          <p:cNvSpPr>
            <a:spLocks noChangeArrowheads="1"/>
          </p:cNvSpPr>
          <p:nvPr/>
        </p:nvSpPr>
        <p:spPr bwMode="auto">
          <a:xfrm>
            <a:off x="8524875" y="2511425"/>
            <a:ext cx="1570292" cy="46200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r>
              <a:rPr lang="zh-CN" altLang="en-US" sz="2400" b="1" dirty="0">
                <a:solidFill>
                  <a:schemeClr val="accent1"/>
                </a:solidFill>
                <a:latin typeface="Calibri Light" pitchFamily="34" charset="0"/>
                <a:sym typeface="Calibri Light" pitchFamily="34" charset="0"/>
              </a:rPr>
              <a:t>添加标题</a:t>
            </a:r>
          </a:p>
        </p:txBody>
      </p:sp>
      <p:sp>
        <p:nvSpPr>
          <p:cNvPr id="26641" name="矩形 44"/>
          <p:cNvSpPr>
            <a:spLocks noChangeArrowheads="1"/>
          </p:cNvSpPr>
          <p:nvPr/>
        </p:nvSpPr>
        <p:spPr bwMode="auto">
          <a:xfrm>
            <a:off x="8557441" y="2914890"/>
            <a:ext cx="2478859" cy="83161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r>
              <a:rPr lang="zh-CN" altLang="en-US" sz="1600">
                <a:solidFill>
                  <a:schemeClr val="bg1"/>
                </a:solidFill>
                <a:latin typeface="微软雅黑" pitchFamily="34" charset="-122"/>
                <a:ea typeface="微软雅黑" pitchFamily="34" charset="-122"/>
                <a:sym typeface="微软雅黑" pitchFamily="34" charset="-122"/>
              </a:rPr>
              <a:t>单击此处编辑文本</a:t>
            </a:r>
            <a:endParaRPr lang="en-US" altLang="zh-CN" sz="1600">
              <a:solidFill>
                <a:schemeClr val="bg1"/>
              </a:solidFill>
              <a:latin typeface="微软雅黑" pitchFamily="34" charset="-122"/>
              <a:ea typeface="微软雅黑" pitchFamily="34" charset="-122"/>
              <a:sym typeface="微软雅黑" pitchFamily="34" charset="-122"/>
            </a:endParaRPr>
          </a:p>
          <a:p>
            <a:r>
              <a:rPr lang="zh-CN" altLang="en-US" sz="1600">
                <a:solidFill>
                  <a:schemeClr val="bg1"/>
                </a:solidFill>
                <a:latin typeface="微软雅黑" pitchFamily="34" charset="-122"/>
                <a:ea typeface="微软雅黑" pitchFamily="34" charset="-122"/>
                <a:sym typeface="微软雅黑" pitchFamily="34" charset="-122"/>
              </a:rPr>
              <a:t>单击此处编辑文本</a:t>
            </a:r>
            <a:endParaRPr lang="en-US" altLang="zh-CN" sz="1600">
              <a:solidFill>
                <a:schemeClr val="bg1"/>
              </a:solidFill>
              <a:latin typeface="微软雅黑" pitchFamily="34" charset="-122"/>
              <a:ea typeface="微软雅黑" pitchFamily="34" charset="-122"/>
              <a:sym typeface="微软雅黑" pitchFamily="34" charset="-122"/>
            </a:endParaRPr>
          </a:p>
          <a:p>
            <a:r>
              <a:rPr lang="zh-CN" altLang="en-US" sz="1600">
                <a:solidFill>
                  <a:schemeClr val="bg1"/>
                </a:solidFill>
                <a:latin typeface="微软雅黑" pitchFamily="34" charset="-122"/>
                <a:ea typeface="微软雅黑" pitchFamily="34" charset="-122"/>
                <a:sym typeface="微软雅黑" pitchFamily="34" charset="-122"/>
              </a:rPr>
              <a:t>单击此处编辑文本</a:t>
            </a:r>
            <a:endParaRPr lang="zh-CN" altLang="en-US"/>
          </a:p>
        </p:txBody>
      </p:sp>
      <p:sp>
        <p:nvSpPr>
          <p:cNvPr id="26638" name="文本框 37"/>
          <p:cNvSpPr>
            <a:spLocks noChangeArrowheads="1"/>
          </p:cNvSpPr>
          <p:nvPr/>
        </p:nvSpPr>
        <p:spPr bwMode="auto">
          <a:xfrm>
            <a:off x="5453242" y="4438650"/>
            <a:ext cx="1568798" cy="46136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r>
              <a:rPr lang="zh-CN" altLang="en-US" sz="2400" b="1" dirty="0">
                <a:solidFill>
                  <a:schemeClr val="accent5"/>
                </a:solidFill>
                <a:latin typeface="Calibri Light" pitchFamily="34" charset="0"/>
                <a:sym typeface="Calibri Light" pitchFamily="34" charset="0"/>
              </a:rPr>
              <a:t>添加标题</a:t>
            </a:r>
          </a:p>
        </p:txBody>
      </p:sp>
      <p:sp>
        <p:nvSpPr>
          <p:cNvPr id="26639" name="矩形 47"/>
          <p:cNvSpPr>
            <a:spLocks noChangeArrowheads="1"/>
          </p:cNvSpPr>
          <p:nvPr/>
        </p:nvSpPr>
        <p:spPr bwMode="auto">
          <a:xfrm>
            <a:off x="5451475" y="4824224"/>
            <a:ext cx="2476500" cy="83045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r>
              <a:rPr lang="zh-CN" altLang="en-US" sz="1600">
                <a:solidFill>
                  <a:schemeClr val="bg1"/>
                </a:solidFill>
                <a:latin typeface="微软雅黑" pitchFamily="34" charset="-122"/>
                <a:ea typeface="微软雅黑" pitchFamily="34" charset="-122"/>
                <a:sym typeface="微软雅黑" pitchFamily="34" charset="-122"/>
              </a:rPr>
              <a:t>单击此处编辑文本</a:t>
            </a:r>
            <a:endParaRPr lang="en-US" altLang="zh-CN" sz="1600">
              <a:solidFill>
                <a:schemeClr val="bg1"/>
              </a:solidFill>
              <a:latin typeface="微软雅黑" pitchFamily="34" charset="-122"/>
              <a:ea typeface="微软雅黑" pitchFamily="34" charset="-122"/>
              <a:sym typeface="微软雅黑" pitchFamily="34" charset="-122"/>
            </a:endParaRPr>
          </a:p>
          <a:p>
            <a:r>
              <a:rPr lang="zh-CN" altLang="en-US" sz="1600">
                <a:solidFill>
                  <a:schemeClr val="bg1"/>
                </a:solidFill>
                <a:latin typeface="微软雅黑" pitchFamily="34" charset="-122"/>
                <a:ea typeface="微软雅黑" pitchFamily="34" charset="-122"/>
                <a:sym typeface="微软雅黑" pitchFamily="34" charset="-122"/>
              </a:rPr>
              <a:t>单击此处编辑文本</a:t>
            </a:r>
            <a:endParaRPr lang="en-US" altLang="zh-CN" sz="1600">
              <a:solidFill>
                <a:schemeClr val="bg1"/>
              </a:solidFill>
              <a:latin typeface="微软雅黑" pitchFamily="34" charset="-122"/>
              <a:ea typeface="微软雅黑" pitchFamily="34" charset="-122"/>
              <a:sym typeface="微软雅黑" pitchFamily="34" charset="-122"/>
            </a:endParaRPr>
          </a:p>
          <a:p>
            <a:r>
              <a:rPr lang="zh-CN" altLang="en-US" sz="1600">
                <a:solidFill>
                  <a:schemeClr val="bg1"/>
                </a:solidFill>
                <a:latin typeface="微软雅黑" pitchFamily="34" charset="-122"/>
                <a:ea typeface="微软雅黑" pitchFamily="34" charset="-122"/>
                <a:sym typeface="微软雅黑" pitchFamily="34" charset="-122"/>
              </a:rPr>
              <a:t>单击此处编辑文本</a:t>
            </a:r>
            <a:endParaRPr lang="zh-CN" altLang="en-US"/>
          </a:p>
        </p:txBody>
      </p:sp>
      <p:sp>
        <p:nvSpPr>
          <p:cNvPr id="26636" name="文本框 37"/>
          <p:cNvSpPr>
            <a:spLocks noChangeArrowheads="1"/>
          </p:cNvSpPr>
          <p:nvPr/>
        </p:nvSpPr>
        <p:spPr bwMode="auto">
          <a:xfrm>
            <a:off x="8577608" y="4438650"/>
            <a:ext cx="1569803" cy="46136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r>
              <a:rPr lang="zh-CN" altLang="en-US" sz="2400" b="1" dirty="0">
                <a:solidFill>
                  <a:schemeClr val="accent4"/>
                </a:solidFill>
                <a:latin typeface="Calibri Light" pitchFamily="34" charset="0"/>
                <a:sym typeface="Calibri Light" pitchFamily="34" charset="0"/>
              </a:rPr>
              <a:t>添加标题</a:t>
            </a:r>
          </a:p>
        </p:txBody>
      </p:sp>
      <p:sp>
        <p:nvSpPr>
          <p:cNvPr id="26637" name="矩形 50"/>
          <p:cNvSpPr>
            <a:spLocks noChangeArrowheads="1"/>
          </p:cNvSpPr>
          <p:nvPr/>
        </p:nvSpPr>
        <p:spPr bwMode="auto">
          <a:xfrm>
            <a:off x="8570913" y="4824225"/>
            <a:ext cx="2478087" cy="8304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r>
              <a:rPr lang="zh-CN" altLang="en-US" sz="1600">
                <a:solidFill>
                  <a:schemeClr val="bg1"/>
                </a:solidFill>
                <a:latin typeface="微软雅黑" pitchFamily="34" charset="-122"/>
                <a:ea typeface="微软雅黑" pitchFamily="34" charset="-122"/>
                <a:sym typeface="微软雅黑" pitchFamily="34" charset="-122"/>
              </a:rPr>
              <a:t>单击此处编辑文本</a:t>
            </a:r>
            <a:endParaRPr lang="en-US" altLang="zh-CN" sz="1600">
              <a:solidFill>
                <a:schemeClr val="bg1"/>
              </a:solidFill>
              <a:latin typeface="微软雅黑" pitchFamily="34" charset="-122"/>
              <a:ea typeface="微软雅黑" pitchFamily="34" charset="-122"/>
              <a:sym typeface="微软雅黑" pitchFamily="34" charset="-122"/>
            </a:endParaRPr>
          </a:p>
          <a:p>
            <a:r>
              <a:rPr lang="zh-CN" altLang="en-US" sz="1600">
                <a:solidFill>
                  <a:schemeClr val="bg1"/>
                </a:solidFill>
                <a:latin typeface="微软雅黑" pitchFamily="34" charset="-122"/>
                <a:ea typeface="微软雅黑" pitchFamily="34" charset="-122"/>
                <a:sym typeface="微软雅黑" pitchFamily="34" charset="-122"/>
              </a:rPr>
              <a:t>单击此处编辑文本</a:t>
            </a:r>
            <a:endParaRPr lang="en-US" altLang="zh-CN" sz="1600">
              <a:solidFill>
                <a:schemeClr val="bg1"/>
              </a:solidFill>
              <a:latin typeface="微软雅黑" pitchFamily="34" charset="-122"/>
              <a:ea typeface="微软雅黑" pitchFamily="34" charset="-122"/>
              <a:sym typeface="微软雅黑" pitchFamily="34" charset="-122"/>
            </a:endParaRPr>
          </a:p>
          <a:p>
            <a:r>
              <a:rPr lang="zh-CN" altLang="en-US" sz="1600">
                <a:solidFill>
                  <a:schemeClr val="bg1"/>
                </a:solidFill>
                <a:latin typeface="微软雅黑" pitchFamily="34" charset="-122"/>
                <a:ea typeface="微软雅黑" pitchFamily="34" charset="-122"/>
                <a:sym typeface="微软雅黑" pitchFamily="34" charset="-122"/>
              </a:rPr>
              <a:t>单击此处编辑文本</a:t>
            </a:r>
            <a:endParaRPr lang="zh-CN" altLang="en-US"/>
          </a:p>
        </p:txBody>
      </p:sp>
      <p:sp>
        <p:nvSpPr>
          <p:cNvPr id="26631" name="Freeform 8"/>
          <p:cNvSpPr>
            <a:spLocks noEditPoints="1" noChangeArrowheads="1"/>
          </p:cNvSpPr>
          <p:nvPr/>
        </p:nvSpPr>
        <p:spPr bwMode="auto">
          <a:xfrm>
            <a:off x="7986713" y="2914650"/>
            <a:ext cx="490537" cy="482600"/>
          </a:xfrm>
          <a:custGeom>
            <a:avLst/>
            <a:gdLst>
              <a:gd name="T0" fmla="*/ 2147483647 w 197"/>
              <a:gd name="T1" fmla="*/ 2147483647 h 193"/>
              <a:gd name="T2" fmla="*/ 2147483647 w 197"/>
              <a:gd name="T3" fmla="*/ 2147483647 h 193"/>
              <a:gd name="T4" fmla="*/ 2147483647 w 197"/>
              <a:gd name="T5" fmla="*/ 2147483647 h 193"/>
              <a:gd name="T6" fmla="*/ 2147483647 w 197"/>
              <a:gd name="T7" fmla="*/ 2147483647 h 193"/>
              <a:gd name="T8" fmla="*/ 2147483647 w 197"/>
              <a:gd name="T9" fmla="*/ 2147483647 h 193"/>
              <a:gd name="T10" fmla="*/ 0 w 197"/>
              <a:gd name="T11" fmla="*/ 2147483647 h 193"/>
              <a:gd name="T12" fmla="*/ 0 w 197"/>
              <a:gd name="T13" fmla="*/ 2147483647 h 193"/>
              <a:gd name="T14" fmla="*/ 2147483647 w 197"/>
              <a:gd name="T15" fmla="*/ 2147483647 h 193"/>
              <a:gd name="T16" fmla="*/ 2147483647 w 197"/>
              <a:gd name="T17" fmla="*/ 2147483647 h 193"/>
              <a:gd name="T18" fmla="*/ 2147483647 w 197"/>
              <a:gd name="T19" fmla="*/ 2147483647 h 193"/>
              <a:gd name="T20" fmla="*/ 2147483647 w 197"/>
              <a:gd name="T21" fmla="*/ 2147483647 h 193"/>
              <a:gd name="T22" fmla="*/ 2147483647 w 197"/>
              <a:gd name="T23" fmla="*/ 2147483647 h 193"/>
              <a:gd name="T24" fmla="*/ 2147483647 w 197"/>
              <a:gd name="T25" fmla="*/ 2147483647 h 193"/>
              <a:gd name="T26" fmla="*/ 2147483647 w 197"/>
              <a:gd name="T27" fmla="*/ 2147483647 h 193"/>
              <a:gd name="T28" fmla="*/ 2147483647 w 197"/>
              <a:gd name="T29" fmla="*/ 2147483647 h 193"/>
              <a:gd name="T30" fmla="*/ 2147483647 w 197"/>
              <a:gd name="T31" fmla="*/ 2147483647 h 193"/>
              <a:gd name="T32" fmla="*/ 2147483647 w 197"/>
              <a:gd name="T33" fmla="*/ 2147483647 h 193"/>
              <a:gd name="T34" fmla="*/ 2147483647 w 197"/>
              <a:gd name="T35" fmla="*/ 2147483647 h 193"/>
              <a:gd name="T36" fmla="*/ 2147483647 w 197"/>
              <a:gd name="T37" fmla="*/ 2147483647 h 193"/>
              <a:gd name="T38" fmla="*/ 2147483647 w 197"/>
              <a:gd name="T39" fmla="*/ 2147483647 h 193"/>
              <a:gd name="T40" fmla="*/ 2147483647 w 197"/>
              <a:gd name="T41" fmla="*/ 2147483647 h 193"/>
              <a:gd name="T42" fmla="*/ 2147483647 w 197"/>
              <a:gd name="T43" fmla="*/ 2147483647 h 193"/>
              <a:gd name="T44" fmla="*/ 2147483647 w 197"/>
              <a:gd name="T45" fmla="*/ 2147483647 h 193"/>
              <a:gd name="T46" fmla="*/ 2147483647 w 197"/>
              <a:gd name="T47" fmla="*/ 2147483647 h 193"/>
              <a:gd name="T48" fmla="*/ 2147483647 w 197"/>
              <a:gd name="T49" fmla="*/ 2147483647 h 193"/>
              <a:gd name="T50" fmla="*/ 2147483647 w 197"/>
              <a:gd name="T51" fmla="*/ 2147483647 h 193"/>
              <a:gd name="T52" fmla="*/ 2147483647 w 197"/>
              <a:gd name="T53" fmla="*/ 2147483647 h 193"/>
              <a:gd name="T54" fmla="*/ 2147483647 w 197"/>
              <a:gd name="T55" fmla="*/ 2147483647 h 193"/>
              <a:gd name="T56" fmla="*/ 2147483647 w 197"/>
              <a:gd name="T57" fmla="*/ 2147483647 h 193"/>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97"/>
              <a:gd name="T88" fmla="*/ 0 h 193"/>
              <a:gd name="T89" fmla="*/ 197 w 197"/>
              <a:gd name="T90" fmla="*/ 193 h 193"/>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97" h="193">
                <a:moveTo>
                  <a:pt x="197" y="75"/>
                </a:moveTo>
                <a:cubicBezTo>
                  <a:pt x="197" y="73"/>
                  <a:pt x="196" y="71"/>
                  <a:pt x="195" y="69"/>
                </a:cubicBezTo>
                <a:cubicBezTo>
                  <a:pt x="103" y="2"/>
                  <a:pt x="103" y="2"/>
                  <a:pt x="103" y="2"/>
                </a:cubicBezTo>
                <a:cubicBezTo>
                  <a:pt x="100" y="0"/>
                  <a:pt x="97" y="0"/>
                  <a:pt x="95" y="2"/>
                </a:cubicBezTo>
                <a:cubicBezTo>
                  <a:pt x="3" y="69"/>
                  <a:pt x="3" y="69"/>
                  <a:pt x="3" y="69"/>
                </a:cubicBezTo>
                <a:cubicBezTo>
                  <a:pt x="1" y="71"/>
                  <a:pt x="0" y="73"/>
                  <a:pt x="0" y="75"/>
                </a:cubicBezTo>
                <a:cubicBezTo>
                  <a:pt x="0" y="187"/>
                  <a:pt x="0" y="187"/>
                  <a:pt x="0" y="187"/>
                </a:cubicBezTo>
                <a:cubicBezTo>
                  <a:pt x="0" y="190"/>
                  <a:pt x="3" y="193"/>
                  <a:pt x="7" y="193"/>
                </a:cubicBezTo>
                <a:cubicBezTo>
                  <a:pt x="191" y="193"/>
                  <a:pt x="191" y="193"/>
                  <a:pt x="191" y="193"/>
                </a:cubicBezTo>
                <a:cubicBezTo>
                  <a:pt x="192" y="193"/>
                  <a:pt x="194" y="193"/>
                  <a:pt x="195" y="191"/>
                </a:cubicBezTo>
                <a:cubicBezTo>
                  <a:pt x="197" y="190"/>
                  <a:pt x="197" y="188"/>
                  <a:pt x="197" y="187"/>
                </a:cubicBezTo>
                <a:lnTo>
                  <a:pt x="197" y="75"/>
                </a:lnTo>
                <a:close/>
                <a:moveTo>
                  <a:pt x="99" y="16"/>
                </a:moveTo>
                <a:cubicBezTo>
                  <a:pt x="184" y="78"/>
                  <a:pt x="184" y="78"/>
                  <a:pt x="184" y="78"/>
                </a:cubicBezTo>
                <a:cubicBezTo>
                  <a:pt x="184" y="87"/>
                  <a:pt x="184" y="87"/>
                  <a:pt x="184" y="87"/>
                </a:cubicBezTo>
                <a:cubicBezTo>
                  <a:pt x="125" y="129"/>
                  <a:pt x="125" y="129"/>
                  <a:pt x="125" y="129"/>
                </a:cubicBezTo>
                <a:cubicBezTo>
                  <a:pt x="172" y="158"/>
                  <a:pt x="172" y="158"/>
                  <a:pt x="172" y="158"/>
                </a:cubicBezTo>
                <a:cubicBezTo>
                  <a:pt x="175" y="160"/>
                  <a:pt x="176" y="165"/>
                  <a:pt x="174" y="168"/>
                </a:cubicBezTo>
                <a:cubicBezTo>
                  <a:pt x="173" y="170"/>
                  <a:pt x="171" y="171"/>
                  <a:pt x="168" y="171"/>
                </a:cubicBezTo>
                <a:cubicBezTo>
                  <a:pt x="167" y="171"/>
                  <a:pt x="166" y="171"/>
                  <a:pt x="165" y="170"/>
                </a:cubicBezTo>
                <a:cubicBezTo>
                  <a:pt x="99" y="129"/>
                  <a:pt x="99" y="129"/>
                  <a:pt x="99" y="129"/>
                </a:cubicBezTo>
                <a:cubicBezTo>
                  <a:pt x="33" y="170"/>
                  <a:pt x="33" y="170"/>
                  <a:pt x="33" y="170"/>
                </a:cubicBezTo>
                <a:cubicBezTo>
                  <a:pt x="32" y="171"/>
                  <a:pt x="31" y="171"/>
                  <a:pt x="29" y="171"/>
                </a:cubicBezTo>
                <a:cubicBezTo>
                  <a:pt x="27" y="171"/>
                  <a:pt x="25" y="170"/>
                  <a:pt x="24" y="168"/>
                </a:cubicBezTo>
                <a:cubicBezTo>
                  <a:pt x="22" y="165"/>
                  <a:pt x="22" y="160"/>
                  <a:pt x="26" y="158"/>
                </a:cubicBezTo>
                <a:cubicBezTo>
                  <a:pt x="72" y="129"/>
                  <a:pt x="72" y="129"/>
                  <a:pt x="72" y="129"/>
                </a:cubicBezTo>
                <a:cubicBezTo>
                  <a:pt x="14" y="87"/>
                  <a:pt x="14" y="87"/>
                  <a:pt x="14" y="87"/>
                </a:cubicBezTo>
                <a:cubicBezTo>
                  <a:pt x="14" y="78"/>
                  <a:pt x="14" y="78"/>
                  <a:pt x="14" y="78"/>
                </a:cubicBezTo>
                <a:lnTo>
                  <a:pt x="99" y="16"/>
                </a:lnTo>
                <a:close/>
              </a:path>
            </a:pathLst>
          </a:custGeom>
          <a:solidFill>
            <a:schemeClr val="accent1"/>
          </a:solidFill>
          <a:ln>
            <a:noFill/>
          </a:ln>
          <a:extLst/>
        </p:spPr>
        <p:txBody>
          <a:bodyPr/>
          <a:lstStyle/>
          <a:p>
            <a:endParaRPr lang="zh-CN" altLang="en-US"/>
          </a:p>
        </p:txBody>
      </p:sp>
      <p:sp>
        <p:nvSpPr>
          <p:cNvPr id="26632" name="Freeform 9"/>
          <p:cNvSpPr>
            <a:spLocks noEditPoints="1" noChangeArrowheads="1"/>
          </p:cNvSpPr>
          <p:nvPr/>
        </p:nvSpPr>
        <p:spPr bwMode="auto">
          <a:xfrm>
            <a:off x="4752975" y="4816475"/>
            <a:ext cx="612775" cy="508000"/>
          </a:xfrm>
          <a:custGeom>
            <a:avLst/>
            <a:gdLst>
              <a:gd name="T0" fmla="*/ 2147483647 w 1907"/>
              <a:gd name="T1" fmla="*/ 2147483647 h 1579"/>
              <a:gd name="T2" fmla="*/ 2147483647 w 1907"/>
              <a:gd name="T3" fmla="*/ 2147483647 h 1579"/>
              <a:gd name="T4" fmla="*/ 2147483647 w 1907"/>
              <a:gd name="T5" fmla="*/ 2147483647 h 1579"/>
              <a:gd name="T6" fmla="*/ 2147483647 w 1907"/>
              <a:gd name="T7" fmla="*/ 2147483647 h 1579"/>
              <a:gd name="T8" fmla="*/ 2147483647 w 1907"/>
              <a:gd name="T9" fmla="*/ 2147483647 h 1579"/>
              <a:gd name="T10" fmla="*/ 2147483647 w 1907"/>
              <a:gd name="T11" fmla="*/ 2147483647 h 1579"/>
              <a:gd name="T12" fmla="*/ 2147483647 w 1907"/>
              <a:gd name="T13" fmla="*/ 2147483647 h 1579"/>
              <a:gd name="T14" fmla="*/ 2147483647 w 1907"/>
              <a:gd name="T15" fmla="*/ 2147483647 h 1579"/>
              <a:gd name="T16" fmla="*/ 2147483647 w 1907"/>
              <a:gd name="T17" fmla="*/ 2147483647 h 1579"/>
              <a:gd name="T18" fmla="*/ 2147483647 w 1907"/>
              <a:gd name="T19" fmla="*/ 2147483647 h 1579"/>
              <a:gd name="T20" fmla="*/ 2147483647 w 1907"/>
              <a:gd name="T21" fmla="*/ 2147483647 h 1579"/>
              <a:gd name="T22" fmla="*/ 2147483647 w 1907"/>
              <a:gd name="T23" fmla="*/ 2147483647 h 1579"/>
              <a:gd name="T24" fmla="*/ 2147483647 w 1907"/>
              <a:gd name="T25" fmla="*/ 2147483647 h 1579"/>
              <a:gd name="T26" fmla="*/ 2147483647 w 1907"/>
              <a:gd name="T27" fmla="*/ 2147483647 h 1579"/>
              <a:gd name="T28" fmla="*/ 2147483647 w 1907"/>
              <a:gd name="T29" fmla="*/ 2147483647 h 1579"/>
              <a:gd name="T30" fmla="*/ 2147483647 w 1907"/>
              <a:gd name="T31" fmla="*/ 2147483647 h 1579"/>
              <a:gd name="T32" fmla="*/ 2147483647 w 1907"/>
              <a:gd name="T33" fmla="*/ 0 h 1579"/>
              <a:gd name="T34" fmla="*/ 2147483647 w 1907"/>
              <a:gd name="T35" fmla="*/ 0 h 1579"/>
              <a:gd name="T36" fmla="*/ 0 w 1907"/>
              <a:gd name="T37" fmla="*/ 2147483647 h 1579"/>
              <a:gd name="T38" fmla="*/ 0 w 1907"/>
              <a:gd name="T39" fmla="*/ 2147483647 h 1579"/>
              <a:gd name="T40" fmla="*/ 2147483647 w 1907"/>
              <a:gd name="T41" fmla="*/ 2147483647 h 1579"/>
              <a:gd name="T42" fmla="*/ 2147483647 w 1907"/>
              <a:gd name="T43" fmla="*/ 2147483647 h 1579"/>
              <a:gd name="T44" fmla="*/ 2147483647 w 1907"/>
              <a:gd name="T45" fmla="*/ 2147483647 h 1579"/>
              <a:gd name="T46" fmla="*/ 2147483647 w 1907"/>
              <a:gd name="T47" fmla="*/ 2147483647 h 1579"/>
              <a:gd name="T48" fmla="*/ 2147483647 w 1907"/>
              <a:gd name="T49" fmla="*/ 0 h 1579"/>
              <a:gd name="T50" fmla="*/ 2147483647 w 1907"/>
              <a:gd name="T51" fmla="*/ 2147483647 h 1579"/>
              <a:gd name="T52" fmla="*/ 2147483647 w 1907"/>
              <a:gd name="T53" fmla="*/ 2147483647 h 1579"/>
              <a:gd name="T54" fmla="*/ 2147483647 w 1907"/>
              <a:gd name="T55" fmla="*/ 2147483647 h 1579"/>
              <a:gd name="T56" fmla="*/ 2147483647 w 1907"/>
              <a:gd name="T57" fmla="*/ 2147483647 h 1579"/>
              <a:gd name="T58" fmla="*/ 2147483647 w 1907"/>
              <a:gd name="T59" fmla="*/ 2147483647 h 1579"/>
              <a:gd name="T60" fmla="*/ 2147483647 w 1907"/>
              <a:gd name="T61" fmla="*/ 2147483647 h 1579"/>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1907"/>
              <a:gd name="T94" fmla="*/ 0 h 1579"/>
              <a:gd name="T95" fmla="*/ 1907 w 1907"/>
              <a:gd name="T96" fmla="*/ 1579 h 1579"/>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1907" h="1579">
                <a:moveTo>
                  <a:pt x="1197" y="1489"/>
                </a:moveTo>
                <a:cubicBezTo>
                  <a:pt x="1197" y="1489"/>
                  <a:pt x="1178" y="1469"/>
                  <a:pt x="1173" y="1460"/>
                </a:cubicBezTo>
                <a:cubicBezTo>
                  <a:pt x="1168" y="1441"/>
                  <a:pt x="1168" y="1384"/>
                  <a:pt x="1168" y="1360"/>
                </a:cubicBezTo>
                <a:cubicBezTo>
                  <a:pt x="1011" y="1360"/>
                  <a:pt x="1011" y="1360"/>
                  <a:pt x="1011" y="1360"/>
                </a:cubicBezTo>
                <a:cubicBezTo>
                  <a:pt x="906" y="1360"/>
                  <a:pt x="906" y="1360"/>
                  <a:pt x="906" y="1360"/>
                </a:cubicBezTo>
                <a:cubicBezTo>
                  <a:pt x="744" y="1360"/>
                  <a:pt x="744" y="1360"/>
                  <a:pt x="744" y="1360"/>
                </a:cubicBezTo>
                <a:cubicBezTo>
                  <a:pt x="744" y="1384"/>
                  <a:pt x="749" y="1441"/>
                  <a:pt x="739" y="1460"/>
                </a:cubicBezTo>
                <a:cubicBezTo>
                  <a:pt x="734" y="1469"/>
                  <a:pt x="715" y="1489"/>
                  <a:pt x="715" y="1489"/>
                </a:cubicBezTo>
                <a:cubicBezTo>
                  <a:pt x="630" y="1565"/>
                  <a:pt x="630" y="1565"/>
                  <a:pt x="630" y="1565"/>
                </a:cubicBezTo>
                <a:cubicBezTo>
                  <a:pt x="630" y="1574"/>
                  <a:pt x="639" y="1579"/>
                  <a:pt x="644" y="1579"/>
                </a:cubicBezTo>
                <a:cubicBezTo>
                  <a:pt x="906" y="1579"/>
                  <a:pt x="906" y="1579"/>
                  <a:pt x="906" y="1579"/>
                </a:cubicBezTo>
                <a:cubicBezTo>
                  <a:pt x="1011" y="1579"/>
                  <a:pt x="1011" y="1579"/>
                  <a:pt x="1011" y="1579"/>
                </a:cubicBezTo>
                <a:cubicBezTo>
                  <a:pt x="1268" y="1579"/>
                  <a:pt x="1268" y="1579"/>
                  <a:pt x="1268" y="1579"/>
                </a:cubicBezTo>
                <a:cubicBezTo>
                  <a:pt x="1273" y="1579"/>
                  <a:pt x="1283" y="1574"/>
                  <a:pt x="1283" y="1565"/>
                </a:cubicBezTo>
                <a:cubicBezTo>
                  <a:pt x="1197" y="1489"/>
                  <a:pt x="1197" y="1489"/>
                  <a:pt x="1197" y="1489"/>
                </a:cubicBezTo>
                <a:cubicBezTo>
                  <a:pt x="1197" y="1489"/>
                  <a:pt x="1197" y="1489"/>
                  <a:pt x="1197" y="1489"/>
                </a:cubicBezTo>
                <a:close/>
                <a:moveTo>
                  <a:pt x="1850" y="0"/>
                </a:moveTo>
                <a:cubicBezTo>
                  <a:pt x="57" y="0"/>
                  <a:pt x="57" y="0"/>
                  <a:pt x="57" y="0"/>
                </a:cubicBezTo>
                <a:cubicBezTo>
                  <a:pt x="24" y="0"/>
                  <a:pt x="0" y="23"/>
                  <a:pt x="0" y="57"/>
                </a:cubicBezTo>
                <a:cubicBezTo>
                  <a:pt x="0" y="1264"/>
                  <a:pt x="0" y="1264"/>
                  <a:pt x="0" y="1264"/>
                </a:cubicBezTo>
                <a:cubicBezTo>
                  <a:pt x="0" y="1298"/>
                  <a:pt x="24" y="1321"/>
                  <a:pt x="57" y="1321"/>
                </a:cubicBezTo>
                <a:cubicBezTo>
                  <a:pt x="1850" y="1321"/>
                  <a:pt x="1850" y="1321"/>
                  <a:pt x="1850" y="1321"/>
                </a:cubicBezTo>
                <a:cubicBezTo>
                  <a:pt x="1884" y="1321"/>
                  <a:pt x="1907" y="1298"/>
                  <a:pt x="1907" y="1264"/>
                </a:cubicBezTo>
                <a:cubicBezTo>
                  <a:pt x="1907" y="57"/>
                  <a:pt x="1907" y="57"/>
                  <a:pt x="1907" y="57"/>
                </a:cubicBezTo>
                <a:cubicBezTo>
                  <a:pt x="1907" y="23"/>
                  <a:pt x="1884" y="0"/>
                  <a:pt x="1850" y="0"/>
                </a:cubicBezTo>
                <a:close/>
                <a:moveTo>
                  <a:pt x="1817" y="1083"/>
                </a:moveTo>
                <a:cubicBezTo>
                  <a:pt x="91" y="1083"/>
                  <a:pt x="91" y="1083"/>
                  <a:pt x="91" y="1083"/>
                </a:cubicBezTo>
                <a:cubicBezTo>
                  <a:pt x="91" y="95"/>
                  <a:pt x="91" y="95"/>
                  <a:pt x="91" y="95"/>
                </a:cubicBezTo>
                <a:cubicBezTo>
                  <a:pt x="1817" y="95"/>
                  <a:pt x="1817" y="95"/>
                  <a:pt x="1817" y="95"/>
                </a:cubicBezTo>
                <a:cubicBezTo>
                  <a:pt x="1817" y="1083"/>
                  <a:pt x="1817" y="1083"/>
                  <a:pt x="1817" y="1083"/>
                </a:cubicBezTo>
                <a:cubicBezTo>
                  <a:pt x="1817" y="1083"/>
                  <a:pt x="1817" y="1083"/>
                  <a:pt x="1817" y="1083"/>
                </a:cubicBezTo>
                <a:close/>
              </a:path>
            </a:pathLst>
          </a:custGeom>
          <a:solidFill>
            <a:schemeClr val="accent5"/>
          </a:solidFill>
          <a:ln>
            <a:noFill/>
          </a:ln>
          <a:extLst/>
        </p:spPr>
        <p:txBody>
          <a:bodyPr/>
          <a:lstStyle/>
          <a:p>
            <a:endParaRPr lang="zh-CN" altLang="en-US"/>
          </a:p>
        </p:txBody>
      </p:sp>
      <p:sp>
        <p:nvSpPr>
          <p:cNvPr id="26633" name="Star"/>
          <p:cNvSpPr>
            <a:spLocks noChangeAspect="1" noEditPoints="1" noChangeArrowheads="1"/>
          </p:cNvSpPr>
          <p:nvPr/>
        </p:nvSpPr>
        <p:spPr bwMode="auto">
          <a:xfrm>
            <a:off x="4718050" y="2846388"/>
            <a:ext cx="647700" cy="619125"/>
          </a:xfrm>
          <a:custGeom>
            <a:avLst/>
            <a:gdLst>
              <a:gd name="T0" fmla="*/ 2147483647 w 402"/>
              <a:gd name="T1" fmla="*/ 2147483647 h 381"/>
              <a:gd name="T2" fmla="*/ 2147483647 w 402"/>
              <a:gd name="T3" fmla="*/ 2147483647 h 381"/>
              <a:gd name="T4" fmla="*/ 2147483647 w 402"/>
              <a:gd name="T5" fmla="*/ 2147483647 h 381"/>
              <a:gd name="T6" fmla="*/ 2147483647 w 402"/>
              <a:gd name="T7" fmla="*/ 2147483647 h 381"/>
              <a:gd name="T8" fmla="*/ 2147483647 w 402"/>
              <a:gd name="T9" fmla="*/ 2147483647 h 381"/>
              <a:gd name="T10" fmla="*/ 2147483647 w 402"/>
              <a:gd name="T11" fmla="*/ 2147483647 h 381"/>
              <a:gd name="T12" fmla="*/ 2147483647 w 402"/>
              <a:gd name="T13" fmla="*/ 2147483647 h 381"/>
              <a:gd name="T14" fmla="*/ 2147483647 w 402"/>
              <a:gd name="T15" fmla="*/ 2147483647 h 381"/>
              <a:gd name="T16" fmla="*/ 2147483647 w 402"/>
              <a:gd name="T17" fmla="*/ 2147483647 h 381"/>
              <a:gd name="T18" fmla="*/ 2147483647 w 402"/>
              <a:gd name="T19" fmla="*/ 2147483647 h 381"/>
              <a:gd name="T20" fmla="*/ 2147483647 w 402"/>
              <a:gd name="T21" fmla="*/ 2147483647 h 381"/>
              <a:gd name="T22" fmla="*/ 2147483647 w 402"/>
              <a:gd name="T23" fmla="*/ 2147483647 h 381"/>
              <a:gd name="T24" fmla="*/ 2147483647 w 402"/>
              <a:gd name="T25" fmla="*/ 2147483647 h 381"/>
              <a:gd name="T26" fmla="*/ 2147483647 w 402"/>
              <a:gd name="T27" fmla="*/ 2147483647 h 381"/>
              <a:gd name="T28" fmla="*/ 2147483647 w 402"/>
              <a:gd name="T29" fmla="*/ 2147483647 h 381"/>
              <a:gd name="T30" fmla="*/ 2147483647 w 402"/>
              <a:gd name="T31" fmla="*/ 2147483647 h 381"/>
              <a:gd name="T32" fmla="*/ 2147483647 w 402"/>
              <a:gd name="T33" fmla="*/ 2147483647 h 381"/>
              <a:gd name="T34" fmla="*/ 2147483647 w 402"/>
              <a:gd name="T35" fmla="*/ 2147483647 h 381"/>
              <a:gd name="T36" fmla="*/ 2147483647 w 402"/>
              <a:gd name="T37" fmla="*/ 2147483647 h 381"/>
              <a:gd name="T38" fmla="*/ 2147483647 w 402"/>
              <a:gd name="T39" fmla="*/ 2147483647 h 381"/>
              <a:gd name="T40" fmla="*/ 2147483647 w 402"/>
              <a:gd name="T41" fmla="*/ 2147483647 h 381"/>
              <a:gd name="T42" fmla="*/ 2147483647 w 402"/>
              <a:gd name="T43" fmla="*/ 2147483647 h 381"/>
              <a:gd name="T44" fmla="*/ 2147483647 w 402"/>
              <a:gd name="T45" fmla="*/ 2147483647 h 381"/>
              <a:gd name="T46" fmla="*/ 2147483647 w 402"/>
              <a:gd name="T47" fmla="*/ 2147483647 h 381"/>
              <a:gd name="T48" fmla="*/ 2147483647 w 402"/>
              <a:gd name="T49" fmla="*/ 2147483647 h 381"/>
              <a:gd name="T50" fmla="*/ 2147483647 w 402"/>
              <a:gd name="T51" fmla="*/ 2147483647 h 381"/>
              <a:gd name="T52" fmla="*/ 2147483647 w 402"/>
              <a:gd name="T53" fmla="*/ 2147483647 h 381"/>
              <a:gd name="T54" fmla="*/ 2147483647 w 402"/>
              <a:gd name="T55" fmla="*/ 2147483647 h 381"/>
              <a:gd name="T56" fmla="*/ 2147483647 w 402"/>
              <a:gd name="T57" fmla="*/ 2147483647 h 381"/>
              <a:gd name="T58" fmla="*/ 2147483647 w 402"/>
              <a:gd name="T59" fmla="*/ 2147483647 h 381"/>
              <a:gd name="T60" fmla="*/ 2147483647 w 402"/>
              <a:gd name="T61" fmla="*/ 2147483647 h 381"/>
              <a:gd name="T62" fmla="*/ 2147483647 w 402"/>
              <a:gd name="T63" fmla="*/ 2147483647 h 381"/>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402"/>
              <a:gd name="T97" fmla="*/ 0 h 381"/>
              <a:gd name="T98" fmla="*/ 402 w 402"/>
              <a:gd name="T99" fmla="*/ 381 h 381"/>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402" h="381">
                <a:moveTo>
                  <a:pt x="192" y="9"/>
                </a:moveTo>
                <a:lnTo>
                  <a:pt x="150" y="139"/>
                </a:lnTo>
                <a:lnTo>
                  <a:pt x="12" y="139"/>
                </a:lnTo>
                <a:cubicBezTo>
                  <a:pt x="3" y="139"/>
                  <a:pt x="0" y="150"/>
                  <a:pt x="7" y="155"/>
                </a:cubicBezTo>
                <a:lnTo>
                  <a:pt x="119" y="236"/>
                </a:lnTo>
                <a:lnTo>
                  <a:pt x="76" y="366"/>
                </a:lnTo>
                <a:cubicBezTo>
                  <a:pt x="74" y="375"/>
                  <a:pt x="83" y="381"/>
                  <a:pt x="90" y="376"/>
                </a:cubicBezTo>
                <a:lnTo>
                  <a:pt x="201" y="295"/>
                </a:lnTo>
                <a:lnTo>
                  <a:pt x="312" y="376"/>
                </a:lnTo>
                <a:cubicBezTo>
                  <a:pt x="319" y="381"/>
                  <a:pt x="328" y="374"/>
                  <a:pt x="325" y="366"/>
                </a:cubicBezTo>
                <a:lnTo>
                  <a:pt x="283" y="236"/>
                </a:lnTo>
                <a:lnTo>
                  <a:pt x="394" y="155"/>
                </a:lnTo>
                <a:cubicBezTo>
                  <a:pt x="402" y="150"/>
                  <a:pt x="398" y="139"/>
                  <a:pt x="389" y="139"/>
                </a:cubicBezTo>
                <a:lnTo>
                  <a:pt x="251" y="139"/>
                </a:lnTo>
                <a:lnTo>
                  <a:pt x="209" y="9"/>
                </a:lnTo>
                <a:cubicBezTo>
                  <a:pt x="206" y="0"/>
                  <a:pt x="195" y="1"/>
                  <a:pt x="192" y="9"/>
                </a:cubicBezTo>
                <a:close/>
                <a:moveTo>
                  <a:pt x="201" y="40"/>
                </a:moveTo>
                <a:lnTo>
                  <a:pt x="237" y="151"/>
                </a:lnTo>
                <a:cubicBezTo>
                  <a:pt x="238" y="155"/>
                  <a:pt x="242" y="157"/>
                  <a:pt x="245" y="157"/>
                </a:cubicBezTo>
                <a:lnTo>
                  <a:pt x="362" y="157"/>
                </a:lnTo>
                <a:lnTo>
                  <a:pt x="267" y="225"/>
                </a:lnTo>
                <a:cubicBezTo>
                  <a:pt x="264" y="228"/>
                  <a:pt x="263" y="232"/>
                  <a:pt x="264" y="235"/>
                </a:cubicBezTo>
                <a:lnTo>
                  <a:pt x="300" y="346"/>
                </a:lnTo>
                <a:lnTo>
                  <a:pt x="206" y="277"/>
                </a:lnTo>
                <a:cubicBezTo>
                  <a:pt x="203" y="275"/>
                  <a:pt x="199" y="275"/>
                  <a:pt x="196" y="277"/>
                </a:cubicBezTo>
                <a:lnTo>
                  <a:pt x="101" y="346"/>
                </a:lnTo>
                <a:lnTo>
                  <a:pt x="138" y="235"/>
                </a:lnTo>
                <a:cubicBezTo>
                  <a:pt x="139" y="231"/>
                  <a:pt x="137" y="227"/>
                  <a:pt x="134" y="225"/>
                </a:cubicBezTo>
                <a:lnTo>
                  <a:pt x="40" y="157"/>
                </a:lnTo>
                <a:lnTo>
                  <a:pt x="157" y="157"/>
                </a:lnTo>
                <a:cubicBezTo>
                  <a:pt x="160" y="157"/>
                  <a:pt x="164" y="155"/>
                  <a:pt x="165" y="151"/>
                </a:cubicBezTo>
                <a:lnTo>
                  <a:pt x="201" y="40"/>
                </a:lnTo>
                <a:close/>
              </a:path>
            </a:pathLst>
          </a:custGeom>
          <a:solidFill>
            <a:schemeClr val="accent6"/>
          </a:solidFill>
          <a:ln>
            <a:noFill/>
          </a:ln>
          <a:extLst/>
        </p:spPr>
        <p:txBody>
          <a:bodyPr anchor="ctr"/>
          <a:lstStyle/>
          <a:p>
            <a:endParaRPr lang="zh-CN" altLang="en-US"/>
          </a:p>
        </p:txBody>
      </p:sp>
      <p:sp>
        <p:nvSpPr>
          <p:cNvPr id="26634" name="Freeform 55"/>
          <p:cNvSpPr>
            <a:spLocks noEditPoints="1" noChangeArrowheads="1"/>
          </p:cNvSpPr>
          <p:nvPr/>
        </p:nvSpPr>
        <p:spPr bwMode="auto">
          <a:xfrm>
            <a:off x="7975600" y="4762500"/>
            <a:ext cx="511175" cy="561975"/>
          </a:xfrm>
          <a:custGeom>
            <a:avLst/>
            <a:gdLst>
              <a:gd name="T0" fmla="*/ 2147483647 w 579"/>
              <a:gd name="T1" fmla="*/ 2147483647 h 665"/>
              <a:gd name="T2" fmla="*/ 2147483647 w 579"/>
              <a:gd name="T3" fmla="*/ 2147483647 h 665"/>
              <a:gd name="T4" fmla="*/ 2147483647 w 579"/>
              <a:gd name="T5" fmla="*/ 2147483647 h 665"/>
              <a:gd name="T6" fmla="*/ 0 w 579"/>
              <a:gd name="T7" fmla="*/ 2147483647 h 665"/>
              <a:gd name="T8" fmla="*/ 0 w 579"/>
              <a:gd name="T9" fmla="*/ 2147483647 h 665"/>
              <a:gd name="T10" fmla="*/ 0 w 579"/>
              <a:gd name="T11" fmla="*/ 2147483647 h 665"/>
              <a:gd name="T12" fmla="*/ 0 w 579"/>
              <a:gd name="T13" fmla="*/ 2147483647 h 665"/>
              <a:gd name="T14" fmla="*/ 0 w 579"/>
              <a:gd name="T15" fmla="*/ 2147483647 h 665"/>
              <a:gd name="T16" fmla="*/ 0 w 579"/>
              <a:gd name="T17" fmla="*/ 2147483647 h 665"/>
              <a:gd name="T18" fmla="*/ 0 w 579"/>
              <a:gd name="T19" fmla="*/ 2147483647 h 665"/>
              <a:gd name="T20" fmla="*/ 2147483647 w 579"/>
              <a:gd name="T21" fmla="*/ 2147483647 h 665"/>
              <a:gd name="T22" fmla="*/ 2147483647 w 579"/>
              <a:gd name="T23" fmla="*/ 2147483647 h 665"/>
              <a:gd name="T24" fmla="*/ 2147483647 w 579"/>
              <a:gd name="T25" fmla="*/ 2147483647 h 665"/>
              <a:gd name="T26" fmla="*/ 2147483647 w 579"/>
              <a:gd name="T27" fmla="*/ 2147483647 h 665"/>
              <a:gd name="T28" fmla="*/ 2147483647 w 579"/>
              <a:gd name="T29" fmla="*/ 2147483647 h 665"/>
              <a:gd name="T30" fmla="*/ 2147483647 w 579"/>
              <a:gd name="T31" fmla="*/ 2147483647 h 665"/>
              <a:gd name="T32" fmla="*/ 2147483647 w 579"/>
              <a:gd name="T33" fmla="*/ 2147483647 h 665"/>
              <a:gd name="T34" fmla="*/ 2147483647 w 579"/>
              <a:gd name="T35" fmla="*/ 2147483647 h 665"/>
              <a:gd name="T36" fmla="*/ 2147483647 w 579"/>
              <a:gd name="T37" fmla="*/ 2147483647 h 665"/>
              <a:gd name="T38" fmla="*/ 2147483647 w 579"/>
              <a:gd name="T39" fmla="*/ 2147483647 h 665"/>
              <a:gd name="T40" fmla="*/ 2147483647 w 579"/>
              <a:gd name="T41" fmla="*/ 2147483647 h 665"/>
              <a:gd name="T42" fmla="*/ 2147483647 w 579"/>
              <a:gd name="T43" fmla="*/ 2147483647 h 665"/>
              <a:gd name="T44" fmla="*/ 2147483647 w 579"/>
              <a:gd name="T45" fmla="*/ 2147483647 h 665"/>
              <a:gd name="T46" fmla="*/ 2147483647 w 579"/>
              <a:gd name="T47" fmla="*/ 2147483647 h 665"/>
              <a:gd name="T48" fmla="*/ 2147483647 w 579"/>
              <a:gd name="T49" fmla="*/ 2147483647 h 665"/>
              <a:gd name="T50" fmla="*/ 2147483647 w 579"/>
              <a:gd name="T51" fmla="*/ 2147483647 h 665"/>
              <a:gd name="T52" fmla="*/ 2147483647 w 579"/>
              <a:gd name="T53" fmla="*/ 2147483647 h 665"/>
              <a:gd name="T54" fmla="*/ 2147483647 w 579"/>
              <a:gd name="T55" fmla="*/ 2147483647 h 665"/>
              <a:gd name="T56" fmla="*/ 2147483647 w 579"/>
              <a:gd name="T57" fmla="*/ 2147483647 h 665"/>
              <a:gd name="T58" fmla="*/ 2147483647 w 579"/>
              <a:gd name="T59" fmla="*/ 2147483647 h 665"/>
              <a:gd name="T60" fmla="*/ 2147483647 w 579"/>
              <a:gd name="T61" fmla="*/ 2147483647 h 665"/>
              <a:gd name="T62" fmla="*/ 2147483647 w 579"/>
              <a:gd name="T63" fmla="*/ 2147483647 h 665"/>
              <a:gd name="T64" fmla="*/ 2147483647 w 579"/>
              <a:gd name="T65" fmla="*/ 2147483647 h 665"/>
              <a:gd name="T66" fmla="*/ 2147483647 w 579"/>
              <a:gd name="T67" fmla="*/ 2147483647 h 665"/>
              <a:gd name="T68" fmla="*/ 2147483647 w 579"/>
              <a:gd name="T69" fmla="*/ 2147483647 h 665"/>
              <a:gd name="T70" fmla="*/ 2147483647 w 579"/>
              <a:gd name="T71" fmla="*/ 2147483647 h 665"/>
              <a:gd name="T72" fmla="*/ 2147483647 w 579"/>
              <a:gd name="T73" fmla="*/ 2147483647 h 665"/>
              <a:gd name="T74" fmla="*/ 2147483647 w 579"/>
              <a:gd name="T75" fmla="*/ 2147483647 h 665"/>
              <a:gd name="T76" fmla="*/ 2147483647 w 579"/>
              <a:gd name="T77" fmla="*/ 2147483647 h 665"/>
              <a:gd name="T78" fmla="*/ 2147483647 w 579"/>
              <a:gd name="T79" fmla="*/ 2147483647 h 665"/>
              <a:gd name="T80" fmla="*/ 2147483647 w 579"/>
              <a:gd name="T81" fmla="*/ 2147483647 h 665"/>
              <a:gd name="T82" fmla="*/ 2147483647 w 579"/>
              <a:gd name="T83" fmla="*/ 2147483647 h 665"/>
              <a:gd name="T84" fmla="*/ 2147483647 w 579"/>
              <a:gd name="T85" fmla="*/ 0 h 665"/>
              <a:gd name="T86" fmla="*/ 2147483647 w 579"/>
              <a:gd name="T87" fmla="*/ 2147483647 h 665"/>
              <a:gd name="T88" fmla="*/ 2147483647 w 579"/>
              <a:gd name="T89" fmla="*/ 2147483647 h 665"/>
              <a:gd name="T90" fmla="*/ 2147483647 w 579"/>
              <a:gd name="T91" fmla="*/ 2147483647 h 665"/>
              <a:gd name="T92" fmla="*/ 2147483647 w 579"/>
              <a:gd name="T93" fmla="*/ 2147483647 h 665"/>
              <a:gd name="T94" fmla="*/ 2147483647 w 579"/>
              <a:gd name="T95" fmla="*/ 2147483647 h 665"/>
              <a:gd name="T96" fmla="*/ 2147483647 w 579"/>
              <a:gd name="T97" fmla="*/ 2147483647 h 665"/>
              <a:gd name="T98" fmla="*/ 2147483647 w 579"/>
              <a:gd name="T99" fmla="*/ 2147483647 h 665"/>
              <a:gd name="T100" fmla="*/ 2147483647 w 579"/>
              <a:gd name="T101" fmla="*/ 2147483647 h 665"/>
              <a:gd name="T102" fmla="*/ 2147483647 w 579"/>
              <a:gd name="T103" fmla="*/ 2147483647 h 665"/>
              <a:gd name="T104" fmla="*/ 2147483647 w 579"/>
              <a:gd name="T105" fmla="*/ 2147483647 h 665"/>
              <a:gd name="T106" fmla="*/ 2147483647 w 579"/>
              <a:gd name="T107" fmla="*/ 2147483647 h 665"/>
              <a:gd name="T108" fmla="*/ 2147483647 w 579"/>
              <a:gd name="T109" fmla="*/ 2147483647 h 665"/>
              <a:gd name="T110" fmla="*/ 2147483647 w 579"/>
              <a:gd name="T111" fmla="*/ 2147483647 h 665"/>
              <a:gd name="T112" fmla="*/ 2147483647 w 579"/>
              <a:gd name="T113" fmla="*/ 2147483647 h 665"/>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579"/>
              <a:gd name="T172" fmla="*/ 0 h 665"/>
              <a:gd name="T173" fmla="*/ 579 w 579"/>
              <a:gd name="T174" fmla="*/ 665 h 665"/>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579" h="665">
                <a:moveTo>
                  <a:pt x="275" y="343"/>
                </a:moveTo>
                <a:lnTo>
                  <a:pt x="263" y="336"/>
                </a:lnTo>
                <a:lnTo>
                  <a:pt x="0" y="184"/>
                </a:lnTo>
                <a:lnTo>
                  <a:pt x="0" y="248"/>
                </a:lnTo>
                <a:lnTo>
                  <a:pt x="0" y="297"/>
                </a:lnTo>
                <a:lnTo>
                  <a:pt x="0" y="489"/>
                </a:lnTo>
                <a:lnTo>
                  <a:pt x="0" y="503"/>
                </a:lnTo>
                <a:lnTo>
                  <a:pt x="11" y="510"/>
                </a:lnTo>
                <a:lnTo>
                  <a:pt x="277" y="663"/>
                </a:lnTo>
                <a:lnTo>
                  <a:pt x="277" y="504"/>
                </a:lnTo>
                <a:lnTo>
                  <a:pt x="277" y="354"/>
                </a:lnTo>
                <a:lnTo>
                  <a:pt x="278" y="344"/>
                </a:lnTo>
                <a:lnTo>
                  <a:pt x="275" y="343"/>
                </a:lnTo>
                <a:close/>
                <a:moveTo>
                  <a:pt x="578" y="183"/>
                </a:moveTo>
                <a:lnTo>
                  <a:pt x="486" y="237"/>
                </a:lnTo>
                <a:lnTo>
                  <a:pt x="314" y="337"/>
                </a:lnTo>
                <a:lnTo>
                  <a:pt x="303" y="344"/>
                </a:lnTo>
                <a:lnTo>
                  <a:pt x="303" y="352"/>
                </a:lnTo>
                <a:lnTo>
                  <a:pt x="303" y="357"/>
                </a:lnTo>
                <a:lnTo>
                  <a:pt x="302" y="662"/>
                </a:lnTo>
                <a:lnTo>
                  <a:pt x="302" y="665"/>
                </a:lnTo>
                <a:lnTo>
                  <a:pt x="579" y="504"/>
                </a:lnTo>
                <a:lnTo>
                  <a:pt x="579" y="503"/>
                </a:lnTo>
                <a:lnTo>
                  <a:pt x="579" y="489"/>
                </a:lnTo>
                <a:lnTo>
                  <a:pt x="579" y="183"/>
                </a:lnTo>
                <a:lnTo>
                  <a:pt x="578" y="183"/>
                </a:lnTo>
                <a:close/>
                <a:moveTo>
                  <a:pt x="568" y="162"/>
                </a:moveTo>
                <a:lnTo>
                  <a:pt x="568" y="162"/>
                </a:lnTo>
                <a:lnTo>
                  <a:pt x="301" y="8"/>
                </a:lnTo>
                <a:lnTo>
                  <a:pt x="289" y="1"/>
                </a:lnTo>
                <a:lnTo>
                  <a:pt x="288" y="0"/>
                </a:lnTo>
                <a:lnTo>
                  <a:pt x="11" y="161"/>
                </a:lnTo>
                <a:lnTo>
                  <a:pt x="13" y="163"/>
                </a:lnTo>
                <a:lnTo>
                  <a:pt x="276" y="315"/>
                </a:lnTo>
                <a:lnTo>
                  <a:pt x="288" y="321"/>
                </a:lnTo>
                <a:lnTo>
                  <a:pt x="291" y="323"/>
                </a:lnTo>
                <a:lnTo>
                  <a:pt x="300" y="318"/>
                </a:lnTo>
                <a:lnTo>
                  <a:pt x="534" y="182"/>
                </a:lnTo>
                <a:lnTo>
                  <a:pt x="568" y="162"/>
                </a:lnTo>
                <a:close/>
              </a:path>
            </a:pathLst>
          </a:custGeom>
          <a:solidFill>
            <a:schemeClr val="accent4"/>
          </a:solidFill>
          <a:ln>
            <a:noFill/>
          </a:ln>
          <a:extLst/>
        </p:spPr>
        <p:txBody>
          <a:bodyPr lIns="93247" tIns="46623" rIns="93247" bIns="46623"/>
          <a:lstStyle/>
          <a:p>
            <a:endParaRPr lang="zh-CN" altLang="en-US"/>
          </a:p>
        </p:txBody>
      </p:sp>
      <p:pic>
        <p:nvPicPr>
          <p:cNvPr id="26635" name="图表 55"/>
          <p:cNvPicPr>
            <a:picLocks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424574" y="3089275"/>
            <a:ext cx="4105275" cy="22479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pSp>
        <p:nvGrpSpPr>
          <p:cNvPr id="41" name="组合 40"/>
          <p:cNvGrpSpPr/>
          <p:nvPr/>
        </p:nvGrpSpPr>
        <p:grpSpPr>
          <a:xfrm>
            <a:off x="-31750" y="-53975"/>
            <a:ext cx="12209462" cy="3108021"/>
            <a:chOff x="-31750" y="-53975"/>
            <a:chExt cx="12209462" cy="3108021"/>
          </a:xfrm>
        </p:grpSpPr>
        <p:sp>
          <p:nvSpPr>
            <p:cNvPr id="42" name="任意多边形 26"/>
            <p:cNvSpPr>
              <a:spLocks noChangeArrowheads="1"/>
            </p:cNvSpPr>
            <p:nvPr/>
          </p:nvSpPr>
          <p:spPr bwMode="auto">
            <a:xfrm>
              <a:off x="-26654" y="-30152"/>
              <a:ext cx="2897541" cy="14068"/>
            </a:xfrm>
            <a:custGeom>
              <a:avLst/>
              <a:gdLst>
                <a:gd name="T0" fmla="*/ 0 w 2897945"/>
                <a:gd name="T1" fmla="*/ 0 h 14068"/>
                <a:gd name="T2" fmla="*/ 2897945 w 2897945"/>
                <a:gd name="T3" fmla="*/ 14068 h 14068"/>
                <a:gd name="T4" fmla="*/ 0 60000 65536"/>
                <a:gd name="T5" fmla="*/ 0 60000 65536"/>
                <a:gd name="T6" fmla="*/ 0 w 2897945"/>
                <a:gd name="T7" fmla="*/ 0 h 14068"/>
                <a:gd name="T8" fmla="*/ 2897945 w 2897945"/>
                <a:gd name="T9" fmla="*/ 14068 h 14068"/>
              </a:gdLst>
              <a:ahLst/>
              <a:cxnLst>
                <a:cxn ang="T4">
                  <a:pos x="T0" y="T1"/>
                </a:cxn>
                <a:cxn ang="T5">
                  <a:pos x="T2" y="T3"/>
                </a:cxn>
              </a:cxnLst>
              <a:rect l="T6" t="T7" r="T8" b="T9"/>
              <a:pathLst>
                <a:path w="2897945" h="14068">
                  <a:moveTo>
                    <a:pt x="0" y="0"/>
                  </a:moveTo>
                  <a:lnTo>
                    <a:pt x="2897945" y="14068"/>
                  </a:lnTo>
                </a:path>
              </a:pathLst>
            </a:cu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p>
              <a:endParaRPr lang="zh-CN" altLang="en-US"/>
            </a:p>
          </p:txBody>
        </p:sp>
        <p:sp>
          <p:nvSpPr>
            <p:cNvPr id="43" name="任意多边形 12"/>
            <p:cNvSpPr>
              <a:spLocks noChangeArrowheads="1"/>
            </p:cNvSpPr>
            <p:nvPr/>
          </p:nvSpPr>
          <p:spPr bwMode="auto">
            <a:xfrm rot="5400000">
              <a:off x="10225953" y="609932"/>
              <a:ext cx="2581340" cy="1322179"/>
            </a:xfrm>
            <a:custGeom>
              <a:avLst/>
              <a:gdLst>
                <a:gd name="T0" fmla="*/ 0 w 1800665"/>
                <a:gd name="T1" fmla="*/ 0 h 3108120"/>
                <a:gd name="T2" fmla="*/ 7605663 w 1800665"/>
                <a:gd name="T3" fmla="*/ 0 h 3108120"/>
                <a:gd name="T4" fmla="*/ 64743 w 1800665"/>
                <a:gd name="T5" fmla="*/ 101838 h 3108120"/>
                <a:gd name="T6" fmla="*/ 0 w 1800665"/>
                <a:gd name="T7" fmla="*/ 0 h 3108120"/>
                <a:gd name="T8" fmla="*/ 0 60000 65536"/>
                <a:gd name="T9" fmla="*/ 0 60000 65536"/>
                <a:gd name="T10" fmla="*/ 0 60000 65536"/>
                <a:gd name="T11" fmla="*/ 0 60000 65536"/>
                <a:gd name="T12" fmla="*/ 0 w 1800665"/>
                <a:gd name="T13" fmla="*/ 0 h 3108120"/>
                <a:gd name="T14" fmla="*/ 1800665 w 1800665"/>
                <a:gd name="T15" fmla="*/ 3108120 h 3108120"/>
              </a:gdLst>
              <a:ahLst/>
              <a:cxnLst>
                <a:cxn ang="T8">
                  <a:pos x="T0" y="T1"/>
                </a:cxn>
                <a:cxn ang="T9">
                  <a:pos x="T2" y="T3"/>
                </a:cxn>
                <a:cxn ang="T10">
                  <a:pos x="T4" y="T5"/>
                </a:cxn>
                <a:cxn ang="T11">
                  <a:pos x="T6" y="T7"/>
                </a:cxn>
              </a:cxnLst>
              <a:rect l="T12" t="T13" r="T14" b="T15"/>
              <a:pathLst>
                <a:path w="1800665" h="3108120">
                  <a:moveTo>
                    <a:pt x="0" y="0"/>
                  </a:moveTo>
                  <a:lnTo>
                    <a:pt x="1800665" y="0"/>
                  </a:lnTo>
                  <a:lnTo>
                    <a:pt x="15328" y="3108120"/>
                  </a:lnTo>
                  <a:cubicBezTo>
                    <a:pt x="10219" y="2072080"/>
                    <a:pt x="5109" y="1036040"/>
                    <a:pt x="0" y="0"/>
                  </a:cubicBezTo>
                  <a:close/>
                </a:path>
              </a:pathLst>
            </a:custGeom>
            <a:gradFill rotWithShape="1">
              <a:gsLst>
                <a:gs pos="0">
                  <a:schemeClr val="tx1">
                    <a:lumMod val="95000"/>
                    <a:lumOff val="5000"/>
                  </a:schemeClr>
                </a:gs>
                <a:gs pos="43999">
                  <a:schemeClr val="accent3">
                    <a:lumMod val="75000"/>
                  </a:schemeClr>
                </a:gs>
                <a:gs pos="100000">
                  <a:schemeClr val="accent4"/>
                </a:gs>
              </a:gsLst>
              <a:lin ang="0" scaled="1"/>
            </a:gradFill>
            <a:ln>
              <a:noFill/>
            </a:ln>
            <a:extLst/>
          </p:spPr>
          <p:txBody>
            <a:bodyPr anchor="ctr"/>
            <a:lstStyle/>
            <a:p>
              <a:endParaRPr lang="zh-CN" altLang="en-US"/>
            </a:p>
          </p:txBody>
        </p:sp>
        <p:sp>
          <p:nvSpPr>
            <p:cNvPr id="44" name="任意多边形 13"/>
            <p:cNvSpPr>
              <a:spLocks noChangeArrowheads="1"/>
            </p:cNvSpPr>
            <p:nvPr/>
          </p:nvSpPr>
          <p:spPr bwMode="auto">
            <a:xfrm rot="16200000">
              <a:off x="9947640" y="-673049"/>
              <a:ext cx="1019876" cy="2326679"/>
            </a:xfrm>
            <a:custGeom>
              <a:avLst/>
              <a:gdLst>
                <a:gd name="T0" fmla="*/ 165204 w 1871003"/>
                <a:gd name="T1" fmla="*/ 0 h 4276578"/>
                <a:gd name="T2" fmla="*/ 0 w 1871003"/>
                <a:gd name="T3" fmla="*/ 224438 h 4276578"/>
                <a:gd name="T4" fmla="*/ 163962 w 1871003"/>
                <a:gd name="T5" fmla="*/ 374886 h 4276578"/>
                <a:gd name="T6" fmla="*/ 165204 w 1871003"/>
                <a:gd name="T7" fmla="*/ 0 h 4276578"/>
                <a:gd name="T8" fmla="*/ 0 60000 65536"/>
                <a:gd name="T9" fmla="*/ 0 60000 65536"/>
                <a:gd name="T10" fmla="*/ 0 60000 65536"/>
                <a:gd name="T11" fmla="*/ 0 60000 65536"/>
                <a:gd name="T12" fmla="*/ 0 w 1871003"/>
                <a:gd name="T13" fmla="*/ 0 h 4276578"/>
                <a:gd name="T14" fmla="*/ 1871003 w 1871003"/>
                <a:gd name="T15" fmla="*/ 4276578 h 4276578"/>
              </a:gdLst>
              <a:ahLst/>
              <a:cxnLst>
                <a:cxn ang="T8">
                  <a:pos x="T0" y="T1"/>
                </a:cxn>
                <a:cxn ang="T9">
                  <a:pos x="T2" y="T3"/>
                </a:cxn>
                <a:cxn ang="T10">
                  <a:pos x="T4" y="T5"/>
                </a:cxn>
                <a:cxn ang="T11">
                  <a:pos x="T6" y="T7"/>
                </a:cxn>
              </a:cxnLst>
              <a:rect l="T12" t="T13" r="T14" b="T15"/>
              <a:pathLst>
                <a:path w="1871003" h="4276578">
                  <a:moveTo>
                    <a:pt x="1871003" y="0"/>
                  </a:moveTo>
                  <a:lnTo>
                    <a:pt x="0" y="2560320"/>
                  </a:lnTo>
                  <a:lnTo>
                    <a:pt x="1856935" y="4276578"/>
                  </a:lnTo>
                  <a:cubicBezTo>
                    <a:pt x="1861624" y="2851052"/>
                    <a:pt x="1866314" y="1425526"/>
                    <a:pt x="1871003" y="0"/>
                  </a:cubicBezTo>
                  <a:close/>
                </a:path>
              </a:pathLst>
            </a:custGeom>
            <a:gradFill rotWithShape="1">
              <a:gsLst>
                <a:gs pos="0">
                  <a:schemeClr val="tx1">
                    <a:lumMod val="95000"/>
                    <a:lumOff val="5000"/>
                  </a:schemeClr>
                </a:gs>
                <a:gs pos="50000">
                  <a:schemeClr val="accent3">
                    <a:lumMod val="75000"/>
                  </a:schemeClr>
                </a:gs>
                <a:gs pos="100000">
                  <a:schemeClr val="accent4"/>
                </a:gs>
              </a:gsLst>
              <a:lin ang="2700000" scaled="1"/>
            </a:gradFill>
            <a:ln>
              <a:noFill/>
            </a:ln>
            <a:extLst/>
          </p:spPr>
          <p:txBody>
            <a:bodyPr anchor="ctr"/>
            <a:lstStyle/>
            <a:p>
              <a:endParaRPr lang="zh-CN" altLang="en-US"/>
            </a:p>
          </p:txBody>
        </p:sp>
        <p:sp>
          <p:nvSpPr>
            <p:cNvPr id="45" name="任意多边形 14"/>
            <p:cNvSpPr>
              <a:spLocks noChangeArrowheads="1"/>
            </p:cNvSpPr>
            <p:nvPr/>
          </p:nvSpPr>
          <p:spPr bwMode="auto">
            <a:xfrm rot="16200000">
              <a:off x="7067579" y="-1590740"/>
              <a:ext cx="1315287" cy="4457467"/>
            </a:xfrm>
            <a:custGeom>
              <a:avLst/>
              <a:gdLst>
                <a:gd name="T0" fmla="*/ 456998 w 1871003"/>
                <a:gd name="T1" fmla="*/ 0 h 4276578"/>
                <a:gd name="T2" fmla="*/ 0 w 1871003"/>
                <a:gd name="T3" fmla="*/ 3023454 h 4276578"/>
                <a:gd name="T4" fmla="*/ 453561 w 1871003"/>
                <a:gd name="T5" fmla="*/ 5050162 h 4276578"/>
                <a:gd name="T6" fmla="*/ 456998 w 1871003"/>
                <a:gd name="T7" fmla="*/ 0 h 4276578"/>
                <a:gd name="T8" fmla="*/ 0 60000 65536"/>
                <a:gd name="T9" fmla="*/ 0 60000 65536"/>
                <a:gd name="T10" fmla="*/ 0 60000 65536"/>
                <a:gd name="T11" fmla="*/ 0 60000 65536"/>
                <a:gd name="T12" fmla="*/ 0 w 1871003"/>
                <a:gd name="T13" fmla="*/ 0 h 4276578"/>
                <a:gd name="T14" fmla="*/ 1871003 w 1871003"/>
                <a:gd name="T15" fmla="*/ 4276578 h 4276578"/>
              </a:gdLst>
              <a:ahLst/>
              <a:cxnLst>
                <a:cxn ang="T8">
                  <a:pos x="T0" y="T1"/>
                </a:cxn>
                <a:cxn ang="T9">
                  <a:pos x="T2" y="T3"/>
                </a:cxn>
                <a:cxn ang="T10">
                  <a:pos x="T4" y="T5"/>
                </a:cxn>
                <a:cxn ang="T11">
                  <a:pos x="T6" y="T7"/>
                </a:cxn>
              </a:cxnLst>
              <a:rect l="T12" t="T13" r="T14" b="T15"/>
              <a:pathLst>
                <a:path w="1871003" h="4276578">
                  <a:moveTo>
                    <a:pt x="1871003" y="0"/>
                  </a:moveTo>
                  <a:lnTo>
                    <a:pt x="0" y="2560320"/>
                  </a:lnTo>
                  <a:lnTo>
                    <a:pt x="1856935" y="4276578"/>
                  </a:lnTo>
                  <a:cubicBezTo>
                    <a:pt x="1861624" y="2851052"/>
                    <a:pt x="1866314" y="1425526"/>
                    <a:pt x="1871003" y="0"/>
                  </a:cubicBezTo>
                  <a:close/>
                </a:path>
              </a:pathLst>
            </a:custGeom>
            <a:gradFill rotWithShape="1">
              <a:gsLst>
                <a:gs pos="0">
                  <a:schemeClr val="tx1">
                    <a:lumMod val="95000"/>
                    <a:lumOff val="5000"/>
                  </a:schemeClr>
                </a:gs>
                <a:gs pos="50000">
                  <a:schemeClr val="accent3">
                    <a:lumMod val="75000"/>
                  </a:schemeClr>
                </a:gs>
                <a:gs pos="100000">
                  <a:schemeClr val="accent4"/>
                </a:gs>
              </a:gsLst>
              <a:lin ang="2700000" scaled="1"/>
            </a:gradFill>
            <a:ln>
              <a:noFill/>
            </a:ln>
            <a:extLst/>
          </p:spPr>
          <p:txBody>
            <a:bodyPr anchor="ctr"/>
            <a:lstStyle/>
            <a:p>
              <a:endParaRPr lang="zh-CN" altLang="en-US"/>
            </a:p>
          </p:txBody>
        </p:sp>
        <p:sp>
          <p:nvSpPr>
            <p:cNvPr id="46" name="任意多边形 15"/>
            <p:cNvSpPr>
              <a:spLocks noChangeArrowheads="1"/>
            </p:cNvSpPr>
            <p:nvPr/>
          </p:nvSpPr>
          <p:spPr bwMode="auto">
            <a:xfrm rot="16200000">
              <a:off x="5135173" y="-273662"/>
              <a:ext cx="1649338" cy="2136359"/>
            </a:xfrm>
            <a:custGeom>
              <a:avLst/>
              <a:gdLst>
                <a:gd name="T0" fmla="*/ 1129978 w 1871003"/>
                <a:gd name="T1" fmla="*/ 0 h 4276578"/>
                <a:gd name="T2" fmla="*/ 0 w 1871003"/>
                <a:gd name="T3" fmla="*/ 159532 h 4276578"/>
                <a:gd name="T4" fmla="*/ 1121481 w 1871003"/>
                <a:gd name="T5" fmla="*/ 266471 h 4276578"/>
                <a:gd name="T6" fmla="*/ 1129978 w 1871003"/>
                <a:gd name="T7" fmla="*/ 0 h 4276578"/>
                <a:gd name="T8" fmla="*/ 0 60000 65536"/>
                <a:gd name="T9" fmla="*/ 0 60000 65536"/>
                <a:gd name="T10" fmla="*/ 0 60000 65536"/>
                <a:gd name="T11" fmla="*/ 0 60000 65536"/>
                <a:gd name="T12" fmla="*/ 0 w 1871003"/>
                <a:gd name="T13" fmla="*/ 0 h 4276578"/>
                <a:gd name="T14" fmla="*/ 1871003 w 1871003"/>
                <a:gd name="T15" fmla="*/ 4276578 h 4276578"/>
              </a:gdLst>
              <a:ahLst/>
              <a:cxnLst>
                <a:cxn ang="T8">
                  <a:pos x="T0" y="T1"/>
                </a:cxn>
                <a:cxn ang="T9">
                  <a:pos x="T2" y="T3"/>
                </a:cxn>
                <a:cxn ang="T10">
                  <a:pos x="T4" y="T5"/>
                </a:cxn>
                <a:cxn ang="T11">
                  <a:pos x="T6" y="T7"/>
                </a:cxn>
              </a:cxnLst>
              <a:rect l="T12" t="T13" r="T14" b="T15"/>
              <a:pathLst>
                <a:path w="1871003" h="4276578">
                  <a:moveTo>
                    <a:pt x="1871003" y="0"/>
                  </a:moveTo>
                  <a:lnTo>
                    <a:pt x="0" y="2560320"/>
                  </a:lnTo>
                  <a:lnTo>
                    <a:pt x="1856935" y="4276578"/>
                  </a:lnTo>
                  <a:cubicBezTo>
                    <a:pt x="1861624" y="2851052"/>
                    <a:pt x="1866314" y="1425526"/>
                    <a:pt x="1871003" y="0"/>
                  </a:cubicBezTo>
                  <a:close/>
                </a:path>
              </a:pathLst>
            </a:custGeom>
            <a:gradFill rotWithShape="1">
              <a:gsLst>
                <a:gs pos="0">
                  <a:schemeClr val="tx1">
                    <a:lumMod val="95000"/>
                    <a:lumOff val="5000"/>
                  </a:schemeClr>
                </a:gs>
                <a:gs pos="50000">
                  <a:schemeClr val="accent3">
                    <a:lumMod val="75000"/>
                  </a:schemeClr>
                </a:gs>
                <a:gs pos="100000">
                  <a:schemeClr val="accent4"/>
                </a:gs>
              </a:gsLst>
              <a:lin ang="2700000" scaled="1"/>
            </a:gradFill>
            <a:ln>
              <a:noFill/>
            </a:ln>
            <a:extLst/>
          </p:spPr>
          <p:txBody>
            <a:bodyPr anchor="ctr"/>
            <a:lstStyle/>
            <a:p>
              <a:endParaRPr lang="zh-CN" altLang="en-US"/>
            </a:p>
          </p:txBody>
        </p:sp>
        <p:sp>
          <p:nvSpPr>
            <p:cNvPr id="47" name="任意多边形 19"/>
            <p:cNvSpPr>
              <a:spLocks noChangeArrowheads="1"/>
            </p:cNvSpPr>
            <p:nvPr/>
          </p:nvSpPr>
          <p:spPr bwMode="auto">
            <a:xfrm rot="16200000">
              <a:off x="3909562" y="-176871"/>
              <a:ext cx="1315283" cy="1629731"/>
            </a:xfrm>
            <a:custGeom>
              <a:avLst/>
              <a:gdLst>
                <a:gd name="T0" fmla="*/ 456992 w 1871003"/>
                <a:gd name="T1" fmla="*/ 0 h 4276578"/>
                <a:gd name="T2" fmla="*/ 0 w 1871003"/>
                <a:gd name="T3" fmla="*/ 54028 h 4276578"/>
                <a:gd name="T4" fmla="*/ 453557 w 1871003"/>
                <a:gd name="T5" fmla="*/ 90244 h 4276578"/>
                <a:gd name="T6" fmla="*/ 456992 w 1871003"/>
                <a:gd name="T7" fmla="*/ 0 h 4276578"/>
                <a:gd name="T8" fmla="*/ 0 60000 65536"/>
                <a:gd name="T9" fmla="*/ 0 60000 65536"/>
                <a:gd name="T10" fmla="*/ 0 60000 65536"/>
                <a:gd name="T11" fmla="*/ 0 60000 65536"/>
                <a:gd name="T12" fmla="*/ 0 w 1871003"/>
                <a:gd name="T13" fmla="*/ 0 h 4276578"/>
                <a:gd name="T14" fmla="*/ 1871003 w 1871003"/>
                <a:gd name="T15" fmla="*/ 4276578 h 4276578"/>
              </a:gdLst>
              <a:ahLst/>
              <a:cxnLst>
                <a:cxn ang="T8">
                  <a:pos x="T0" y="T1"/>
                </a:cxn>
                <a:cxn ang="T9">
                  <a:pos x="T2" y="T3"/>
                </a:cxn>
                <a:cxn ang="T10">
                  <a:pos x="T4" y="T5"/>
                </a:cxn>
                <a:cxn ang="T11">
                  <a:pos x="T6" y="T7"/>
                </a:cxn>
              </a:cxnLst>
              <a:rect l="T12" t="T13" r="T14" b="T15"/>
              <a:pathLst>
                <a:path w="1871003" h="4276578">
                  <a:moveTo>
                    <a:pt x="1871003" y="0"/>
                  </a:moveTo>
                  <a:lnTo>
                    <a:pt x="0" y="2560320"/>
                  </a:lnTo>
                  <a:lnTo>
                    <a:pt x="1856935" y="4276578"/>
                  </a:lnTo>
                  <a:cubicBezTo>
                    <a:pt x="1861624" y="2851052"/>
                    <a:pt x="1866314" y="1425526"/>
                    <a:pt x="1871003" y="0"/>
                  </a:cubicBezTo>
                  <a:close/>
                </a:path>
              </a:pathLst>
            </a:custGeom>
            <a:gradFill rotWithShape="1">
              <a:gsLst>
                <a:gs pos="0">
                  <a:schemeClr val="tx1">
                    <a:lumMod val="95000"/>
                    <a:lumOff val="5000"/>
                  </a:schemeClr>
                </a:gs>
                <a:gs pos="50000">
                  <a:schemeClr val="accent3">
                    <a:lumMod val="75000"/>
                  </a:schemeClr>
                </a:gs>
                <a:gs pos="100000">
                  <a:schemeClr val="accent4"/>
                </a:gs>
              </a:gsLst>
              <a:lin ang="2700000" scaled="1"/>
            </a:gradFill>
            <a:ln>
              <a:noFill/>
            </a:ln>
            <a:extLst/>
          </p:spPr>
          <p:txBody>
            <a:bodyPr anchor="ctr"/>
            <a:lstStyle/>
            <a:p>
              <a:endParaRPr lang="zh-CN" altLang="en-US"/>
            </a:p>
          </p:txBody>
        </p:sp>
        <p:sp>
          <p:nvSpPr>
            <p:cNvPr id="48" name="任意多边形 21"/>
            <p:cNvSpPr>
              <a:spLocks noChangeArrowheads="1"/>
            </p:cNvSpPr>
            <p:nvPr/>
          </p:nvSpPr>
          <p:spPr bwMode="auto">
            <a:xfrm rot="16200000">
              <a:off x="1703285" y="-1595993"/>
              <a:ext cx="1325789" cy="4457468"/>
            </a:xfrm>
            <a:custGeom>
              <a:avLst/>
              <a:gdLst>
                <a:gd name="T0" fmla="*/ 471769 w 1871003"/>
                <a:gd name="T1" fmla="*/ 0 h 4276578"/>
                <a:gd name="T2" fmla="*/ 0 w 1871003"/>
                <a:gd name="T3" fmla="*/ 3023457 h 4276578"/>
                <a:gd name="T4" fmla="*/ 468222 w 1871003"/>
                <a:gd name="T5" fmla="*/ 5050172 h 4276578"/>
                <a:gd name="T6" fmla="*/ 471769 w 1871003"/>
                <a:gd name="T7" fmla="*/ 0 h 4276578"/>
                <a:gd name="T8" fmla="*/ 0 60000 65536"/>
                <a:gd name="T9" fmla="*/ 0 60000 65536"/>
                <a:gd name="T10" fmla="*/ 0 60000 65536"/>
                <a:gd name="T11" fmla="*/ 0 60000 65536"/>
                <a:gd name="T12" fmla="*/ 0 w 1871003"/>
                <a:gd name="T13" fmla="*/ 0 h 4276578"/>
                <a:gd name="T14" fmla="*/ 1871003 w 1871003"/>
                <a:gd name="T15" fmla="*/ 4276578 h 4276578"/>
              </a:gdLst>
              <a:ahLst/>
              <a:cxnLst>
                <a:cxn ang="T8">
                  <a:pos x="T0" y="T1"/>
                </a:cxn>
                <a:cxn ang="T9">
                  <a:pos x="T2" y="T3"/>
                </a:cxn>
                <a:cxn ang="T10">
                  <a:pos x="T4" y="T5"/>
                </a:cxn>
                <a:cxn ang="T11">
                  <a:pos x="T6" y="T7"/>
                </a:cxn>
              </a:cxnLst>
              <a:rect l="T12" t="T13" r="T14" b="T15"/>
              <a:pathLst>
                <a:path w="1871003" h="4276578">
                  <a:moveTo>
                    <a:pt x="1871003" y="0"/>
                  </a:moveTo>
                  <a:lnTo>
                    <a:pt x="0" y="2560320"/>
                  </a:lnTo>
                  <a:lnTo>
                    <a:pt x="1856935" y="4276578"/>
                  </a:lnTo>
                  <a:cubicBezTo>
                    <a:pt x="1861624" y="2851052"/>
                    <a:pt x="1866314" y="1425526"/>
                    <a:pt x="1871003" y="0"/>
                  </a:cubicBezTo>
                  <a:close/>
                </a:path>
              </a:pathLst>
            </a:custGeom>
            <a:gradFill rotWithShape="1">
              <a:gsLst>
                <a:gs pos="0">
                  <a:schemeClr val="tx1">
                    <a:lumMod val="95000"/>
                    <a:lumOff val="5000"/>
                  </a:schemeClr>
                </a:gs>
                <a:gs pos="50000">
                  <a:schemeClr val="accent3">
                    <a:lumMod val="75000"/>
                  </a:schemeClr>
                </a:gs>
                <a:gs pos="100000">
                  <a:schemeClr val="accent4"/>
                </a:gs>
              </a:gsLst>
              <a:lin ang="2700000" scaled="1"/>
            </a:gradFill>
            <a:ln>
              <a:noFill/>
            </a:ln>
            <a:extLst/>
          </p:spPr>
          <p:txBody>
            <a:bodyPr anchor="ctr"/>
            <a:lstStyle/>
            <a:p>
              <a:endParaRPr lang="zh-CN" altLang="en-US"/>
            </a:p>
          </p:txBody>
        </p:sp>
        <p:sp>
          <p:nvSpPr>
            <p:cNvPr id="49" name="任意多边形 25"/>
            <p:cNvSpPr>
              <a:spLocks noChangeArrowheads="1"/>
            </p:cNvSpPr>
            <p:nvPr/>
          </p:nvSpPr>
          <p:spPr bwMode="auto">
            <a:xfrm>
              <a:off x="-31750" y="-53975"/>
              <a:ext cx="1800414" cy="3108021"/>
            </a:xfrm>
            <a:custGeom>
              <a:avLst/>
              <a:gdLst>
                <a:gd name="T0" fmla="*/ 0 w 1800665"/>
                <a:gd name="T1" fmla="*/ 0 h 3108120"/>
                <a:gd name="T2" fmla="*/ 1800665 w 1800665"/>
                <a:gd name="T3" fmla="*/ 0 h 3108120"/>
                <a:gd name="T4" fmla="*/ 15328 w 1800665"/>
                <a:gd name="T5" fmla="*/ 3108120 h 3108120"/>
                <a:gd name="T6" fmla="*/ 0 w 1800665"/>
                <a:gd name="T7" fmla="*/ 0 h 3108120"/>
                <a:gd name="T8" fmla="*/ 0 60000 65536"/>
                <a:gd name="T9" fmla="*/ 0 60000 65536"/>
                <a:gd name="T10" fmla="*/ 0 60000 65536"/>
                <a:gd name="T11" fmla="*/ 0 60000 65536"/>
                <a:gd name="T12" fmla="*/ 0 w 1800665"/>
                <a:gd name="T13" fmla="*/ 0 h 3108120"/>
                <a:gd name="T14" fmla="*/ 1800665 w 1800665"/>
                <a:gd name="T15" fmla="*/ 3108120 h 3108120"/>
              </a:gdLst>
              <a:ahLst/>
              <a:cxnLst>
                <a:cxn ang="T8">
                  <a:pos x="T0" y="T1"/>
                </a:cxn>
                <a:cxn ang="T9">
                  <a:pos x="T2" y="T3"/>
                </a:cxn>
                <a:cxn ang="T10">
                  <a:pos x="T4" y="T5"/>
                </a:cxn>
                <a:cxn ang="T11">
                  <a:pos x="T6" y="T7"/>
                </a:cxn>
              </a:cxnLst>
              <a:rect l="T12" t="T13" r="T14" b="T15"/>
              <a:pathLst>
                <a:path w="1800665" h="3108120">
                  <a:moveTo>
                    <a:pt x="0" y="0"/>
                  </a:moveTo>
                  <a:lnTo>
                    <a:pt x="1800665" y="0"/>
                  </a:lnTo>
                  <a:lnTo>
                    <a:pt x="15328" y="3108120"/>
                  </a:lnTo>
                  <a:cubicBezTo>
                    <a:pt x="10219" y="2072080"/>
                    <a:pt x="5109" y="1036040"/>
                    <a:pt x="0" y="0"/>
                  </a:cubicBezTo>
                  <a:close/>
                </a:path>
              </a:pathLst>
            </a:custGeom>
            <a:gradFill rotWithShape="1">
              <a:gsLst>
                <a:gs pos="0">
                  <a:schemeClr val="tx1">
                    <a:lumMod val="95000"/>
                    <a:lumOff val="5000"/>
                  </a:schemeClr>
                </a:gs>
                <a:gs pos="43999">
                  <a:schemeClr val="accent3">
                    <a:lumMod val="75000"/>
                  </a:schemeClr>
                </a:gs>
                <a:gs pos="100000">
                  <a:schemeClr val="accent4"/>
                </a:gs>
              </a:gsLst>
              <a:lin ang="5400000" scaled="1"/>
            </a:gradFill>
            <a:ln>
              <a:noFill/>
            </a:ln>
            <a:extLst/>
          </p:spPr>
          <p:txBody>
            <a:bodyPr anchor="ctr"/>
            <a:lstStyle/>
            <a:p>
              <a:endParaRPr lang="zh-CN" altLang="en-US"/>
            </a:p>
          </p:txBody>
        </p:sp>
        <p:sp>
          <p:nvSpPr>
            <p:cNvPr id="50" name="任意多边形 1"/>
            <p:cNvSpPr>
              <a:spLocks noChangeArrowheads="1"/>
            </p:cNvSpPr>
            <p:nvPr/>
          </p:nvSpPr>
          <p:spPr bwMode="auto">
            <a:xfrm rot="10800000">
              <a:off x="11108718" y="493808"/>
              <a:ext cx="1054930" cy="2053818"/>
            </a:xfrm>
            <a:custGeom>
              <a:avLst/>
              <a:gdLst>
                <a:gd name="T0" fmla="*/ 0 w 1055077"/>
                <a:gd name="T1" fmla="*/ 0 h 2053883"/>
                <a:gd name="T2" fmla="*/ 1041009 w 1055077"/>
                <a:gd name="T3" fmla="*/ 2053883 h 2053883"/>
                <a:gd name="T4" fmla="*/ 1055077 w 1055077"/>
                <a:gd name="T5" fmla="*/ 1392702 h 2053883"/>
                <a:gd name="T6" fmla="*/ 0 w 1055077"/>
                <a:gd name="T7" fmla="*/ 0 h 2053883"/>
                <a:gd name="T8" fmla="*/ 0 60000 65536"/>
                <a:gd name="T9" fmla="*/ 0 60000 65536"/>
                <a:gd name="T10" fmla="*/ 0 60000 65536"/>
                <a:gd name="T11" fmla="*/ 0 60000 65536"/>
                <a:gd name="T12" fmla="*/ 0 w 1055077"/>
                <a:gd name="T13" fmla="*/ 0 h 2053883"/>
                <a:gd name="T14" fmla="*/ 1055077 w 1055077"/>
                <a:gd name="T15" fmla="*/ 2053883 h 2053883"/>
              </a:gdLst>
              <a:ahLst/>
              <a:cxnLst>
                <a:cxn ang="T8">
                  <a:pos x="T0" y="T1"/>
                </a:cxn>
                <a:cxn ang="T9">
                  <a:pos x="T2" y="T3"/>
                </a:cxn>
                <a:cxn ang="T10">
                  <a:pos x="T4" y="T5"/>
                </a:cxn>
                <a:cxn ang="T11">
                  <a:pos x="T6" y="T7"/>
                </a:cxn>
              </a:cxnLst>
              <a:rect l="T12" t="T13" r="T14" b="T15"/>
              <a:pathLst>
                <a:path w="1055077" h="2053883">
                  <a:moveTo>
                    <a:pt x="0" y="0"/>
                  </a:moveTo>
                  <a:lnTo>
                    <a:pt x="1041009" y="2053883"/>
                  </a:lnTo>
                  <a:lnTo>
                    <a:pt x="1055077" y="1392702"/>
                  </a:lnTo>
                  <a:lnTo>
                    <a:pt x="0" y="0"/>
                  </a:lnTo>
                  <a:close/>
                </a:path>
              </a:pathLst>
            </a:custGeom>
            <a:solidFill>
              <a:srgbClr val="0D0D0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nchor="ctr"/>
            <a:lstStyle/>
            <a:p>
              <a:endParaRPr lang="zh-CN" altLang="en-US"/>
            </a:p>
          </p:txBody>
        </p:sp>
        <p:sp>
          <p:nvSpPr>
            <p:cNvPr id="51" name="任意多边形 6"/>
            <p:cNvSpPr>
              <a:spLocks noChangeArrowheads="1"/>
            </p:cNvSpPr>
            <p:nvPr/>
          </p:nvSpPr>
          <p:spPr bwMode="auto">
            <a:xfrm rot="10800000">
              <a:off x="10658615" y="507874"/>
              <a:ext cx="464169" cy="1026909"/>
            </a:xfrm>
            <a:custGeom>
              <a:avLst/>
              <a:gdLst>
                <a:gd name="T0" fmla="*/ 436098 w 464234"/>
                <a:gd name="T1" fmla="*/ 534572 h 1026942"/>
                <a:gd name="T2" fmla="*/ 0 w 464234"/>
                <a:gd name="T3" fmla="*/ 1026942 h 1026942"/>
                <a:gd name="T4" fmla="*/ 42203 w 464234"/>
                <a:gd name="T5" fmla="*/ 422031 h 1026942"/>
                <a:gd name="T6" fmla="*/ 464234 w 464234"/>
                <a:gd name="T7" fmla="*/ 0 h 1026942"/>
                <a:gd name="T8" fmla="*/ 0 60000 65536"/>
                <a:gd name="T9" fmla="*/ 0 60000 65536"/>
                <a:gd name="T10" fmla="*/ 0 60000 65536"/>
                <a:gd name="T11" fmla="*/ 0 60000 65536"/>
                <a:gd name="T12" fmla="*/ 0 w 464234"/>
                <a:gd name="T13" fmla="*/ 0 h 1026942"/>
                <a:gd name="T14" fmla="*/ 464234 w 464234"/>
                <a:gd name="T15" fmla="*/ 1026942 h 1026942"/>
              </a:gdLst>
              <a:ahLst/>
              <a:cxnLst>
                <a:cxn ang="T8">
                  <a:pos x="T0" y="T1"/>
                </a:cxn>
                <a:cxn ang="T9">
                  <a:pos x="T2" y="T3"/>
                </a:cxn>
                <a:cxn ang="T10">
                  <a:pos x="T4" y="T5"/>
                </a:cxn>
                <a:cxn ang="T11">
                  <a:pos x="T6" y="T7"/>
                </a:cxn>
              </a:cxnLst>
              <a:rect l="T12" t="T13" r="T14" b="T15"/>
              <a:pathLst>
                <a:path w="464234" h="1026942">
                  <a:moveTo>
                    <a:pt x="436098" y="534572"/>
                  </a:moveTo>
                  <a:lnTo>
                    <a:pt x="0" y="1026942"/>
                  </a:lnTo>
                  <a:lnTo>
                    <a:pt x="42203" y="422031"/>
                  </a:lnTo>
                  <a:lnTo>
                    <a:pt x="464234" y="0"/>
                  </a:lnTo>
                </a:path>
              </a:pathLst>
            </a:cu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p>
              <a:endParaRPr lang="zh-CN" altLang="en-US"/>
            </a:p>
          </p:txBody>
        </p:sp>
        <p:sp>
          <p:nvSpPr>
            <p:cNvPr id="52" name="任意多边形 7"/>
            <p:cNvSpPr>
              <a:spLocks noChangeArrowheads="1"/>
            </p:cNvSpPr>
            <p:nvPr/>
          </p:nvSpPr>
          <p:spPr bwMode="auto">
            <a:xfrm rot="10800000">
              <a:off x="10686747" y="507874"/>
              <a:ext cx="436037" cy="661161"/>
            </a:xfrm>
            <a:custGeom>
              <a:avLst/>
              <a:gdLst>
                <a:gd name="T0" fmla="*/ 14068 w 436098"/>
                <a:gd name="T1" fmla="*/ 14068 h 661182"/>
                <a:gd name="T2" fmla="*/ 0 w 436098"/>
                <a:gd name="T3" fmla="*/ 661182 h 661182"/>
                <a:gd name="T4" fmla="*/ 436098 w 436098"/>
                <a:gd name="T5" fmla="*/ 211015 h 661182"/>
                <a:gd name="T6" fmla="*/ 337625 w 436098"/>
                <a:gd name="T7" fmla="*/ 0 h 661182"/>
                <a:gd name="T8" fmla="*/ 0 60000 65536"/>
                <a:gd name="T9" fmla="*/ 0 60000 65536"/>
                <a:gd name="T10" fmla="*/ 0 60000 65536"/>
                <a:gd name="T11" fmla="*/ 0 60000 65536"/>
                <a:gd name="T12" fmla="*/ 0 w 436098"/>
                <a:gd name="T13" fmla="*/ 0 h 661182"/>
                <a:gd name="T14" fmla="*/ 436098 w 436098"/>
                <a:gd name="T15" fmla="*/ 661182 h 661182"/>
              </a:gdLst>
              <a:ahLst/>
              <a:cxnLst>
                <a:cxn ang="T8">
                  <a:pos x="T0" y="T1"/>
                </a:cxn>
                <a:cxn ang="T9">
                  <a:pos x="T2" y="T3"/>
                </a:cxn>
                <a:cxn ang="T10">
                  <a:pos x="T4" y="T5"/>
                </a:cxn>
                <a:cxn ang="T11">
                  <a:pos x="T6" y="T7"/>
                </a:cxn>
              </a:cxnLst>
              <a:rect l="T12" t="T13" r="T14" b="T15"/>
              <a:pathLst>
                <a:path w="436098" h="661182">
                  <a:moveTo>
                    <a:pt x="14068" y="14068"/>
                  </a:moveTo>
                  <a:lnTo>
                    <a:pt x="0" y="661182"/>
                  </a:lnTo>
                  <a:lnTo>
                    <a:pt x="436098" y="211015"/>
                  </a:lnTo>
                  <a:lnTo>
                    <a:pt x="337625" y="0"/>
                  </a:lnTo>
                </a:path>
              </a:pathLst>
            </a:cu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p>
              <a:endParaRPr lang="zh-CN" altLang="en-US"/>
            </a:p>
          </p:txBody>
        </p:sp>
        <p:sp>
          <p:nvSpPr>
            <p:cNvPr id="53" name="任意多边形 8"/>
            <p:cNvSpPr>
              <a:spLocks noChangeArrowheads="1"/>
            </p:cNvSpPr>
            <p:nvPr/>
          </p:nvSpPr>
          <p:spPr bwMode="auto">
            <a:xfrm rot="10800000">
              <a:off x="10644549" y="493807"/>
              <a:ext cx="478235" cy="647093"/>
            </a:xfrm>
            <a:custGeom>
              <a:avLst/>
              <a:gdLst>
                <a:gd name="T0" fmla="*/ 28135 w 478302"/>
                <a:gd name="T1" fmla="*/ 0 h 647114"/>
                <a:gd name="T2" fmla="*/ 0 w 478302"/>
                <a:gd name="T3" fmla="*/ 647114 h 647114"/>
                <a:gd name="T4" fmla="*/ 478302 w 478302"/>
                <a:gd name="T5" fmla="*/ 112541 h 647114"/>
                <a:gd name="T6" fmla="*/ 28135 w 478302"/>
                <a:gd name="T7" fmla="*/ 0 h 647114"/>
                <a:gd name="T8" fmla="*/ 0 60000 65536"/>
                <a:gd name="T9" fmla="*/ 0 60000 65536"/>
                <a:gd name="T10" fmla="*/ 0 60000 65536"/>
                <a:gd name="T11" fmla="*/ 0 60000 65536"/>
                <a:gd name="T12" fmla="*/ 0 w 478302"/>
                <a:gd name="T13" fmla="*/ 0 h 647114"/>
                <a:gd name="T14" fmla="*/ 478302 w 478302"/>
                <a:gd name="T15" fmla="*/ 647114 h 647114"/>
              </a:gdLst>
              <a:ahLst/>
              <a:cxnLst>
                <a:cxn ang="T8">
                  <a:pos x="T0" y="T1"/>
                </a:cxn>
                <a:cxn ang="T9">
                  <a:pos x="T2" y="T3"/>
                </a:cxn>
                <a:cxn ang="T10">
                  <a:pos x="T4" y="T5"/>
                </a:cxn>
                <a:cxn ang="T11">
                  <a:pos x="T6" y="T7"/>
                </a:cxn>
              </a:cxnLst>
              <a:rect l="T12" t="T13" r="T14" b="T15"/>
              <a:pathLst>
                <a:path w="478302" h="647114">
                  <a:moveTo>
                    <a:pt x="28135" y="0"/>
                  </a:moveTo>
                  <a:lnTo>
                    <a:pt x="0" y="647114"/>
                  </a:lnTo>
                  <a:lnTo>
                    <a:pt x="478302" y="112541"/>
                  </a:lnTo>
                  <a:lnTo>
                    <a:pt x="28135" y="0"/>
                  </a:lnTo>
                  <a:close/>
                </a:path>
              </a:pathLst>
            </a:custGeom>
            <a:solidFill>
              <a:srgbClr val="161616"/>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nchor="ctr"/>
            <a:lstStyle/>
            <a:p>
              <a:endParaRPr lang="zh-CN" altLang="en-US"/>
            </a:p>
          </p:txBody>
        </p:sp>
        <p:sp>
          <p:nvSpPr>
            <p:cNvPr id="54" name="任意多边形 9"/>
            <p:cNvSpPr>
              <a:spLocks noChangeArrowheads="1"/>
            </p:cNvSpPr>
            <p:nvPr/>
          </p:nvSpPr>
          <p:spPr bwMode="auto">
            <a:xfrm rot="10800000">
              <a:off x="9617751" y="212463"/>
              <a:ext cx="1068996" cy="787766"/>
            </a:xfrm>
            <a:custGeom>
              <a:avLst/>
              <a:gdLst>
                <a:gd name="T0" fmla="*/ 0 w 1069145"/>
                <a:gd name="T1" fmla="*/ 0 h 787791"/>
                <a:gd name="T2" fmla="*/ 1055077 w 1069145"/>
                <a:gd name="T3" fmla="*/ 295422 h 787791"/>
                <a:gd name="T4" fmla="*/ 1069145 w 1069145"/>
                <a:gd name="T5" fmla="*/ 787791 h 787791"/>
                <a:gd name="T6" fmla="*/ 0 w 1069145"/>
                <a:gd name="T7" fmla="*/ 0 h 787791"/>
                <a:gd name="T8" fmla="*/ 0 60000 65536"/>
                <a:gd name="T9" fmla="*/ 0 60000 65536"/>
                <a:gd name="T10" fmla="*/ 0 60000 65536"/>
                <a:gd name="T11" fmla="*/ 0 60000 65536"/>
                <a:gd name="T12" fmla="*/ 0 w 1069145"/>
                <a:gd name="T13" fmla="*/ 0 h 787791"/>
                <a:gd name="T14" fmla="*/ 1069145 w 1069145"/>
                <a:gd name="T15" fmla="*/ 787791 h 787791"/>
              </a:gdLst>
              <a:ahLst/>
              <a:cxnLst>
                <a:cxn ang="T8">
                  <a:pos x="T0" y="T1"/>
                </a:cxn>
                <a:cxn ang="T9">
                  <a:pos x="T2" y="T3"/>
                </a:cxn>
                <a:cxn ang="T10">
                  <a:pos x="T4" y="T5"/>
                </a:cxn>
                <a:cxn ang="T11">
                  <a:pos x="T6" y="T7"/>
                </a:cxn>
              </a:cxnLst>
              <a:rect l="T12" t="T13" r="T14" b="T15"/>
              <a:pathLst>
                <a:path w="1069145" h="787791">
                  <a:moveTo>
                    <a:pt x="0" y="0"/>
                  </a:moveTo>
                  <a:lnTo>
                    <a:pt x="1055077" y="295422"/>
                  </a:lnTo>
                  <a:lnTo>
                    <a:pt x="1069145" y="787791"/>
                  </a:lnTo>
                  <a:lnTo>
                    <a:pt x="0" y="0"/>
                  </a:lnTo>
                  <a:close/>
                </a:path>
              </a:pathLst>
            </a:custGeom>
            <a:solidFill>
              <a:srgbClr val="0D0D0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nchor="ctr"/>
            <a:lstStyle/>
            <a:p>
              <a:endParaRPr lang="zh-CN" altLang="en-US"/>
            </a:p>
          </p:txBody>
        </p:sp>
        <p:sp>
          <p:nvSpPr>
            <p:cNvPr id="55" name="任意多边形 10"/>
            <p:cNvSpPr>
              <a:spLocks noChangeArrowheads="1"/>
            </p:cNvSpPr>
            <p:nvPr/>
          </p:nvSpPr>
          <p:spPr bwMode="auto">
            <a:xfrm rot="10800000">
              <a:off x="8154914" y="226530"/>
              <a:ext cx="1505033" cy="1055043"/>
            </a:xfrm>
            <a:custGeom>
              <a:avLst/>
              <a:gdLst>
                <a:gd name="T0" fmla="*/ 0 w 1505243"/>
                <a:gd name="T1" fmla="*/ 590844 h 1055077"/>
                <a:gd name="T2" fmla="*/ 1505243 w 1505243"/>
                <a:gd name="T3" fmla="*/ 0 h 1055077"/>
                <a:gd name="T4" fmla="*/ 28135 w 1505243"/>
                <a:gd name="T5" fmla="*/ 1055077 h 1055077"/>
                <a:gd name="T6" fmla="*/ 0 w 1505243"/>
                <a:gd name="T7" fmla="*/ 590844 h 1055077"/>
                <a:gd name="T8" fmla="*/ 0 60000 65536"/>
                <a:gd name="T9" fmla="*/ 0 60000 65536"/>
                <a:gd name="T10" fmla="*/ 0 60000 65536"/>
                <a:gd name="T11" fmla="*/ 0 60000 65536"/>
                <a:gd name="T12" fmla="*/ 0 w 1505243"/>
                <a:gd name="T13" fmla="*/ 0 h 1055077"/>
                <a:gd name="T14" fmla="*/ 1505243 w 1505243"/>
                <a:gd name="T15" fmla="*/ 1055077 h 1055077"/>
              </a:gdLst>
              <a:ahLst/>
              <a:cxnLst>
                <a:cxn ang="T8">
                  <a:pos x="T0" y="T1"/>
                </a:cxn>
                <a:cxn ang="T9">
                  <a:pos x="T2" y="T3"/>
                </a:cxn>
                <a:cxn ang="T10">
                  <a:pos x="T4" y="T5"/>
                </a:cxn>
                <a:cxn ang="T11">
                  <a:pos x="T6" y="T7"/>
                </a:cxn>
              </a:cxnLst>
              <a:rect l="T12" t="T13" r="T14" b="T15"/>
              <a:pathLst>
                <a:path w="1505243" h="1055077">
                  <a:moveTo>
                    <a:pt x="0" y="590844"/>
                  </a:moveTo>
                  <a:lnTo>
                    <a:pt x="1505243" y="0"/>
                  </a:lnTo>
                  <a:lnTo>
                    <a:pt x="28135" y="1055077"/>
                  </a:lnTo>
                  <a:lnTo>
                    <a:pt x="0" y="590844"/>
                  </a:lnTo>
                  <a:close/>
                </a:path>
              </a:pathLst>
            </a:custGeom>
            <a:solidFill>
              <a:srgbClr val="161616"/>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nchor="ctr"/>
            <a:lstStyle/>
            <a:p>
              <a:endParaRPr lang="zh-CN" altLang="en-US"/>
            </a:p>
          </p:txBody>
        </p:sp>
        <p:sp>
          <p:nvSpPr>
            <p:cNvPr id="56" name="任意多边形 31"/>
            <p:cNvSpPr>
              <a:spLocks noChangeArrowheads="1"/>
            </p:cNvSpPr>
            <p:nvPr/>
          </p:nvSpPr>
          <p:spPr bwMode="auto">
            <a:xfrm rot="10800000">
              <a:off x="6706144" y="564143"/>
              <a:ext cx="1462836" cy="731497"/>
            </a:xfrm>
            <a:custGeom>
              <a:avLst/>
              <a:gdLst>
                <a:gd name="T0" fmla="*/ 0 w 1463040"/>
                <a:gd name="T1" fmla="*/ 0 h 731520"/>
                <a:gd name="T2" fmla="*/ 1406770 w 1463040"/>
                <a:gd name="T3" fmla="*/ 281354 h 731520"/>
                <a:gd name="T4" fmla="*/ 1463040 w 1463040"/>
                <a:gd name="T5" fmla="*/ 731520 h 731520"/>
                <a:gd name="T6" fmla="*/ 0 w 1463040"/>
                <a:gd name="T7" fmla="*/ 0 h 731520"/>
                <a:gd name="T8" fmla="*/ 0 60000 65536"/>
                <a:gd name="T9" fmla="*/ 0 60000 65536"/>
                <a:gd name="T10" fmla="*/ 0 60000 65536"/>
                <a:gd name="T11" fmla="*/ 0 60000 65536"/>
                <a:gd name="T12" fmla="*/ 0 w 1463040"/>
                <a:gd name="T13" fmla="*/ 0 h 731520"/>
                <a:gd name="T14" fmla="*/ 1463040 w 1463040"/>
                <a:gd name="T15" fmla="*/ 731520 h 731520"/>
              </a:gdLst>
              <a:ahLst/>
              <a:cxnLst>
                <a:cxn ang="T8">
                  <a:pos x="T0" y="T1"/>
                </a:cxn>
                <a:cxn ang="T9">
                  <a:pos x="T2" y="T3"/>
                </a:cxn>
                <a:cxn ang="T10">
                  <a:pos x="T4" y="T5"/>
                </a:cxn>
                <a:cxn ang="T11">
                  <a:pos x="T6" y="T7"/>
                </a:cxn>
              </a:cxnLst>
              <a:rect l="T12" t="T13" r="T14" b="T15"/>
              <a:pathLst>
                <a:path w="1463040" h="731520">
                  <a:moveTo>
                    <a:pt x="0" y="0"/>
                  </a:moveTo>
                  <a:lnTo>
                    <a:pt x="1406770" y="281354"/>
                  </a:lnTo>
                  <a:lnTo>
                    <a:pt x="1463040" y="731520"/>
                  </a:lnTo>
                  <a:lnTo>
                    <a:pt x="0" y="0"/>
                  </a:lnTo>
                  <a:close/>
                </a:path>
              </a:pathLst>
            </a:custGeom>
            <a:solidFill>
              <a:srgbClr val="0D0D0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nchor="ctr"/>
            <a:lstStyle/>
            <a:p>
              <a:endParaRPr lang="zh-CN" altLang="en-US"/>
            </a:p>
          </p:txBody>
        </p:sp>
        <p:sp>
          <p:nvSpPr>
            <p:cNvPr id="57" name="任意多边形 32"/>
            <p:cNvSpPr>
              <a:spLocks noChangeArrowheads="1"/>
            </p:cNvSpPr>
            <p:nvPr/>
          </p:nvSpPr>
          <p:spPr bwMode="auto">
            <a:xfrm rot="10800000">
              <a:off x="6171645" y="578211"/>
              <a:ext cx="618894" cy="1012842"/>
            </a:xfrm>
            <a:custGeom>
              <a:avLst/>
              <a:gdLst>
                <a:gd name="T0" fmla="*/ 0 w 618980"/>
                <a:gd name="T1" fmla="*/ 576775 h 1012874"/>
                <a:gd name="T2" fmla="*/ 618980 w 618980"/>
                <a:gd name="T3" fmla="*/ 0 h 1012874"/>
                <a:gd name="T4" fmla="*/ 84407 w 618980"/>
                <a:gd name="T5" fmla="*/ 1012874 h 1012874"/>
                <a:gd name="T6" fmla="*/ 0 w 618980"/>
                <a:gd name="T7" fmla="*/ 576775 h 1012874"/>
                <a:gd name="T8" fmla="*/ 0 60000 65536"/>
                <a:gd name="T9" fmla="*/ 0 60000 65536"/>
                <a:gd name="T10" fmla="*/ 0 60000 65536"/>
                <a:gd name="T11" fmla="*/ 0 60000 65536"/>
                <a:gd name="T12" fmla="*/ 0 w 618980"/>
                <a:gd name="T13" fmla="*/ 0 h 1012874"/>
                <a:gd name="T14" fmla="*/ 618980 w 618980"/>
                <a:gd name="T15" fmla="*/ 1012874 h 1012874"/>
              </a:gdLst>
              <a:ahLst/>
              <a:cxnLst>
                <a:cxn ang="T8">
                  <a:pos x="T0" y="T1"/>
                </a:cxn>
                <a:cxn ang="T9">
                  <a:pos x="T2" y="T3"/>
                </a:cxn>
                <a:cxn ang="T10">
                  <a:pos x="T4" y="T5"/>
                </a:cxn>
                <a:cxn ang="T11">
                  <a:pos x="T6" y="T7"/>
                </a:cxn>
              </a:cxnLst>
              <a:rect l="T12" t="T13" r="T14" b="T15"/>
              <a:pathLst>
                <a:path w="618980" h="1012874">
                  <a:moveTo>
                    <a:pt x="0" y="576775"/>
                  </a:moveTo>
                  <a:lnTo>
                    <a:pt x="618980" y="0"/>
                  </a:lnTo>
                  <a:lnTo>
                    <a:pt x="84407" y="1012874"/>
                  </a:lnTo>
                  <a:lnTo>
                    <a:pt x="0" y="576775"/>
                  </a:lnTo>
                  <a:close/>
                </a:path>
              </a:pathLst>
            </a:custGeom>
            <a:solidFill>
              <a:srgbClr val="161616"/>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nchor="ctr"/>
            <a:lstStyle/>
            <a:p>
              <a:endParaRPr lang="zh-CN" altLang="en-US"/>
            </a:p>
          </p:txBody>
        </p:sp>
        <p:sp>
          <p:nvSpPr>
            <p:cNvPr id="58" name="任意多边形 33"/>
            <p:cNvSpPr>
              <a:spLocks noChangeArrowheads="1"/>
            </p:cNvSpPr>
            <p:nvPr/>
          </p:nvSpPr>
          <p:spPr bwMode="auto">
            <a:xfrm rot="10800000">
              <a:off x="5187044" y="339069"/>
              <a:ext cx="984601" cy="1251984"/>
            </a:xfrm>
            <a:custGeom>
              <a:avLst/>
              <a:gdLst>
                <a:gd name="T0" fmla="*/ 0 w 984738"/>
                <a:gd name="T1" fmla="*/ 0 h 1252024"/>
                <a:gd name="T2" fmla="*/ 984738 w 984738"/>
                <a:gd name="T3" fmla="*/ 745587 h 1252024"/>
                <a:gd name="T4" fmla="*/ 970670 w 984738"/>
                <a:gd name="T5" fmla="*/ 1252024 h 1252024"/>
                <a:gd name="T6" fmla="*/ 0 w 984738"/>
                <a:gd name="T7" fmla="*/ 0 h 1252024"/>
                <a:gd name="T8" fmla="*/ 0 60000 65536"/>
                <a:gd name="T9" fmla="*/ 0 60000 65536"/>
                <a:gd name="T10" fmla="*/ 0 60000 65536"/>
                <a:gd name="T11" fmla="*/ 0 60000 65536"/>
                <a:gd name="T12" fmla="*/ 0 w 984738"/>
                <a:gd name="T13" fmla="*/ 0 h 1252024"/>
                <a:gd name="T14" fmla="*/ 984738 w 984738"/>
                <a:gd name="T15" fmla="*/ 1252024 h 1252024"/>
              </a:gdLst>
              <a:ahLst/>
              <a:cxnLst>
                <a:cxn ang="T8">
                  <a:pos x="T0" y="T1"/>
                </a:cxn>
                <a:cxn ang="T9">
                  <a:pos x="T2" y="T3"/>
                </a:cxn>
                <a:cxn ang="T10">
                  <a:pos x="T4" y="T5"/>
                </a:cxn>
                <a:cxn ang="T11">
                  <a:pos x="T6" y="T7"/>
                </a:cxn>
              </a:cxnLst>
              <a:rect l="T12" t="T13" r="T14" b="T15"/>
              <a:pathLst>
                <a:path w="984738" h="1252024">
                  <a:moveTo>
                    <a:pt x="0" y="0"/>
                  </a:moveTo>
                  <a:lnTo>
                    <a:pt x="984738" y="745587"/>
                  </a:lnTo>
                  <a:lnTo>
                    <a:pt x="970670" y="1252024"/>
                  </a:lnTo>
                  <a:lnTo>
                    <a:pt x="0" y="0"/>
                  </a:lnTo>
                  <a:close/>
                </a:path>
              </a:pathLst>
            </a:custGeom>
            <a:solidFill>
              <a:srgbClr val="0D0D0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nchor="ctr"/>
            <a:lstStyle/>
            <a:p>
              <a:endParaRPr lang="zh-CN" altLang="en-US"/>
            </a:p>
          </p:txBody>
        </p:sp>
        <p:sp>
          <p:nvSpPr>
            <p:cNvPr id="59" name="任意多边形 34"/>
            <p:cNvSpPr>
              <a:spLocks noChangeArrowheads="1"/>
            </p:cNvSpPr>
            <p:nvPr/>
          </p:nvSpPr>
          <p:spPr bwMode="auto">
            <a:xfrm rot="10800000">
              <a:off x="4736942" y="873623"/>
              <a:ext cx="478234" cy="492354"/>
            </a:xfrm>
            <a:custGeom>
              <a:avLst/>
              <a:gdLst>
                <a:gd name="T0" fmla="*/ 0 w 478301"/>
                <a:gd name="T1" fmla="*/ 492370 h 492370"/>
                <a:gd name="T2" fmla="*/ 0 w 478301"/>
                <a:gd name="T3" fmla="*/ 492370 h 492370"/>
                <a:gd name="T4" fmla="*/ 478301 w 478301"/>
                <a:gd name="T5" fmla="*/ 0 h 492370"/>
                <a:gd name="T6" fmla="*/ 0 60000 65536"/>
                <a:gd name="T7" fmla="*/ 0 60000 65536"/>
                <a:gd name="T8" fmla="*/ 0 60000 65536"/>
                <a:gd name="T9" fmla="*/ 0 w 478301"/>
                <a:gd name="T10" fmla="*/ 0 h 492370"/>
                <a:gd name="T11" fmla="*/ 478301 w 478301"/>
                <a:gd name="T12" fmla="*/ 492370 h 492370"/>
              </a:gdLst>
              <a:ahLst/>
              <a:cxnLst>
                <a:cxn ang="T6">
                  <a:pos x="T0" y="T1"/>
                </a:cxn>
                <a:cxn ang="T7">
                  <a:pos x="T2" y="T3"/>
                </a:cxn>
                <a:cxn ang="T8">
                  <a:pos x="T4" y="T5"/>
                </a:cxn>
              </a:cxnLst>
              <a:rect l="T9" t="T10" r="T11" b="T12"/>
              <a:pathLst>
                <a:path w="478301" h="492370">
                  <a:moveTo>
                    <a:pt x="0" y="492370"/>
                  </a:moveTo>
                  <a:lnTo>
                    <a:pt x="0" y="492370"/>
                  </a:lnTo>
                  <a:lnTo>
                    <a:pt x="478301" y="0"/>
                  </a:lnTo>
                </a:path>
              </a:pathLst>
            </a:cu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p>
              <a:endParaRPr lang="zh-CN" altLang="en-US"/>
            </a:p>
          </p:txBody>
        </p:sp>
        <p:sp>
          <p:nvSpPr>
            <p:cNvPr id="60" name="任意多边形 35"/>
            <p:cNvSpPr>
              <a:spLocks noChangeArrowheads="1"/>
            </p:cNvSpPr>
            <p:nvPr/>
          </p:nvSpPr>
          <p:spPr bwMode="auto">
            <a:xfrm rot="10800000">
              <a:off x="4765073" y="395337"/>
              <a:ext cx="450103" cy="872169"/>
            </a:xfrm>
            <a:custGeom>
              <a:avLst/>
              <a:gdLst>
                <a:gd name="T0" fmla="*/ 0 w 450166"/>
                <a:gd name="T1" fmla="*/ 872197 h 872197"/>
                <a:gd name="T2" fmla="*/ 450166 w 450166"/>
                <a:gd name="T3" fmla="*/ 0 h 872197"/>
                <a:gd name="T4" fmla="*/ 0 60000 65536"/>
                <a:gd name="T5" fmla="*/ 0 60000 65536"/>
                <a:gd name="T6" fmla="*/ 0 w 450166"/>
                <a:gd name="T7" fmla="*/ 0 h 872197"/>
                <a:gd name="T8" fmla="*/ 450166 w 450166"/>
                <a:gd name="T9" fmla="*/ 872197 h 872197"/>
              </a:gdLst>
              <a:ahLst/>
              <a:cxnLst>
                <a:cxn ang="T4">
                  <a:pos x="T0" y="T1"/>
                </a:cxn>
                <a:cxn ang="T5">
                  <a:pos x="T2" y="T3"/>
                </a:cxn>
              </a:cxnLst>
              <a:rect l="T6" t="T7" r="T8" b="T9"/>
              <a:pathLst>
                <a:path w="450166" h="872197">
                  <a:moveTo>
                    <a:pt x="0" y="872197"/>
                  </a:moveTo>
                  <a:lnTo>
                    <a:pt x="450166" y="0"/>
                  </a:lnTo>
                </a:path>
              </a:pathLst>
            </a:cu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p>
              <a:endParaRPr lang="zh-CN" altLang="en-US"/>
            </a:p>
          </p:txBody>
        </p:sp>
        <p:sp>
          <p:nvSpPr>
            <p:cNvPr id="61" name="任意多边形 36"/>
            <p:cNvSpPr>
              <a:spLocks noChangeArrowheads="1"/>
            </p:cNvSpPr>
            <p:nvPr/>
          </p:nvSpPr>
          <p:spPr bwMode="auto">
            <a:xfrm rot="10800000">
              <a:off x="4736942" y="325000"/>
              <a:ext cx="478234" cy="956574"/>
            </a:xfrm>
            <a:custGeom>
              <a:avLst/>
              <a:gdLst>
                <a:gd name="T0" fmla="*/ 0 w 478301"/>
                <a:gd name="T1" fmla="*/ 422031 h 956604"/>
                <a:gd name="T2" fmla="*/ 478301 w 478301"/>
                <a:gd name="T3" fmla="*/ 0 h 956604"/>
                <a:gd name="T4" fmla="*/ 14067 w 478301"/>
                <a:gd name="T5" fmla="*/ 956604 h 956604"/>
                <a:gd name="T6" fmla="*/ 0 w 478301"/>
                <a:gd name="T7" fmla="*/ 422031 h 956604"/>
                <a:gd name="T8" fmla="*/ 0 60000 65536"/>
                <a:gd name="T9" fmla="*/ 0 60000 65536"/>
                <a:gd name="T10" fmla="*/ 0 60000 65536"/>
                <a:gd name="T11" fmla="*/ 0 60000 65536"/>
                <a:gd name="T12" fmla="*/ 0 w 478301"/>
                <a:gd name="T13" fmla="*/ 0 h 956604"/>
                <a:gd name="T14" fmla="*/ 478301 w 478301"/>
                <a:gd name="T15" fmla="*/ 956604 h 956604"/>
              </a:gdLst>
              <a:ahLst/>
              <a:cxnLst>
                <a:cxn ang="T8">
                  <a:pos x="T0" y="T1"/>
                </a:cxn>
                <a:cxn ang="T9">
                  <a:pos x="T2" y="T3"/>
                </a:cxn>
                <a:cxn ang="T10">
                  <a:pos x="T4" y="T5"/>
                </a:cxn>
                <a:cxn ang="T11">
                  <a:pos x="T6" y="T7"/>
                </a:cxn>
              </a:cxnLst>
              <a:rect l="T12" t="T13" r="T14" b="T15"/>
              <a:pathLst>
                <a:path w="478301" h="956604">
                  <a:moveTo>
                    <a:pt x="0" y="422031"/>
                  </a:moveTo>
                  <a:lnTo>
                    <a:pt x="478301" y="0"/>
                  </a:lnTo>
                  <a:lnTo>
                    <a:pt x="14067" y="956604"/>
                  </a:lnTo>
                  <a:lnTo>
                    <a:pt x="0" y="422031"/>
                  </a:lnTo>
                  <a:close/>
                </a:path>
              </a:pathLst>
            </a:custGeom>
            <a:solidFill>
              <a:srgbClr val="161616"/>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nchor="ctr"/>
            <a:lstStyle/>
            <a:p>
              <a:endParaRPr lang="zh-CN" altLang="en-US"/>
            </a:p>
          </p:txBody>
        </p:sp>
        <p:sp>
          <p:nvSpPr>
            <p:cNvPr id="62" name="任意多边形 37"/>
            <p:cNvSpPr>
              <a:spLocks noChangeArrowheads="1"/>
            </p:cNvSpPr>
            <p:nvPr/>
          </p:nvSpPr>
          <p:spPr bwMode="auto">
            <a:xfrm rot="10800000">
              <a:off x="3865420" y="395338"/>
              <a:ext cx="858009" cy="886236"/>
            </a:xfrm>
            <a:custGeom>
              <a:avLst/>
              <a:gdLst>
                <a:gd name="T0" fmla="*/ 0 w 858129"/>
                <a:gd name="T1" fmla="*/ 0 h 886264"/>
                <a:gd name="T2" fmla="*/ 858129 w 858129"/>
                <a:gd name="T3" fmla="*/ 393895 h 886264"/>
                <a:gd name="T4" fmla="*/ 675249 w 858129"/>
                <a:gd name="T5" fmla="*/ 886264 h 886264"/>
                <a:gd name="T6" fmla="*/ 0 w 858129"/>
                <a:gd name="T7" fmla="*/ 0 h 886264"/>
                <a:gd name="T8" fmla="*/ 0 60000 65536"/>
                <a:gd name="T9" fmla="*/ 0 60000 65536"/>
                <a:gd name="T10" fmla="*/ 0 60000 65536"/>
                <a:gd name="T11" fmla="*/ 0 60000 65536"/>
                <a:gd name="T12" fmla="*/ 0 w 858129"/>
                <a:gd name="T13" fmla="*/ 0 h 886264"/>
                <a:gd name="T14" fmla="*/ 858129 w 858129"/>
                <a:gd name="T15" fmla="*/ 886264 h 886264"/>
              </a:gdLst>
              <a:ahLst/>
              <a:cxnLst>
                <a:cxn ang="T8">
                  <a:pos x="T0" y="T1"/>
                </a:cxn>
                <a:cxn ang="T9">
                  <a:pos x="T2" y="T3"/>
                </a:cxn>
                <a:cxn ang="T10">
                  <a:pos x="T4" y="T5"/>
                </a:cxn>
                <a:cxn ang="T11">
                  <a:pos x="T6" y="T7"/>
                </a:cxn>
              </a:cxnLst>
              <a:rect l="T12" t="T13" r="T14" b="T15"/>
              <a:pathLst>
                <a:path w="858129" h="886264">
                  <a:moveTo>
                    <a:pt x="0" y="0"/>
                  </a:moveTo>
                  <a:lnTo>
                    <a:pt x="858129" y="393895"/>
                  </a:lnTo>
                  <a:lnTo>
                    <a:pt x="675249" y="886264"/>
                  </a:lnTo>
                  <a:lnTo>
                    <a:pt x="0" y="0"/>
                  </a:lnTo>
                  <a:close/>
                </a:path>
              </a:pathLst>
            </a:custGeom>
            <a:solidFill>
              <a:srgbClr val="0D0D0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nchor="ctr"/>
            <a:lstStyle/>
            <a:p>
              <a:endParaRPr lang="zh-CN" altLang="en-US"/>
            </a:p>
          </p:txBody>
        </p:sp>
        <p:sp>
          <p:nvSpPr>
            <p:cNvPr id="63" name="任意多边形 38"/>
            <p:cNvSpPr>
              <a:spLocks noChangeArrowheads="1"/>
            </p:cNvSpPr>
            <p:nvPr/>
          </p:nvSpPr>
          <p:spPr bwMode="auto">
            <a:xfrm rot="10800000">
              <a:off x="3836734" y="381216"/>
              <a:ext cx="210987" cy="14121"/>
            </a:xfrm>
            <a:custGeom>
              <a:avLst/>
              <a:gdLst>
                <a:gd name="T0" fmla="*/ 0 w 211016"/>
                <a:gd name="T1" fmla="*/ 0 h 14121"/>
                <a:gd name="T2" fmla="*/ 0 w 211016"/>
                <a:gd name="T3" fmla="*/ 0 h 14121"/>
                <a:gd name="T4" fmla="*/ 211016 w 211016"/>
                <a:gd name="T5" fmla="*/ 14068 h 14121"/>
                <a:gd name="T6" fmla="*/ 0 60000 65536"/>
                <a:gd name="T7" fmla="*/ 0 60000 65536"/>
                <a:gd name="T8" fmla="*/ 0 60000 65536"/>
                <a:gd name="T9" fmla="*/ 0 w 211016"/>
                <a:gd name="T10" fmla="*/ 0 h 14121"/>
                <a:gd name="T11" fmla="*/ 211016 w 211016"/>
                <a:gd name="T12" fmla="*/ 14121 h 14121"/>
              </a:gdLst>
              <a:ahLst/>
              <a:cxnLst>
                <a:cxn ang="T6">
                  <a:pos x="T0" y="T1"/>
                </a:cxn>
                <a:cxn ang="T7">
                  <a:pos x="T2" y="T3"/>
                </a:cxn>
                <a:cxn ang="T8">
                  <a:pos x="T4" y="T5"/>
                </a:cxn>
              </a:cxnLst>
              <a:rect l="T9" t="T10" r="T11" b="T12"/>
              <a:pathLst>
                <a:path w="211016" h="14121">
                  <a:moveTo>
                    <a:pt x="0" y="0"/>
                  </a:moveTo>
                  <a:lnTo>
                    <a:pt x="0" y="0"/>
                  </a:lnTo>
                  <a:cubicBezTo>
                    <a:pt x="173425" y="15766"/>
                    <a:pt x="102951" y="14068"/>
                    <a:pt x="211016" y="14068"/>
                  </a:cubicBezTo>
                </a:path>
              </a:pathLst>
            </a:cu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p>
              <a:endParaRPr lang="zh-CN" altLang="en-US"/>
            </a:p>
          </p:txBody>
        </p:sp>
        <p:sp>
          <p:nvSpPr>
            <p:cNvPr id="64" name="任意多边形 39"/>
            <p:cNvSpPr>
              <a:spLocks noChangeArrowheads="1"/>
            </p:cNvSpPr>
            <p:nvPr/>
          </p:nvSpPr>
          <p:spPr bwMode="auto">
            <a:xfrm rot="10800000">
              <a:off x="2795870" y="367203"/>
              <a:ext cx="1237785" cy="928437"/>
            </a:xfrm>
            <a:custGeom>
              <a:avLst/>
              <a:gdLst>
                <a:gd name="T0" fmla="*/ 140677 w 1237957"/>
                <a:gd name="T1" fmla="*/ 407963 h 928467"/>
                <a:gd name="T2" fmla="*/ 1237957 w 1237957"/>
                <a:gd name="T3" fmla="*/ 0 h 928467"/>
                <a:gd name="T4" fmla="*/ 0 w 1237957"/>
                <a:gd name="T5" fmla="*/ 928467 h 928467"/>
                <a:gd name="T6" fmla="*/ 140677 w 1237957"/>
                <a:gd name="T7" fmla="*/ 407963 h 928467"/>
                <a:gd name="T8" fmla="*/ 0 60000 65536"/>
                <a:gd name="T9" fmla="*/ 0 60000 65536"/>
                <a:gd name="T10" fmla="*/ 0 60000 65536"/>
                <a:gd name="T11" fmla="*/ 0 60000 65536"/>
                <a:gd name="T12" fmla="*/ 0 w 1237957"/>
                <a:gd name="T13" fmla="*/ 0 h 928467"/>
                <a:gd name="T14" fmla="*/ 1237957 w 1237957"/>
                <a:gd name="T15" fmla="*/ 928467 h 928467"/>
              </a:gdLst>
              <a:ahLst/>
              <a:cxnLst>
                <a:cxn ang="T8">
                  <a:pos x="T0" y="T1"/>
                </a:cxn>
                <a:cxn ang="T9">
                  <a:pos x="T2" y="T3"/>
                </a:cxn>
                <a:cxn ang="T10">
                  <a:pos x="T4" y="T5"/>
                </a:cxn>
                <a:cxn ang="T11">
                  <a:pos x="T6" y="T7"/>
                </a:cxn>
              </a:cxnLst>
              <a:rect l="T12" t="T13" r="T14" b="T15"/>
              <a:pathLst>
                <a:path w="1237957" h="928467">
                  <a:moveTo>
                    <a:pt x="140677" y="407963"/>
                  </a:moveTo>
                  <a:lnTo>
                    <a:pt x="1237957" y="0"/>
                  </a:lnTo>
                  <a:lnTo>
                    <a:pt x="0" y="928467"/>
                  </a:lnTo>
                  <a:lnTo>
                    <a:pt x="140677" y="407963"/>
                  </a:lnTo>
                  <a:close/>
                </a:path>
              </a:pathLst>
            </a:custGeom>
            <a:solidFill>
              <a:srgbClr val="161616"/>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nchor="ctr"/>
            <a:lstStyle/>
            <a:p>
              <a:endParaRPr lang="zh-CN" altLang="en-US"/>
            </a:p>
          </p:txBody>
        </p:sp>
        <p:sp>
          <p:nvSpPr>
            <p:cNvPr id="65" name="任意多边形 40"/>
            <p:cNvSpPr>
              <a:spLocks noChangeArrowheads="1"/>
            </p:cNvSpPr>
            <p:nvPr/>
          </p:nvSpPr>
          <p:spPr bwMode="auto">
            <a:xfrm rot="10800000">
              <a:off x="-17276" y="550077"/>
              <a:ext cx="1575362" cy="2503969"/>
            </a:xfrm>
            <a:custGeom>
              <a:avLst/>
              <a:gdLst>
                <a:gd name="T0" fmla="*/ 126609 w 1575581"/>
                <a:gd name="T1" fmla="*/ 2433711 h 2504049"/>
                <a:gd name="T2" fmla="*/ 0 w 1575581"/>
                <a:gd name="T3" fmla="*/ 1871006 h 2504049"/>
                <a:gd name="T4" fmla="*/ 1575581 w 1575581"/>
                <a:gd name="T5" fmla="*/ 0 h 2504049"/>
                <a:gd name="T6" fmla="*/ 126609 w 1575581"/>
                <a:gd name="T7" fmla="*/ 2504049 h 2504049"/>
                <a:gd name="T8" fmla="*/ 126609 w 1575581"/>
                <a:gd name="T9" fmla="*/ 2433711 h 2504049"/>
                <a:gd name="T10" fmla="*/ 0 60000 65536"/>
                <a:gd name="T11" fmla="*/ 0 60000 65536"/>
                <a:gd name="T12" fmla="*/ 0 60000 65536"/>
                <a:gd name="T13" fmla="*/ 0 60000 65536"/>
                <a:gd name="T14" fmla="*/ 0 60000 65536"/>
                <a:gd name="T15" fmla="*/ 0 w 1575581"/>
                <a:gd name="T16" fmla="*/ 0 h 2504049"/>
                <a:gd name="T17" fmla="*/ 1575581 w 1575581"/>
                <a:gd name="T18" fmla="*/ 2504049 h 2504049"/>
              </a:gdLst>
              <a:ahLst/>
              <a:cxnLst>
                <a:cxn ang="T10">
                  <a:pos x="T0" y="T1"/>
                </a:cxn>
                <a:cxn ang="T11">
                  <a:pos x="T2" y="T3"/>
                </a:cxn>
                <a:cxn ang="T12">
                  <a:pos x="T4" y="T5"/>
                </a:cxn>
                <a:cxn ang="T13">
                  <a:pos x="T6" y="T7"/>
                </a:cxn>
                <a:cxn ang="T14">
                  <a:pos x="T8" y="T9"/>
                </a:cxn>
              </a:cxnLst>
              <a:rect l="T15" t="T16" r="T17" b="T18"/>
              <a:pathLst>
                <a:path w="1575581" h="2504049">
                  <a:moveTo>
                    <a:pt x="126609" y="2433711"/>
                  </a:moveTo>
                  <a:lnTo>
                    <a:pt x="0" y="1871004"/>
                  </a:lnTo>
                  <a:lnTo>
                    <a:pt x="1575581" y="0"/>
                  </a:lnTo>
                  <a:lnTo>
                    <a:pt x="126609" y="2504049"/>
                  </a:lnTo>
                  <a:lnTo>
                    <a:pt x="126609" y="2433711"/>
                  </a:lnTo>
                  <a:close/>
                </a:path>
              </a:pathLst>
            </a:custGeom>
            <a:solidFill>
              <a:srgbClr val="161616"/>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nchor="ctr"/>
            <a:lstStyle/>
            <a:p>
              <a:endParaRPr lang="zh-CN" altLang="en-US"/>
            </a:p>
          </p:txBody>
        </p:sp>
        <p:sp>
          <p:nvSpPr>
            <p:cNvPr id="66" name="任意多边形 41"/>
            <p:cNvSpPr>
              <a:spLocks noChangeArrowheads="1"/>
            </p:cNvSpPr>
            <p:nvPr/>
          </p:nvSpPr>
          <p:spPr bwMode="auto">
            <a:xfrm rot="10800000">
              <a:off x="1403362" y="564143"/>
              <a:ext cx="1378442" cy="759632"/>
            </a:xfrm>
            <a:custGeom>
              <a:avLst/>
              <a:gdLst>
                <a:gd name="T0" fmla="*/ 0 w 1378634"/>
                <a:gd name="T1" fmla="*/ 0 h 759656"/>
                <a:gd name="T2" fmla="*/ 1252025 w 1378634"/>
                <a:gd name="T3" fmla="*/ 168813 h 759656"/>
                <a:gd name="T4" fmla="*/ 1378634 w 1378634"/>
                <a:gd name="T5" fmla="*/ 759656 h 759656"/>
                <a:gd name="T6" fmla="*/ 0 w 1378634"/>
                <a:gd name="T7" fmla="*/ 0 h 759656"/>
                <a:gd name="T8" fmla="*/ 0 60000 65536"/>
                <a:gd name="T9" fmla="*/ 0 60000 65536"/>
                <a:gd name="T10" fmla="*/ 0 60000 65536"/>
                <a:gd name="T11" fmla="*/ 0 60000 65536"/>
                <a:gd name="T12" fmla="*/ 0 w 1378634"/>
                <a:gd name="T13" fmla="*/ 0 h 759656"/>
                <a:gd name="T14" fmla="*/ 1378634 w 1378634"/>
                <a:gd name="T15" fmla="*/ 759656 h 759656"/>
              </a:gdLst>
              <a:ahLst/>
              <a:cxnLst>
                <a:cxn ang="T8">
                  <a:pos x="T0" y="T1"/>
                </a:cxn>
                <a:cxn ang="T9">
                  <a:pos x="T2" y="T3"/>
                </a:cxn>
                <a:cxn ang="T10">
                  <a:pos x="T4" y="T5"/>
                </a:cxn>
                <a:cxn ang="T11">
                  <a:pos x="T6" y="T7"/>
                </a:cxn>
              </a:cxnLst>
              <a:rect l="T12" t="T13" r="T14" b="T15"/>
              <a:pathLst>
                <a:path w="1378634" h="759656">
                  <a:moveTo>
                    <a:pt x="0" y="0"/>
                  </a:moveTo>
                  <a:lnTo>
                    <a:pt x="1252025" y="168813"/>
                  </a:lnTo>
                  <a:lnTo>
                    <a:pt x="1378634" y="759656"/>
                  </a:lnTo>
                  <a:lnTo>
                    <a:pt x="0" y="0"/>
                  </a:lnTo>
                  <a:close/>
                </a:path>
              </a:pathLst>
            </a:custGeom>
            <a:solidFill>
              <a:srgbClr val="0D0D0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nchor="ctr"/>
            <a:lstStyle/>
            <a:p>
              <a:endParaRPr lang="zh-CN" altLang="en-US"/>
            </a:p>
          </p:txBody>
        </p:sp>
      </p:grpSp>
    </p:spTree>
  </p:cSld>
  <p:clrMapOvr>
    <a:masterClrMapping/>
  </p:clrMapOvr>
  <p:transition spd="slow" advTm="3000">
    <p:fade/>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650" name="图片 28"/>
          <p:cNvPicPr>
            <a:picLocks noChangeAspect="1" noChangeArrowheads="1"/>
          </p:cNvPicPr>
          <p:nvPr/>
        </p:nvPicPr>
        <p:blipFill>
          <a:blip r:embed="rId3" cstate="print">
            <a:extLst>
              <a:ext uri="{28A0092B-C50C-407E-A947-70E740481C1C}">
                <a14:useLocalDpi xmlns:a14="http://schemas.microsoft.com/office/drawing/2010/main" xmlns="" val="0"/>
              </a:ext>
            </a:extLst>
          </a:blip>
          <a:srcRect t="29237" b="35780"/>
          <a:stretch>
            <a:fillRect/>
          </a:stretch>
        </p:blipFill>
        <p:spPr bwMode="auto">
          <a:xfrm>
            <a:off x="-3175" y="2320925"/>
            <a:ext cx="12190413" cy="28416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7651" name="矩形 29"/>
          <p:cNvSpPr>
            <a:spLocks noChangeArrowheads="1"/>
          </p:cNvSpPr>
          <p:nvPr/>
        </p:nvSpPr>
        <p:spPr bwMode="auto">
          <a:xfrm>
            <a:off x="-3175" y="5095875"/>
            <a:ext cx="12190413" cy="155575"/>
          </a:xfrm>
          <a:prstGeom prst="rect">
            <a:avLst/>
          </a:prstGeom>
          <a:solidFill>
            <a:schemeClr val="accent4"/>
          </a:solidFill>
          <a:ln>
            <a:noFill/>
          </a:ln>
          <a:extLst/>
        </p:spPr>
        <p:txBody>
          <a:bodyPr anchor="ctr"/>
          <a:lstStyle/>
          <a:p>
            <a:pPr algn="ctr"/>
            <a:endParaRPr lang="zh-CN" altLang="zh-CN">
              <a:solidFill>
                <a:srgbClr val="FFFFFF"/>
              </a:solidFill>
            </a:endParaRPr>
          </a:p>
        </p:txBody>
      </p:sp>
      <p:sp>
        <p:nvSpPr>
          <p:cNvPr id="27652" name="矩形 30"/>
          <p:cNvSpPr>
            <a:spLocks noChangeArrowheads="1"/>
          </p:cNvSpPr>
          <p:nvPr/>
        </p:nvSpPr>
        <p:spPr bwMode="auto">
          <a:xfrm>
            <a:off x="-3175" y="2162175"/>
            <a:ext cx="12190413" cy="157163"/>
          </a:xfrm>
          <a:prstGeom prst="rect">
            <a:avLst/>
          </a:prstGeom>
          <a:solidFill>
            <a:srgbClr val="484848"/>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nchor="ctr"/>
          <a:lstStyle/>
          <a:p>
            <a:pPr algn="ctr"/>
            <a:endParaRPr lang="zh-CN" altLang="zh-CN">
              <a:solidFill>
                <a:srgbClr val="FFFFFF"/>
              </a:solidFill>
            </a:endParaRPr>
          </a:p>
        </p:txBody>
      </p:sp>
      <p:sp>
        <p:nvSpPr>
          <p:cNvPr id="27653" name="文本框 42"/>
          <p:cNvSpPr>
            <a:spLocks noChangeArrowheads="1"/>
          </p:cNvSpPr>
          <p:nvPr/>
        </p:nvSpPr>
        <p:spPr bwMode="auto">
          <a:xfrm>
            <a:off x="1701800" y="4195763"/>
            <a:ext cx="1092200" cy="584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pPr algn="ctr"/>
            <a:r>
              <a:rPr lang="zh-CN" altLang="en-US" sz="3200" b="1">
                <a:solidFill>
                  <a:schemeClr val="bg1"/>
                </a:solidFill>
                <a:latin typeface="微软雅黑" pitchFamily="34" charset="-122"/>
                <a:ea typeface="微软雅黑" pitchFamily="34" charset="-122"/>
                <a:sym typeface="微软雅黑" pitchFamily="34" charset="-122"/>
              </a:rPr>
              <a:t>标题</a:t>
            </a:r>
          </a:p>
        </p:txBody>
      </p:sp>
      <p:sp>
        <p:nvSpPr>
          <p:cNvPr id="27654" name="文本框 43"/>
          <p:cNvSpPr>
            <a:spLocks noChangeArrowheads="1"/>
          </p:cNvSpPr>
          <p:nvPr/>
        </p:nvSpPr>
        <p:spPr bwMode="auto">
          <a:xfrm>
            <a:off x="5545138" y="4194175"/>
            <a:ext cx="1092200" cy="584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pPr algn="ctr"/>
            <a:r>
              <a:rPr lang="zh-CN" altLang="en-US" sz="3200" b="1">
                <a:solidFill>
                  <a:schemeClr val="bg1"/>
                </a:solidFill>
                <a:latin typeface="微软雅黑" pitchFamily="34" charset="-122"/>
                <a:ea typeface="微软雅黑" pitchFamily="34" charset="-122"/>
                <a:sym typeface="微软雅黑" pitchFamily="34" charset="-122"/>
              </a:rPr>
              <a:t>标题</a:t>
            </a:r>
          </a:p>
        </p:txBody>
      </p:sp>
      <p:sp>
        <p:nvSpPr>
          <p:cNvPr id="27655" name="椭圆 44"/>
          <p:cNvSpPr>
            <a:spLocks noChangeArrowheads="1"/>
          </p:cNvSpPr>
          <p:nvPr/>
        </p:nvSpPr>
        <p:spPr bwMode="auto">
          <a:xfrm>
            <a:off x="1674813" y="2762250"/>
            <a:ext cx="1147762" cy="1146175"/>
          </a:xfrm>
          <a:prstGeom prst="ellipse">
            <a:avLst/>
          </a:prstGeom>
          <a:noFill/>
          <a:ln w="38100">
            <a:solidFill>
              <a:schemeClr val="accent4"/>
            </a:solidFill>
            <a:prstDash val="dash"/>
            <a:miter lim="800000"/>
            <a:headEnd/>
            <a:tailEnd/>
          </a:ln>
          <a:extLst>
            <a:ext uri="{909E8E84-426E-40DD-AFC4-6F175D3DCCD1}">
              <a14:hiddenFill xmlns:a14="http://schemas.microsoft.com/office/drawing/2010/main" xmlns="">
                <a:solidFill>
                  <a:srgbClr val="FFFFFF"/>
                </a:solidFill>
              </a14:hiddenFill>
            </a:ext>
          </a:extLst>
        </p:spPr>
        <p:txBody>
          <a:bodyPr anchor="ctr"/>
          <a:lstStyle/>
          <a:p>
            <a:pPr algn="ctr"/>
            <a:r>
              <a:rPr lang="en-US" altLang="zh-CN" sz="4000" b="1">
                <a:solidFill>
                  <a:srgbClr val="FFFFFF"/>
                </a:solidFill>
                <a:latin typeface="微软雅黑" pitchFamily="34" charset="-122"/>
                <a:ea typeface="微软雅黑" pitchFamily="34" charset="-122"/>
                <a:sym typeface="微软雅黑" pitchFamily="34" charset="-122"/>
              </a:rPr>
              <a:t>01</a:t>
            </a:r>
            <a:endParaRPr lang="zh-CN" altLang="en-US" sz="4000" b="1">
              <a:solidFill>
                <a:srgbClr val="FFFFFF"/>
              </a:solidFill>
              <a:latin typeface="微软雅黑" pitchFamily="34" charset="-122"/>
              <a:ea typeface="微软雅黑" pitchFamily="34" charset="-122"/>
              <a:sym typeface="微软雅黑" pitchFamily="34" charset="-122"/>
            </a:endParaRPr>
          </a:p>
        </p:txBody>
      </p:sp>
      <p:sp>
        <p:nvSpPr>
          <p:cNvPr id="27656" name="椭圆 45"/>
          <p:cNvSpPr>
            <a:spLocks noChangeArrowheads="1"/>
          </p:cNvSpPr>
          <p:nvPr/>
        </p:nvSpPr>
        <p:spPr bwMode="auto">
          <a:xfrm>
            <a:off x="5518150" y="2762250"/>
            <a:ext cx="1146175" cy="1147763"/>
          </a:xfrm>
          <a:prstGeom prst="ellipse">
            <a:avLst/>
          </a:prstGeom>
          <a:noFill/>
          <a:ln w="38100">
            <a:solidFill>
              <a:schemeClr val="accent4"/>
            </a:solidFill>
            <a:prstDash val="dash"/>
            <a:miter lim="800000"/>
            <a:headEnd/>
            <a:tailEnd/>
          </a:ln>
          <a:extLst>
            <a:ext uri="{909E8E84-426E-40DD-AFC4-6F175D3DCCD1}">
              <a14:hiddenFill xmlns:a14="http://schemas.microsoft.com/office/drawing/2010/main" xmlns="">
                <a:solidFill>
                  <a:srgbClr val="FFFFFF"/>
                </a:solidFill>
              </a14:hiddenFill>
            </a:ext>
          </a:extLst>
        </p:spPr>
        <p:txBody>
          <a:bodyPr anchor="ctr"/>
          <a:lstStyle/>
          <a:p>
            <a:pPr algn="ctr"/>
            <a:r>
              <a:rPr lang="en-US" altLang="zh-CN" sz="4000" b="1">
                <a:solidFill>
                  <a:srgbClr val="FFFFFF"/>
                </a:solidFill>
                <a:latin typeface="微软雅黑" pitchFamily="34" charset="-122"/>
                <a:ea typeface="微软雅黑" pitchFamily="34" charset="-122"/>
                <a:sym typeface="微软雅黑" pitchFamily="34" charset="-122"/>
              </a:rPr>
              <a:t>02</a:t>
            </a:r>
            <a:endParaRPr lang="zh-CN" altLang="en-US" sz="4000" b="1">
              <a:solidFill>
                <a:srgbClr val="FFFFFF"/>
              </a:solidFill>
              <a:latin typeface="微软雅黑" pitchFamily="34" charset="-122"/>
              <a:ea typeface="微软雅黑" pitchFamily="34" charset="-122"/>
              <a:sym typeface="微软雅黑" pitchFamily="34" charset="-122"/>
            </a:endParaRPr>
          </a:p>
        </p:txBody>
      </p:sp>
      <p:sp>
        <p:nvSpPr>
          <p:cNvPr id="27657" name="椭圆 46"/>
          <p:cNvSpPr>
            <a:spLocks noChangeArrowheads="1"/>
          </p:cNvSpPr>
          <p:nvPr/>
        </p:nvSpPr>
        <p:spPr bwMode="auto">
          <a:xfrm>
            <a:off x="9361488" y="2762250"/>
            <a:ext cx="1147762" cy="1147763"/>
          </a:xfrm>
          <a:prstGeom prst="ellipse">
            <a:avLst/>
          </a:prstGeom>
          <a:noFill/>
          <a:ln w="38100">
            <a:solidFill>
              <a:schemeClr val="accent4"/>
            </a:solidFill>
            <a:prstDash val="dash"/>
            <a:miter lim="800000"/>
            <a:headEnd/>
            <a:tailEnd/>
          </a:ln>
          <a:extLst>
            <a:ext uri="{909E8E84-426E-40DD-AFC4-6F175D3DCCD1}">
              <a14:hiddenFill xmlns:a14="http://schemas.microsoft.com/office/drawing/2010/main" xmlns="">
                <a:solidFill>
                  <a:srgbClr val="FFFFFF"/>
                </a:solidFill>
              </a14:hiddenFill>
            </a:ext>
          </a:extLst>
        </p:spPr>
        <p:txBody>
          <a:bodyPr anchor="ctr"/>
          <a:lstStyle/>
          <a:p>
            <a:pPr algn="ctr"/>
            <a:r>
              <a:rPr lang="en-US" altLang="zh-CN" sz="4000" b="1">
                <a:solidFill>
                  <a:srgbClr val="FFFFFF"/>
                </a:solidFill>
                <a:latin typeface="微软雅黑" pitchFamily="34" charset="-122"/>
                <a:ea typeface="微软雅黑" pitchFamily="34" charset="-122"/>
                <a:sym typeface="微软雅黑" pitchFamily="34" charset="-122"/>
              </a:rPr>
              <a:t>03</a:t>
            </a:r>
            <a:endParaRPr lang="zh-CN" altLang="en-US" sz="4000" b="1">
              <a:solidFill>
                <a:srgbClr val="FFFFFF"/>
              </a:solidFill>
              <a:latin typeface="微软雅黑" pitchFamily="34" charset="-122"/>
              <a:ea typeface="微软雅黑" pitchFamily="34" charset="-122"/>
              <a:sym typeface="微软雅黑" pitchFamily="34" charset="-122"/>
            </a:endParaRPr>
          </a:p>
        </p:txBody>
      </p:sp>
      <p:sp>
        <p:nvSpPr>
          <p:cNvPr id="27658" name="文本框 47"/>
          <p:cNvSpPr>
            <a:spLocks noChangeArrowheads="1"/>
          </p:cNvSpPr>
          <p:nvPr/>
        </p:nvSpPr>
        <p:spPr bwMode="auto">
          <a:xfrm>
            <a:off x="9388475" y="4194175"/>
            <a:ext cx="1092200" cy="584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pPr algn="ctr"/>
            <a:r>
              <a:rPr lang="zh-CN" altLang="en-US" sz="3200" b="1">
                <a:solidFill>
                  <a:schemeClr val="bg1"/>
                </a:solidFill>
                <a:latin typeface="微软雅黑" pitchFamily="34" charset="-122"/>
                <a:ea typeface="微软雅黑" pitchFamily="34" charset="-122"/>
                <a:sym typeface="微软雅黑" pitchFamily="34" charset="-122"/>
              </a:rPr>
              <a:t>标题</a:t>
            </a:r>
          </a:p>
        </p:txBody>
      </p:sp>
      <p:sp>
        <p:nvSpPr>
          <p:cNvPr id="27673" name="任意多边形 11"/>
          <p:cNvSpPr>
            <a:spLocks noChangeArrowheads="1"/>
          </p:cNvSpPr>
          <p:nvPr/>
        </p:nvSpPr>
        <p:spPr bwMode="auto">
          <a:xfrm rot="10800000">
            <a:off x="6310945" y="563475"/>
            <a:ext cx="2025729" cy="2630575"/>
          </a:xfrm>
          <a:custGeom>
            <a:avLst/>
            <a:gdLst>
              <a:gd name="T0" fmla="*/ 281354 w 2025748"/>
              <a:gd name="T1" fmla="*/ 1927276 h 2630659"/>
              <a:gd name="T2" fmla="*/ 1702191 w 2025748"/>
              <a:gd name="T3" fmla="*/ 2152357 h 2630659"/>
              <a:gd name="T4" fmla="*/ 1730327 w 2025748"/>
              <a:gd name="T5" fmla="*/ 2630659 h 2630659"/>
              <a:gd name="T6" fmla="*/ 295422 w 2025748"/>
              <a:gd name="T7" fmla="*/ 1941344 h 2630659"/>
              <a:gd name="T8" fmla="*/ 450167 w 2025748"/>
              <a:gd name="T9" fmla="*/ 1969479 h 2630659"/>
              <a:gd name="T10" fmla="*/ 0 w 2025748"/>
              <a:gd name="T11" fmla="*/ 548640 h 2630659"/>
              <a:gd name="T12" fmla="*/ 2011680 w 2025748"/>
              <a:gd name="T13" fmla="*/ 0 h 2630659"/>
              <a:gd name="T14" fmla="*/ 2025748 w 2025748"/>
              <a:gd name="T15" fmla="*/ 70339 h 2630659"/>
              <a:gd name="T16" fmla="*/ 0 60000 65536"/>
              <a:gd name="T17" fmla="*/ 0 60000 65536"/>
              <a:gd name="T18" fmla="*/ 0 60000 65536"/>
              <a:gd name="T19" fmla="*/ 0 60000 65536"/>
              <a:gd name="T20" fmla="*/ 0 60000 65536"/>
              <a:gd name="T21" fmla="*/ 0 60000 65536"/>
              <a:gd name="T22" fmla="*/ 0 60000 65536"/>
              <a:gd name="T23" fmla="*/ 0 60000 65536"/>
              <a:gd name="T24" fmla="*/ 0 w 2025748"/>
              <a:gd name="T25" fmla="*/ 0 h 2630659"/>
              <a:gd name="T26" fmla="*/ 2025748 w 2025748"/>
              <a:gd name="T27" fmla="*/ 2630659 h 2630659"/>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025748" h="2630659">
                <a:moveTo>
                  <a:pt x="281354" y="1927274"/>
                </a:moveTo>
                <a:lnTo>
                  <a:pt x="1702191" y="2152357"/>
                </a:lnTo>
                <a:lnTo>
                  <a:pt x="1730327" y="2630659"/>
                </a:lnTo>
                <a:lnTo>
                  <a:pt x="295422" y="1941342"/>
                </a:lnTo>
                <a:cubicBezTo>
                  <a:pt x="432452" y="1956568"/>
                  <a:pt x="384051" y="1936421"/>
                  <a:pt x="450167" y="1969477"/>
                </a:cubicBezTo>
                <a:lnTo>
                  <a:pt x="0" y="548640"/>
                </a:lnTo>
                <a:lnTo>
                  <a:pt x="2011680" y="0"/>
                </a:lnTo>
                <a:lnTo>
                  <a:pt x="2025748" y="70339"/>
                </a:lnTo>
              </a:path>
            </a:pathLst>
          </a:cu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p>
            <a:endParaRPr lang="zh-CN" altLang="en-US"/>
          </a:p>
        </p:txBody>
      </p:sp>
      <p:grpSp>
        <p:nvGrpSpPr>
          <p:cNvPr id="37" name="组合 36"/>
          <p:cNvGrpSpPr/>
          <p:nvPr/>
        </p:nvGrpSpPr>
        <p:grpSpPr>
          <a:xfrm>
            <a:off x="-31750" y="-53975"/>
            <a:ext cx="12209462" cy="3108021"/>
            <a:chOff x="-31750" y="-53975"/>
            <a:chExt cx="12209462" cy="3108021"/>
          </a:xfrm>
        </p:grpSpPr>
        <p:sp>
          <p:nvSpPr>
            <p:cNvPr id="38" name="任意多边形 26"/>
            <p:cNvSpPr>
              <a:spLocks noChangeArrowheads="1"/>
            </p:cNvSpPr>
            <p:nvPr/>
          </p:nvSpPr>
          <p:spPr bwMode="auto">
            <a:xfrm>
              <a:off x="-26654" y="-30152"/>
              <a:ext cx="2897541" cy="14068"/>
            </a:xfrm>
            <a:custGeom>
              <a:avLst/>
              <a:gdLst>
                <a:gd name="T0" fmla="*/ 0 w 2897945"/>
                <a:gd name="T1" fmla="*/ 0 h 14068"/>
                <a:gd name="T2" fmla="*/ 2897945 w 2897945"/>
                <a:gd name="T3" fmla="*/ 14068 h 14068"/>
                <a:gd name="T4" fmla="*/ 0 60000 65536"/>
                <a:gd name="T5" fmla="*/ 0 60000 65536"/>
                <a:gd name="T6" fmla="*/ 0 w 2897945"/>
                <a:gd name="T7" fmla="*/ 0 h 14068"/>
                <a:gd name="T8" fmla="*/ 2897945 w 2897945"/>
                <a:gd name="T9" fmla="*/ 14068 h 14068"/>
              </a:gdLst>
              <a:ahLst/>
              <a:cxnLst>
                <a:cxn ang="T4">
                  <a:pos x="T0" y="T1"/>
                </a:cxn>
                <a:cxn ang="T5">
                  <a:pos x="T2" y="T3"/>
                </a:cxn>
              </a:cxnLst>
              <a:rect l="T6" t="T7" r="T8" b="T9"/>
              <a:pathLst>
                <a:path w="2897945" h="14068">
                  <a:moveTo>
                    <a:pt x="0" y="0"/>
                  </a:moveTo>
                  <a:lnTo>
                    <a:pt x="2897945" y="14068"/>
                  </a:lnTo>
                </a:path>
              </a:pathLst>
            </a:cu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p>
              <a:endParaRPr lang="zh-CN" altLang="en-US"/>
            </a:p>
          </p:txBody>
        </p:sp>
        <p:sp>
          <p:nvSpPr>
            <p:cNvPr id="39" name="任意多边形 12"/>
            <p:cNvSpPr>
              <a:spLocks noChangeArrowheads="1"/>
            </p:cNvSpPr>
            <p:nvPr/>
          </p:nvSpPr>
          <p:spPr bwMode="auto">
            <a:xfrm rot="5400000">
              <a:off x="10225953" y="609932"/>
              <a:ext cx="2581340" cy="1322179"/>
            </a:xfrm>
            <a:custGeom>
              <a:avLst/>
              <a:gdLst>
                <a:gd name="T0" fmla="*/ 0 w 1800665"/>
                <a:gd name="T1" fmla="*/ 0 h 3108120"/>
                <a:gd name="T2" fmla="*/ 7605663 w 1800665"/>
                <a:gd name="T3" fmla="*/ 0 h 3108120"/>
                <a:gd name="T4" fmla="*/ 64743 w 1800665"/>
                <a:gd name="T5" fmla="*/ 101838 h 3108120"/>
                <a:gd name="T6" fmla="*/ 0 w 1800665"/>
                <a:gd name="T7" fmla="*/ 0 h 3108120"/>
                <a:gd name="T8" fmla="*/ 0 60000 65536"/>
                <a:gd name="T9" fmla="*/ 0 60000 65536"/>
                <a:gd name="T10" fmla="*/ 0 60000 65536"/>
                <a:gd name="T11" fmla="*/ 0 60000 65536"/>
                <a:gd name="T12" fmla="*/ 0 w 1800665"/>
                <a:gd name="T13" fmla="*/ 0 h 3108120"/>
                <a:gd name="T14" fmla="*/ 1800665 w 1800665"/>
                <a:gd name="T15" fmla="*/ 3108120 h 3108120"/>
              </a:gdLst>
              <a:ahLst/>
              <a:cxnLst>
                <a:cxn ang="T8">
                  <a:pos x="T0" y="T1"/>
                </a:cxn>
                <a:cxn ang="T9">
                  <a:pos x="T2" y="T3"/>
                </a:cxn>
                <a:cxn ang="T10">
                  <a:pos x="T4" y="T5"/>
                </a:cxn>
                <a:cxn ang="T11">
                  <a:pos x="T6" y="T7"/>
                </a:cxn>
              </a:cxnLst>
              <a:rect l="T12" t="T13" r="T14" b="T15"/>
              <a:pathLst>
                <a:path w="1800665" h="3108120">
                  <a:moveTo>
                    <a:pt x="0" y="0"/>
                  </a:moveTo>
                  <a:lnTo>
                    <a:pt x="1800665" y="0"/>
                  </a:lnTo>
                  <a:lnTo>
                    <a:pt x="15328" y="3108120"/>
                  </a:lnTo>
                  <a:cubicBezTo>
                    <a:pt x="10219" y="2072080"/>
                    <a:pt x="5109" y="1036040"/>
                    <a:pt x="0" y="0"/>
                  </a:cubicBezTo>
                  <a:close/>
                </a:path>
              </a:pathLst>
            </a:custGeom>
            <a:gradFill rotWithShape="1">
              <a:gsLst>
                <a:gs pos="0">
                  <a:schemeClr val="tx1">
                    <a:lumMod val="95000"/>
                    <a:lumOff val="5000"/>
                  </a:schemeClr>
                </a:gs>
                <a:gs pos="43999">
                  <a:schemeClr val="accent3">
                    <a:lumMod val="75000"/>
                  </a:schemeClr>
                </a:gs>
                <a:gs pos="100000">
                  <a:schemeClr val="accent4"/>
                </a:gs>
              </a:gsLst>
              <a:lin ang="0" scaled="1"/>
            </a:gradFill>
            <a:ln>
              <a:noFill/>
            </a:ln>
            <a:extLst/>
          </p:spPr>
          <p:txBody>
            <a:bodyPr anchor="ctr"/>
            <a:lstStyle/>
            <a:p>
              <a:endParaRPr lang="zh-CN" altLang="en-US"/>
            </a:p>
          </p:txBody>
        </p:sp>
        <p:sp>
          <p:nvSpPr>
            <p:cNvPr id="40" name="任意多边形 13"/>
            <p:cNvSpPr>
              <a:spLocks noChangeArrowheads="1"/>
            </p:cNvSpPr>
            <p:nvPr/>
          </p:nvSpPr>
          <p:spPr bwMode="auto">
            <a:xfrm rot="16200000">
              <a:off x="9947640" y="-673049"/>
              <a:ext cx="1019876" cy="2326679"/>
            </a:xfrm>
            <a:custGeom>
              <a:avLst/>
              <a:gdLst>
                <a:gd name="T0" fmla="*/ 165204 w 1871003"/>
                <a:gd name="T1" fmla="*/ 0 h 4276578"/>
                <a:gd name="T2" fmla="*/ 0 w 1871003"/>
                <a:gd name="T3" fmla="*/ 224438 h 4276578"/>
                <a:gd name="T4" fmla="*/ 163962 w 1871003"/>
                <a:gd name="T5" fmla="*/ 374886 h 4276578"/>
                <a:gd name="T6" fmla="*/ 165204 w 1871003"/>
                <a:gd name="T7" fmla="*/ 0 h 4276578"/>
                <a:gd name="T8" fmla="*/ 0 60000 65536"/>
                <a:gd name="T9" fmla="*/ 0 60000 65536"/>
                <a:gd name="T10" fmla="*/ 0 60000 65536"/>
                <a:gd name="T11" fmla="*/ 0 60000 65536"/>
                <a:gd name="T12" fmla="*/ 0 w 1871003"/>
                <a:gd name="T13" fmla="*/ 0 h 4276578"/>
                <a:gd name="T14" fmla="*/ 1871003 w 1871003"/>
                <a:gd name="T15" fmla="*/ 4276578 h 4276578"/>
              </a:gdLst>
              <a:ahLst/>
              <a:cxnLst>
                <a:cxn ang="T8">
                  <a:pos x="T0" y="T1"/>
                </a:cxn>
                <a:cxn ang="T9">
                  <a:pos x="T2" y="T3"/>
                </a:cxn>
                <a:cxn ang="T10">
                  <a:pos x="T4" y="T5"/>
                </a:cxn>
                <a:cxn ang="T11">
                  <a:pos x="T6" y="T7"/>
                </a:cxn>
              </a:cxnLst>
              <a:rect l="T12" t="T13" r="T14" b="T15"/>
              <a:pathLst>
                <a:path w="1871003" h="4276578">
                  <a:moveTo>
                    <a:pt x="1871003" y="0"/>
                  </a:moveTo>
                  <a:lnTo>
                    <a:pt x="0" y="2560320"/>
                  </a:lnTo>
                  <a:lnTo>
                    <a:pt x="1856935" y="4276578"/>
                  </a:lnTo>
                  <a:cubicBezTo>
                    <a:pt x="1861624" y="2851052"/>
                    <a:pt x="1866314" y="1425526"/>
                    <a:pt x="1871003" y="0"/>
                  </a:cubicBezTo>
                  <a:close/>
                </a:path>
              </a:pathLst>
            </a:custGeom>
            <a:gradFill rotWithShape="1">
              <a:gsLst>
                <a:gs pos="0">
                  <a:schemeClr val="tx1">
                    <a:lumMod val="95000"/>
                    <a:lumOff val="5000"/>
                  </a:schemeClr>
                </a:gs>
                <a:gs pos="50000">
                  <a:schemeClr val="accent3">
                    <a:lumMod val="75000"/>
                  </a:schemeClr>
                </a:gs>
                <a:gs pos="100000">
                  <a:schemeClr val="accent4"/>
                </a:gs>
              </a:gsLst>
              <a:lin ang="2700000" scaled="1"/>
            </a:gradFill>
            <a:ln>
              <a:noFill/>
            </a:ln>
            <a:extLst/>
          </p:spPr>
          <p:txBody>
            <a:bodyPr anchor="ctr"/>
            <a:lstStyle/>
            <a:p>
              <a:endParaRPr lang="zh-CN" altLang="en-US"/>
            </a:p>
          </p:txBody>
        </p:sp>
        <p:sp>
          <p:nvSpPr>
            <p:cNvPr id="41" name="任意多边形 14"/>
            <p:cNvSpPr>
              <a:spLocks noChangeArrowheads="1"/>
            </p:cNvSpPr>
            <p:nvPr/>
          </p:nvSpPr>
          <p:spPr bwMode="auto">
            <a:xfrm rot="16200000">
              <a:off x="7067579" y="-1590740"/>
              <a:ext cx="1315287" cy="4457467"/>
            </a:xfrm>
            <a:custGeom>
              <a:avLst/>
              <a:gdLst>
                <a:gd name="T0" fmla="*/ 456998 w 1871003"/>
                <a:gd name="T1" fmla="*/ 0 h 4276578"/>
                <a:gd name="T2" fmla="*/ 0 w 1871003"/>
                <a:gd name="T3" fmla="*/ 3023454 h 4276578"/>
                <a:gd name="T4" fmla="*/ 453561 w 1871003"/>
                <a:gd name="T5" fmla="*/ 5050162 h 4276578"/>
                <a:gd name="T6" fmla="*/ 456998 w 1871003"/>
                <a:gd name="T7" fmla="*/ 0 h 4276578"/>
                <a:gd name="T8" fmla="*/ 0 60000 65536"/>
                <a:gd name="T9" fmla="*/ 0 60000 65536"/>
                <a:gd name="T10" fmla="*/ 0 60000 65536"/>
                <a:gd name="T11" fmla="*/ 0 60000 65536"/>
                <a:gd name="T12" fmla="*/ 0 w 1871003"/>
                <a:gd name="T13" fmla="*/ 0 h 4276578"/>
                <a:gd name="T14" fmla="*/ 1871003 w 1871003"/>
                <a:gd name="T15" fmla="*/ 4276578 h 4276578"/>
              </a:gdLst>
              <a:ahLst/>
              <a:cxnLst>
                <a:cxn ang="T8">
                  <a:pos x="T0" y="T1"/>
                </a:cxn>
                <a:cxn ang="T9">
                  <a:pos x="T2" y="T3"/>
                </a:cxn>
                <a:cxn ang="T10">
                  <a:pos x="T4" y="T5"/>
                </a:cxn>
                <a:cxn ang="T11">
                  <a:pos x="T6" y="T7"/>
                </a:cxn>
              </a:cxnLst>
              <a:rect l="T12" t="T13" r="T14" b="T15"/>
              <a:pathLst>
                <a:path w="1871003" h="4276578">
                  <a:moveTo>
                    <a:pt x="1871003" y="0"/>
                  </a:moveTo>
                  <a:lnTo>
                    <a:pt x="0" y="2560320"/>
                  </a:lnTo>
                  <a:lnTo>
                    <a:pt x="1856935" y="4276578"/>
                  </a:lnTo>
                  <a:cubicBezTo>
                    <a:pt x="1861624" y="2851052"/>
                    <a:pt x="1866314" y="1425526"/>
                    <a:pt x="1871003" y="0"/>
                  </a:cubicBezTo>
                  <a:close/>
                </a:path>
              </a:pathLst>
            </a:custGeom>
            <a:gradFill rotWithShape="1">
              <a:gsLst>
                <a:gs pos="0">
                  <a:schemeClr val="tx1">
                    <a:lumMod val="95000"/>
                    <a:lumOff val="5000"/>
                  </a:schemeClr>
                </a:gs>
                <a:gs pos="50000">
                  <a:schemeClr val="accent3">
                    <a:lumMod val="75000"/>
                  </a:schemeClr>
                </a:gs>
                <a:gs pos="100000">
                  <a:schemeClr val="accent4"/>
                </a:gs>
              </a:gsLst>
              <a:lin ang="2700000" scaled="1"/>
            </a:gradFill>
            <a:ln>
              <a:noFill/>
            </a:ln>
            <a:extLst/>
          </p:spPr>
          <p:txBody>
            <a:bodyPr anchor="ctr"/>
            <a:lstStyle/>
            <a:p>
              <a:endParaRPr lang="zh-CN" altLang="en-US"/>
            </a:p>
          </p:txBody>
        </p:sp>
        <p:sp>
          <p:nvSpPr>
            <p:cNvPr id="42" name="任意多边形 15"/>
            <p:cNvSpPr>
              <a:spLocks noChangeArrowheads="1"/>
            </p:cNvSpPr>
            <p:nvPr/>
          </p:nvSpPr>
          <p:spPr bwMode="auto">
            <a:xfrm rot="16200000">
              <a:off x="5135173" y="-273662"/>
              <a:ext cx="1649338" cy="2136359"/>
            </a:xfrm>
            <a:custGeom>
              <a:avLst/>
              <a:gdLst>
                <a:gd name="T0" fmla="*/ 1129978 w 1871003"/>
                <a:gd name="T1" fmla="*/ 0 h 4276578"/>
                <a:gd name="T2" fmla="*/ 0 w 1871003"/>
                <a:gd name="T3" fmla="*/ 159532 h 4276578"/>
                <a:gd name="T4" fmla="*/ 1121481 w 1871003"/>
                <a:gd name="T5" fmla="*/ 266471 h 4276578"/>
                <a:gd name="T6" fmla="*/ 1129978 w 1871003"/>
                <a:gd name="T7" fmla="*/ 0 h 4276578"/>
                <a:gd name="T8" fmla="*/ 0 60000 65536"/>
                <a:gd name="T9" fmla="*/ 0 60000 65536"/>
                <a:gd name="T10" fmla="*/ 0 60000 65536"/>
                <a:gd name="T11" fmla="*/ 0 60000 65536"/>
                <a:gd name="T12" fmla="*/ 0 w 1871003"/>
                <a:gd name="T13" fmla="*/ 0 h 4276578"/>
                <a:gd name="T14" fmla="*/ 1871003 w 1871003"/>
                <a:gd name="T15" fmla="*/ 4276578 h 4276578"/>
              </a:gdLst>
              <a:ahLst/>
              <a:cxnLst>
                <a:cxn ang="T8">
                  <a:pos x="T0" y="T1"/>
                </a:cxn>
                <a:cxn ang="T9">
                  <a:pos x="T2" y="T3"/>
                </a:cxn>
                <a:cxn ang="T10">
                  <a:pos x="T4" y="T5"/>
                </a:cxn>
                <a:cxn ang="T11">
                  <a:pos x="T6" y="T7"/>
                </a:cxn>
              </a:cxnLst>
              <a:rect l="T12" t="T13" r="T14" b="T15"/>
              <a:pathLst>
                <a:path w="1871003" h="4276578">
                  <a:moveTo>
                    <a:pt x="1871003" y="0"/>
                  </a:moveTo>
                  <a:lnTo>
                    <a:pt x="0" y="2560320"/>
                  </a:lnTo>
                  <a:lnTo>
                    <a:pt x="1856935" y="4276578"/>
                  </a:lnTo>
                  <a:cubicBezTo>
                    <a:pt x="1861624" y="2851052"/>
                    <a:pt x="1866314" y="1425526"/>
                    <a:pt x="1871003" y="0"/>
                  </a:cubicBezTo>
                  <a:close/>
                </a:path>
              </a:pathLst>
            </a:custGeom>
            <a:gradFill rotWithShape="1">
              <a:gsLst>
                <a:gs pos="0">
                  <a:schemeClr val="tx1">
                    <a:lumMod val="95000"/>
                    <a:lumOff val="5000"/>
                  </a:schemeClr>
                </a:gs>
                <a:gs pos="50000">
                  <a:schemeClr val="accent3">
                    <a:lumMod val="75000"/>
                  </a:schemeClr>
                </a:gs>
                <a:gs pos="100000">
                  <a:schemeClr val="accent4"/>
                </a:gs>
              </a:gsLst>
              <a:lin ang="2700000" scaled="1"/>
            </a:gradFill>
            <a:ln>
              <a:noFill/>
            </a:ln>
            <a:extLst/>
          </p:spPr>
          <p:txBody>
            <a:bodyPr anchor="ctr"/>
            <a:lstStyle/>
            <a:p>
              <a:endParaRPr lang="zh-CN" altLang="en-US"/>
            </a:p>
          </p:txBody>
        </p:sp>
        <p:sp>
          <p:nvSpPr>
            <p:cNvPr id="43" name="任意多边形 19"/>
            <p:cNvSpPr>
              <a:spLocks noChangeArrowheads="1"/>
            </p:cNvSpPr>
            <p:nvPr/>
          </p:nvSpPr>
          <p:spPr bwMode="auto">
            <a:xfrm rot="16200000">
              <a:off x="3909562" y="-176871"/>
              <a:ext cx="1315283" cy="1629731"/>
            </a:xfrm>
            <a:custGeom>
              <a:avLst/>
              <a:gdLst>
                <a:gd name="T0" fmla="*/ 456992 w 1871003"/>
                <a:gd name="T1" fmla="*/ 0 h 4276578"/>
                <a:gd name="T2" fmla="*/ 0 w 1871003"/>
                <a:gd name="T3" fmla="*/ 54028 h 4276578"/>
                <a:gd name="T4" fmla="*/ 453557 w 1871003"/>
                <a:gd name="T5" fmla="*/ 90244 h 4276578"/>
                <a:gd name="T6" fmla="*/ 456992 w 1871003"/>
                <a:gd name="T7" fmla="*/ 0 h 4276578"/>
                <a:gd name="T8" fmla="*/ 0 60000 65536"/>
                <a:gd name="T9" fmla="*/ 0 60000 65536"/>
                <a:gd name="T10" fmla="*/ 0 60000 65536"/>
                <a:gd name="T11" fmla="*/ 0 60000 65536"/>
                <a:gd name="T12" fmla="*/ 0 w 1871003"/>
                <a:gd name="T13" fmla="*/ 0 h 4276578"/>
                <a:gd name="T14" fmla="*/ 1871003 w 1871003"/>
                <a:gd name="T15" fmla="*/ 4276578 h 4276578"/>
              </a:gdLst>
              <a:ahLst/>
              <a:cxnLst>
                <a:cxn ang="T8">
                  <a:pos x="T0" y="T1"/>
                </a:cxn>
                <a:cxn ang="T9">
                  <a:pos x="T2" y="T3"/>
                </a:cxn>
                <a:cxn ang="T10">
                  <a:pos x="T4" y="T5"/>
                </a:cxn>
                <a:cxn ang="T11">
                  <a:pos x="T6" y="T7"/>
                </a:cxn>
              </a:cxnLst>
              <a:rect l="T12" t="T13" r="T14" b="T15"/>
              <a:pathLst>
                <a:path w="1871003" h="4276578">
                  <a:moveTo>
                    <a:pt x="1871003" y="0"/>
                  </a:moveTo>
                  <a:lnTo>
                    <a:pt x="0" y="2560320"/>
                  </a:lnTo>
                  <a:lnTo>
                    <a:pt x="1856935" y="4276578"/>
                  </a:lnTo>
                  <a:cubicBezTo>
                    <a:pt x="1861624" y="2851052"/>
                    <a:pt x="1866314" y="1425526"/>
                    <a:pt x="1871003" y="0"/>
                  </a:cubicBezTo>
                  <a:close/>
                </a:path>
              </a:pathLst>
            </a:custGeom>
            <a:gradFill rotWithShape="1">
              <a:gsLst>
                <a:gs pos="0">
                  <a:schemeClr val="tx1">
                    <a:lumMod val="95000"/>
                    <a:lumOff val="5000"/>
                  </a:schemeClr>
                </a:gs>
                <a:gs pos="50000">
                  <a:schemeClr val="accent3">
                    <a:lumMod val="75000"/>
                  </a:schemeClr>
                </a:gs>
                <a:gs pos="100000">
                  <a:schemeClr val="accent4"/>
                </a:gs>
              </a:gsLst>
              <a:lin ang="2700000" scaled="1"/>
            </a:gradFill>
            <a:ln>
              <a:noFill/>
            </a:ln>
            <a:extLst/>
          </p:spPr>
          <p:txBody>
            <a:bodyPr anchor="ctr"/>
            <a:lstStyle/>
            <a:p>
              <a:endParaRPr lang="zh-CN" altLang="en-US"/>
            </a:p>
          </p:txBody>
        </p:sp>
        <p:sp>
          <p:nvSpPr>
            <p:cNvPr id="44" name="任意多边形 21"/>
            <p:cNvSpPr>
              <a:spLocks noChangeArrowheads="1"/>
            </p:cNvSpPr>
            <p:nvPr/>
          </p:nvSpPr>
          <p:spPr bwMode="auto">
            <a:xfrm rot="16200000">
              <a:off x="1703285" y="-1595993"/>
              <a:ext cx="1325789" cy="4457468"/>
            </a:xfrm>
            <a:custGeom>
              <a:avLst/>
              <a:gdLst>
                <a:gd name="T0" fmla="*/ 471769 w 1871003"/>
                <a:gd name="T1" fmla="*/ 0 h 4276578"/>
                <a:gd name="T2" fmla="*/ 0 w 1871003"/>
                <a:gd name="T3" fmla="*/ 3023457 h 4276578"/>
                <a:gd name="T4" fmla="*/ 468222 w 1871003"/>
                <a:gd name="T5" fmla="*/ 5050172 h 4276578"/>
                <a:gd name="T6" fmla="*/ 471769 w 1871003"/>
                <a:gd name="T7" fmla="*/ 0 h 4276578"/>
                <a:gd name="T8" fmla="*/ 0 60000 65536"/>
                <a:gd name="T9" fmla="*/ 0 60000 65536"/>
                <a:gd name="T10" fmla="*/ 0 60000 65536"/>
                <a:gd name="T11" fmla="*/ 0 60000 65536"/>
                <a:gd name="T12" fmla="*/ 0 w 1871003"/>
                <a:gd name="T13" fmla="*/ 0 h 4276578"/>
                <a:gd name="T14" fmla="*/ 1871003 w 1871003"/>
                <a:gd name="T15" fmla="*/ 4276578 h 4276578"/>
              </a:gdLst>
              <a:ahLst/>
              <a:cxnLst>
                <a:cxn ang="T8">
                  <a:pos x="T0" y="T1"/>
                </a:cxn>
                <a:cxn ang="T9">
                  <a:pos x="T2" y="T3"/>
                </a:cxn>
                <a:cxn ang="T10">
                  <a:pos x="T4" y="T5"/>
                </a:cxn>
                <a:cxn ang="T11">
                  <a:pos x="T6" y="T7"/>
                </a:cxn>
              </a:cxnLst>
              <a:rect l="T12" t="T13" r="T14" b="T15"/>
              <a:pathLst>
                <a:path w="1871003" h="4276578">
                  <a:moveTo>
                    <a:pt x="1871003" y="0"/>
                  </a:moveTo>
                  <a:lnTo>
                    <a:pt x="0" y="2560320"/>
                  </a:lnTo>
                  <a:lnTo>
                    <a:pt x="1856935" y="4276578"/>
                  </a:lnTo>
                  <a:cubicBezTo>
                    <a:pt x="1861624" y="2851052"/>
                    <a:pt x="1866314" y="1425526"/>
                    <a:pt x="1871003" y="0"/>
                  </a:cubicBezTo>
                  <a:close/>
                </a:path>
              </a:pathLst>
            </a:custGeom>
            <a:gradFill rotWithShape="1">
              <a:gsLst>
                <a:gs pos="0">
                  <a:schemeClr val="tx1">
                    <a:lumMod val="95000"/>
                    <a:lumOff val="5000"/>
                  </a:schemeClr>
                </a:gs>
                <a:gs pos="50000">
                  <a:schemeClr val="accent3">
                    <a:lumMod val="75000"/>
                  </a:schemeClr>
                </a:gs>
                <a:gs pos="100000">
                  <a:schemeClr val="accent4"/>
                </a:gs>
              </a:gsLst>
              <a:lin ang="2700000" scaled="1"/>
            </a:gradFill>
            <a:ln>
              <a:noFill/>
            </a:ln>
            <a:extLst/>
          </p:spPr>
          <p:txBody>
            <a:bodyPr anchor="ctr"/>
            <a:lstStyle/>
            <a:p>
              <a:endParaRPr lang="zh-CN" altLang="en-US"/>
            </a:p>
          </p:txBody>
        </p:sp>
        <p:sp>
          <p:nvSpPr>
            <p:cNvPr id="45" name="任意多边形 25"/>
            <p:cNvSpPr>
              <a:spLocks noChangeArrowheads="1"/>
            </p:cNvSpPr>
            <p:nvPr/>
          </p:nvSpPr>
          <p:spPr bwMode="auto">
            <a:xfrm>
              <a:off x="-31750" y="-53975"/>
              <a:ext cx="1800414" cy="3108021"/>
            </a:xfrm>
            <a:custGeom>
              <a:avLst/>
              <a:gdLst>
                <a:gd name="T0" fmla="*/ 0 w 1800665"/>
                <a:gd name="T1" fmla="*/ 0 h 3108120"/>
                <a:gd name="T2" fmla="*/ 1800665 w 1800665"/>
                <a:gd name="T3" fmla="*/ 0 h 3108120"/>
                <a:gd name="T4" fmla="*/ 15328 w 1800665"/>
                <a:gd name="T5" fmla="*/ 3108120 h 3108120"/>
                <a:gd name="T6" fmla="*/ 0 w 1800665"/>
                <a:gd name="T7" fmla="*/ 0 h 3108120"/>
                <a:gd name="T8" fmla="*/ 0 60000 65536"/>
                <a:gd name="T9" fmla="*/ 0 60000 65536"/>
                <a:gd name="T10" fmla="*/ 0 60000 65536"/>
                <a:gd name="T11" fmla="*/ 0 60000 65536"/>
                <a:gd name="T12" fmla="*/ 0 w 1800665"/>
                <a:gd name="T13" fmla="*/ 0 h 3108120"/>
                <a:gd name="T14" fmla="*/ 1800665 w 1800665"/>
                <a:gd name="T15" fmla="*/ 3108120 h 3108120"/>
              </a:gdLst>
              <a:ahLst/>
              <a:cxnLst>
                <a:cxn ang="T8">
                  <a:pos x="T0" y="T1"/>
                </a:cxn>
                <a:cxn ang="T9">
                  <a:pos x="T2" y="T3"/>
                </a:cxn>
                <a:cxn ang="T10">
                  <a:pos x="T4" y="T5"/>
                </a:cxn>
                <a:cxn ang="T11">
                  <a:pos x="T6" y="T7"/>
                </a:cxn>
              </a:cxnLst>
              <a:rect l="T12" t="T13" r="T14" b="T15"/>
              <a:pathLst>
                <a:path w="1800665" h="3108120">
                  <a:moveTo>
                    <a:pt x="0" y="0"/>
                  </a:moveTo>
                  <a:lnTo>
                    <a:pt x="1800665" y="0"/>
                  </a:lnTo>
                  <a:lnTo>
                    <a:pt x="15328" y="3108120"/>
                  </a:lnTo>
                  <a:cubicBezTo>
                    <a:pt x="10219" y="2072080"/>
                    <a:pt x="5109" y="1036040"/>
                    <a:pt x="0" y="0"/>
                  </a:cubicBezTo>
                  <a:close/>
                </a:path>
              </a:pathLst>
            </a:custGeom>
            <a:gradFill rotWithShape="1">
              <a:gsLst>
                <a:gs pos="0">
                  <a:schemeClr val="tx1">
                    <a:lumMod val="95000"/>
                    <a:lumOff val="5000"/>
                  </a:schemeClr>
                </a:gs>
                <a:gs pos="43999">
                  <a:schemeClr val="accent3">
                    <a:lumMod val="75000"/>
                  </a:schemeClr>
                </a:gs>
                <a:gs pos="100000">
                  <a:schemeClr val="accent4"/>
                </a:gs>
              </a:gsLst>
              <a:lin ang="5400000" scaled="1"/>
            </a:gradFill>
            <a:ln>
              <a:noFill/>
            </a:ln>
            <a:extLst/>
          </p:spPr>
          <p:txBody>
            <a:bodyPr anchor="ctr"/>
            <a:lstStyle/>
            <a:p>
              <a:endParaRPr lang="zh-CN" altLang="en-US"/>
            </a:p>
          </p:txBody>
        </p:sp>
        <p:sp>
          <p:nvSpPr>
            <p:cNvPr id="46" name="任意多边形 1"/>
            <p:cNvSpPr>
              <a:spLocks noChangeArrowheads="1"/>
            </p:cNvSpPr>
            <p:nvPr/>
          </p:nvSpPr>
          <p:spPr bwMode="auto">
            <a:xfrm rot="10800000">
              <a:off x="11108718" y="493808"/>
              <a:ext cx="1054930" cy="2053818"/>
            </a:xfrm>
            <a:custGeom>
              <a:avLst/>
              <a:gdLst>
                <a:gd name="T0" fmla="*/ 0 w 1055077"/>
                <a:gd name="T1" fmla="*/ 0 h 2053883"/>
                <a:gd name="T2" fmla="*/ 1041009 w 1055077"/>
                <a:gd name="T3" fmla="*/ 2053883 h 2053883"/>
                <a:gd name="T4" fmla="*/ 1055077 w 1055077"/>
                <a:gd name="T5" fmla="*/ 1392702 h 2053883"/>
                <a:gd name="T6" fmla="*/ 0 w 1055077"/>
                <a:gd name="T7" fmla="*/ 0 h 2053883"/>
                <a:gd name="T8" fmla="*/ 0 60000 65536"/>
                <a:gd name="T9" fmla="*/ 0 60000 65536"/>
                <a:gd name="T10" fmla="*/ 0 60000 65536"/>
                <a:gd name="T11" fmla="*/ 0 60000 65536"/>
                <a:gd name="T12" fmla="*/ 0 w 1055077"/>
                <a:gd name="T13" fmla="*/ 0 h 2053883"/>
                <a:gd name="T14" fmla="*/ 1055077 w 1055077"/>
                <a:gd name="T15" fmla="*/ 2053883 h 2053883"/>
              </a:gdLst>
              <a:ahLst/>
              <a:cxnLst>
                <a:cxn ang="T8">
                  <a:pos x="T0" y="T1"/>
                </a:cxn>
                <a:cxn ang="T9">
                  <a:pos x="T2" y="T3"/>
                </a:cxn>
                <a:cxn ang="T10">
                  <a:pos x="T4" y="T5"/>
                </a:cxn>
                <a:cxn ang="T11">
                  <a:pos x="T6" y="T7"/>
                </a:cxn>
              </a:cxnLst>
              <a:rect l="T12" t="T13" r="T14" b="T15"/>
              <a:pathLst>
                <a:path w="1055077" h="2053883">
                  <a:moveTo>
                    <a:pt x="0" y="0"/>
                  </a:moveTo>
                  <a:lnTo>
                    <a:pt x="1041009" y="2053883"/>
                  </a:lnTo>
                  <a:lnTo>
                    <a:pt x="1055077" y="1392702"/>
                  </a:lnTo>
                  <a:lnTo>
                    <a:pt x="0" y="0"/>
                  </a:lnTo>
                  <a:close/>
                </a:path>
              </a:pathLst>
            </a:custGeom>
            <a:solidFill>
              <a:srgbClr val="0D0D0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nchor="ctr"/>
            <a:lstStyle/>
            <a:p>
              <a:endParaRPr lang="zh-CN" altLang="en-US"/>
            </a:p>
          </p:txBody>
        </p:sp>
        <p:sp>
          <p:nvSpPr>
            <p:cNvPr id="47" name="任意多边形 6"/>
            <p:cNvSpPr>
              <a:spLocks noChangeArrowheads="1"/>
            </p:cNvSpPr>
            <p:nvPr/>
          </p:nvSpPr>
          <p:spPr bwMode="auto">
            <a:xfrm rot="10800000">
              <a:off x="10658615" y="507874"/>
              <a:ext cx="464169" cy="1026909"/>
            </a:xfrm>
            <a:custGeom>
              <a:avLst/>
              <a:gdLst>
                <a:gd name="T0" fmla="*/ 436098 w 464234"/>
                <a:gd name="T1" fmla="*/ 534572 h 1026942"/>
                <a:gd name="T2" fmla="*/ 0 w 464234"/>
                <a:gd name="T3" fmla="*/ 1026942 h 1026942"/>
                <a:gd name="T4" fmla="*/ 42203 w 464234"/>
                <a:gd name="T5" fmla="*/ 422031 h 1026942"/>
                <a:gd name="T6" fmla="*/ 464234 w 464234"/>
                <a:gd name="T7" fmla="*/ 0 h 1026942"/>
                <a:gd name="T8" fmla="*/ 0 60000 65536"/>
                <a:gd name="T9" fmla="*/ 0 60000 65536"/>
                <a:gd name="T10" fmla="*/ 0 60000 65536"/>
                <a:gd name="T11" fmla="*/ 0 60000 65536"/>
                <a:gd name="T12" fmla="*/ 0 w 464234"/>
                <a:gd name="T13" fmla="*/ 0 h 1026942"/>
                <a:gd name="T14" fmla="*/ 464234 w 464234"/>
                <a:gd name="T15" fmla="*/ 1026942 h 1026942"/>
              </a:gdLst>
              <a:ahLst/>
              <a:cxnLst>
                <a:cxn ang="T8">
                  <a:pos x="T0" y="T1"/>
                </a:cxn>
                <a:cxn ang="T9">
                  <a:pos x="T2" y="T3"/>
                </a:cxn>
                <a:cxn ang="T10">
                  <a:pos x="T4" y="T5"/>
                </a:cxn>
                <a:cxn ang="T11">
                  <a:pos x="T6" y="T7"/>
                </a:cxn>
              </a:cxnLst>
              <a:rect l="T12" t="T13" r="T14" b="T15"/>
              <a:pathLst>
                <a:path w="464234" h="1026942">
                  <a:moveTo>
                    <a:pt x="436098" y="534572"/>
                  </a:moveTo>
                  <a:lnTo>
                    <a:pt x="0" y="1026942"/>
                  </a:lnTo>
                  <a:lnTo>
                    <a:pt x="42203" y="422031"/>
                  </a:lnTo>
                  <a:lnTo>
                    <a:pt x="464234" y="0"/>
                  </a:lnTo>
                </a:path>
              </a:pathLst>
            </a:cu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p>
              <a:endParaRPr lang="zh-CN" altLang="en-US"/>
            </a:p>
          </p:txBody>
        </p:sp>
        <p:sp>
          <p:nvSpPr>
            <p:cNvPr id="48" name="任意多边形 7"/>
            <p:cNvSpPr>
              <a:spLocks noChangeArrowheads="1"/>
            </p:cNvSpPr>
            <p:nvPr/>
          </p:nvSpPr>
          <p:spPr bwMode="auto">
            <a:xfrm rot="10800000">
              <a:off x="10686747" y="507874"/>
              <a:ext cx="436037" cy="661161"/>
            </a:xfrm>
            <a:custGeom>
              <a:avLst/>
              <a:gdLst>
                <a:gd name="T0" fmla="*/ 14068 w 436098"/>
                <a:gd name="T1" fmla="*/ 14068 h 661182"/>
                <a:gd name="T2" fmla="*/ 0 w 436098"/>
                <a:gd name="T3" fmla="*/ 661182 h 661182"/>
                <a:gd name="T4" fmla="*/ 436098 w 436098"/>
                <a:gd name="T5" fmla="*/ 211015 h 661182"/>
                <a:gd name="T6" fmla="*/ 337625 w 436098"/>
                <a:gd name="T7" fmla="*/ 0 h 661182"/>
                <a:gd name="T8" fmla="*/ 0 60000 65536"/>
                <a:gd name="T9" fmla="*/ 0 60000 65536"/>
                <a:gd name="T10" fmla="*/ 0 60000 65536"/>
                <a:gd name="T11" fmla="*/ 0 60000 65536"/>
                <a:gd name="T12" fmla="*/ 0 w 436098"/>
                <a:gd name="T13" fmla="*/ 0 h 661182"/>
                <a:gd name="T14" fmla="*/ 436098 w 436098"/>
                <a:gd name="T15" fmla="*/ 661182 h 661182"/>
              </a:gdLst>
              <a:ahLst/>
              <a:cxnLst>
                <a:cxn ang="T8">
                  <a:pos x="T0" y="T1"/>
                </a:cxn>
                <a:cxn ang="T9">
                  <a:pos x="T2" y="T3"/>
                </a:cxn>
                <a:cxn ang="T10">
                  <a:pos x="T4" y="T5"/>
                </a:cxn>
                <a:cxn ang="T11">
                  <a:pos x="T6" y="T7"/>
                </a:cxn>
              </a:cxnLst>
              <a:rect l="T12" t="T13" r="T14" b="T15"/>
              <a:pathLst>
                <a:path w="436098" h="661182">
                  <a:moveTo>
                    <a:pt x="14068" y="14068"/>
                  </a:moveTo>
                  <a:lnTo>
                    <a:pt x="0" y="661182"/>
                  </a:lnTo>
                  <a:lnTo>
                    <a:pt x="436098" y="211015"/>
                  </a:lnTo>
                  <a:lnTo>
                    <a:pt x="337625" y="0"/>
                  </a:lnTo>
                </a:path>
              </a:pathLst>
            </a:cu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p>
              <a:endParaRPr lang="zh-CN" altLang="en-US"/>
            </a:p>
          </p:txBody>
        </p:sp>
        <p:sp>
          <p:nvSpPr>
            <p:cNvPr id="49" name="任意多边形 8"/>
            <p:cNvSpPr>
              <a:spLocks noChangeArrowheads="1"/>
            </p:cNvSpPr>
            <p:nvPr/>
          </p:nvSpPr>
          <p:spPr bwMode="auto">
            <a:xfrm rot="10800000">
              <a:off x="10644549" y="493807"/>
              <a:ext cx="478235" cy="647093"/>
            </a:xfrm>
            <a:custGeom>
              <a:avLst/>
              <a:gdLst>
                <a:gd name="T0" fmla="*/ 28135 w 478302"/>
                <a:gd name="T1" fmla="*/ 0 h 647114"/>
                <a:gd name="T2" fmla="*/ 0 w 478302"/>
                <a:gd name="T3" fmla="*/ 647114 h 647114"/>
                <a:gd name="T4" fmla="*/ 478302 w 478302"/>
                <a:gd name="T5" fmla="*/ 112541 h 647114"/>
                <a:gd name="T6" fmla="*/ 28135 w 478302"/>
                <a:gd name="T7" fmla="*/ 0 h 647114"/>
                <a:gd name="T8" fmla="*/ 0 60000 65536"/>
                <a:gd name="T9" fmla="*/ 0 60000 65536"/>
                <a:gd name="T10" fmla="*/ 0 60000 65536"/>
                <a:gd name="T11" fmla="*/ 0 60000 65536"/>
                <a:gd name="T12" fmla="*/ 0 w 478302"/>
                <a:gd name="T13" fmla="*/ 0 h 647114"/>
                <a:gd name="T14" fmla="*/ 478302 w 478302"/>
                <a:gd name="T15" fmla="*/ 647114 h 647114"/>
              </a:gdLst>
              <a:ahLst/>
              <a:cxnLst>
                <a:cxn ang="T8">
                  <a:pos x="T0" y="T1"/>
                </a:cxn>
                <a:cxn ang="T9">
                  <a:pos x="T2" y="T3"/>
                </a:cxn>
                <a:cxn ang="T10">
                  <a:pos x="T4" y="T5"/>
                </a:cxn>
                <a:cxn ang="T11">
                  <a:pos x="T6" y="T7"/>
                </a:cxn>
              </a:cxnLst>
              <a:rect l="T12" t="T13" r="T14" b="T15"/>
              <a:pathLst>
                <a:path w="478302" h="647114">
                  <a:moveTo>
                    <a:pt x="28135" y="0"/>
                  </a:moveTo>
                  <a:lnTo>
                    <a:pt x="0" y="647114"/>
                  </a:lnTo>
                  <a:lnTo>
                    <a:pt x="478302" y="112541"/>
                  </a:lnTo>
                  <a:lnTo>
                    <a:pt x="28135" y="0"/>
                  </a:lnTo>
                  <a:close/>
                </a:path>
              </a:pathLst>
            </a:custGeom>
            <a:solidFill>
              <a:srgbClr val="161616"/>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nchor="ctr"/>
            <a:lstStyle/>
            <a:p>
              <a:endParaRPr lang="zh-CN" altLang="en-US"/>
            </a:p>
          </p:txBody>
        </p:sp>
        <p:sp>
          <p:nvSpPr>
            <p:cNvPr id="50" name="任意多边形 9"/>
            <p:cNvSpPr>
              <a:spLocks noChangeArrowheads="1"/>
            </p:cNvSpPr>
            <p:nvPr/>
          </p:nvSpPr>
          <p:spPr bwMode="auto">
            <a:xfrm rot="10800000">
              <a:off x="9617751" y="212463"/>
              <a:ext cx="1068996" cy="787766"/>
            </a:xfrm>
            <a:custGeom>
              <a:avLst/>
              <a:gdLst>
                <a:gd name="T0" fmla="*/ 0 w 1069145"/>
                <a:gd name="T1" fmla="*/ 0 h 787791"/>
                <a:gd name="T2" fmla="*/ 1055077 w 1069145"/>
                <a:gd name="T3" fmla="*/ 295422 h 787791"/>
                <a:gd name="T4" fmla="*/ 1069145 w 1069145"/>
                <a:gd name="T5" fmla="*/ 787791 h 787791"/>
                <a:gd name="T6" fmla="*/ 0 w 1069145"/>
                <a:gd name="T7" fmla="*/ 0 h 787791"/>
                <a:gd name="T8" fmla="*/ 0 60000 65536"/>
                <a:gd name="T9" fmla="*/ 0 60000 65536"/>
                <a:gd name="T10" fmla="*/ 0 60000 65536"/>
                <a:gd name="T11" fmla="*/ 0 60000 65536"/>
                <a:gd name="T12" fmla="*/ 0 w 1069145"/>
                <a:gd name="T13" fmla="*/ 0 h 787791"/>
                <a:gd name="T14" fmla="*/ 1069145 w 1069145"/>
                <a:gd name="T15" fmla="*/ 787791 h 787791"/>
              </a:gdLst>
              <a:ahLst/>
              <a:cxnLst>
                <a:cxn ang="T8">
                  <a:pos x="T0" y="T1"/>
                </a:cxn>
                <a:cxn ang="T9">
                  <a:pos x="T2" y="T3"/>
                </a:cxn>
                <a:cxn ang="T10">
                  <a:pos x="T4" y="T5"/>
                </a:cxn>
                <a:cxn ang="T11">
                  <a:pos x="T6" y="T7"/>
                </a:cxn>
              </a:cxnLst>
              <a:rect l="T12" t="T13" r="T14" b="T15"/>
              <a:pathLst>
                <a:path w="1069145" h="787791">
                  <a:moveTo>
                    <a:pt x="0" y="0"/>
                  </a:moveTo>
                  <a:lnTo>
                    <a:pt x="1055077" y="295422"/>
                  </a:lnTo>
                  <a:lnTo>
                    <a:pt x="1069145" y="787791"/>
                  </a:lnTo>
                  <a:lnTo>
                    <a:pt x="0" y="0"/>
                  </a:lnTo>
                  <a:close/>
                </a:path>
              </a:pathLst>
            </a:custGeom>
            <a:solidFill>
              <a:srgbClr val="0D0D0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nchor="ctr"/>
            <a:lstStyle/>
            <a:p>
              <a:endParaRPr lang="zh-CN" altLang="en-US"/>
            </a:p>
          </p:txBody>
        </p:sp>
        <p:sp>
          <p:nvSpPr>
            <p:cNvPr id="51" name="任意多边形 10"/>
            <p:cNvSpPr>
              <a:spLocks noChangeArrowheads="1"/>
            </p:cNvSpPr>
            <p:nvPr/>
          </p:nvSpPr>
          <p:spPr bwMode="auto">
            <a:xfrm rot="10800000">
              <a:off x="8154914" y="226530"/>
              <a:ext cx="1505033" cy="1055043"/>
            </a:xfrm>
            <a:custGeom>
              <a:avLst/>
              <a:gdLst>
                <a:gd name="T0" fmla="*/ 0 w 1505243"/>
                <a:gd name="T1" fmla="*/ 590844 h 1055077"/>
                <a:gd name="T2" fmla="*/ 1505243 w 1505243"/>
                <a:gd name="T3" fmla="*/ 0 h 1055077"/>
                <a:gd name="T4" fmla="*/ 28135 w 1505243"/>
                <a:gd name="T5" fmla="*/ 1055077 h 1055077"/>
                <a:gd name="T6" fmla="*/ 0 w 1505243"/>
                <a:gd name="T7" fmla="*/ 590844 h 1055077"/>
                <a:gd name="T8" fmla="*/ 0 60000 65536"/>
                <a:gd name="T9" fmla="*/ 0 60000 65536"/>
                <a:gd name="T10" fmla="*/ 0 60000 65536"/>
                <a:gd name="T11" fmla="*/ 0 60000 65536"/>
                <a:gd name="T12" fmla="*/ 0 w 1505243"/>
                <a:gd name="T13" fmla="*/ 0 h 1055077"/>
                <a:gd name="T14" fmla="*/ 1505243 w 1505243"/>
                <a:gd name="T15" fmla="*/ 1055077 h 1055077"/>
              </a:gdLst>
              <a:ahLst/>
              <a:cxnLst>
                <a:cxn ang="T8">
                  <a:pos x="T0" y="T1"/>
                </a:cxn>
                <a:cxn ang="T9">
                  <a:pos x="T2" y="T3"/>
                </a:cxn>
                <a:cxn ang="T10">
                  <a:pos x="T4" y="T5"/>
                </a:cxn>
                <a:cxn ang="T11">
                  <a:pos x="T6" y="T7"/>
                </a:cxn>
              </a:cxnLst>
              <a:rect l="T12" t="T13" r="T14" b="T15"/>
              <a:pathLst>
                <a:path w="1505243" h="1055077">
                  <a:moveTo>
                    <a:pt x="0" y="590844"/>
                  </a:moveTo>
                  <a:lnTo>
                    <a:pt x="1505243" y="0"/>
                  </a:lnTo>
                  <a:lnTo>
                    <a:pt x="28135" y="1055077"/>
                  </a:lnTo>
                  <a:lnTo>
                    <a:pt x="0" y="590844"/>
                  </a:lnTo>
                  <a:close/>
                </a:path>
              </a:pathLst>
            </a:custGeom>
            <a:solidFill>
              <a:srgbClr val="161616"/>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nchor="ctr"/>
            <a:lstStyle/>
            <a:p>
              <a:endParaRPr lang="zh-CN" altLang="en-US"/>
            </a:p>
          </p:txBody>
        </p:sp>
        <p:sp>
          <p:nvSpPr>
            <p:cNvPr id="52" name="任意多边形 31"/>
            <p:cNvSpPr>
              <a:spLocks noChangeArrowheads="1"/>
            </p:cNvSpPr>
            <p:nvPr/>
          </p:nvSpPr>
          <p:spPr bwMode="auto">
            <a:xfrm rot="10800000">
              <a:off x="6706144" y="564143"/>
              <a:ext cx="1462836" cy="731497"/>
            </a:xfrm>
            <a:custGeom>
              <a:avLst/>
              <a:gdLst>
                <a:gd name="T0" fmla="*/ 0 w 1463040"/>
                <a:gd name="T1" fmla="*/ 0 h 731520"/>
                <a:gd name="T2" fmla="*/ 1406770 w 1463040"/>
                <a:gd name="T3" fmla="*/ 281354 h 731520"/>
                <a:gd name="T4" fmla="*/ 1463040 w 1463040"/>
                <a:gd name="T5" fmla="*/ 731520 h 731520"/>
                <a:gd name="T6" fmla="*/ 0 w 1463040"/>
                <a:gd name="T7" fmla="*/ 0 h 731520"/>
                <a:gd name="T8" fmla="*/ 0 60000 65536"/>
                <a:gd name="T9" fmla="*/ 0 60000 65536"/>
                <a:gd name="T10" fmla="*/ 0 60000 65536"/>
                <a:gd name="T11" fmla="*/ 0 60000 65536"/>
                <a:gd name="T12" fmla="*/ 0 w 1463040"/>
                <a:gd name="T13" fmla="*/ 0 h 731520"/>
                <a:gd name="T14" fmla="*/ 1463040 w 1463040"/>
                <a:gd name="T15" fmla="*/ 731520 h 731520"/>
              </a:gdLst>
              <a:ahLst/>
              <a:cxnLst>
                <a:cxn ang="T8">
                  <a:pos x="T0" y="T1"/>
                </a:cxn>
                <a:cxn ang="T9">
                  <a:pos x="T2" y="T3"/>
                </a:cxn>
                <a:cxn ang="T10">
                  <a:pos x="T4" y="T5"/>
                </a:cxn>
                <a:cxn ang="T11">
                  <a:pos x="T6" y="T7"/>
                </a:cxn>
              </a:cxnLst>
              <a:rect l="T12" t="T13" r="T14" b="T15"/>
              <a:pathLst>
                <a:path w="1463040" h="731520">
                  <a:moveTo>
                    <a:pt x="0" y="0"/>
                  </a:moveTo>
                  <a:lnTo>
                    <a:pt x="1406770" y="281354"/>
                  </a:lnTo>
                  <a:lnTo>
                    <a:pt x="1463040" y="731520"/>
                  </a:lnTo>
                  <a:lnTo>
                    <a:pt x="0" y="0"/>
                  </a:lnTo>
                  <a:close/>
                </a:path>
              </a:pathLst>
            </a:custGeom>
            <a:solidFill>
              <a:srgbClr val="0D0D0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nchor="ctr"/>
            <a:lstStyle/>
            <a:p>
              <a:endParaRPr lang="zh-CN" altLang="en-US"/>
            </a:p>
          </p:txBody>
        </p:sp>
        <p:sp>
          <p:nvSpPr>
            <p:cNvPr id="53" name="任意多边形 32"/>
            <p:cNvSpPr>
              <a:spLocks noChangeArrowheads="1"/>
            </p:cNvSpPr>
            <p:nvPr/>
          </p:nvSpPr>
          <p:spPr bwMode="auto">
            <a:xfrm rot="10800000">
              <a:off x="6171645" y="578211"/>
              <a:ext cx="618894" cy="1012842"/>
            </a:xfrm>
            <a:custGeom>
              <a:avLst/>
              <a:gdLst>
                <a:gd name="T0" fmla="*/ 0 w 618980"/>
                <a:gd name="T1" fmla="*/ 576775 h 1012874"/>
                <a:gd name="T2" fmla="*/ 618980 w 618980"/>
                <a:gd name="T3" fmla="*/ 0 h 1012874"/>
                <a:gd name="T4" fmla="*/ 84407 w 618980"/>
                <a:gd name="T5" fmla="*/ 1012874 h 1012874"/>
                <a:gd name="T6" fmla="*/ 0 w 618980"/>
                <a:gd name="T7" fmla="*/ 576775 h 1012874"/>
                <a:gd name="T8" fmla="*/ 0 60000 65536"/>
                <a:gd name="T9" fmla="*/ 0 60000 65536"/>
                <a:gd name="T10" fmla="*/ 0 60000 65536"/>
                <a:gd name="T11" fmla="*/ 0 60000 65536"/>
                <a:gd name="T12" fmla="*/ 0 w 618980"/>
                <a:gd name="T13" fmla="*/ 0 h 1012874"/>
                <a:gd name="T14" fmla="*/ 618980 w 618980"/>
                <a:gd name="T15" fmla="*/ 1012874 h 1012874"/>
              </a:gdLst>
              <a:ahLst/>
              <a:cxnLst>
                <a:cxn ang="T8">
                  <a:pos x="T0" y="T1"/>
                </a:cxn>
                <a:cxn ang="T9">
                  <a:pos x="T2" y="T3"/>
                </a:cxn>
                <a:cxn ang="T10">
                  <a:pos x="T4" y="T5"/>
                </a:cxn>
                <a:cxn ang="T11">
                  <a:pos x="T6" y="T7"/>
                </a:cxn>
              </a:cxnLst>
              <a:rect l="T12" t="T13" r="T14" b="T15"/>
              <a:pathLst>
                <a:path w="618980" h="1012874">
                  <a:moveTo>
                    <a:pt x="0" y="576775"/>
                  </a:moveTo>
                  <a:lnTo>
                    <a:pt x="618980" y="0"/>
                  </a:lnTo>
                  <a:lnTo>
                    <a:pt x="84407" y="1012874"/>
                  </a:lnTo>
                  <a:lnTo>
                    <a:pt x="0" y="576775"/>
                  </a:lnTo>
                  <a:close/>
                </a:path>
              </a:pathLst>
            </a:custGeom>
            <a:solidFill>
              <a:srgbClr val="161616"/>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nchor="ctr"/>
            <a:lstStyle/>
            <a:p>
              <a:endParaRPr lang="zh-CN" altLang="en-US"/>
            </a:p>
          </p:txBody>
        </p:sp>
        <p:sp>
          <p:nvSpPr>
            <p:cNvPr id="54" name="任意多边形 33"/>
            <p:cNvSpPr>
              <a:spLocks noChangeArrowheads="1"/>
            </p:cNvSpPr>
            <p:nvPr/>
          </p:nvSpPr>
          <p:spPr bwMode="auto">
            <a:xfrm rot="10800000">
              <a:off x="5187044" y="339069"/>
              <a:ext cx="984601" cy="1251984"/>
            </a:xfrm>
            <a:custGeom>
              <a:avLst/>
              <a:gdLst>
                <a:gd name="T0" fmla="*/ 0 w 984738"/>
                <a:gd name="T1" fmla="*/ 0 h 1252024"/>
                <a:gd name="T2" fmla="*/ 984738 w 984738"/>
                <a:gd name="T3" fmla="*/ 745587 h 1252024"/>
                <a:gd name="T4" fmla="*/ 970670 w 984738"/>
                <a:gd name="T5" fmla="*/ 1252024 h 1252024"/>
                <a:gd name="T6" fmla="*/ 0 w 984738"/>
                <a:gd name="T7" fmla="*/ 0 h 1252024"/>
                <a:gd name="T8" fmla="*/ 0 60000 65536"/>
                <a:gd name="T9" fmla="*/ 0 60000 65536"/>
                <a:gd name="T10" fmla="*/ 0 60000 65536"/>
                <a:gd name="T11" fmla="*/ 0 60000 65536"/>
                <a:gd name="T12" fmla="*/ 0 w 984738"/>
                <a:gd name="T13" fmla="*/ 0 h 1252024"/>
                <a:gd name="T14" fmla="*/ 984738 w 984738"/>
                <a:gd name="T15" fmla="*/ 1252024 h 1252024"/>
              </a:gdLst>
              <a:ahLst/>
              <a:cxnLst>
                <a:cxn ang="T8">
                  <a:pos x="T0" y="T1"/>
                </a:cxn>
                <a:cxn ang="T9">
                  <a:pos x="T2" y="T3"/>
                </a:cxn>
                <a:cxn ang="T10">
                  <a:pos x="T4" y="T5"/>
                </a:cxn>
                <a:cxn ang="T11">
                  <a:pos x="T6" y="T7"/>
                </a:cxn>
              </a:cxnLst>
              <a:rect l="T12" t="T13" r="T14" b="T15"/>
              <a:pathLst>
                <a:path w="984738" h="1252024">
                  <a:moveTo>
                    <a:pt x="0" y="0"/>
                  </a:moveTo>
                  <a:lnTo>
                    <a:pt x="984738" y="745587"/>
                  </a:lnTo>
                  <a:lnTo>
                    <a:pt x="970670" y="1252024"/>
                  </a:lnTo>
                  <a:lnTo>
                    <a:pt x="0" y="0"/>
                  </a:lnTo>
                  <a:close/>
                </a:path>
              </a:pathLst>
            </a:custGeom>
            <a:solidFill>
              <a:srgbClr val="0D0D0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nchor="ctr"/>
            <a:lstStyle/>
            <a:p>
              <a:endParaRPr lang="zh-CN" altLang="en-US"/>
            </a:p>
          </p:txBody>
        </p:sp>
        <p:sp>
          <p:nvSpPr>
            <p:cNvPr id="55" name="任意多边形 34"/>
            <p:cNvSpPr>
              <a:spLocks noChangeArrowheads="1"/>
            </p:cNvSpPr>
            <p:nvPr/>
          </p:nvSpPr>
          <p:spPr bwMode="auto">
            <a:xfrm rot="10800000">
              <a:off x="4736942" y="873623"/>
              <a:ext cx="478234" cy="492354"/>
            </a:xfrm>
            <a:custGeom>
              <a:avLst/>
              <a:gdLst>
                <a:gd name="T0" fmla="*/ 0 w 478301"/>
                <a:gd name="T1" fmla="*/ 492370 h 492370"/>
                <a:gd name="T2" fmla="*/ 0 w 478301"/>
                <a:gd name="T3" fmla="*/ 492370 h 492370"/>
                <a:gd name="T4" fmla="*/ 478301 w 478301"/>
                <a:gd name="T5" fmla="*/ 0 h 492370"/>
                <a:gd name="T6" fmla="*/ 0 60000 65536"/>
                <a:gd name="T7" fmla="*/ 0 60000 65536"/>
                <a:gd name="T8" fmla="*/ 0 60000 65536"/>
                <a:gd name="T9" fmla="*/ 0 w 478301"/>
                <a:gd name="T10" fmla="*/ 0 h 492370"/>
                <a:gd name="T11" fmla="*/ 478301 w 478301"/>
                <a:gd name="T12" fmla="*/ 492370 h 492370"/>
              </a:gdLst>
              <a:ahLst/>
              <a:cxnLst>
                <a:cxn ang="T6">
                  <a:pos x="T0" y="T1"/>
                </a:cxn>
                <a:cxn ang="T7">
                  <a:pos x="T2" y="T3"/>
                </a:cxn>
                <a:cxn ang="T8">
                  <a:pos x="T4" y="T5"/>
                </a:cxn>
              </a:cxnLst>
              <a:rect l="T9" t="T10" r="T11" b="T12"/>
              <a:pathLst>
                <a:path w="478301" h="492370">
                  <a:moveTo>
                    <a:pt x="0" y="492370"/>
                  </a:moveTo>
                  <a:lnTo>
                    <a:pt x="0" y="492370"/>
                  </a:lnTo>
                  <a:lnTo>
                    <a:pt x="478301" y="0"/>
                  </a:lnTo>
                </a:path>
              </a:pathLst>
            </a:cu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p>
              <a:endParaRPr lang="zh-CN" altLang="en-US"/>
            </a:p>
          </p:txBody>
        </p:sp>
        <p:sp>
          <p:nvSpPr>
            <p:cNvPr id="56" name="任意多边形 35"/>
            <p:cNvSpPr>
              <a:spLocks noChangeArrowheads="1"/>
            </p:cNvSpPr>
            <p:nvPr/>
          </p:nvSpPr>
          <p:spPr bwMode="auto">
            <a:xfrm rot="10800000">
              <a:off x="4765073" y="395337"/>
              <a:ext cx="450103" cy="872169"/>
            </a:xfrm>
            <a:custGeom>
              <a:avLst/>
              <a:gdLst>
                <a:gd name="T0" fmla="*/ 0 w 450166"/>
                <a:gd name="T1" fmla="*/ 872197 h 872197"/>
                <a:gd name="T2" fmla="*/ 450166 w 450166"/>
                <a:gd name="T3" fmla="*/ 0 h 872197"/>
                <a:gd name="T4" fmla="*/ 0 60000 65536"/>
                <a:gd name="T5" fmla="*/ 0 60000 65536"/>
                <a:gd name="T6" fmla="*/ 0 w 450166"/>
                <a:gd name="T7" fmla="*/ 0 h 872197"/>
                <a:gd name="T8" fmla="*/ 450166 w 450166"/>
                <a:gd name="T9" fmla="*/ 872197 h 872197"/>
              </a:gdLst>
              <a:ahLst/>
              <a:cxnLst>
                <a:cxn ang="T4">
                  <a:pos x="T0" y="T1"/>
                </a:cxn>
                <a:cxn ang="T5">
                  <a:pos x="T2" y="T3"/>
                </a:cxn>
              </a:cxnLst>
              <a:rect l="T6" t="T7" r="T8" b="T9"/>
              <a:pathLst>
                <a:path w="450166" h="872197">
                  <a:moveTo>
                    <a:pt x="0" y="872197"/>
                  </a:moveTo>
                  <a:lnTo>
                    <a:pt x="450166" y="0"/>
                  </a:lnTo>
                </a:path>
              </a:pathLst>
            </a:cu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p>
              <a:endParaRPr lang="zh-CN" altLang="en-US"/>
            </a:p>
          </p:txBody>
        </p:sp>
        <p:sp>
          <p:nvSpPr>
            <p:cNvPr id="57" name="任意多边形 36"/>
            <p:cNvSpPr>
              <a:spLocks noChangeArrowheads="1"/>
            </p:cNvSpPr>
            <p:nvPr/>
          </p:nvSpPr>
          <p:spPr bwMode="auto">
            <a:xfrm rot="10800000">
              <a:off x="4736942" y="325000"/>
              <a:ext cx="478234" cy="956574"/>
            </a:xfrm>
            <a:custGeom>
              <a:avLst/>
              <a:gdLst>
                <a:gd name="T0" fmla="*/ 0 w 478301"/>
                <a:gd name="T1" fmla="*/ 422031 h 956604"/>
                <a:gd name="T2" fmla="*/ 478301 w 478301"/>
                <a:gd name="T3" fmla="*/ 0 h 956604"/>
                <a:gd name="T4" fmla="*/ 14067 w 478301"/>
                <a:gd name="T5" fmla="*/ 956604 h 956604"/>
                <a:gd name="T6" fmla="*/ 0 w 478301"/>
                <a:gd name="T7" fmla="*/ 422031 h 956604"/>
                <a:gd name="T8" fmla="*/ 0 60000 65536"/>
                <a:gd name="T9" fmla="*/ 0 60000 65536"/>
                <a:gd name="T10" fmla="*/ 0 60000 65536"/>
                <a:gd name="T11" fmla="*/ 0 60000 65536"/>
                <a:gd name="T12" fmla="*/ 0 w 478301"/>
                <a:gd name="T13" fmla="*/ 0 h 956604"/>
                <a:gd name="T14" fmla="*/ 478301 w 478301"/>
                <a:gd name="T15" fmla="*/ 956604 h 956604"/>
              </a:gdLst>
              <a:ahLst/>
              <a:cxnLst>
                <a:cxn ang="T8">
                  <a:pos x="T0" y="T1"/>
                </a:cxn>
                <a:cxn ang="T9">
                  <a:pos x="T2" y="T3"/>
                </a:cxn>
                <a:cxn ang="T10">
                  <a:pos x="T4" y="T5"/>
                </a:cxn>
                <a:cxn ang="T11">
                  <a:pos x="T6" y="T7"/>
                </a:cxn>
              </a:cxnLst>
              <a:rect l="T12" t="T13" r="T14" b="T15"/>
              <a:pathLst>
                <a:path w="478301" h="956604">
                  <a:moveTo>
                    <a:pt x="0" y="422031"/>
                  </a:moveTo>
                  <a:lnTo>
                    <a:pt x="478301" y="0"/>
                  </a:lnTo>
                  <a:lnTo>
                    <a:pt x="14067" y="956604"/>
                  </a:lnTo>
                  <a:lnTo>
                    <a:pt x="0" y="422031"/>
                  </a:lnTo>
                  <a:close/>
                </a:path>
              </a:pathLst>
            </a:custGeom>
            <a:solidFill>
              <a:srgbClr val="161616"/>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nchor="ctr"/>
            <a:lstStyle/>
            <a:p>
              <a:endParaRPr lang="zh-CN" altLang="en-US"/>
            </a:p>
          </p:txBody>
        </p:sp>
        <p:sp>
          <p:nvSpPr>
            <p:cNvPr id="58" name="任意多边形 37"/>
            <p:cNvSpPr>
              <a:spLocks noChangeArrowheads="1"/>
            </p:cNvSpPr>
            <p:nvPr/>
          </p:nvSpPr>
          <p:spPr bwMode="auto">
            <a:xfrm rot="10800000">
              <a:off x="3865420" y="395338"/>
              <a:ext cx="858009" cy="886236"/>
            </a:xfrm>
            <a:custGeom>
              <a:avLst/>
              <a:gdLst>
                <a:gd name="T0" fmla="*/ 0 w 858129"/>
                <a:gd name="T1" fmla="*/ 0 h 886264"/>
                <a:gd name="T2" fmla="*/ 858129 w 858129"/>
                <a:gd name="T3" fmla="*/ 393895 h 886264"/>
                <a:gd name="T4" fmla="*/ 675249 w 858129"/>
                <a:gd name="T5" fmla="*/ 886264 h 886264"/>
                <a:gd name="T6" fmla="*/ 0 w 858129"/>
                <a:gd name="T7" fmla="*/ 0 h 886264"/>
                <a:gd name="T8" fmla="*/ 0 60000 65536"/>
                <a:gd name="T9" fmla="*/ 0 60000 65536"/>
                <a:gd name="T10" fmla="*/ 0 60000 65536"/>
                <a:gd name="T11" fmla="*/ 0 60000 65536"/>
                <a:gd name="T12" fmla="*/ 0 w 858129"/>
                <a:gd name="T13" fmla="*/ 0 h 886264"/>
                <a:gd name="T14" fmla="*/ 858129 w 858129"/>
                <a:gd name="T15" fmla="*/ 886264 h 886264"/>
              </a:gdLst>
              <a:ahLst/>
              <a:cxnLst>
                <a:cxn ang="T8">
                  <a:pos x="T0" y="T1"/>
                </a:cxn>
                <a:cxn ang="T9">
                  <a:pos x="T2" y="T3"/>
                </a:cxn>
                <a:cxn ang="T10">
                  <a:pos x="T4" y="T5"/>
                </a:cxn>
                <a:cxn ang="T11">
                  <a:pos x="T6" y="T7"/>
                </a:cxn>
              </a:cxnLst>
              <a:rect l="T12" t="T13" r="T14" b="T15"/>
              <a:pathLst>
                <a:path w="858129" h="886264">
                  <a:moveTo>
                    <a:pt x="0" y="0"/>
                  </a:moveTo>
                  <a:lnTo>
                    <a:pt x="858129" y="393895"/>
                  </a:lnTo>
                  <a:lnTo>
                    <a:pt x="675249" y="886264"/>
                  </a:lnTo>
                  <a:lnTo>
                    <a:pt x="0" y="0"/>
                  </a:lnTo>
                  <a:close/>
                </a:path>
              </a:pathLst>
            </a:custGeom>
            <a:solidFill>
              <a:srgbClr val="0D0D0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nchor="ctr"/>
            <a:lstStyle/>
            <a:p>
              <a:endParaRPr lang="zh-CN" altLang="en-US"/>
            </a:p>
          </p:txBody>
        </p:sp>
        <p:sp>
          <p:nvSpPr>
            <p:cNvPr id="59" name="任意多边形 38"/>
            <p:cNvSpPr>
              <a:spLocks noChangeArrowheads="1"/>
            </p:cNvSpPr>
            <p:nvPr/>
          </p:nvSpPr>
          <p:spPr bwMode="auto">
            <a:xfrm rot="10800000">
              <a:off x="3836734" y="381216"/>
              <a:ext cx="210987" cy="14121"/>
            </a:xfrm>
            <a:custGeom>
              <a:avLst/>
              <a:gdLst>
                <a:gd name="T0" fmla="*/ 0 w 211016"/>
                <a:gd name="T1" fmla="*/ 0 h 14121"/>
                <a:gd name="T2" fmla="*/ 0 w 211016"/>
                <a:gd name="T3" fmla="*/ 0 h 14121"/>
                <a:gd name="T4" fmla="*/ 211016 w 211016"/>
                <a:gd name="T5" fmla="*/ 14068 h 14121"/>
                <a:gd name="T6" fmla="*/ 0 60000 65536"/>
                <a:gd name="T7" fmla="*/ 0 60000 65536"/>
                <a:gd name="T8" fmla="*/ 0 60000 65536"/>
                <a:gd name="T9" fmla="*/ 0 w 211016"/>
                <a:gd name="T10" fmla="*/ 0 h 14121"/>
                <a:gd name="T11" fmla="*/ 211016 w 211016"/>
                <a:gd name="T12" fmla="*/ 14121 h 14121"/>
              </a:gdLst>
              <a:ahLst/>
              <a:cxnLst>
                <a:cxn ang="T6">
                  <a:pos x="T0" y="T1"/>
                </a:cxn>
                <a:cxn ang="T7">
                  <a:pos x="T2" y="T3"/>
                </a:cxn>
                <a:cxn ang="T8">
                  <a:pos x="T4" y="T5"/>
                </a:cxn>
              </a:cxnLst>
              <a:rect l="T9" t="T10" r="T11" b="T12"/>
              <a:pathLst>
                <a:path w="211016" h="14121">
                  <a:moveTo>
                    <a:pt x="0" y="0"/>
                  </a:moveTo>
                  <a:lnTo>
                    <a:pt x="0" y="0"/>
                  </a:lnTo>
                  <a:cubicBezTo>
                    <a:pt x="173425" y="15766"/>
                    <a:pt x="102951" y="14068"/>
                    <a:pt x="211016" y="14068"/>
                  </a:cubicBezTo>
                </a:path>
              </a:pathLst>
            </a:cu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p>
              <a:endParaRPr lang="zh-CN" altLang="en-US"/>
            </a:p>
          </p:txBody>
        </p:sp>
        <p:sp>
          <p:nvSpPr>
            <p:cNvPr id="60" name="任意多边形 39"/>
            <p:cNvSpPr>
              <a:spLocks noChangeArrowheads="1"/>
            </p:cNvSpPr>
            <p:nvPr/>
          </p:nvSpPr>
          <p:spPr bwMode="auto">
            <a:xfrm rot="10800000">
              <a:off x="2795870" y="367203"/>
              <a:ext cx="1237785" cy="928437"/>
            </a:xfrm>
            <a:custGeom>
              <a:avLst/>
              <a:gdLst>
                <a:gd name="T0" fmla="*/ 140677 w 1237957"/>
                <a:gd name="T1" fmla="*/ 407963 h 928467"/>
                <a:gd name="T2" fmla="*/ 1237957 w 1237957"/>
                <a:gd name="T3" fmla="*/ 0 h 928467"/>
                <a:gd name="T4" fmla="*/ 0 w 1237957"/>
                <a:gd name="T5" fmla="*/ 928467 h 928467"/>
                <a:gd name="T6" fmla="*/ 140677 w 1237957"/>
                <a:gd name="T7" fmla="*/ 407963 h 928467"/>
                <a:gd name="T8" fmla="*/ 0 60000 65536"/>
                <a:gd name="T9" fmla="*/ 0 60000 65536"/>
                <a:gd name="T10" fmla="*/ 0 60000 65536"/>
                <a:gd name="T11" fmla="*/ 0 60000 65536"/>
                <a:gd name="T12" fmla="*/ 0 w 1237957"/>
                <a:gd name="T13" fmla="*/ 0 h 928467"/>
                <a:gd name="T14" fmla="*/ 1237957 w 1237957"/>
                <a:gd name="T15" fmla="*/ 928467 h 928467"/>
              </a:gdLst>
              <a:ahLst/>
              <a:cxnLst>
                <a:cxn ang="T8">
                  <a:pos x="T0" y="T1"/>
                </a:cxn>
                <a:cxn ang="T9">
                  <a:pos x="T2" y="T3"/>
                </a:cxn>
                <a:cxn ang="T10">
                  <a:pos x="T4" y="T5"/>
                </a:cxn>
                <a:cxn ang="T11">
                  <a:pos x="T6" y="T7"/>
                </a:cxn>
              </a:cxnLst>
              <a:rect l="T12" t="T13" r="T14" b="T15"/>
              <a:pathLst>
                <a:path w="1237957" h="928467">
                  <a:moveTo>
                    <a:pt x="140677" y="407963"/>
                  </a:moveTo>
                  <a:lnTo>
                    <a:pt x="1237957" y="0"/>
                  </a:lnTo>
                  <a:lnTo>
                    <a:pt x="0" y="928467"/>
                  </a:lnTo>
                  <a:lnTo>
                    <a:pt x="140677" y="407963"/>
                  </a:lnTo>
                  <a:close/>
                </a:path>
              </a:pathLst>
            </a:custGeom>
            <a:solidFill>
              <a:srgbClr val="161616"/>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nchor="ctr"/>
            <a:lstStyle/>
            <a:p>
              <a:endParaRPr lang="zh-CN" altLang="en-US"/>
            </a:p>
          </p:txBody>
        </p:sp>
        <p:sp>
          <p:nvSpPr>
            <p:cNvPr id="61" name="任意多边形 40"/>
            <p:cNvSpPr>
              <a:spLocks noChangeArrowheads="1"/>
            </p:cNvSpPr>
            <p:nvPr/>
          </p:nvSpPr>
          <p:spPr bwMode="auto">
            <a:xfrm rot="10800000">
              <a:off x="-17276" y="550077"/>
              <a:ext cx="1575362" cy="2503969"/>
            </a:xfrm>
            <a:custGeom>
              <a:avLst/>
              <a:gdLst>
                <a:gd name="T0" fmla="*/ 126609 w 1575581"/>
                <a:gd name="T1" fmla="*/ 2433711 h 2504049"/>
                <a:gd name="T2" fmla="*/ 0 w 1575581"/>
                <a:gd name="T3" fmla="*/ 1871006 h 2504049"/>
                <a:gd name="T4" fmla="*/ 1575581 w 1575581"/>
                <a:gd name="T5" fmla="*/ 0 h 2504049"/>
                <a:gd name="T6" fmla="*/ 126609 w 1575581"/>
                <a:gd name="T7" fmla="*/ 2504049 h 2504049"/>
                <a:gd name="T8" fmla="*/ 126609 w 1575581"/>
                <a:gd name="T9" fmla="*/ 2433711 h 2504049"/>
                <a:gd name="T10" fmla="*/ 0 60000 65536"/>
                <a:gd name="T11" fmla="*/ 0 60000 65536"/>
                <a:gd name="T12" fmla="*/ 0 60000 65536"/>
                <a:gd name="T13" fmla="*/ 0 60000 65536"/>
                <a:gd name="T14" fmla="*/ 0 60000 65536"/>
                <a:gd name="T15" fmla="*/ 0 w 1575581"/>
                <a:gd name="T16" fmla="*/ 0 h 2504049"/>
                <a:gd name="T17" fmla="*/ 1575581 w 1575581"/>
                <a:gd name="T18" fmla="*/ 2504049 h 2504049"/>
              </a:gdLst>
              <a:ahLst/>
              <a:cxnLst>
                <a:cxn ang="T10">
                  <a:pos x="T0" y="T1"/>
                </a:cxn>
                <a:cxn ang="T11">
                  <a:pos x="T2" y="T3"/>
                </a:cxn>
                <a:cxn ang="T12">
                  <a:pos x="T4" y="T5"/>
                </a:cxn>
                <a:cxn ang="T13">
                  <a:pos x="T6" y="T7"/>
                </a:cxn>
                <a:cxn ang="T14">
                  <a:pos x="T8" y="T9"/>
                </a:cxn>
              </a:cxnLst>
              <a:rect l="T15" t="T16" r="T17" b="T18"/>
              <a:pathLst>
                <a:path w="1575581" h="2504049">
                  <a:moveTo>
                    <a:pt x="126609" y="2433711"/>
                  </a:moveTo>
                  <a:lnTo>
                    <a:pt x="0" y="1871004"/>
                  </a:lnTo>
                  <a:lnTo>
                    <a:pt x="1575581" y="0"/>
                  </a:lnTo>
                  <a:lnTo>
                    <a:pt x="126609" y="2504049"/>
                  </a:lnTo>
                  <a:lnTo>
                    <a:pt x="126609" y="2433711"/>
                  </a:lnTo>
                  <a:close/>
                </a:path>
              </a:pathLst>
            </a:custGeom>
            <a:solidFill>
              <a:srgbClr val="161616"/>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nchor="ctr"/>
            <a:lstStyle/>
            <a:p>
              <a:endParaRPr lang="zh-CN" altLang="en-US"/>
            </a:p>
          </p:txBody>
        </p:sp>
        <p:sp>
          <p:nvSpPr>
            <p:cNvPr id="62" name="任意多边形 41"/>
            <p:cNvSpPr>
              <a:spLocks noChangeArrowheads="1"/>
            </p:cNvSpPr>
            <p:nvPr/>
          </p:nvSpPr>
          <p:spPr bwMode="auto">
            <a:xfrm rot="10800000">
              <a:off x="1403362" y="564143"/>
              <a:ext cx="1378442" cy="759632"/>
            </a:xfrm>
            <a:custGeom>
              <a:avLst/>
              <a:gdLst>
                <a:gd name="T0" fmla="*/ 0 w 1378634"/>
                <a:gd name="T1" fmla="*/ 0 h 759656"/>
                <a:gd name="T2" fmla="*/ 1252025 w 1378634"/>
                <a:gd name="T3" fmla="*/ 168813 h 759656"/>
                <a:gd name="T4" fmla="*/ 1378634 w 1378634"/>
                <a:gd name="T5" fmla="*/ 759656 h 759656"/>
                <a:gd name="T6" fmla="*/ 0 w 1378634"/>
                <a:gd name="T7" fmla="*/ 0 h 759656"/>
                <a:gd name="T8" fmla="*/ 0 60000 65536"/>
                <a:gd name="T9" fmla="*/ 0 60000 65536"/>
                <a:gd name="T10" fmla="*/ 0 60000 65536"/>
                <a:gd name="T11" fmla="*/ 0 60000 65536"/>
                <a:gd name="T12" fmla="*/ 0 w 1378634"/>
                <a:gd name="T13" fmla="*/ 0 h 759656"/>
                <a:gd name="T14" fmla="*/ 1378634 w 1378634"/>
                <a:gd name="T15" fmla="*/ 759656 h 759656"/>
              </a:gdLst>
              <a:ahLst/>
              <a:cxnLst>
                <a:cxn ang="T8">
                  <a:pos x="T0" y="T1"/>
                </a:cxn>
                <a:cxn ang="T9">
                  <a:pos x="T2" y="T3"/>
                </a:cxn>
                <a:cxn ang="T10">
                  <a:pos x="T4" y="T5"/>
                </a:cxn>
                <a:cxn ang="T11">
                  <a:pos x="T6" y="T7"/>
                </a:cxn>
              </a:cxnLst>
              <a:rect l="T12" t="T13" r="T14" b="T15"/>
              <a:pathLst>
                <a:path w="1378634" h="759656">
                  <a:moveTo>
                    <a:pt x="0" y="0"/>
                  </a:moveTo>
                  <a:lnTo>
                    <a:pt x="1252025" y="168813"/>
                  </a:lnTo>
                  <a:lnTo>
                    <a:pt x="1378634" y="759656"/>
                  </a:lnTo>
                  <a:lnTo>
                    <a:pt x="0" y="0"/>
                  </a:lnTo>
                  <a:close/>
                </a:path>
              </a:pathLst>
            </a:custGeom>
            <a:solidFill>
              <a:srgbClr val="0D0D0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nchor="ctr"/>
            <a:lstStyle/>
            <a:p>
              <a:endParaRPr lang="zh-CN" altLang="en-US"/>
            </a:p>
          </p:txBody>
        </p:sp>
      </p:grpSp>
    </p:spTree>
  </p:cSld>
  <p:clrMapOvr>
    <a:masterClrMapping/>
  </p:clrMapOvr>
  <p:transition spd="slow" advTm="3000">
    <p:fade/>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724" name="任意多边形 11"/>
          <p:cNvSpPr>
            <a:spLocks noChangeArrowheads="1"/>
          </p:cNvSpPr>
          <p:nvPr/>
        </p:nvSpPr>
        <p:spPr bwMode="auto">
          <a:xfrm rot="10800000">
            <a:off x="6297422" y="555538"/>
            <a:ext cx="2025466" cy="2630575"/>
          </a:xfrm>
          <a:custGeom>
            <a:avLst/>
            <a:gdLst>
              <a:gd name="T0" fmla="*/ 281354 w 2025748"/>
              <a:gd name="T1" fmla="*/ 1927276 h 2630659"/>
              <a:gd name="T2" fmla="*/ 1702191 w 2025748"/>
              <a:gd name="T3" fmla="*/ 2152357 h 2630659"/>
              <a:gd name="T4" fmla="*/ 1730327 w 2025748"/>
              <a:gd name="T5" fmla="*/ 2630659 h 2630659"/>
              <a:gd name="T6" fmla="*/ 295422 w 2025748"/>
              <a:gd name="T7" fmla="*/ 1941344 h 2630659"/>
              <a:gd name="T8" fmla="*/ 450167 w 2025748"/>
              <a:gd name="T9" fmla="*/ 1969479 h 2630659"/>
              <a:gd name="T10" fmla="*/ 0 w 2025748"/>
              <a:gd name="T11" fmla="*/ 548640 h 2630659"/>
              <a:gd name="T12" fmla="*/ 2011680 w 2025748"/>
              <a:gd name="T13" fmla="*/ 0 h 2630659"/>
              <a:gd name="T14" fmla="*/ 2025748 w 2025748"/>
              <a:gd name="T15" fmla="*/ 70339 h 2630659"/>
              <a:gd name="T16" fmla="*/ 0 60000 65536"/>
              <a:gd name="T17" fmla="*/ 0 60000 65536"/>
              <a:gd name="T18" fmla="*/ 0 60000 65536"/>
              <a:gd name="T19" fmla="*/ 0 60000 65536"/>
              <a:gd name="T20" fmla="*/ 0 60000 65536"/>
              <a:gd name="T21" fmla="*/ 0 60000 65536"/>
              <a:gd name="T22" fmla="*/ 0 60000 65536"/>
              <a:gd name="T23" fmla="*/ 0 60000 65536"/>
              <a:gd name="T24" fmla="*/ 0 w 2025748"/>
              <a:gd name="T25" fmla="*/ 0 h 2630659"/>
              <a:gd name="T26" fmla="*/ 2025748 w 2025748"/>
              <a:gd name="T27" fmla="*/ 2630659 h 2630659"/>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025748" h="2630659">
                <a:moveTo>
                  <a:pt x="281354" y="1927274"/>
                </a:moveTo>
                <a:lnTo>
                  <a:pt x="1702191" y="2152357"/>
                </a:lnTo>
                <a:lnTo>
                  <a:pt x="1730327" y="2630659"/>
                </a:lnTo>
                <a:lnTo>
                  <a:pt x="295422" y="1941342"/>
                </a:lnTo>
                <a:cubicBezTo>
                  <a:pt x="432452" y="1956568"/>
                  <a:pt x="384051" y="1936421"/>
                  <a:pt x="450167" y="1969477"/>
                </a:cubicBezTo>
                <a:lnTo>
                  <a:pt x="0" y="548640"/>
                </a:lnTo>
                <a:lnTo>
                  <a:pt x="2011680" y="0"/>
                </a:lnTo>
                <a:lnTo>
                  <a:pt x="2025748" y="70339"/>
                </a:lnTo>
              </a:path>
            </a:pathLst>
          </a:cu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p>
            <a:endParaRPr lang="zh-CN" altLang="en-US"/>
          </a:p>
        </p:txBody>
      </p:sp>
      <p:grpSp>
        <p:nvGrpSpPr>
          <p:cNvPr id="2" name="组合 1"/>
          <p:cNvGrpSpPr/>
          <p:nvPr/>
        </p:nvGrpSpPr>
        <p:grpSpPr>
          <a:xfrm>
            <a:off x="-31750" y="-53975"/>
            <a:ext cx="12209462" cy="3108021"/>
            <a:chOff x="-31750" y="-53975"/>
            <a:chExt cx="12209462" cy="3108021"/>
          </a:xfrm>
        </p:grpSpPr>
        <p:sp>
          <p:nvSpPr>
            <p:cNvPr id="28710" name="任意多边形 26"/>
            <p:cNvSpPr>
              <a:spLocks noChangeArrowheads="1"/>
            </p:cNvSpPr>
            <p:nvPr/>
          </p:nvSpPr>
          <p:spPr bwMode="auto">
            <a:xfrm>
              <a:off x="-26654" y="-30152"/>
              <a:ext cx="2897541" cy="14068"/>
            </a:xfrm>
            <a:custGeom>
              <a:avLst/>
              <a:gdLst>
                <a:gd name="T0" fmla="*/ 0 w 2897945"/>
                <a:gd name="T1" fmla="*/ 0 h 14068"/>
                <a:gd name="T2" fmla="*/ 2897945 w 2897945"/>
                <a:gd name="T3" fmla="*/ 14068 h 14068"/>
                <a:gd name="T4" fmla="*/ 0 60000 65536"/>
                <a:gd name="T5" fmla="*/ 0 60000 65536"/>
                <a:gd name="T6" fmla="*/ 0 w 2897945"/>
                <a:gd name="T7" fmla="*/ 0 h 14068"/>
                <a:gd name="T8" fmla="*/ 2897945 w 2897945"/>
                <a:gd name="T9" fmla="*/ 14068 h 14068"/>
              </a:gdLst>
              <a:ahLst/>
              <a:cxnLst>
                <a:cxn ang="T4">
                  <a:pos x="T0" y="T1"/>
                </a:cxn>
                <a:cxn ang="T5">
                  <a:pos x="T2" y="T3"/>
                </a:cxn>
              </a:cxnLst>
              <a:rect l="T6" t="T7" r="T8" b="T9"/>
              <a:pathLst>
                <a:path w="2897945" h="14068">
                  <a:moveTo>
                    <a:pt x="0" y="0"/>
                  </a:moveTo>
                  <a:lnTo>
                    <a:pt x="2897945" y="14068"/>
                  </a:lnTo>
                </a:path>
              </a:pathLst>
            </a:cu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p>
              <a:endParaRPr lang="zh-CN" altLang="en-US"/>
            </a:p>
          </p:txBody>
        </p:sp>
        <p:sp>
          <p:nvSpPr>
            <p:cNvPr id="28711" name="任意多边形 12"/>
            <p:cNvSpPr>
              <a:spLocks noChangeArrowheads="1"/>
            </p:cNvSpPr>
            <p:nvPr/>
          </p:nvSpPr>
          <p:spPr bwMode="auto">
            <a:xfrm rot="5400000">
              <a:off x="10225953" y="609932"/>
              <a:ext cx="2581340" cy="1322179"/>
            </a:xfrm>
            <a:custGeom>
              <a:avLst/>
              <a:gdLst>
                <a:gd name="T0" fmla="*/ 0 w 1800665"/>
                <a:gd name="T1" fmla="*/ 0 h 3108120"/>
                <a:gd name="T2" fmla="*/ 7605663 w 1800665"/>
                <a:gd name="T3" fmla="*/ 0 h 3108120"/>
                <a:gd name="T4" fmla="*/ 64743 w 1800665"/>
                <a:gd name="T5" fmla="*/ 101838 h 3108120"/>
                <a:gd name="T6" fmla="*/ 0 w 1800665"/>
                <a:gd name="T7" fmla="*/ 0 h 3108120"/>
                <a:gd name="T8" fmla="*/ 0 60000 65536"/>
                <a:gd name="T9" fmla="*/ 0 60000 65536"/>
                <a:gd name="T10" fmla="*/ 0 60000 65536"/>
                <a:gd name="T11" fmla="*/ 0 60000 65536"/>
                <a:gd name="T12" fmla="*/ 0 w 1800665"/>
                <a:gd name="T13" fmla="*/ 0 h 3108120"/>
                <a:gd name="T14" fmla="*/ 1800665 w 1800665"/>
                <a:gd name="T15" fmla="*/ 3108120 h 3108120"/>
              </a:gdLst>
              <a:ahLst/>
              <a:cxnLst>
                <a:cxn ang="T8">
                  <a:pos x="T0" y="T1"/>
                </a:cxn>
                <a:cxn ang="T9">
                  <a:pos x="T2" y="T3"/>
                </a:cxn>
                <a:cxn ang="T10">
                  <a:pos x="T4" y="T5"/>
                </a:cxn>
                <a:cxn ang="T11">
                  <a:pos x="T6" y="T7"/>
                </a:cxn>
              </a:cxnLst>
              <a:rect l="T12" t="T13" r="T14" b="T15"/>
              <a:pathLst>
                <a:path w="1800665" h="3108120">
                  <a:moveTo>
                    <a:pt x="0" y="0"/>
                  </a:moveTo>
                  <a:lnTo>
                    <a:pt x="1800665" y="0"/>
                  </a:lnTo>
                  <a:lnTo>
                    <a:pt x="15328" y="3108120"/>
                  </a:lnTo>
                  <a:cubicBezTo>
                    <a:pt x="10219" y="2072080"/>
                    <a:pt x="5109" y="1036040"/>
                    <a:pt x="0" y="0"/>
                  </a:cubicBezTo>
                  <a:close/>
                </a:path>
              </a:pathLst>
            </a:custGeom>
            <a:gradFill rotWithShape="1">
              <a:gsLst>
                <a:gs pos="0">
                  <a:schemeClr val="tx1">
                    <a:lumMod val="95000"/>
                    <a:lumOff val="5000"/>
                  </a:schemeClr>
                </a:gs>
                <a:gs pos="43999">
                  <a:schemeClr val="accent3">
                    <a:lumMod val="75000"/>
                  </a:schemeClr>
                </a:gs>
                <a:gs pos="100000">
                  <a:schemeClr val="accent4"/>
                </a:gs>
              </a:gsLst>
              <a:lin ang="0" scaled="1"/>
            </a:gradFill>
            <a:ln>
              <a:noFill/>
            </a:ln>
            <a:extLst/>
          </p:spPr>
          <p:txBody>
            <a:bodyPr anchor="ctr"/>
            <a:lstStyle/>
            <a:p>
              <a:endParaRPr lang="zh-CN" altLang="en-US"/>
            </a:p>
          </p:txBody>
        </p:sp>
        <p:sp>
          <p:nvSpPr>
            <p:cNvPr id="28712" name="任意多边形 13"/>
            <p:cNvSpPr>
              <a:spLocks noChangeArrowheads="1"/>
            </p:cNvSpPr>
            <p:nvPr/>
          </p:nvSpPr>
          <p:spPr bwMode="auto">
            <a:xfrm rot="16200000">
              <a:off x="9947640" y="-673049"/>
              <a:ext cx="1019876" cy="2326679"/>
            </a:xfrm>
            <a:custGeom>
              <a:avLst/>
              <a:gdLst>
                <a:gd name="T0" fmla="*/ 165204 w 1871003"/>
                <a:gd name="T1" fmla="*/ 0 h 4276578"/>
                <a:gd name="T2" fmla="*/ 0 w 1871003"/>
                <a:gd name="T3" fmla="*/ 224438 h 4276578"/>
                <a:gd name="T4" fmla="*/ 163962 w 1871003"/>
                <a:gd name="T5" fmla="*/ 374886 h 4276578"/>
                <a:gd name="T6" fmla="*/ 165204 w 1871003"/>
                <a:gd name="T7" fmla="*/ 0 h 4276578"/>
                <a:gd name="T8" fmla="*/ 0 60000 65536"/>
                <a:gd name="T9" fmla="*/ 0 60000 65536"/>
                <a:gd name="T10" fmla="*/ 0 60000 65536"/>
                <a:gd name="T11" fmla="*/ 0 60000 65536"/>
                <a:gd name="T12" fmla="*/ 0 w 1871003"/>
                <a:gd name="T13" fmla="*/ 0 h 4276578"/>
                <a:gd name="T14" fmla="*/ 1871003 w 1871003"/>
                <a:gd name="T15" fmla="*/ 4276578 h 4276578"/>
              </a:gdLst>
              <a:ahLst/>
              <a:cxnLst>
                <a:cxn ang="T8">
                  <a:pos x="T0" y="T1"/>
                </a:cxn>
                <a:cxn ang="T9">
                  <a:pos x="T2" y="T3"/>
                </a:cxn>
                <a:cxn ang="T10">
                  <a:pos x="T4" y="T5"/>
                </a:cxn>
                <a:cxn ang="T11">
                  <a:pos x="T6" y="T7"/>
                </a:cxn>
              </a:cxnLst>
              <a:rect l="T12" t="T13" r="T14" b="T15"/>
              <a:pathLst>
                <a:path w="1871003" h="4276578">
                  <a:moveTo>
                    <a:pt x="1871003" y="0"/>
                  </a:moveTo>
                  <a:lnTo>
                    <a:pt x="0" y="2560320"/>
                  </a:lnTo>
                  <a:lnTo>
                    <a:pt x="1856935" y="4276578"/>
                  </a:lnTo>
                  <a:cubicBezTo>
                    <a:pt x="1861624" y="2851052"/>
                    <a:pt x="1866314" y="1425526"/>
                    <a:pt x="1871003" y="0"/>
                  </a:cubicBezTo>
                  <a:close/>
                </a:path>
              </a:pathLst>
            </a:custGeom>
            <a:gradFill rotWithShape="1">
              <a:gsLst>
                <a:gs pos="0">
                  <a:schemeClr val="tx1">
                    <a:lumMod val="95000"/>
                    <a:lumOff val="5000"/>
                  </a:schemeClr>
                </a:gs>
                <a:gs pos="50000">
                  <a:schemeClr val="accent3">
                    <a:lumMod val="75000"/>
                  </a:schemeClr>
                </a:gs>
                <a:gs pos="100000">
                  <a:schemeClr val="accent4"/>
                </a:gs>
              </a:gsLst>
              <a:lin ang="2700000" scaled="1"/>
            </a:gradFill>
            <a:ln>
              <a:noFill/>
            </a:ln>
            <a:extLst/>
          </p:spPr>
          <p:txBody>
            <a:bodyPr anchor="ctr"/>
            <a:lstStyle/>
            <a:p>
              <a:endParaRPr lang="zh-CN" altLang="en-US"/>
            </a:p>
          </p:txBody>
        </p:sp>
        <p:sp>
          <p:nvSpPr>
            <p:cNvPr id="28713" name="任意多边形 14"/>
            <p:cNvSpPr>
              <a:spLocks noChangeArrowheads="1"/>
            </p:cNvSpPr>
            <p:nvPr/>
          </p:nvSpPr>
          <p:spPr bwMode="auto">
            <a:xfrm rot="16200000">
              <a:off x="7067579" y="-1590740"/>
              <a:ext cx="1315287" cy="4457467"/>
            </a:xfrm>
            <a:custGeom>
              <a:avLst/>
              <a:gdLst>
                <a:gd name="T0" fmla="*/ 456998 w 1871003"/>
                <a:gd name="T1" fmla="*/ 0 h 4276578"/>
                <a:gd name="T2" fmla="*/ 0 w 1871003"/>
                <a:gd name="T3" fmla="*/ 3023454 h 4276578"/>
                <a:gd name="T4" fmla="*/ 453561 w 1871003"/>
                <a:gd name="T5" fmla="*/ 5050162 h 4276578"/>
                <a:gd name="T6" fmla="*/ 456998 w 1871003"/>
                <a:gd name="T7" fmla="*/ 0 h 4276578"/>
                <a:gd name="T8" fmla="*/ 0 60000 65536"/>
                <a:gd name="T9" fmla="*/ 0 60000 65536"/>
                <a:gd name="T10" fmla="*/ 0 60000 65536"/>
                <a:gd name="T11" fmla="*/ 0 60000 65536"/>
                <a:gd name="T12" fmla="*/ 0 w 1871003"/>
                <a:gd name="T13" fmla="*/ 0 h 4276578"/>
                <a:gd name="T14" fmla="*/ 1871003 w 1871003"/>
                <a:gd name="T15" fmla="*/ 4276578 h 4276578"/>
              </a:gdLst>
              <a:ahLst/>
              <a:cxnLst>
                <a:cxn ang="T8">
                  <a:pos x="T0" y="T1"/>
                </a:cxn>
                <a:cxn ang="T9">
                  <a:pos x="T2" y="T3"/>
                </a:cxn>
                <a:cxn ang="T10">
                  <a:pos x="T4" y="T5"/>
                </a:cxn>
                <a:cxn ang="T11">
                  <a:pos x="T6" y="T7"/>
                </a:cxn>
              </a:cxnLst>
              <a:rect l="T12" t="T13" r="T14" b="T15"/>
              <a:pathLst>
                <a:path w="1871003" h="4276578">
                  <a:moveTo>
                    <a:pt x="1871003" y="0"/>
                  </a:moveTo>
                  <a:lnTo>
                    <a:pt x="0" y="2560320"/>
                  </a:lnTo>
                  <a:lnTo>
                    <a:pt x="1856935" y="4276578"/>
                  </a:lnTo>
                  <a:cubicBezTo>
                    <a:pt x="1861624" y="2851052"/>
                    <a:pt x="1866314" y="1425526"/>
                    <a:pt x="1871003" y="0"/>
                  </a:cubicBezTo>
                  <a:close/>
                </a:path>
              </a:pathLst>
            </a:custGeom>
            <a:gradFill rotWithShape="1">
              <a:gsLst>
                <a:gs pos="0">
                  <a:schemeClr val="tx1">
                    <a:lumMod val="95000"/>
                    <a:lumOff val="5000"/>
                  </a:schemeClr>
                </a:gs>
                <a:gs pos="50000">
                  <a:schemeClr val="accent3">
                    <a:lumMod val="75000"/>
                  </a:schemeClr>
                </a:gs>
                <a:gs pos="100000">
                  <a:schemeClr val="accent4"/>
                </a:gs>
              </a:gsLst>
              <a:lin ang="2700000" scaled="1"/>
            </a:gradFill>
            <a:ln>
              <a:noFill/>
            </a:ln>
            <a:extLst/>
          </p:spPr>
          <p:txBody>
            <a:bodyPr anchor="ctr"/>
            <a:lstStyle/>
            <a:p>
              <a:endParaRPr lang="zh-CN" altLang="en-US"/>
            </a:p>
          </p:txBody>
        </p:sp>
        <p:sp>
          <p:nvSpPr>
            <p:cNvPr id="28714" name="任意多边形 15"/>
            <p:cNvSpPr>
              <a:spLocks noChangeArrowheads="1"/>
            </p:cNvSpPr>
            <p:nvPr/>
          </p:nvSpPr>
          <p:spPr bwMode="auto">
            <a:xfrm rot="16200000">
              <a:off x="5135173" y="-273662"/>
              <a:ext cx="1649338" cy="2136359"/>
            </a:xfrm>
            <a:custGeom>
              <a:avLst/>
              <a:gdLst>
                <a:gd name="T0" fmla="*/ 1129978 w 1871003"/>
                <a:gd name="T1" fmla="*/ 0 h 4276578"/>
                <a:gd name="T2" fmla="*/ 0 w 1871003"/>
                <a:gd name="T3" fmla="*/ 159532 h 4276578"/>
                <a:gd name="T4" fmla="*/ 1121481 w 1871003"/>
                <a:gd name="T5" fmla="*/ 266471 h 4276578"/>
                <a:gd name="T6" fmla="*/ 1129978 w 1871003"/>
                <a:gd name="T7" fmla="*/ 0 h 4276578"/>
                <a:gd name="T8" fmla="*/ 0 60000 65536"/>
                <a:gd name="T9" fmla="*/ 0 60000 65536"/>
                <a:gd name="T10" fmla="*/ 0 60000 65536"/>
                <a:gd name="T11" fmla="*/ 0 60000 65536"/>
                <a:gd name="T12" fmla="*/ 0 w 1871003"/>
                <a:gd name="T13" fmla="*/ 0 h 4276578"/>
                <a:gd name="T14" fmla="*/ 1871003 w 1871003"/>
                <a:gd name="T15" fmla="*/ 4276578 h 4276578"/>
              </a:gdLst>
              <a:ahLst/>
              <a:cxnLst>
                <a:cxn ang="T8">
                  <a:pos x="T0" y="T1"/>
                </a:cxn>
                <a:cxn ang="T9">
                  <a:pos x="T2" y="T3"/>
                </a:cxn>
                <a:cxn ang="T10">
                  <a:pos x="T4" y="T5"/>
                </a:cxn>
                <a:cxn ang="T11">
                  <a:pos x="T6" y="T7"/>
                </a:cxn>
              </a:cxnLst>
              <a:rect l="T12" t="T13" r="T14" b="T15"/>
              <a:pathLst>
                <a:path w="1871003" h="4276578">
                  <a:moveTo>
                    <a:pt x="1871003" y="0"/>
                  </a:moveTo>
                  <a:lnTo>
                    <a:pt x="0" y="2560320"/>
                  </a:lnTo>
                  <a:lnTo>
                    <a:pt x="1856935" y="4276578"/>
                  </a:lnTo>
                  <a:cubicBezTo>
                    <a:pt x="1861624" y="2851052"/>
                    <a:pt x="1866314" y="1425526"/>
                    <a:pt x="1871003" y="0"/>
                  </a:cubicBezTo>
                  <a:close/>
                </a:path>
              </a:pathLst>
            </a:custGeom>
            <a:gradFill rotWithShape="1">
              <a:gsLst>
                <a:gs pos="0">
                  <a:schemeClr val="tx1">
                    <a:lumMod val="95000"/>
                    <a:lumOff val="5000"/>
                  </a:schemeClr>
                </a:gs>
                <a:gs pos="50000">
                  <a:schemeClr val="accent3">
                    <a:lumMod val="75000"/>
                  </a:schemeClr>
                </a:gs>
                <a:gs pos="100000">
                  <a:schemeClr val="accent4"/>
                </a:gs>
              </a:gsLst>
              <a:lin ang="2700000" scaled="1"/>
            </a:gradFill>
            <a:ln>
              <a:noFill/>
            </a:ln>
            <a:extLst/>
          </p:spPr>
          <p:txBody>
            <a:bodyPr anchor="ctr"/>
            <a:lstStyle/>
            <a:p>
              <a:endParaRPr lang="zh-CN" altLang="en-US"/>
            </a:p>
          </p:txBody>
        </p:sp>
        <p:sp>
          <p:nvSpPr>
            <p:cNvPr id="28715" name="任意多边形 19"/>
            <p:cNvSpPr>
              <a:spLocks noChangeArrowheads="1"/>
            </p:cNvSpPr>
            <p:nvPr/>
          </p:nvSpPr>
          <p:spPr bwMode="auto">
            <a:xfrm rot="16200000">
              <a:off x="3909562" y="-176871"/>
              <a:ext cx="1315283" cy="1629731"/>
            </a:xfrm>
            <a:custGeom>
              <a:avLst/>
              <a:gdLst>
                <a:gd name="T0" fmla="*/ 456992 w 1871003"/>
                <a:gd name="T1" fmla="*/ 0 h 4276578"/>
                <a:gd name="T2" fmla="*/ 0 w 1871003"/>
                <a:gd name="T3" fmla="*/ 54028 h 4276578"/>
                <a:gd name="T4" fmla="*/ 453557 w 1871003"/>
                <a:gd name="T5" fmla="*/ 90244 h 4276578"/>
                <a:gd name="T6" fmla="*/ 456992 w 1871003"/>
                <a:gd name="T7" fmla="*/ 0 h 4276578"/>
                <a:gd name="T8" fmla="*/ 0 60000 65536"/>
                <a:gd name="T9" fmla="*/ 0 60000 65536"/>
                <a:gd name="T10" fmla="*/ 0 60000 65536"/>
                <a:gd name="T11" fmla="*/ 0 60000 65536"/>
                <a:gd name="T12" fmla="*/ 0 w 1871003"/>
                <a:gd name="T13" fmla="*/ 0 h 4276578"/>
                <a:gd name="T14" fmla="*/ 1871003 w 1871003"/>
                <a:gd name="T15" fmla="*/ 4276578 h 4276578"/>
              </a:gdLst>
              <a:ahLst/>
              <a:cxnLst>
                <a:cxn ang="T8">
                  <a:pos x="T0" y="T1"/>
                </a:cxn>
                <a:cxn ang="T9">
                  <a:pos x="T2" y="T3"/>
                </a:cxn>
                <a:cxn ang="T10">
                  <a:pos x="T4" y="T5"/>
                </a:cxn>
                <a:cxn ang="T11">
                  <a:pos x="T6" y="T7"/>
                </a:cxn>
              </a:cxnLst>
              <a:rect l="T12" t="T13" r="T14" b="T15"/>
              <a:pathLst>
                <a:path w="1871003" h="4276578">
                  <a:moveTo>
                    <a:pt x="1871003" y="0"/>
                  </a:moveTo>
                  <a:lnTo>
                    <a:pt x="0" y="2560320"/>
                  </a:lnTo>
                  <a:lnTo>
                    <a:pt x="1856935" y="4276578"/>
                  </a:lnTo>
                  <a:cubicBezTo>
                    <a:pt x="1861624" y="2851052"/>
                    <a:pt x="1866314" y="1425526"/>
                    <a:pt x="1871003" y="0"/>
                  </a:cubicBezTo>
                  <a:close/>
                </a:path>
              </a:pathLst>
            </a:custGeom>
            <a:gradFill rotWithShape="1">
              <a:gsLst>
                <a:gs pos="0">
                  <a:schemeClr val="tx1">
                    <a:lumMod val="95000"/>
                    <a:lumOff val="5000"/>
                  </a:schemeClr>
                </a:gs>
                <a:gs pos="50000">
                  <a:schemeClr val="accent3">
                    <a:lumMod val="75000"/>
                  </a:schemeClr>
                </a:gs>
                <a:gs pos="100000">
                  <a:schemeClr val="accent4"/>
                </a:gs>
              </a:gsLst>
              <a:lin ang="2700000" scaled="1"/>
            </a:gradFill>
            <a:ln>
              <a:noFill/>
            </a:ln>
            <a:extLst/>
          </p:spPr>
          <p:txBody>
            <a:bodyPr anchor="ctr"/>
            <a:lstStyle/>
            <a:p>
              <a:endParaRPr lang="zh-CN" altLang="en-US"/>
            </a:p>
          </p:txBody>
        </p:sp>
        <p:sp>
          <p:nvSpPr>
            <p:cNvPr id="28716" name="任意多边形 21"/>
            <p:cNvSpPr>
              <a:spLocks noChangeArrowheads="1"/>
            </p:cNvSpPr>
            <p:nvPr/>
          </p:nvSpPr>
          <p:spPr bwMode="auto">
            <a:xfrm rot="16200000">
              <a:off x="1703285" y="-1595993"/>
              <a:ext cx="1325789" cy="4457468"/>
            </a:xfrm>
            <a:custGeom>
              <a:avLst/>
              <a:gdLst>
                <a:gd name="T0" fmla="*/ 471769 w 1871003"/>
                <a:gd name="T1" fmla="*/ 0 h 4276578"/>
                <a:gd name="T2" fmla="*/ 0 w 1871003"/>
                <a:gd name="T3" fmla="*/ 3023457 h 4276578"/>
                <a:gd name="T4" fmla="*/ 468222 w 1871003"/>
                <a:gd name="T5" fmla="*/ 5050172 h 4276578"/>
                <a:gd name="T6" fmla="*/ 471769 w 1871003"/>
                <a:gd name="T7" fmla="*/ 0 h 4276578"/>
                <a:gd name="T8" fmla="*/ 0 60000 65536"/>
                <a:gd name="T9" fmla="*/ 0 60000 65536"/>
                <a:gd name="T10" fmla="*/ 0 60000 65536"/>
                <a:gd name="T11" fmla="*/ 0 60000 65536"/>
                <a:gd name="T12" fmla="*/ 0 w 1871003"/>
                <a:gd name="T13" fmla="*/ 0 h 4276578"/>
                <a:gd name="T14" fmla="*/ 1871003 w 1871003"/>
                <a:gd name="T15" fmla="*/ 4276578 h 4276578"/>
              </a:gdLst>
              <a:ahLst/>
              <a:cxnLst>
                <a:cxn ang="T8">
                  <a:pos x="T0" y="T1"/>
                </a:cxn>
                <a:cxn ang="T9">
                  <a:pos x="T2" y="T3"/>
                </a:cxn>
                <a:cxn ang="T10">
                  <a:pos x="T4" y="T5"/>
                </a:cxn>
                <a:cxn ang="T11">
                  <a:pos x="T6" y="T7"/>
                </a:cxn>
              </a:cxnLst>
              <a:rect l="T12" t="T13" r="T14" b="T15"/>
              <a:pathLst>
                <a:path w="1871003" h="4276578">
                  <a:moveTo>
                    <a:pt x="1871003" y="0"/>
                  </a:moveTo>
                  <a:lnTo>
                    <a:pt x="0" y="2560320"/>
                  </a:lnTo>
                  <a:lnTo>
                    <a:pt x="1856935" y="4276578"/>
                  </a:lnTo>
                  <a:cubicBezTo>
                    <a:pt x="1861624" y="2851052"/>
                    <a:pt x="1866314" y="1425526"/>
                    <a:pt x="1871003" y="0"/>
                  </a:cubicBezTo>
                  <a:close/>
                </a:path>
              </a:pathLst>
            </a:custGeom>
            <a:gradFill rotWithShape="1">
              <a:gsLst>
                <a:gs pos="0">
                  <a:schemeClr val="tx1">
                    <a:lumMod val="95000"/>
                    <a:lumOff val="5000"/>
                  </a:schemeClr>
                </a:gs>
                <a:gs pos="50000">
                  <a:schemeClr val="accent3">
                    <a:lumMod val="75000"/>
                  </a:schemeClr>
                </a:gs>
                <a:gs pos="100000">
                  <a:schemeClr val="accent4"/>
                </a:gs>
              </a:gsLst>
              <a:lin ang="2700000" scaled="1"/>
            </a:gradFill>
            <a:ln>
              <a:noFill/>
            </a:ln>
            <a:extLst/>
          </p:spPr>
          <p:txBody>
            <a:bodyPr anchor="ctr"/>
            <a:lstStyle/>
            <a:p>
              <a:endParaRPr lang="zh-CN" altLang="en-US"/>
            </a:p>
          </p:txBody>
        </p:sp>
        <p:sp>
          <p:nvSpPr>
            <p:cNvPr id="28717" name="任意多边形 25"/>
            <p:cNvSpPr>
              <a:spLocks noChangeArrowheads="1"/>
            </p:cNvSpPr>
            <p:nvPr/>
          </p:nvSpPr>
          <p:spPr bwMode="auto">
            <a:xfrm>
              <a:off x="-31750" y="-53975"/>
              <a:ext cx="1800414" cy="3108021"/>
            </a:xfrm>
            <a:custGeom>
              <a:avLst/>
              <a:gdLst>
                <a:gd name="T0" fmla="*/ 0 w 1800665"/>
                <a:gd name="T1" fmla="*/ 0 h 3108120"/>
                <a:gd name="T2" fmla="*/ 1800665 w 1800665"/>
                <a:gd name="T3" fmla="*/ 0 h 3108120"/>
                <a:gd name="T4" fmla="*/ 15328 w 1800665"/>
                <a:gd name="T5" fmla="*/ 3108120 h 3108120"/>
                <a:gd name="T6" fmla="*/ 0 w 1800665"/>
                <a:gd name="T7" fmla="*/ 0 h 3108120"/>
                <a:gd name="T8" fmla="*/ 0 60000 65536"/>
                <a:gd name="T9" fmla="*/ 0 60000 65536"/>
                <a:gd name="T10" fmla="*/ 0 60000 65536"/>
                <a:gd name="T11" fmla="*/ 0 60000 65536"/>
                <a:gd name="T12" fmla="*/ 0 w 1800665"/>
                <a:gd name="T13" fmla="*/ 0 h 3108120"/>
                <a:gd name="T14" fmla="*/ 1800665 w 1800665"/>
                <a:gd name="T15" fmla="*/ 3108120 h 3108120"/>
              </a:gdLst>
              <a:ahLst/>
              <a:cxnLst>
                <a:cxn ang="T8">
                  <a:pos x="T0" y="T1"/>
                </a:cxn>
                <a:cxn ang="T9">
                  <a:pos x="T2" y="T3"/>
                </a:cxn>
                <a:cxn ang="T10">
                  <a:pos x="T4" y="T5"/>
                </a:cxn>
                <a:cxn ang="T11">
                  <a:pos x="T6" y="T7"/>
                </a:cxn>
              </a:cxnLst>
              <a:rect l="T12" t="T13" r="T14" b="T15"/>
              <a:pathLst>
                <a:path w="1800665" h="3108120">
                  <a:moveTo>
                    <a:pt x="0" y="0"/>
                  </a:moveTo>
                  <a:lnTo>
                    <a:pt x="1800665" y="0"/>
                  </a:lnTo>
                  <a:lnTo>
                    <a:pt x="15328" y="3108120"/>
                  </a:lnTo>
                  <a:cubicBezTo>
                    <a:pt x="10219" y="2072080"/>
                    <a:pt x="5109" y="1036040"/>
                    <a:pt x="0" y="0"/>
                  </a:cubicBezTo>
                  <a:close/>
                </a:path>
              </a:pathLst>
            </a:custGeom>
            <a:gradFill rotWithShape="1">
              <a:gsLst>
                <a:gs pos="0">
                  <a:schemeClr val="tx1">
                    <a:lumMod val="95000"/>
                    <a:lumOff val="5000"/>
                  </a:schemeClr>
                </a:gs>
                <a:gs pos="43999">
                  <a:schemeClr val="accent3">
                    <a:lumMod val="75000"/>
                  </a:schemeClr>
                </a:gs>
                <a:gs pos="100000">
                  <a:schemeClr val="accent4"/>
                </a:gs>
              </a:gsLst>
              <a:lin ang="5400000" scaled="1"/>
            </a:gradFill>
            <a:ln>
              <a:noFill/>
            </a:ln>
            <a:extLst/>
          </p:spPr>
          <p:txBody>
            <a:bodyPr anchor="ctr"/>
            <a:lstStyle/>
            <a:p>
              <a:endParaRPr lang="zh-CN" altLang="en-US"/>
            </a:p>
          </p:txBody>
        </p:sp>
        <p:sp>
          <p:nvSpPr>
            <p:cNvPr id="28718" name="任意多边形 1"/>
            <p:cNvSpPr>
              <a:spLocks noChangeArrowheads="1"/>
            </p:cNvSpPr>
            <p:nvPr/>
          </p:nvSpPr>
          <p:spPr bwMode="auto">
            <a:xfrm rot="10800000">
              <a:off x="11108718" y="493808"/>
              <a:ext cx="1054930" cy="2053818"/>
            </a:xfrm>
            <a:custGeom>
              <a:avLst/>
              <a:gdLst>
                <a:gd name="T0" fmla="*/ 0 w 1055077"/>
                <a:gd name="T1" fmla="*/ 0 h 2053883"/>
                <a:gd name="T2" fmla="*/ 1041009 w 1055077"/>
                <a:gd name="T3" fmla="*/ 2053883 h 2053883"/>
                <a:gd name="T4" fmla="*/ 1055077 w 1055077"/>
                <a:gd name="T5" fmla="*/ 1392702 h 2053883"/>
                <a:gd name="T6" fmla="*/ 0 w 1055077"/>
                <a:gd name="T7" fmla="*/ 0 h 2053883"/>
                <a:gd name="T8" fmla="*/ 0 60000 65536"/>
                <a:gd name="T9" fmla="*/ 0 60000 65536"/>
                <a:gd name="T10" fmla="*/ 0 60000 65536"/>
                <a:gd name="T11" fmla="*/ 0 60000 65536"/>
                <a:gd name="T12" fmla="*/ 0 w 1055077"/>
                <a:gd name="T13" fmla="*/ 0 h 2053883"/>
                <a:gd name="T14" fmla="*/ 1055077 w 1055077"/>
                <a:gd name="T15" fmla="*/ 2053883 h 2053883"/>
              </a:gdLst>
              <a:ahLst/>
              <a:cxnLst>
                <a:cxn ang="T8">
                  <a:pos x="T0" y="T1"/>
                </a:cxn>
                <a:cxn ang="T9">
                  <a:pos x="T2" y="T3"/>
                </a:cxn>
                <a:cxn ang="T10">
                  <a:pos x="T4" y="T5"/>
                </a:cxn>
                <a:cxn ang="T11">
                  <a:pos x="T6" y="T7"/>
                </a:cxn>
              </a:cxnLst>
              <a:rect l="T12" t="T13" r="T14" b="T15"/>
              <a:pathLst>
                <a:path w="1055077" h="2053883">
                  <a:moveTo>
                    <a:pt x="0" y="0"/>
                  </a:moveTo>
                  <a:lnTo>
                    <a:pt x="1041009" y="2053883"/>
                  </a:lnTo>
                  <a:lnTo>
                    <a:pt x="1055077" y="1392702"/>
                  </a:lnTo>
                  <a:lnTo>
                    <a:pt x="0" y="0"/>
                  </a:lnTo>
                  <a:close/>
                </a:path>
              </a:pathLst>
            </a:custGeom>
            <a:solidFill>
              <a:srgbClr val="0D0D0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nchor="ctr"/>
            <a:lstStyle/>
            <a:p>
              <a:endParaRPr lang="zh-CN" altLang="en-US"/>
            </a:p>
          </p:txBody>
        </p:sp>
        <p:sp>
          <p:nvSpPr>
            <p:cNvPr id="28719" name="任意多边形 6"/>
            <p:cNvSpPr>
              <a:spLocks noChangeArrowheads="1"/>
            </p:cNvSpPr>
            <p:nvPr/>
          </p:nvSpPr>
          <p:spPr bwMode="auto">
            <a:xfrm rot="10800000">
              <a:off x="10658615" y="507874"/>
              <a:ext cx="464169" cy="1026909"/>
            </a:xfrm>
            <a:custGeom>
              <a:avLst/>
              <a:gdLst>
                <a:gd name="T0" fmla="*/ 436098 w 464234"/>
                <a:gd name="T1" fmla="*/ 534572 h 1026942"/>
                <a:gd name="T2" fmla="*/ 0 w 464234"/>
                <a:gd name="T3" fmla="*/ 1026942 h 1026942"/>
                <a:gd name="T4" fmla="*/ 42203 w 464234"/>
                <a:gd name="T5" fmla="*/ 422031 h 1026942"/>
                <a:gd name="T6" fmla="*/ 464234 w 464234"/>
                <a:gd name="T7" fmla="*/ 0 h 1026942"/>
                <a:gd name="T8" fmla="*/ 0 60000 65536"/>
                <a:gd name="T9" fmla="*/ 0 60000 65536"/>
                <a:gd name="T10" fmla="*/ 0 60000 65536"/>
                <a:gd name="T11" fmla="*/ 0 60000 65536"/>
                <a:gd name="T12" fmla="*/ 0 w 464234"/>
                <a:gd name="T13" fmla="*/ 0 h 1026942"/>
                <a:gd name="T14" fmla="*/ 464234 w 464234"/>
                <a:gd name="T15" fmla="*/ 1026942 h 1026942"/>
              </a:gdLst>
              <a:ahLst/>
              <a:cxnLst>
                <a:cxn ang="T8">
                  <a:pos x="T0" y="T1"/>
                </a:cxn>
                <a:cxn ang="T9">
                  <a:pos x="T2" y="T3"/>
                </a:cxn>
                <a:cxn ang="T10">
                  <a:pos x="T4" y="T5"/>
                </a:cxn>
                <a:cxn ang="T11">
                  <a:pos x="T6" y="T7"/>
                </a:cxn>
              </a:cxnLst>
              <a:rect l="T12" t="T13" r="T14" b="T15"/>
              <a:pathLst>
                <a:path w="464234" h="1026942">
                  <a:moveTo>
                    <a:pt x="436098" y="534572"/>
                  </a:moveTo>
                  <a:lnTo>
                    <a:pt x="0" y="1026942"/>
                  </a:lnTo>
                  <a:lnTo>
                    <a:pt x="42203" y="422031"/>
                  </a:lnTo>
                  <a:lnTo>
                    <a:pt x="464234" y="0"/>
                  </a:lnTo>
                </a:path>
              </a:pathLst>
            </a:cu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p>
              <a:endParaRPr lang="zh-CN" altLang="en-US"/>
            </a:p>
          </p:txBody>
        </p:sp>
        <p:sp>
          <p:nvSpPr>
            <p:cNvPr id="28720" name="任意多边形 7"/>
            <p:cNvSpPr>
              <a:spLocks noChangeArrowheads="1"/>
            </p:cNvSpPr>
            <p:nvPr/>
          </p:nvSpPr>
          <p:spPr bwMode="auto">
            <a:xfrm rot="10800000">
              <a:off x="10686747" y="507874"/>
              <a:ext cx="436037" cy="661161"/>
            </a:xfrm>
            <a:custGeom>
              <a:avLst/>
              <a:gdLst>
                <a:gd name="T0" fmla="*/ 14068 w 436098"/>
                <a:gd name="T1" fmla="*/ 14068 h 661182"/>
                <a:gd name="T2" fmla="*/ 0 w 436098"/>
                <a:gd name="T3" fmla="*/ 661182 h 661182"/>
                <a:gd name="T4" fmla="*/ 436098 w 436098"/>
                <a:gd name="T5" fmla="*/ 211015 h 661182"/>
                <a:gd name="T6" fmla="*/ 337625 w 436098"/>
                <a:gd name="T7" fmla="*/ 0 h 661182"/>
                <a:gd name="T8" fmla="*/ 0 60000 65536"/>
                <a:gd name="T9" fmla="*/ 0 60000 65536"/>
                <a:gd name="T10" fmla="*/ 0 60000 65536"/>
                <a:gd name="T11" fmla="*/ 0 60000 65536"/>
                <a:gd name="T12" fmla="*/ 0 w 436098"/>
                <a:gd name="T13" fmla="*/ 0 h 661182"/>
                <a:gd name="T14" fmla="*/ 436098 w 436098"/>
                <a:gd name="T15" fmla="*/ 661182 h 661182"/>
              </a:gdLst>
              <a:ahLst/>
              <a:cxnLst>
                <a:cxn ang="T8">
                  <a:pos x="T0" y="T1"/>
                </a:cxn>
                <a:cxn ang="T9">
                  <a:pos x="T2" y="T3"/>
                </a:cxn>
                <a:cxn ang="T10">
                  <a:pos x="T4" y="T5"/>
                </a:cxn>
                <a:cxn ang="T11">
                  <a:pos x="T6" y="T7"/>
                </a:cxn>
              </a:cxnLst>
              <a:rect l="T12" t="T13" r="T14" b="T15"/>
              <a:pathLst>
                <a:path w="436098" h="661182">
                  <a:moveTo>
                    <a:pt x="14068" y="14068"/>
                  </a:moveTo>
                  <a:lnTo>
                    <a:pt x="0" y="661182"/>
                  </a:lnTo>
                  <a:lnTo>
                    <a:pt x="436098" y="211015"/>
                  </a:lnTo>
                  <a:lnTo>
                    <a:pt x="337625" y="0"/>
                  </a:lnTo>
                </a:path>
              </a:pathLst>
            </a:cu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p>
              <a:endParaRPr lang="zh-CN" altLang="en-US"/>
            </a:p>
          </p:txBody>
        </p:sp>
        <p:sp>
          <p:nvSpPr>
            <p:cNvPr id="28721" name="任意多边形 8"/>
            <p:cNvSpPr>
              <a:spLocks noChangeArrowheads="1"/>
            </p:cNvSpPr>
            <p:nvPr/>
          </p:nvSpPr>
          <p:spPr bwMode="auto">
            <a:xfrm rot="10800000">
              <a:off x="10644549" y="493807"/>
              <a:ext cx="478235" cy="647093"/>
            </a:xfrm>
            <a:custGeom>
              <a:avLst/>
              <a:gdLst>
                <a:gd name="T0" fmla="*/ 28135 w 478302"/>
                <a:gd name="T1" fmla="*/ 0 h 647114"/>
                <a:gd name="T2" fmla="*/ 0 w 478302"/>
                <a:gd name="T3" fmla="*/ 647114 h 647114"/>
                <a:gd name="T4" fmla="*/ 478302 w 478302"/>
                <a:gd name="T5" fmla="*/ 112541 h 647114"/>
                <a:gd name="T6" fmla="*/ 28135 w 478302"/>
                <a:gd name="T7" fmla="*/ 0 h 647114"/>
                <a:gd name="T8" fmla="*/ 0 60000 65536"/>
                <a:gd name="T9" fmla="*/ 0 60000 65536"/>
                <a:gd name="T10" fmla="*/ 0 60000 65536"/>
                <a:gd name="T11" fmla="*/ 0 60000 65536"/>
                <a:gd name="T12" fmla="*/ 0 w 478302"/>
                <a:gd name="T13" fmla="*/ 0 h 647114"/>
                <a:gd name="T14" fmla="*/ 478302 w 478302"/>
                <a:gd name="T15" fmla="*/ 647114 h 647114"/>
              </a:gdLst>
              <a:ahLst/>
              <a:cxnLst>
                <a:cxn ang="T8">
                  <a:pos x="T0" y="T1"/>
                </a:cxn>
                <a:cxn ang="T9">
                  <a:pos x="T2" y="T3"/>
                </a:cxn>
                <a:cxn ang="T10">
                  <a:pos x="T4" y="T5"/>
                </a:cxn>
                <a:cxn ang="T11">
                  <a:pos x="T6" y="T7"/>
                </a:cxn>
              </a:cxnLst>
              <a:rect l="T12" t="T13" r="T14" b="T15"/>
              <a:pathLst>
                <a:path w="478302" h="647114">
                  <a:moveTo>
                    <a:pt x="28135" y="0"/>
                  </a:moveTo>
                  <a:lnTo>
                    <a:pt x="0" y="647114"/>
                  </a:lnTo>
                  <a:lnTo>
                    <a:pt x="478302" y="112541"/>
                  </a:lnTo>
                  <a:lnTo>
                    <a:pt x="28135" y="0"/>
                  </a:lnTo>
                  <a:close/>
                </a:path>
              </a:pathLst>
            </a:custGeom>
            <a:solidFill>
              <a:srgbClr val="161616"/>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nchor="ctr"/>
            <a:lstStyle/>
            <a:p>
              <a:endParaRPr lang="zh-CN" altLang="en-US"/>
            </a:p>
          </p:txBody>
        </p:sp>
        <p:sp>
          <p:nvSpPr>
            <p:cNvPr id="28722" name="任意多边形 9"/>
            <p:cNvSpPr>
              <a:spLocks noChangeArrowheads="1"/>
            </p:cNvSpPr>
            <p:nvPr/>
          </p:nvSpPr>
          <p:spPr bwMode="auto">
            <a:xfrm rot="10800000">
              <a:off x="9617751" y="212463"/>
              <a:ext cx="1068996" cy="787766"/>
            </a:xfrm>
            <a:custGeom>
              <a:avLst/>
              <a:gdLst>
                <a:gd name="T0" fmla="*/ 0 w 1069145"/>
                <a:gd name="T1" fmla="*/ 0 h 787791"/>
                <a:gd name="T2" fmla="*/ 1055077 w 1069145"/>
                <a:gd name="T3" fmla="*/ 295422 h 787791"/>
                <a:gd name="T4" fmla="*/ 1069145 w 1069145"/>
                <a:gd name="T5" fmla="*/ 787791 h 787791"/>
                <a:gd name="T6" fmla="*/ 0 w 1069145"/>
                <a:gd name="T7" fmla="*/ 0 h 787791"/>
                <a:gd name="T8" fmla="*/ 0 60000 65536"/>
                <a:gd name="T9" fmla="*/ 0 60000 65536"/>
                <a:gd name="T10" fmla="*/ 0 60000 65536"/>
                <a:gd name="T11" fmla="*/ 0 60000 65536"/>
                <a:gd name="T12" fmla="*/ 0 w 1069145"/>
                <a:gd name="T13" fmla="*/ 0 h 787791"/>
                <a:gd name="T14" fmla="*/ 1069145 w 1069145"/>
                <a:gd name="T15" fmla="*/ 787791 h 787791"/>
              </a:gdLst>
              <a:ahLst/>
              <a:cxnLst>
                <a:cxn ang="T8">
                  <a:pos x="T0" y="T1"/>
                </a:cxn>
                <a:cxn ang="T9">
                  <a:pos x="T2" y="T3"/>
                </a:cxn>
                <a:cxn ang="T10">
                  <a:pos x="T4" y="T5"/>
                </a:cxn>
                <a:cxn ang="T11">
                  <a:pos x="T6" y="T7"/>
                </a:cxn>
              </a:cxnLst>
              <a:rect l="T12" t="T13" r="T14" b="T15"/>
              <a:pathLst>
                <a:path w="1069145" h="787791">
                  <a:moveTo>
                    <a:pt x="0" y="0"/>
                  </a:moveTo>
                  <a:lnTo>
                    <a:pt x="1055077" y="295422"/>
                  </a:lnTo>
                  <a:lnTo>
                    <a:pt x="1069145" y="787791"/>
                  </a:lnTo>
                  <a:lnTo>
                    <a:pt x="0" y="0"/>
                  </a:lnTo>
                  <a:close/>
                </a:path>
              </a:pathLst>
            </a:custGeom>
            <a:solidFill>
              <a:srgbClr val="0D0D0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nchor="ctr"/>
            <a:lstStyle/>
            <a:p>
              <a:endParaRPr lang="zh-CN" altLang="en-US"/>
            </a:p>
          </p:txBody>
        </p:sp>
        <p:sp>
          <p:nvSpPr>
            <p:cNvPr id="28723" name="任意多边形 10"/>
            <p:cNvSpPr>
              <a:spLocks noChangeArrowheads="1"/>
            </p:cNvSpPr>
            <p:nvPr/>
          </p:nvSpPr>
          <p:spPr bwMode="auto">
            <a:xfrm rot="10800000">
              <a:off x="8154914" y="226530"/>
              <a:ext cx="1505033" cy="1055043"/>
            </a:xfrm>
            <a:custGeom>
              <a:avLst/>
              <a:gdLst>
                <a:gd name="T0" fmla="*/ 0 w 1505243"/>
                <a:gd name="T1" fmla="*/ 590844 h 1055077"/>
                <a:gd name="T2" fmla="*/ 1505243 w 1505243"/>
                <a:gd name="T3" fmla="*/ 0 h 1055077"/>
                <a:gd name="T4" fmla="*/ 28135 w 1505243"/>
                <a:gd name="T5" fmla="*/ 1055077 h 1055077"/>
                <a:gd name="T6" fmla="*/ 0 w 1505243"/>
                <a:gd name="T7" fmla="*/ 590844 h 1055077"/>
                <a:gd name="T8" fmla="*/ 0 60000 65536"/>
                <a:gd name="T9" fmla="*/ 0 60000 65536"/>
                <a:gd name="T10" fmla="*/ 0 60000 65536"/>
                <a:gd name="T11" fmla="*/ 0 60000 65536"/>
                <a:gd name="T12" fmla="*/ 0 w 1505243"/>
                <a:gd name="T13" fmla="*/ 0 h 1055077"/>
                <a:gd name="T14" fmla="*/ 1505243 w 1505243"/>
                <a:gd name="T15" fmla="*/ 1055077 h 1055077"/>
              </a:gdLst>
              <a:ahLst/>
              <a:cxnLst>
                <a:cxn ang="T8">
                  <a:pos x="T0" y="T1"/>
                </a:cxn>
                <a:cxn ang="T9">
                  <a:pos x="T2" y="T3"/>
                </a:cxn>
                <a:cxn ang="T10">
                  <a:pos x="T4" y="T5"/>
                </a:cxn>
                <a:cxn ang="T11">
                  <a:pos x="T6" y="T7"/>
                </a:cxn>
              </a:cxnLst>
              <a:rect l="T12" t="T13" r="T14" b="T15"/>
              <a:pathLst>
                <a:path w="1505243" h="1055077">
                  <a:moveTo>
                    <a:pt x="0" y="590844"/>
                  </a:moveTo>
                  <a:lnTo>
                    <a:pt x="1505243" y="0"/>
                  </a:lnTo>
                  <a:lnTo>
                    <a:pt x="28135" y="1055077"/>
                  </a:lnTo>
                  <a:lnTo>
                    <a:pt x="0" y="590844"/>
                  </a:lnTo>
                  <a:close/>
                </a:path>
              </a:pathLst>
            </a:custGeom>
            <a:solidFill>
              <a:srgbClr val="161616"/>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nchor="ctr"/>
            <a:lstStyle/>
            <a:p>
              <a:endParaRPr lang="zh-CN" altLang="en-US"/>
            </a:p>
          </p:txBody>
        </p:sp>
        <p:sp>
          <p:nvSpPr>
            <p:cNvPr id="28725" name="任意多边形 31"/>
            <p:cNvSpPr>
              <a:spLocks noChangeArrowheads="1"/>
            </p:cNvSpPr>
            <p:nvPr/>
          </p:nvSpPr>
          <p:spPr bwMode="auto">
            <a:xfrm rot="10800000">
              <a:off x="6706144" y="564143"/>
              <a:ext cx="1462836" cy="731497"/>
            </a:xfrm>
            <a:custGeom>
              <a:avLst/>
              <a:gdLst>
                <a:gd name="T0" fmla="*/ 0 w 1463040"/>
                <a:gd name="T1" fmla="*/ 0 h 731520"/>
                <a:gd name="T2" fmla="*/ 1406770 w 1463040"/>
                <a:gd name="T3" fmla="*/ 281354 h 731520"/>
                <a:gd name="T4" fmla="*/ 1463040 w 1463040"/>
                <a:gd name="T5" fmla="*/ 731520 h 731520"/>
                <a:gd name="T6" fmla="*/ 0 w 1463040"/>
                <a:gd name="T7" fmla="*/ 0 h 731520"/>
                <a:gd name="T8" fmla="*/ 0 60000 65536"/>
                <a:gd name="T9" fmla="*/ 0 60000 65536"/>
                <a:gd name="T10" fmla="*/ 0 60000 65536"/>
                <a:gd name="T11" fmla="*/ 0 60000 65536"/>
                <a:gd name="T12" fmla="*/ 0 w 1463040"/>
                <a:gd name="T13" fmla="*/ 0 h 731520"/>
                <a:gd name="T14" fmla="*/ 1463040 w 1463040"/>
                <a:gd name="T15" fmla="*/ 731520 h 731520"/>
              </a:gdLst>
              <a:ahLst/>
              <a:cxnLst>
                <a:cxn ang="T8">
                  <a:pos x="T0" y="T1"/>
                </a:cxn>
                <a:cxn ang="T9">
                  <a:pos x="T2" y="T3"/>
                </a:cxn>
                <a:cxn ang="T10">
                  <a:pos x="T4" y="T5"/>
                </a:cxn>
                <a:cxn ang="T11">
                  <a:pos x="T6" y="T7"/>
                </a:cxn>
              </a:cxnLst>
              <a:rect l="T12" t="T13" r="T14" b="T15"/>
              <a:pathLst>
                <a:path w="1463040" h="731520">
                  <a:moveTo>
                    <a:pt x="0" y="0"/>
                  </a:moveTo>
                  <a:lnTo>
                    <a:pt x="1406770" y="281354"/>
                  </a:lnTo>
                  <a:lnTo>
                    <a:pt x="1463040" y="731520"/>
                  </a:lnTo>
                  <a:lnTo>
                    <a:pt x="0" y="0"/>
                  </a:lnTo>
                  <a:close/>
                </a:path>
              </a:pathLst>
            </a:custGeom>
            <a:solidFill>
              <a:srgbClr val="0D0D0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nchor="ctr"/>
            <a:lstStyle/>
            <a:p>
              <a:endParaRPr lang="zh-CN" altLang="en-US"/>
            </a:p>
          </p:txBody>
        </p:sp>
        <p:sp>
          <p:nvSpPr>
            <p:cNvPr id="28726" name="任意多边形 32"/>
            <p:cNvSpPr>
              <a:spLocks noChangeArrowheads="1"/>
            </p:cNvSpPr>
            <p:nvPr/>
          </p:nvSpPr>
          <p:spPr bwMode="auto">
            <a:xfrm rot="10800000">
              <a:off x="6171645" y="578211"/>
              <a:ext cx="618894" cy="1012842"/>
            </a:xfrm>
            <a:custGeom>
              <a:avLst/>
              <a:gdLst>
                <a:gd name="T0" fmla="*/ 0 w 618980"/>
                <a:gd name="T1" fmla="*/ 576775 h 1012874"/>
                <a:gd name="T2" fmla="*/ 618980 w 618980"/>
                <a:gd name="T3" fmla="*/ 0 h 1012874"/>
                <a:gd name="T4" fmla="*/ 84407 w 618980"/>
                <a:gd name="T5" fmla="*/ 1012874 h 1012874"/>
                <a:gd name="T6" fmla="*/ 0 w 618980"/>
                <a:gd name="T7" fmla="*/ 576775 h 1012874"/>
                <a:gd name="T8" fmla="*/ 0 60000 65536"/>
                <a:gd name="T9" fmla="*/ 0 60000 65536"/>
                <a:gd name="T10" fmla="*/ 0 60000 65536"/>
                <a:gd name="T11" fmla="*/ 0 60000 65536"/>
                <a:gd name="T12" fmla="*/ 0 w 618980"/>
                <a:gd name="T13" fmla="*/ 0 h 1012874"/>
                <a:gd name="T14" fmla="*/ 618980 w 618980"/>
                <a:gd name="T15" fmla="*/ 1012874 h 1012874"/>
              </a:gdLst>
              <a:ahLst/>
              <a:cxnLst>
                <a:cxn ang="T8">
                  <a:pos x="T0" y="T1"/>
                </a:cxn>
                <a:cxn ang="T9">
                  <a:pos x="T2" y="T3"/>
                </a:cxn>
                <a:cxn ang="T10">
                  <a:pos x="T4" y="T5"/>
                </a:cxn>
                <a:cxn ang="T11">
                  <a:pos x="T6" y="T7"/>
                </a:cxn>
              </a:cxnLst>
              <a:rect l="T12" t="T13" r="T14" b="T15"/>
              <a:pathLst>
                <a:path w="618980" h="1012874">
                  <a:moveTo>
                    <a:pt x="0" y="576775"/>
                  </a:moveTo>
                  <a:lnTo>
                    <a:pt x="618980" y="0"/>
                  </a:lnTo>
                  <a:lnTo>
                    <a:pt x="84407" y="1012874"/>
                  </a:lnTo>
                  <a:lnTo>
                    <a:pt x="0" y="576775"/>
                  </a:lnTo>
                  <a:close/>
                </a:path>
              </a:pathLst>
            </a:custGeom>
            <a:solidFill>
              <a:srgbClr val="161616"/>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nchor="ctr"/>
            <a:lstStyle/>
            <a:p>
              <a:endParaRPr lang="zh-CN" altLang="en-US"/>
            </a:p>
          </p:txBody>
        </p:sp>
        <p:sp>
          <p:nvSpPr>
            <p:cNvPr id="28727" name="任意多边形 33"/>
            <p:cNvSpPr>
              <a:spLocks noChangeArrowheads="1"/>
            </p:cNvSpPr>
            <p:nvPr/>
          </p:nvSpPr>
          <p:spPr bwMode="auto">
            <a:xfrm rot="10800000">
              <a:off x="5187044" y="339069"/>
              <a:ext cx="984601" cy="1251984"/>
            </a:xfrm>
            <a:custGeom>
              <a:avLst/>
              <a:gdLst>
                <a:gd name="T0" fmla="*/ 0 w 984738"/>
                <a:gd name="T1" fmla="*/ 0 h 1252024"/>
                <a:gd name="T2" fmla="*/ 984738 w 984738"/>
                <a:gd name="T3" fmla="*/ 745587 h 1252024"/>
                <a:gd name="T4" fmla="*/ 970670 w 984738"/>
                <a:gd name="T5" fmla="*/ 1252024 h 1252024"/>
                <a:gd name="T6" fmla="*/ 0 w 984738"/>
                <a:gd name="T7" fmla="*/ 0 h 1252024"/>
                <a:gd name="T8" fmla="*/ 0 60000 65536"/>
                <a:gd name="T9" fmla="*/ 0 60000 65536"/>
                <a:gd name="T10" fmla="*/ 0 60000 65536"/>
                <a:gd name="T11" fmla="*/ 0 60000 65536"/>
                <a:gd name="T12" fmla="*/ 0 w 984738"/>
                <a:gd name="T13" fmla="*/ 0 h 1252024"/>
                <a:gd name="T14" fmla="*/ 984738 w 984738"/>
                <a:gd name="T15" fmla="*/ 1252024 h 1252024"/>
              </a:gdLst>
              <a:ahLst/>
              <a:cxnLst>
                <a:cxn ang="T8">
                  <a:pos x="T0" y="T1"/>
                </a:cxn>
                <a:cxn ang="T9">
                  <a:pos x="T2" y="T3"/>
                </a:cxn>
                <a:cxn ang="T10">
                  <a:pos x="T4" y="T5"/>
                </a:cxn>
                <a:cxn ang="T11">
                  <a:pos x="T6" y="T7"/>
                </a:cxn>
              </a:cxnLst>
              <a:rect l="T12" t="T13" r="T14" b="T15"/>
              <a:pathLst>
                <a:path w="984738" h="1252024">
                  <a:moveTo>
                    <a:pt x="0" y="0"/>
                  </a:moveTo>
                  <a:lnTo>
                    <a:pt x="984738" y="745587"/>
                  </a:lnTo>
                  <a:lnTo>
                    <a:pt x="970670" y="1252024"/>
                  </a:lnTo>
                  <a:lnTo>
                    <a:pt x="0" y="0"/>
                  </a:lnTo>
                  <a:close/>
                </a:path>
              </a:pathLst>
            </a:custGeom>
            <a:solidFill>
              <a:srgbClr val="0D0D0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nchor="ctr"/>
            <a:lstStyle/>
            <a:p>
              <a:endParaRPr lang="zh-CN" altLang="en-US"/>
            </a:p>
          </p:txBody>
        </p:sp>
        <p:sp>
          <p:nvSpPr>
            <p:cNvPr id="28728" name="任意多边形 34"/>
            <p:cNvSpPr>
              <a:spLocks noChangeArrowheads="1"/>
            </p:cNvSpPr>
            <p:nvPr/>
          </p:nvSpPr>
          <p:spPr bwMode="auto">
            <a:xfrm rot="10800000">
              <a:off x="4736942" y="873623"/>
              <a:ext cx="478234" cy="492354"/>
            </a:xfrm>
            <a:custGeom>
              <a:avLst/>
              <a:gdLst>
                <a:gd name="T0" fmla="*/ 0 w 478301"/>
                <a:gd name="T1" fmla="*/ 492370 h 492370"/>
                <a:gd name="T2" fmla="*/ 0 w 478301"/>
                <a:gd name="T3" fmla="*/ 492370 h 492370"/>
                <a:gd name="T4" fmla="*/ 478301 w 478301"/>
                <a:gd name="T5" fmla="*/ 0 h 492370"/>
                <a:gd name="T6" fmla="*/ 0 60000 65536"/>
                <a:gd name="T7" fmla="*/ 0 60000 65536"/>
                <a:gd name="T8" fmla="*/ 0 60000 65536"/>
                <a:gd name="T9" fmla="*/ 0 w 478301"/>
                <a:gd name="T10" fmla="*/ 0 h 492370"/>
                <a:gd name="T11" fmla="*/ 478301 w 478301"/>
                <a:gd name="T12" fmla="*/ 492370 h 492370"/>
              </a:gdLst>
              <a:ahLst/>
              <a:cxnLst>
                <a:cxn ang="T6">
                  <a:pos x="T0" y="T1"/>
                </a:cxn>
                <a:cxn ang="T7">
                  <a:pos x="T2" y="T3"/>
                </a:cxn>
                <a:cxn ang="T8">
                  <a:pos x="T4" y="T5"/>
                </a:cxn>
              </a:cxnLst>
              <a:rect l="T9" t="T10" r="T11" b="T12"/>
              <a:pathLst>
                <a:path w="478301" h="492370">
                  <a:moveTo>
                    <a:pt x="0" y="492370"/>
                  </a:moveTo>
                  <a:lnTo>
                    <a:pt x="0" y="492370"/>
                  </a:lnTo>
                  <a:lnTo>
                    <a:pt x="478301" y="0"/>
                  </a:lnTo>
                </a:path>
              </a:pathLst>
            </a:cu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p>
              <a:endParaRPr lang="zh-CN" altLang="en-US"/>
            </a:p>
          </p:txBody>
        </p:sp>
        <p:sp>
          <p:nvSpPr>
            <p:cNvPr id="28729" name="任意多边形 35"/>
            <p:cNvSpPr>
              <a:spLocks noChangeArrowheads="1"/>
            </p:cNvSpPr>
            <p:nvPr/>
          </p:nvSpPr>
          <p:spPr bwMode="auto">
            <a:xfrm rot="10800000">
              <a:off x="4765073" y="395337"/>
              <a:ext cx="450103" cy="872169"/>
            </a:xfrm>
            <a:custGeom>
              <a:avLst/>
              <a:gdLst>
                <a:gd name="T0" fmla="*/ 0 w 450166"/>
                <a:gd name="T1" fmla="*/ 872197 h 872197"/>
                <a:gd name="T2" fmla="*/ 450166 w 450166"/>
                <a:gd name="T3" fmla="*/ 0 h 872197"/>
                <a:gd name="T4" fmla="*/ 0 60000 65536"/>
                <a:gd name="T5" fmla="*/ 0 60000 65536"/>
                <a:gd name="T6" fmla="*/ 0 w 450166"/>
                <a:gd name="T7" fmla="*/ 0 h 872197"/>
                <a:gd name="T8" fmla="*/ 450166 w 450166"/>
                <a:gd name="T9" fmla="*/ 872197 h 872197"/>
              </a:gdLst>
              <a:ahLst/>
              <a:cxnLst>
                <a:cxn ang="T4">
                  <a:pos x="T0" y="T1"/>
                </a:cxn>
                <a:cxn ang="T5">
                  <a:pos x="T2" y="T3"/>
                </a:cxn>
              </a:cxnLst>
              <a:rect l="T6" t="T7" r="T8" b="T9"/>
              <a:pathLst>
                <a:path w="450166" h="872197">
                  <a:moveTo>
                    <a:pt x="0" y="872197"/>
                  </a:moveTo>
                  <a:lnTo>
                    <a:pt x="450166" y="0"/>
                  </a:lnTo>
                </a:path>
              </a:pathLst>
            </a:cu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p>
              <a:endParaRPr lang="zh-CN" altLang="en-US"/>
            </a:p>
          </p:txBody>
        </p:sp>
        <p:sp>
          <p:nvSpPr>
            <p:cNvPr id="28730" name="任意多边形 36"/>
            <p:cNvSpPr>
              <a:spLocks noChangeArrowheads="1"/>
            </p:cNvSpPr>
            <p:nvPr/>
          </p:nvSpPr>
          <p:spPr bwMode="auto">
            <a:xfrm rot="10800000">
              <a:off x="4736942" y="325000"/>
              <a:ext cx="478234" cy="956574"/>
            </a:xfrm>
            <a:custGeom>
              <a:avLst/>
              <a:gdLst>
                <a:gd name="T0" fmla="*/ 0 w 478301"/>
                <a:gd name="T1" fmla="*/ 422031 h 956604"/>
                <a:gd name="T2" fmla="*/ 478301 w 478301"/>
                <a:gd name="T3" fmla="*/ 0 h 956604"/>
                <a:gd name="T4" fmla="*/ 14067 w 478301"/>
                <a:gd name="T5" fmla="*/ 956604 h 956604"/>
                <a:gd name="T6" fmla="*/ 0 w 478301"/>
                <a:gd name="T7" fmla="*/ 422031 h 956604"/>
                <a:gd name="T8" fmla="*/ 0 60000 65536"/>
                <a:gd name="T9" fmla="*/ 0 60000 65536"/>
                <a:gd name="T10" fmla="*/ 0 60000 65536"/>
                <a:gd name="T11" fmla="*/ 0 60000 65536"/>
                <a:gd name="T12" fmla="*/ 0 w 478301"/>
                <a:gd name="T13" fmla="*/ 0 h 956604"/>
                <a:gd name="T14" fmla="*/ 478301 w 478301"/>
                <a:gd name="T15" fmla="*/ 956604 h 956604"/>
              </a:gdLst>
              <a:ahLst/>
              <a:cxnLst>
                <a:cxn ang="T8">
                  <a:pos x="T0" y="T1"/>
                </a:cxn>
                <a:cxn ang="T9">
                  <a:pos x="T2" y="T3"/>
                </a:cxn>
                <a:cxn ang="T10">
                  <a:pos x="T4" y="T5"/>
                </a:cxn>
                <a:cxn ang="T11">
                  <a:pos x="T6" y="T7"/>
                </a:cxn>
              </a:cxnLst>
              <a:rect l="T12" t="T13" r="T14" b="T15"/>
              <a:pathLst>
                <a:path w="478301" h="956604">
                  <a:moveTo>
                    <a:pt x="0" y="422031"/>
                  </a:moveTo>
                  <a:lnTo>
                    <a:pt x="478301" y="0"/>
                  </a:lnTo>
                  <a:lnTo>
                    <a:pt x="14067" y="956604"/>
                  </a:lnTo>
                  <a:lnTo>
                    <a:pt x="0" y="422031"/>
                  </a:lnTo>
                  <a:close/>
                </a:path>
              </a:pathLst>
            </a:custGeom>
            <a:solidFill>
              <a:srgbClr val="161616"/>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nchor="ctr"/>
            <a:lstStyle/>
            <a:p>
              <a:endParaRPr lang="zh-CN" altLang="en-US"/>
            </a:p>
          </p:txBody>
        </p:sp>
        <p:sp>
          <p:nvSpPr>
            <p:cNvPr id="28731" name="任意多边形 37"/>
            <p:cNvSpPr>
              <a:spLocks noChangeArrowheads="1"/>
            </p:cNvSpPr>
            <p:nvPr/>
          </p:nvSpPr>
          <p:spPr bwMode="auto">
            <a:xfrm rot="10800000">
              <a:off x="3865420" y="395338"/>
              <a:ext cx="858009" cy="886236"/>
            </a:xfrm>
            <a:custGeom>
              <a:avLst/>
              <a:gdLst>
                <a:gd name="T0" fmla="*/ 0 w 858129"/>
                <a:gd name="T1" fmla="*/ 0 h 886264"/>
                <a:gd name="T2" fmla="*/ 858129 w 858129"/>
                <a:gd name="T3" fmla="*/ 393895 h 886264"/>
                <a:gd name="T4" fmla="*/ 675249 w 858129"/>
                <a:gd name="T5" fmla="*/ 886264 h 886264"/>
                <a:gd name="T6" fmla="*/ 0 w 858129"/>
                <a:gd name="T7" fmla="*/ 0 h 886264"/>
                <a:gd name="T8" fmla="*/ 0 60000 65536"/>
                <a:gd name="T9" fmla="*/ 0 60000 65536"/>
                <a:gd name="T10" fmla="*/ 0 60000 65536"/>
                <a:gd name="T11" fmla="*/ 0 60000 65536"/>
                <a:gd name="T12" fmla="*/ 0 w 858129"/>
                <a:gd name="T13" fmla="*/ 0 h 886264"/>
                <a:gd name="T14" fmla="*/ 858129 w 858129"/>
                <a:gd name="T15" fmla="*/ 886264 h 886264"/>
              </a:gdLst>
              <a:ahLst/>
              <a:cxnLst>
                <a:cxn ang="T8">
                  <a:pos x="T0" y="T1"/>
                </a:cxn>
                <a:cxn ang="T9">
                  <a:pos x="T2" y="T3"/>
                </a:cxn>
                <a:cxn ang="T10">
                  <a:pos x="T4" y="T5"/>
                </a:cxn>
                <a:cxn ang="T11">
                  <a:pos x="T6" y="T7"/>
                </a:cxn>
              </a:cxnLst>
              <a:rect l="T12" t="T13" r="T14" b="T15"/>
              <a:pathLst>
                <a:path w="858129" h="886264">
                  <a:moveTo>
                    <a:pt x="0" y="0"/>
                  </a:moveTo>
                  <a:lnTo>
                    <a:pt x="858129" y="393895"/>
                  </a:lnTo>
                  <a:lnTo>
                    <a:pt x="675249" y="886264"/>
                  </a:lnTo>
                  <a:lnTo>
                    <a:pt x="0" y="0"/>
                  </a:lnTo>
                  <a:close/>
                </a:path>
              </a:pathLst>
            </a:custGeom>
            <a:solidFill>
              <a:srgbClr val="0D0D0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nchor="ctr"/>
            <a:lstStyle/>
            <a:p>
              <a:endParaRPr lang="zh-CN" altLang="en-US"/>
            </a:p>
          </p:txBody>
        </p:sp>
        <p:sp>
          <p:nvSpPr>
            <p:cNvPr id="28732" name="任意多边形 38"/>
            <p:cNvSpPr>
              <a:spLocks noChangeArrowheads="1"/>
            </p:cNvSpPr>
            <p:nvPr/>
          </p:nvSpPr>
          <p:spPr bwMode="auto">
            <a:xfrm rot="10800000">
              <a:off x="3836734" y="381216"/>
              <a:ext cx="210987" cy="14121"/>
            </a:xfrm>
            <a:custGeom>
              <a:avLst/>
              <a:gdLst>
                <a:gd name="T0" fmla="*/ 0 w 211016"/>
                <a:gd name="T1" fmla="*/ 0 h 14121"/>
                <a:gd name="T2" fmla="*/ 0 w 211016"/>
                <a:gd name="T3" fmla="*/ 0 h 14121"/>
                <a:gd name="T4" fmla="*/ 211016 w 211016"/>
                <a:gd name="T5" fmla="*/ 14068 h 14121"/>
                <a:gd name="T6" fmla="*/ 0 60000 65536"/>
                <a:gd name="T7" fmla="*/ 0 60000 65536"/>
                <a:gd name="T8" fmla="*/ 0 60000 65536"/>
                <a:gd name="T9" fmla="*/ 0 w 211016"/>
                <a:gd name="T10" fmla="*/ 0 h 14121"/>
                <a:gd name="T11" fmla="*/ 211016 w 211016"/>
                <a:gd name="T12" fmla="*/ 14121 h 14121"/>
              </a:gdLst>
              <a:ahLst/>
              <a:cxnLst>
                <a:cxn ang="T6">
                  <a:pos x="T0" y="T1"/>
                </a:cxn>
                <a:cxn ang="T7">
                  <a:pos x="T2" y="T3"/>
                </a:cxn>
                <a:cxn ang="T8">
                  <a:pos x="T4" y="T5"/>
                </a:cxn>
              </a:cxnLst>
              <a:rect l="T9" t="T10" r="T11" b="T12"/>
              <a:pathLst>
                <a:path w="211016" h="14121">
                  <a:moveTo>
                    <a:pt x="0" y="0"/>
                  </a:moveTo>
                  <a:lnTo>
                    <a:pt x="0" y="0"/>
                  </a:lnTo>
                  <a:cubicBezTo>
                    <a:pt x="173425" y="15766"/>
                    <a:pt x="102951" y="14068"/>
                    <a:pt x="211016" y="14068"/>
                  </a:cubicBezTo>
                </a:path>
              </a:pathLst>
            </a:cu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p>
              <a:endParaRPr lang="zh-CN" altLang="en-US"/>
            </a:p>
          </p:txBody>
        </p:sp>
        <p:sp>
          <p:nvSpPr>
            <p:cNvPr id="28733" name="任意多边形 39"/>
            <p:cNvSpPr>
              <a:spLocks noChangeArrowheads="1"/>
            </p:cNvSpPr>
            <p:nvPr/>
          </p:nvSpPr>
          <p:spPr bwMode="auto">
            <a:xfrm rot="10800000">
              <a:off x="2795870" y="367203"/>
              <a:ext cx="1237785" cy="928437"/>
            </a:xfrm>
            <a:custGeom>
              <a:avLst/>
              <a:gdLst>
                <a:gd name="T0" fmla="*/ 140677 w 1237957"/>
                <a:gd name="T1" fmla="*/ 407963 h 928467"/>
                <a:gd name="T2" fmla="*/ 1237957 w 1237957"/>
                <a:gd name="T3" fmla="*/ 0 h 928467"/>
                <a:gd name="T4" fmla="*/ 0 w 1237957"/>
                <a:gd name="T5" fmla="*/ 928467 h 928467"/>
                <a:gd name="T6" fmla="*/ 140677 w 1237957"/>
                <a:gd name="T7" fmla="*/ 407963 h 928467"/>
                <a:gd name="T8" fmla="*/ 0 60000 65536"/>
                <a:gd name="T9" fmla="*/ 0 60000 65536"/>
                <a:gd name="T10" fmla="*/ 0 60000 65536"/>
                <a:gd name="T11" fmla="*/ 0 60000 65536"/>
                <a:gd name="T12" fmla="*/ 0 w 1237957"/>
                <a:gd name="T13" fmla="*/ 0 h 928467"/>
                <a:gd name="T14" fmla="*/ 1237957 w 1237957"/>
                <a:gd name="T15" fmla="*/ 928467 h 928467"/>
              </a:gdLst>
              <a:ahLst/>
              <a:cxnLst>
                <a:cxn ang="T8">
                  <a:pos x="T0" y="T1"/>
                </a:cxn>
                <a:cxn ang="T9">
                  <a:pos x="T2" y="T3"/>
                </a:cxn>
                <a:cxn ang="T10">
                  <a:pos x="T4" y="T5"/>
                </a:cxn>
                <a:cxn ang="T11">
                  <a:pos x="T6" y="T7"/>
                </a:cxn>
              </a:cxnLst>
              <a:rect l="T12" t="T13" r="T14" b="T15"/>
              <a:pathLst>
                <a:path w="1237957" h="928467">
                  <a:moveTo>
                    <a:pt x="140677" y="407963"/>
                  </a:moveTo>
                  <a:lnTo>
                    <a:pt x="1237957" y="0"/>
                  </a:lnTo>
                  <a:lnTo>
                    <a:pt x="0" y="928467"/>
                  </a:lnTo>
                  <a:lnTo>
                    <a:pt x="140677" y="407963"/>
                  </a:lnTo>
                  <a:close/>
                </a:path>
              </a:pathLst>
            </a:custGeom>
            <a:solidFill>
              <a:srgbClr val="161616"/>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nchor="ctr"/>
            <a:lstStyle/>
            <a:p>
              <a:endParaRPr lang="zh-CN" altLang="en-US"/>
            </a:p>
          </p:txBody>
        </p:sp>
        <p:sp>
          <p:nvSpPr>
            <p:cNvPr id="28734" name="任意多边形 40"/>
            <p:cNvSpPr>
              <a:spLocks noChangeArrowheads="1"/>
            </p:cNvSpPr>
            <p:nvPr/>
          </p:nvSpPr>
          <p:spPr bwMode="auto">
            <a:xfrm rot="10800000">
              <a:off x="-17276" y="550077"/>
              <a:ext cx="1575362" cy="2503969"/>
            </a:xfrm>
            <a:custGeom>
              <a:avLst/>
              <a:gdLst>
                <a:gd name="T0" fmla="*/ 126609 w 1575581"/>
                <a:gd name="T1" fmla="*/ 2433711 h 2504049"/>
                <a:gd name="T2" fmla="*/ 0 w 1575581"/>
                <a:gd name="T3" fmla="*/ 1871006 h 2504049"/>
                <a:gd name="T4" fmla="*/ 1575581 w 1575581"/>
                <a:gd name="T5" fmla="*/ 0 h 2504049"/>
                <a:gd name="T6" fmla="*/ 126609 w 1575581"/>
                <a:gd name="T7" fmla="*/ 2504049 h 2504049"/>
                <a:gd name="T8" fmla="*/ 126609 w 1575581"/>
                <a:gd name="T9" fmla="*/ 2433711 h 2504049"/>
                <a:gd name="T10" fmla="*/ 0 60000 65536"/>
                <a:gd name="T11" fmla="*/ 0 60000 65536"/>
                <a:gd name="T12" fmla="*/ 0 60000 65536"/>
                <a:gd name="T13" fmla="*/ 0 60000 65536"/>
                <a:gd name="T14" fmla="*/ 0 60000 65536"/>
                <a:gd name="T15" fmla="*/ 0 w 1575581"/>
                <a:gd name="T16" fmla="*/ 0 h 2504049"/>
                <a:gd name="T17" fmla="*/ 1575581 w 1575581"/>
                <a:gd name="T18" fmla="*/ 2504049 h 2504049"/>
              </a:gdLst>
              <a:ahLst/>
              <a:cxnLst>
                <a:cxn ang="T10">
                  <a:pos x="T0" y="T1"/>
                </a:cxn>
                <a:cxn ang="T11">
                  <a:pos x="T2" y="T3"/>
                </a:cxn>
                <a:cxn ang="T12">
                  <a:pos x="T4" y="T5"/>
                </a:cxn>
                <a:cxn ang="T13">
                  <a:pos x="T6" y="T7"/>
                </a:cxn>
                <a:cxn ang="T14">
                  <a:pos x="T8" y="T9"/>
                </a:cxn>
              </a:cxnLst>
              <a:rect l="T15" t="T16" r="T17" b="T18"/>
              <a:pathLst>
                <a:path w="1575581" h="2504049">
                  <a:moveTo>
                    <a:pt x="126609" y="2433711"/>
                  </a:moveTo>
                  <a:lnTo>
                    <a:pt x="0" y="1871004"/>
                  </a:lnTo>
                  <a:lnTo>
                    <a:pt x="1575581" y="0"/>
                  </a:lnTo>
                  <a:lnTo>
                    <a:pt x="126609" y="2504049"/>
                  </a:lnTo>
                  <a:lnTo>
                    <a:pt x="126609" y="2433711"/>
                  </a:lnTo>
                  <a:close/>
                </a:path>
              </a:pathLst>
            </a:custGeom>
            <a:solidFill>
              <a:srgbClr val="161616"/>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nchor="ctr"/>
            <a:lstStyle/>
            <a:p>
              <a:endParaRPr lang="zh-CN" altLang="en-US"/>
            </a:p>
          </p:txBody>
        </p:sp>
        <p:sp>
          <p:nvSpPr>
            <p:cNvPr id="28735" name="任意多边形 41"/>
            <p:cNvSpPr>
              <a:spLocks noChangeArrowheads="1"/>
            </p:cNvSpPr>
            <p:nvPr/>
          </p:nvSpPr>
          <p:spPr bwMode="auto">
            <a:xfrm rot="10800000">
              <a:off x="1403362" y="564143"/>
              <a:ext cx="1378442" cy="759632"/>
            </a:xfrm>
            <a:custGeom>
              <a:avLst/>
              <a:gdLst>
                <a:gd name="T0" fmla="*/ 0 w 1378634"/>
                <a:gd name="T1" fmla="*/ 0 h 759656"/>
                <a:gd name="T2" fmla="*/ 1252025 w 1378634"/>
                <a:gd name="T3" fmla="*/ 168813 h 759656"/>
                <a:gd name="T4" fmla="*/ 1378634 w 1378634"/>
                <a:gd name="T5" fmla="*/ 759656 h 759656"/>
                <a:gd name="T6" fmla="*/ 0 w 1378634"/>
                <a:gd name="T7" fmla="*/ 0 h 759656"/>
                <a:gd name="T8" fmla="*/ 0 60000 65536"/>
                <a:gd name="T9" fmla="*/ 0 60000 65536"/>
                <a:gd name="T10" fmla="*/ 0 60000 65536"/>
                <a:gd name="T11" fmla="*/ 0 60000 65536"/>
                <a:gd name="T12" fmla="*/ 0 w 1378634"/>
                <a:gd name="T13" fmla="*/ 0 h 759656"/>
                <a:gd name="T14" fmla="*/ 1378634 w 1378634"/>
                <a:gd name="T15" fmla="*/ 759656 h 759656"/>
              </a:gdLst>
              <a:ahLst/>
              <a:cxnLst>
                <a:cxn ang="T8">
                  <a:pos x="T0" y="T1"/>
                </a:cxn>
                <a:cxn ang="T9">
                  <a:pos x="T2" y="T3"/>
                </a:cxn>
                <a:cxn ang="T10">
                  <a:pos x="T4" y="T5"/>
                </a:cxn>
                <a:cxn ang="T11">
                  <a:pos x="T6" y="T7"/>
                </a:cxn>
              </a:cxnLst>
              <a:rect l="T12" t="T13" r="T14" b="T15"/>
              <a:pathLst>
                <a:path w="1378634" h="759656">
                  <a:moveTo>
                    <a:pt x="0" y="0"/>
                  </a:moveTo>
                  <a:lnTo>
                    <a:pt x="1252025" y="168813"/>
                  </a:lnTo>
                  <a:lnTo>
                    <a:pt x="1378634" y="759656"/>
                  </a:lnTo>
                  <a:lnTo>
                    <a:pt x="0" y="0"/>
                  </a:lnTo>
                  <a:close/>
                </a:path>
              </a:pathLst>
            </a:custGeom>
            <a:solidFill>
              <a:srgbClr val="0D0D0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nchor="ctr"/>
            <a:lstStyle/>
            <a:p>
              <a:endParaRPr lang="zh-CN" altLang="en-US"/>
            </a:p>
          </p:txBody>
        </p:sp>
      </p:grpSp>
      <p:sp>
        <p:nvSpPr>
          <p:cNvPr id="28707" name="Rectangle 3"/>
          <p:cNvSpPr>
            <a:spLocks noChangeArrowheads="1"/>
          </p:cNvSpPr>
          <p:nvPr/>
        </p:nvSpPr>
        <p:spPr bwMode="auto">
          <a:xfrm>
            <a:off x="4923045" y="2925070"/>
            <a:ext cx="2494184" cy="364230"/>
          </a:xfrm>
          <a:prstGeom prst="rect">
            <a:avLst/>
          </a:prstGeom>
          <a:solidFill>
            <a:srgbClr val="626262"/>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nchor="ctr"/>
          <a:lstStyle/>
          <a:p>
            <a:pPr eaLnBrk="1" hangingPunct="1"/>
            <a:endParaRPr lang="zh-CN" altLang="zh-CN"/>
          </a:p>
        </p:txBody>
      </p:sp>
      <p:sp>
        <p:nvSpPr>
          <p:cNvPr id="28708" name="AutoShape 4"/>
          <p:cNvSpPr>
            <a:spLocks noChangeArrowheads="1"/>
          </p:cNvSpPr>
          <p:nvPr/>
        </p:nvSpPr>
        <p:spPr bwMode="auto">
          <a:xfrm flipV="1">
            <a:off x="7409610" y="2924175"/>
            <a:ext cx="384062" cy="364230"/>
          </a:xfrm>
          <a:prstGeom prst="rtTriangle">
            <a:avLst/>
          </a:prstGeom>
          <a:solidFill>
            <a:srgbClr val="626262"/>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nchor="ctr"/>
          <a:lstStyle/>
          <a:p>
            <a:pPr eaLnBrk="1" hangingPunct="1"/>
            <a:endParaRPr lang="zh-CN" altLang="zh-CN"/>
          </a:p>
        </p:txBody>
      </p:sp>
      <p:sp>
        <p:nvSpPr>
          <p:cNvPr id="28709" name="AutoShape 5"/>
          <p:cNvSpPr>
            <a:spLocks noChangeArrowheads="1"/>
          </p:cNvSpPr>
          <p:nvPr/>
        </p:nvSpPr>
        <p:spPr bwMode="auto">
          <a:xfrm flipH="1">
            <a:off x="4546600" y="2925070"/>
            <a:ext cx="383428" cy="364230"/>
          </a:xfrm>
          <a:prstGeom prst="rtTriangle">
            <a:avLst/>
          </a:prstGeom>
          <a:solidFill>
            <a:srgbClr val="626262"/>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nchor="ctr"/>
          <a:lstStyle/>
          <a:p>
            <a:pPr eaLnBrk="1" hangingPunct="1"/>
            <a:endParaRPr lang="zh-CN" altLang="zh-CN"/>
          </a:p>
        </p:txBody>
      </p:sp>
      <p:sp>
        <p:nvSpPr>
          <p:cNvPr id="28676" name="Rectangle 7"/>
          <p:cNvSpPr>
            <a:spLocks noChangeArrowheads="1"/>
          </p:cNvSpPr>
          <p:nvPr/>
        </p:nvSpPr>
        <p:spPr bwMode="auto">
          <a:xfrm>
            <a:off x="1816100" y="2628900"/>
            <a:ext cx="5981700" cy="304800"/>
          </a:xfrm>
          <a:prstGeom prst="rect">
            <a:avLst/>
          </a:prstGeom>
          <a:solidFill>
            <a:schemeClr val="accent4"/>
          </a:solidFill>
          <a:ln>
            <a:noFill/>
          </a:ln>
          <a:extLst/>
        </p:spPr>
        <p:txBody>
          <a:bodyPr anchor="ctr"/>
          <a:lstStyle/>
          <a:p>
            <a:pPr eaLnBrk="1" hangingPunct="1"/>
            <a:endParaRPr lang="zh-CN" altLang="zh-CN"/>
          </a:p>
        </p:txBody>
      </p:sp>
      <p:sp>
        <p:nvSpPr>
          <p:cNvPr id="28677" name="Rectangle 8"/>
          <p:cNvSpPr>
            <a:spLocks noChangeArrowheads="1"/>
          </p:cNvSpPr>
          <p:nvPr/>
        </p:nvSpPr>
        <p:spPr bwMode="auto">
          <a:xfrm>
            <a:off x="4546600" y="3289300"/>
            <a:ext cx="2859088" cy="304800"/>
          </a:xfrm>
          <a:prstGeom prst="rect">
            <a:avLst/>
          </a:prstGeom>
          <a:solidFill>
            <a:schemeClr val="accent5"/>
          </a:solidFill>
          <a:ln>
            <a:noFill/>
          </a:ln>
          <a:extLst/>
        </p:spPr>
        <p:txBody>
          <a:bodyPr anchor="ctr"/>
          <a:lstStyle/>
          <a:p>
            <a:pPr eaLnBrk="1" hangingPunct="1"/>
            <a:endParaRPr lang="zh-CN" altLang="zh-CN"/>
          </a:p>
        </p:txBody>
      </p:sp>
      <p:sp>
        <p:nvSpPr>
          <p:cNvPr id="28704" name="Rectangle 10"/>
          <p:cNvSpPr>
            <a:spLocks noChangeArrowheads="1"/>
          </p:cNvSpPr>
          <p:nvPr/>
        </p:nvSpPr>
        <p:spPr bwMode="auto">
          <a:xfrm>
            <a:off x="4707096" y="3594995"/>
            <a:ext cx="2346606" cy="364230"/>
          </a:xfrm>
          <a:prstGeom prst="rect">
            <a:avLst/>
          </a:prstGeom>
          <a:solidFill>
            <a:srgbClr val="626262"/>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nchor="ctr"/>
          <a:lstStyle/>
          <a:p>
            <a:pPr eaLnBrk="1" hangingPunct="1"/>
            <a:endParaRPr lang="zh-CN" altLang="zh-CN"/>
          </a:p>
        </p:txBody>
      </p:sp>
      <p:sp>
        <p:nvSpPr>
          <p:cNvPr id="28705" name="AutoShape 11"/>
          <p:cNvSpPr>
            <a:spLocks noChangeArrowheads="1"/>
          </p:cNvSpPr>
          <p:nvPr/>
        </p:nvSpPr>
        <p:spPr bwMode="auto">
          <a:xfrm flipV="1">
            <a:off x="7046534" y="3594100"/>
            <a:ext cx="361338" cy="364230"/>
          </a:xfrm>
          <a:prstGeom prst="rtTriangle">
            <a:avLst/>
          </a:prstGeom>
          <a:solidFill>
            <a:srgbClr val="626262"/>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nchor="ctr"/>
          <a:lstStyle/>
          <a:p>
            <a:pPr eaLnBrk="1" hangingPunct="1"/>
            <a:endParaRPr lang="zh-CN" altLang="zh-CN"/>
          </a:p>
        </p:txBody>
      </p:sp>
      <p:sp>
        <p:nvSpPr>
          <p:cNvPr id="28706" name="AutoShape 12"/>
          <p:cNvSpPr>
            <a:spLocks noChangeArrowheads="1"/>
          </p:cNvSpPr>
          <p:nvPr/>
        </p:nvSpPr>
        <p:spPr bwMode="auto">
          <a:xfrm flipH="1">
            <a:off x="4352925" y="3594995"/>
            <a:ext cx="360741" cy="364230"/>
          </a:xfrm>
          <a:prstGeom prst="rtTriangle">
            <a:avLst/>
          </a:prstGeom>
          <a:solidFill>
            <a:srgbClr val="626262"/>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nchor="ctr"/>
          <a:lstStyle/>
          <a:p>
            <a:pPr eaLnBrk="1" hangingPunct="1"/>
            <a:endParaRPr lang="zh-CN" altLang="zh-CN"/>
          </a:p>
        </p:txBody>
      </p:sp>
      <p:sp>
        <p:nvSpPr>
          <p:cNvPr id="28679" name="Rectangle 13"/>
          <p:cNvSpPr>
            <a:spLocks noChangeArrowheads="1"/>
          </p:cNvSpPr>
          <p:nvPr/>
        </p:nvSpPr>
        <p:spPr bwMode="auto">
          <a:xfrm>
            <a:off x="4352925" y="3959225"/>
            <a:ext cx="2854325" cy="304800"/>
          </a:xfrm>
          <a:prstGeom prst="rect">
            <a:avLst/>
          </a:prstGeom>
          <a:solidFill>
            <a:schemeClr val="accent4"/>
          </a:solidFill>
          <a:ln>
            <a:noFill/>
          </a:ln>
          <a:extLst/>
        </p:spPr>
        <p:txBody>
          <a:bodyPr anchor="ctr"/>
          <a:lstStyle/>
          <a:p>
            <a:pPr eaLnBrk="1" hangingPunct="1"/>
            <a:endParaRPr lang="zh-CN" altLang="zh-CN"/>
          </a:p>
        </p:txBody>
      </p:sp>
      <p:sp>
        <p:nvSpPr>
          <p:cNvPr id="28701" name="Rectangle 15"/>
          <p:cNvSpPr>
            <a:spLocks noChangeArrowheads="1"/>
          </p:cNvSpPr>
          <p:nvPr/>
        </p:nvSpPr>
        <p:spPr bwMode="auto">
          <a:xfrm>
            <a:off x="4513237" y="4264924"/>
            <a:ext cx="2345386" cy="365814"/>
          </a:xfrm>
          <a:prstGeom prst="rect">
            <a:avLst/>
          </a:prstGeom>
          <a:solidFill>
            <a:srgbClr val="626262"/>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nchor="ctr"/>
          <a:lstStyle/>
          <a:p>
            <a:pPr eaLnBrk="1" hangingPunct="1"/>
            <a:endParaRPr lang="zh-CN" altLang="zh-CN"/>
          </a:p>
        </p:txBody>
      </p:sp>
      <p:sp>
        <p:nvSpPr>
          <p:cNvPr id="28702" name="AutoShape 16"/>
          <p:cNvSpPr>
            <a:spLocks noChangeArrowheads="1"/>
          </p:cNvSpPr>
          <p:nvPr/>
        </p:nvSpPr>
        <p:spPr bwMode="auto">
          <a:xfrm flipV="1">
            <a:off x="6851460" y="4264025"/>
            <a:ext cx="361150" cy="365814"/>
          </a:xfrm>
          <a:prstGeom prst="rtTriangle">
            <a:avLst/>
          </a:prstGeom>
          <a:solidFill>
            <a:srgbClr val="626262"/>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nchor="ctr"/>
          <a:lstStyle/>
          <a:p>
            <a:pPr eaLnBrk="1" hangingPunct="1"/>
            <a:endParaRPr lang="zh-CN" altLang="zh-CN"/>
          </a:p>
        </p:txBody>
      </p:sp>
      <p:sp>
        <p:nvSpPr>
          <p:cNvPr id="28703" name="AutoShape 17"/>
          <p:cNvSpPr>
            <a:spLocks noChangeArrowheads="1"/>
          </p:cNvSpPr>
          <p:nvPr/>
        </p:nvSpPr>
        <p:spPr bwMode="auto">
          <a:xfrm flipH="1">
            <a:off x="4159250" y="4264924"/>
            <a:ext cx="360553" cy="365814"/>
          </a:xfrm>
          <a:prstGeom prst="rtTriangle">
            <a:avLst/>
          </a:prstGeom>
          <a:solidFill>
            <a:srgbClr val="626262"/>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nchor="ctr"/>
          <a:lstStyle/>
          <a:p>
            <a:pPr eaLnBrk="1" hangingPunct="1"/>
            <a:endParaRPr lang="zh-CN" altLang="zh-CN"/>
          </a:p>
        </p:txBody>
      </p:sp>
      <p:sp>
        <p:nvSpPr>
          <p:cNvPr id="28681" name="Rectangle 18"/>
          <p:cNvSpPr>
            <a:spLocks noChangeArrowheads="1"/>
          </p:cNvSpPr>
          <p:nvPr/>
        </p:nvSpPr>
        <p:spPr bwMode="auto">
          <a:xfrm>
            <a:off x="4159250" y="4630738"/>
            <a:ext cx="5124450" cy="304800"/>
          </a:xfrm>
          <a:prstGeom prst="rect">
            <a:avLst/>
          </a:prstGeom>
          <a:solidFill>
            <a:schemeClr val="accent6"/>
          </a:solidFill>
          <a:ln>
            <a:noFill/>
          </a:ln>
          <a:extLst/>
        </p:spPr>
        <p:txBody>
          <a:bodyPr anchor="ctr"/>
          <a:lstStyle/>
          <a:p>
            <a:pPr eaLnBrk="1" hangingPunct="1"/>
            <a:endParaRPr lang="zh-CN" altLang="zh-CN"/>
          </a:p>
        </p:txBody>
      </p:sp>
      <p:sp>
        <p:nvSpPr>
          <p:cNvPr id="28682" name="Oval 19"/>
          <p:cNvSpPr>
            <a:spLocks noChangeArrowheads="1"/>
          </p:cNvSpPr>
          <p:nvPr/>
        </p:nvSpPr>
        <p:spPr bwMode="auto">
          <a:xfrm>
            <a:off x="7794625" y="2714625"/>
            <a:ext cx="115888" cy="115888"/>
          </a:xfrm>
          <a:prstGeom prst="ellipse">
            <a:avLst/>
          </a:prstGeom>
          <a:solidFill>
            <a:schemeClr val="accent1"/>
          </a:solidFill>
          <a:ln>
            <a:noFill/>
          </a:ln>
          <a:extLst>
            <a:ext uri="{91240B29-F687-4F45-9708-019B960494DF}">
              <a14:hiddenLine xmlns:a14="http://schemas.microsoft.com/office/drawing/2010/main" xmlns="" w="9525">
                <a:solidFill>
                  <a:srgbClr val="000000"/>
                </a:solidFill>
                <a:round/>
                <a:headEnd/>
                <a:tailEnd/>
              </a14:hiddenLine>
            </a:ext>
          </a:extLst>
        </p:spPr>
        <p:txBody>
          <a:bodyPr anchor="ctr"/>
          <a:lstStyle/>
          <a:p>
            <a:pPr eaLnBrk="1" hangingPunct="1"/>
            <a:endParaRPr lang="zh-CN" altLang="zh-CN"/>
          </a:p>
        </p:txBody>
      </p:sp>
      <p:sp>
        <p:nvSpPr>
          <p:cNvPr id="28683" name="Line 20"/>
          <p:cNvSpPr>
            <a:spLocks noChangeShapeType="1"/>
          </p:cNvSpPr>
          <p:nvPr/>
        </p:nvSpPr>
        <p:spPr bwMode="auto">
          <a:xfrm>
            <a:off x="7851775" y="2771775"/>
            <a:ext cx="450850" cy="0"/>
          </a:xfrm>
          <a:prstGeom prst="line">
            <a:avLst/>
          </a:prstGeom>
          <a:noFill/>
          <a:ln w="19050">
            <a:solidFill>
              <a:schemeClr val="accent1"/>
            </a:solidFill>
            <a:miter lim="800000"/>
            <a:headEnd/>
            <a:tailEnd/>
          </a:ln>
          <a:extLst>
            <a:ext uri="{909E8E84-426E-40DD-AFC4-6F175D3DCCD1}">
              <a14:hiddenFill xmlns:a14="http://schemas.microsoft.com/office/drawing/2010/main" xmlns="">
                <a:noFill/>
              </a14:hiddenFill>
            </a:ext>
          </a:extLst>
        </p:spPr>
        <p:txBody>
          <a:bodyPr/>
          <a:lstStyle/>
          <a:p>
            <a:endParaRPr lang="zh-CN" altLang="en-US"/>
          </a:p>
        </p:txBody>
      </p:sp>
      <p:sp>
        <p:nvSpPr>
          <p:cNvPr id="28684" name="Text Box 21"/>
          <p:cNvSpPr>
            <a:spLocks noChangeArrowheads="1"/>
          </p:cNvSpPr>
          <p:nvPr/>
        </p:nvSpPr>
        <p:spPr bwMode="auto">
          <a:xfrm>
            <a:off x="8264525" y="2432050"/>
            <a:ext cx="2735263" cy="6604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90170" tIns="46990" rIns="90170" bIns="46990"/>
          <a:lstStyle/>
          <a:p>
            <a:r>
              <a:rPr lang="zh-CN" altLang="en-US">
                <a:solidFill>
                  <a:srgbClr val="D39E08"/>
                </a:solidFill>
                <a:latin typeface="微软雅黑" pitchFamily="34" charset="-122"/>
                <a:ea typeface="微软雅黑" pitchFamily="34" charset="-122"/>
                <a:sym typeface="微软雅黑" pitchFamily="34" charset="-122"/>
              </a:rPr>
              <a:t>请在此输入您的文字内容</a:t>
            </a:r>
            <a:endParaRPr lang="en-US" altLang="zh-CN">
              <a:solidFill>
                <a:srgbClr val="D39E08"/>
              </a:solidFill>
              <a:latin typeface="微软雅黑" pitchFamily="34" charset="-122"/>
              <a:ea typeface="微软雅黑" pitchFamily="34" charset="-122"/>
              <a:sym typeface="微软雅黑" pitchFamily="34" charset="-122"/>
            </a:endParaRPr>
          </a:p>
          <a:p>
            <a:r>
              <a:rPr lang="zh-CN" altLang="en-US">
                <a:solidFill>
                  <a:srgbClr val="D39E08"/>
                </a:solidFill>
                <a:latin typeface="微软雅黑" pitchFamily="34" charset="-122"/>
                <a:ea typeface="微软雅黑" pitchFamily="34" charset="-122"/>
                <a:sym typeface="微软雅黑" pitchFamily="34" charset="-122"/>
              </a:rPr>
              <a:t>请在此输入您的文字内容</a:t>
            </a:r>
            <a:endParaRPr lang="en-US" altLang="zh-CN">
              <a:solidFill>
                <a:srgbClr val="D39E08"/>
              </a:solidFill>
              <a:latin typeface="微软雅黑" pitchFamily="34" charset="-122"/>
              <a:ea typeface="微软雅黑" pitchFamily="34" charset="-122"/>
              <a:sym typeface="微软雅黑" pitchFamily="34" charset="-122"/>
            </a:endParaRPr>
          </a:p>
          <a:p>
            <a:endParaRPr lang="zh-CN" altLang="en-US">
              <a:solidFill>
                <a:schemeClr val="bg1"/>
              </a:solidFill>
              <a:latin typeface="微软雅黑" pitchFamily="34" charset="-122"/>
              <a:ea typeface="微软雅黑" pitchFamily="34" charset="-122"/>
              <a:sym typeface="微软雅黑" pitchFamily="34" charset="-122"/>
            </a:endParaRPr>
          </a:p>
        </p:txBody>
      </p:sp>
      <p:sp>
        <p:nvSpPr>
          <p:cNvPr id="28685" name="Oval 22"/>
          <p:cNvSpPr>
            <a:spLocks noChangeArrowheads="1"/>
          </p:cNvSpPr>
          <p:nvPr/>
        </p:nvSpPr>
        <p:spPr bwMode="auto">
          <a:xfrm>
            <a:off x="7400925" y="4032250"/>
            <a:ext cx="115888" cy="115888"/>
          </a:xfrm>
          <a:prstGeom prst="ellipse">
            <a:avLst/>
          </a:prstGeom>
          <a:solidFill>
            <a:schemeClr val="accent1"/>
          </a:solidFill>
          <a:ln>
            <a:noFill/>
          </a:ln>
          <a:extLst>
            <a:ext uri="{91240B29-F687-4F45-9708-019B960494DF}">
              <a14:hiddenLine xmlns:a14="http://schemas.microsoft.com/office/drawing/2010/main" xmlns="" w="9525">
                <a:solidFill>
                  <a:srgbClr val="000000"/>
                </a:solidFill>
                <a:round/>
                <a:headEnd/>
                <a:tailEnd/>
              </a14:hiddenLine>
            </a:ext>
          </a:extLst>
        </p:spPr>
        <p:txBody>
          <a:bodyPr anchor="ctr"/>
          <a:lstStyle/>
          <a:p>
            <a:pPr eaLnBrk="1" hangingPunct="1"/>
            <a:endParaRPr lang="zh-CN" altLang="zh-CN"/>
          </a:p>
        </p:txBody>
      </p:sp>
      <p:sp>
        <p:nvSpPr>
          <p:cNvPr id="28686" name="Line 23"/>
          <p:cNvSpPr>
            <a:spLocks noChangeShapeType="1"/>
          </p:cNvSpPr>
          <p:nvPr/>
        </p:nvSpPr>
        <p:spPr bwMode="auto">
          <a:xfrm>
            <a:off x="7458075" y="4089400"/>
            <a:ext cx="846138" cy="1588"/>
          </a:xfrm>
          <a:prstGeom prst="line">
            <a:avLst/>
          </a:prstGeom>
          <a:noFill/>
          <a:ln w="19050">
            <a:solidFill>
              <a:schemeClr val="accent1"/>
            </a:solidFill>
            <a:miter lim="800000"/>
            <a:headEnd/>
            <a:tailEnd/>
          </a:ln>
          <a:extLst>
            <a:ext uri="{909E8E84-426E-40DD-AFC4-6F175D3DCCD1}">
              <a14:hiddenFill xmlns:a14="http://schemas.microsoft.com/office/drawing/2010/main" xmlns="">
                <a:noFill/>
              </a14:hiddenFill>
            </a:ext>
          </a:extLst>
        </p:spPr>
        <p:txBody>
          <a:bodyPr/>
          <a:lstStyle/>
          <a:p>
            <a:endParaRPr lang="zh-CN" altLang="en-US"/>
          </a:p>
        </p:txBody>
      </p:sp>
      <p:sp>
        <p:nvSpPr>
          <p:cNvPr id="28687" name="Text Box 24"/>
          <p:cNvSpPr>
            <a:spLocks noChangeArrowheads="1"/>
          </p:cNvSpPr>
          <p:nvPr/>
        </p:nvSpPr>
        <p:spPr bwMode="auto">
          <a:xfrm>
            <a:off x="8264525" y="3749675"/>
            <a:ext cx="2735263" cy="6604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90170" tIns="46990" rIns="90170" bIns="46990"/>
          <a:lstStyle/>
          <a:p>
            <a:r>
              <a:rPr lang="zh-CN" altLang="en-US">
                <a:solidFill>
                  <a:schemeClr val="accent5"/>
                </a:solidFill>
                <a:latin typeface="微软雅黑" pitchFamily="34" charset="-122"/>
                <a:ea typeface="微软雅黑" pitchFamily="34" charset="-122"/>
                <a:sym typeface="微软雅黑" pitchFamily="34" charset="-122"/>
              </a:rPr>
              <a:t>请在此输入您的文字内容</a:t>
            </a:r>
            <a:endParaRPr lang="en-US" altLang="zh-CN">
              <a:solidFill>
                <a:schemeClr val="accent5"/>
              </a:solidFill>
              <a:latin typeface="微软雅黑" pitchFamily="34" charset="-122"/>
              <a:ea typeface="微软雅黑" pitchFamily="34" charset="-122"/>
              <a:sym typeface="微软雅黑" pitchFamily="34" charset="-122"/>
            </a:endParaRPr>
          </a:p>
          <a:p>
            <a:r>
              <a:rPr lang="zh-CN" altLang="en-US">
                <a:solidFill>
                  <a:schemeClr val="accent5"/>
                </a:solidFill>
                <a:latin typeface="微软雅黑" pitchFamily="34" charset="-122"/>
                <a:ea typeface="微软雅黑" pitchFamily="34" charset="-122"/>
                <a:sym typeface="微软雅黑" pitchFamily="34" charset="-122"/>
              </a:rPr>
              <a:t>请在此输入您的文字内容</a:t>
            </a:r>
            <a:endParaRPr lang="en-US" altLang="zh-CN">
              <a:solidFill>
                <a:schemeClr val="accent5"/>
              </a:solidFill>
              <a:latin typeface="微软雅黑" pitchFamily="34" charset="-122"/>
              <a:ea typeface="微软雅黑" pitchFamily="34" charset="-122"/>
              <a:sym typeface="微软雅黑" pitchFamily="34" charset="-122"/>
            </a:endParaRPr>
          </a:p>
        </p:txBody>
      </p:sp>
      <p:sp>
        <p:nvSpPr>
          <p:cNvPr id="28688" name="Oval 25"/>
          <p:cNvSpPr>
            <a:spLocks noChangeArrowheads="1"/>
          </p:cNvSpPr>
          <p:nvPr/>
        </p:nvSpPr>
        <p:spPr bwMode="auto">
          <a:xfrm>
            <a:off x="4391025" y="3375025"/>
            <a:ext cx="115888" cy="115888"/>
          </a:xfrm>
          <a:prstGeom prst="ellipse">
            <a:avLst/>
          </a:prstGeom>
          <a:solidFill>
            <a:schemeClr val="accent1"/>
          </a:solidFill>
          <a:ln>
            <a:noFill/>
          </a:ln>
          <a:extLst>
            <a:ext uri="{91240B29-F687-4F45-9708-019B960494DF}">
              <a14:hiddenLine xmlns:a14="http://schemas.microsoft.com/office/drawing/2010/main" xmlns="" w="9525">
                <a:solidFill>
                  <a:srgbClr val="000000"/>
                </a:solidFill>
                <a:round/>
                <a:headEnd/>
                <a:tailEnd/>
              </a14:hiddenLine>
            </a:ext>
          </a:extLst>
        </p:spPr>
        <p:txBody>
          <a:bodyPr anchor="ctr"/>
          <a:lstStyle/>
          <a:p>
            <a:pPr eaLnBrk="1" hangingPunct="1"/>
            <a:endParaRPr lang="zh-CN" altLang="zh-CN"/>
          </a:p>
        </p:txBody>
      </p:sp>
      <p:sp>
        <p:nvSpPr>
          <p:cNvPr id="28689" name="Line 26"/>
          <p:cNvSpPr>
            <a:spLocks noChangeShapeType="1"/>
          </p:cNvSpPr>
          <p:nvPr/>
        </p:nvSpPr>
        <p:spPr bwMode="auto">
          <a:xfrm flipH="1">
            <a:off x="3857625" y="3433763"/>
            <a:ext cx="592138" cy="1587"/>
          </a:xfrm>
          <a:prstGeom prst="line">
            <a:avLst/>
          </a:prstGeom>
          <a:noFill/>
          <a:ln w="19050">
            <a:solidFill>
              <a:schemeClr val="accent1"/>
            </a:solidFill>
            <a:miter lim="800000"/>
            <a:headEnd/>
            <a:tailEnd/>
          </a:ln>
          <a:extLst>
            <a:ext uri="{909E8E84-426E-40DD-AFC4-6F175D3DCCD1}">
              <a14:hiddenFill xmlns:a14="http://schemas.microsoft.com/office/drawing/2010/main" xmlns="">
                <a:noFill/>
              </a14:hiddenFill>
            </a:ext>
          </a:extLst>
        </p:spPr>
        <p:txBody>
          <a:bodyPr/>
          <a:lstStyle/>
          <a:p>
            <a:endParaRPr lang="zh-CN" altLang="en-US"/>
          </a:p>
        </p:txBody>
      </p:sp>
      <p:sp>
        <p:nvSpPr>
          <p:cNvPr id="28690" name="Text Box 27"/>
          <p:cNvSpPr>
            <a:spLocks noChangeArrowheads="1"/>
          </p:cNvSpPr>
          <p:nvPr/>
        </p:nvSpPr>
        <p:spPr bwMode="auto">
          <a:xfrm>
            <a:off x="1050925" y="3097213"/>
            <a:ext cx="2794000" cy="6604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90170" tIns="46990" rIns="90170" bIns="46990"/>
          <a:lstStyle/>
          <a:p>
            <a:r>
              <a:rPr lang="zh-CN" altLang="en-US" dirty="0">
                <a:solidFill>
                  <a:schemeClr val="accent6"/>
                </a:solidFill>
                <a:latin typeface="微软雅黑" pitchFamily="34" charset="-122"/>
                <a:ea typeface="微软雅黑" pitchFamily="34" charset="-122"/>
                <a:sym typeface="微软雅黑" pitchFamily="34" charset="-122"/>
              </a:rPr>
              <a:t>请在此输入您的文字内容</a:t>
            </a:r>
            <a:endParaRPr lang="en-US" altLang="zh-CN" dirty="0">
              <a:solidFill>
                <a:schemeClr val="accent6"/>
              </a:solidFill>
              <a:latin typeface="微软雅黑" pitchFamily="34" charset="-122"/>
              <a:ea typeface="微软雅黑" pitchFamily="34" charset="-122"/>
              <a:sym typeface="微软雅黑" pitchFamily="34" charset="-122"/>
            </a:endParaRPr>
          </a:p>
          <a:p>
            <a:r>
              <a:rPr lang="zh-CN" altLang="en-US" dirty="0">
                <a:solidFill>
                  <a:schemeClr val="accent6"/>
                </a:solidFill>
                <a:latin typeface="微软雅黑" pitchFamily="34" charset="-122"/>
                <a:ea typeface="微软雅黑" pitchFamily="34" charset="-122"/>
                <a:sym typeface="微软雅黑" pitchFamily="34" charset="-122"/>
              </a:rPr>
              <a:t>请在此输入您的文字内容</a:t>
            </a:r>
            <a:endParaRPr lang="en-US" altLang="zh-CN" dirty="0">
              <a:solidFill>
                <a:schemeClr val="accent6"/>
              </a:solidFill>
              <a:latin typeface="微软雅黑" pitchFamily="34" charset="-122"/>
              <a:ea typeface="微软雅黑" pitchFamily="34" charset="-122"/>
              <a:sym typeface="微软雅黑" pitchFamily="34" charset="-122"/>
            </a:endParaRPr>
          </a:p>
        </p:txBody>
      </p:sp>
      <p:sp>
        <p:nvSpPr>
          <p:cNvPr id="28691" name="Oval 28"/>
          <p:cNvSpPr>
            <a:spLocks noChangeArrowheads="1"/>
          </p:cNvSpPr>
          <p:nvPr/>
        </p:nvSpPr>
        <p:spPr bwMode="auto">
          <a:xfrm>
            <a:off x="4102100" y="4691063"/>
            <a:ext cx="114300" cy="115887"/>
          </a:xfrm>
          <a:prstGeom prst="ellipse">
            <a:avLst/>
          </a:prstGeom>
          <a:solidFill>
            <a:schemeClr val="accent1"/>
          </a:solidFill>
          <a:ln>
            <a:noFill/>
          </a:ln>
          <a:extLst>
            <a:ext uri="{91240B29-F687-4F45-9708-019B960494DF}">
              <a14:hiddenLine xmlns:a14="http://schemas.microsoft.com/office/drawing/2010/main" xmlns="" w="9525">
                <a:solidFill>
                  <a:srgbClr val="000000"/>
                </a:solidFill>
                <a:round/>
                <a:headEnd/>
                <a:tailEnd/>
              </a14:hiddenLine>
            </a:ext>
          </a:extLst>
        </p:spPr>
        <p:txBody>
          <a:bodyPr anchor="ctr"/>
          <a:lstStyle/>
          <a:p>
            <a:pPr eaLnBrk="1" hangingPunct="1"/>
            <a:endParaRPr lang="zh-CN" altLang="zh-CN"/>
          </a:p>
        </p:txBody>
      </p:sp>
      <p:sp>
        <p:nvSpPr>
          <p:cNvPr id="28692" name="Line 29"/>
          <p:cNvSpPr>
            <a:spLocks noChangeShapeType="1"/>
          </p:cNvSpPr>
          <p:nvPr/>
        </p:nvSpPr>
        <p:spPr bwMode="auto">
          <a:xfrm flipH="1">
            <a:off x="3883025" y="4748213"/>
            <a:ext cx="274638" cy="1587"/>
          </a:xfrm>
          <a:prstGeom prst="line">
            <a:avLst/>
          </a:prstGeom>
          <a:noFill/>
          <a:ln w="19050">
            <a:solidFill>
              <a:schemeClr val="accent1"/>
            </a:solidFill>
            <a:miter lim="800000"/>
            <a:headEnd/>
            <a:tailEnd/>
          </a:ln>
          <a:extLst>
            <a:ext uri="{909E8E84-426E-40DD-AFC4-6F175D3DCCD1}">
              <a14:hiddenFill xmlns:a14="http://schemas.microsoft.com/office/drawing/2010/main" xmlns="">
                <a:noFill/>
              </a14:hiddenFill>
            </a:ext>
          </a:extLst>
        </p:spPr>
        <p:txBody>
          <a:bodyPr/>
          <a:lstStyle/>
          <a:p>
            <a:endParaRPr lang="zh-CN" altLang="en-US"/>
          </a:p>
        </p:txBody>
      </p:sp>
      <p:sp>
        <p:nvSpPr>
          <p:cNvPr id="28693" name="Text Box 30"/>
          <p:cNvSpPr>
            <a:spLocks noChangeArrowheads="1"/>
          </p:cNvSpPr>
          <p:nvPr/>
        </p:nvSpPr>
        <p:spPr bwMode="auto">
          <a:xfrm>
            <a:off x="1050925" y="4410075"/>
            <a:ext cx="2794000" cy="6604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90170" tIns="46990" rIns="90170" bIns="46990"/>
          <a:lstStyle/>
          <a:p>
            <a:r>
              <a:rPr lang="zh-CN" altLang="en-US">
                <a:solidFill>
                  <a:srgbClr val="D39E08"/>
                </a:solidFill>
                <a:latin typeface="微软雅黑" pitchFamily="34" charset="-122"/>
                <a:ea typeface="微软雅黑" pitchFamily="34" charset="-122"/>
                <a:sym typeface="微软雅黑" pitchFamily="34" charset="-122"/>
              </a:rPr>
              <a:t>请在此输入您的文字内容</a:t>
            </a:r>
            <a:endParaRPr lang="en-US" altLang="zh-CN">
              <a:solidFill>
                <a:srgbClr val="D39E08"/>
              </a:solidFill>
              <a:latin typeface="微软雅黑" pitchFamily="34" charset="-122"/>
              <a:ea typeface="微软雅黑" pitchFamily="34" charset="-122"/>
              <a:sym typeface="微软雅黑" pitchFamily="34" charset="-122"/>
            </a:endParaRPr>
          </a:p>
          <a:p>
            <a:r>
              <a:rPr lang="zh-CN" altLang="en-US">
                <a:solidFill>
                  <a:srgbClr val="D39E08"/>
                </a:solidFill>
                <a:latin typeface="微软雅黑" pitchFamily="34" charset="-122"/>
                <a:ea typeface="微软雅黑" pitchFamily="34" charset="-122"/>
                <a:sym typeface="微软雅黑" pitchFamily="34" charset="-122"/>
              </a:rPr>
              <a:t>请在此输入您的文字内容</a:t>
            </a:r>
            <a:endParaRPr lang="en-US" altLang="zh-CN">
              <a:solidFill>
                <a:srgbClr val="D39E08"/>
              </a:solidFill>
              <a:latin typeface="微软雅黑" pitchFamily="34" charset="-122"/>
              <a:ea typeface="微软雅黑" pitchFamily="34" charset="-122"/>
              <a:sym typeface="微软雅黑" pitchFamily="34" charset="-122"/>
            </a:endParaRPr>
          </a:p>
        </p:txBody>
      </p:sp>
      <p:sp>
        <p:nvSpPr>
          <p:cNvPr id="28694" name="矩形 67"/>
          <p:cNvSpPr>
            <a:spLocks noChangeArrowheads="1"/>
          </p:cNvSpPr>
          <p:nvPr/>
        </p:nvSpPr>
        <p:spPr bwMode="auto">
          <a:xfrm>
            <a:off x="668338" y="5299075"/>
            <a:ext cx="10966450" cy="939800"/>
          </a:xfrm>
          <a:prstGeom prst="rect">
            <a:avLst/>
          </a:prstGeom>
          <a:solidFill>
            <a:srgbClr val="2B2C27">
              <a:alpha val="65097"/>
            </a:srgbClr>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nchor="ctr"/>
          <a:lstStyle/>
          <a:p>
            <a:pPr algn="just"/>
            <a:endParaRPr lang="zh-CN" altLang="zh-CN">
              <a:solidFill>
                <a:srgbClr val="FFFFFF"/>
              </a:solidFill>
              <a:latin typeface="宋体" pitchFamily="2" charset="-122"/>
              <a:sym typeface="宋体" pitchFamily="2" charset="-122"/>
            </a:endParaRPr>
          </a:p>
        </p:txBody>
      </p:sp>
      <p:sp>
        <p:nvSpPr>
          <p:cNvPr id="28699" name="矩形 71"/>
          <p:cNvSpPr>
            <a:spLocks noChangeArrowheads="1"/>
          </p:cNvSpPr>
          <p:nvPr/>
        </p:nvSpPr>
        <p:spPr bwMode="auto">
          <a:xfrm>
            <a:off x="787400" y="5669144"/>
            <a:ext cx="1204913" cy="390344"/>
          </a:xfrm>
          <a:prstGeom prst="rect">
            <a:avLst/>
          </a:prstGeom>
          <a:solidFill>
            <a:srgbClr val="000C00"/>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28700" name="矩形 72"/>
          <p:cNvSpPr>
            <a:spLocks noChangeArrowheads="1"/>
          </p:cNvSpPr>
          <p:nvPr/>
        </p:nvSpPr>
        <p:spPr bwMode="auto">
          <a:xfrm>
            <a:off x="849999" y="5478463"/>
            <a:ext cx="1079714" cy="504131"/>
          </a:xfrm>
          <a:prstGeom prst="rect">
            <a:avLst/>
          </a:prstGeom>
          <a:solidFill>
            <a:schemeClr val="accent4"/>
          </a:solidFill>
          <a:ln>
            <a:noFill/>
          </a:ln>
          <a:extLst/>
        </p:spPr>
        <p:txBody>
          <a:bodyPr anchor="ctr"/>
          <a:lstStyle/>
          <a:p>
            <a:pPr algn="ctr"/>
            <a:endParaRPr lang="zh-CN" altLang="zh-CN">
              <a:solidFill>
                <a:srgbClr val="FFFFFF"/>
              </a:solidFill>
              <a:latin typeface="宋体" pitchFamily="2" charset="-122"/>
              <a:sym typeface="宋体" pitchFamily="2" charset="-122"/>
            </a:endParaRPr>
          </a:p>
        </p:txBody>
      </p:sp>
      <p:sp>
        <p:nvSpPr>
          <p:cNvPr id="28698" name="文本框 70"/>
          <p:cNvSpPr>
            <a:spLocks noChangeArrowheads="1"/>
          </p:cNvSpPr>
          <p:nvPr/>
        </p:nvSpPr>
        <p:spPr bwMode="auto">
          <a:xfrm>
            <a:off x="912751" y="5530444"/>
            <a:ext cx="951180" cy="40017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pPr algn="ctr"/>
            <a:r>
              <a:rPr lang="zh-CN" altLang="en-US" sz="2000">
                <a:solidFill>
                  <a:schemeClr val="bg1"/>
                </a:solidFill>
                <a:latin typeface="微软雅黑" pitchFamily="34" charset="-122"/>
                <a:ea typeface="微软雅黑" pitchFamily="34" charset="-122"/>
                <a:sym typeface="微软雅黑" pitchFamily="34" charset="-122"/>
              </a:rPr>
              <a:t>总结</a:t>
            </a:r>
          </a:p>
        </p:txBody>
      </p:sp>
      <p:sp>
        <p:nvSpPr>
          <p:cNvPr id="28696" name="矩形 73"/>
          <p:cNvSpPr>
            <a:spLocks noChangeArrowheads="1"/>
          </p:cNvSpPr>
          <p:nvPr/>
        </p:nvSpPr>
        <p:spPr bwMode="auto">
          <a:xfrm>
            <a:off x="2108200" y="5441950"/>
            <a:ext cx="9474200" cy="9350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pPr algn="just">
              <a:lnSpc>
                <a:spcPct val="114000"/>
              </a:lnSpc>
            </a:pPr>
            <a:r>
              <a:rPr lang="en-US" altLang="zh-CN" sz="1600">
                <a:solidFill>
                  <a:schemeClr val="bg1"/>
                </a:solidFill>
                <a:latin typeface="微软雅黑" pitchFamily="34" charset="-122"/>
                <a:ea typeface="微软雅黑" pitchFamily="34" charset="-122"/>
                <a:sym typeface="Arial" pitchFamily="34" charset="0"/>
              </a:rPr>
              <a:t>PPTS</a:t>
            </a:r>
            <a:r>
              <a:rPr lang="zh-CN" altLang="en-US" sz="1600">
                <a:solidFill>
                  <a:schemeClr val="bg1"/>
                </a:solidFill>
                <a:latin typeface="微软雅黑" pitchFamily="34" charset="-122"/>
                <a:ea typeface="微软雅黑" pitchFamily="34" charset="-122"/>
                <a:sym typeface="Arial" pitchFamily="34" charset="0"/>
              </a:rPr>
              <a:t>工作室致力于优秀</a:t>
            </a:r>
            <a:r>
              <a:rPr lang="en-US" altLang="zh-CN" sz="1600">
                <a:solidFill>
                  <a:schemeClr val="bg1"/>
                </a:solidFill>
                <a:latin typeface="微软雅黑" pitchFamily="34" charset="-122"/>
                <a:ea typeface="微软雅黑" pitchFamily="34" charset="-122"/>
                <a:sym typeface="Arial" pitchFamily="34" charset="0"/>
              </a:rPr>
              <a:t>PPT</a:t>
            </a:r>
            <a:r>
              <a:rPr lang="zh-CN" altLang="en-US" sz="1600">
                <a:solidFill>
                  <a:schemeClr val="bg1"/>
                </a:solidFill>
                <a:latin typeface="微软雅黑" pitchFamily="34" charset="-122"/>
                <a:ea typeface="微软雅黑" pitchFamily="34" charset="-122"/>
                <a:sym typeface="Arial" pitchFamily="34" charset="0"/>
              </a:rPr>
              <a:t>作品的制作，为您提供高效的</a:t>
            </a:r>
            <a:r>
              <a:rPr lang="en-US" altLang="zh-CN" sz="1600">
                <a:solidFill>
                  <a:schemeClr val="bg1"/>
                </a:solidFill>
                <a:latin typeface="微软雅黑" pitchFamily="34" charset="-122"/>
                <a:ea typeface="微软雅黑" pitchFamily="34" charset="-122"/>
                <a:sym typeface="Arial" pitchFamily="34" charset="0"/>
              </a:rPr>
              <a:t>PPT</a:t>
            </a:r>
            <a:r>
              <a:rPr lang="zh-CN" altLang="en-US" sz="1600">
                <a:solidFill>
                  <a:schemeClr val="bg1"/>
                </a:solidFill>
                <a:latin typeface="微软雅黑" pitchFamily="34" charset="-122"/>
                <a:ea typeface="微软雅黑" pitchFamily="34" charset="-122"/>
                <a:sym typeface="Arial" pitchFamily="34" charset="0"/>
              </a:rPr>
              <a:t>定制解决方案。工作室承接各类商务洽谈、企业宣传、产品介绍、毕业答辩、课件制作、模板定制等多项业务，独到新颖的设计，做最用心的作品。</a:t>
            </a:r>
            <a:endParaRPr lang="zh-CN" altLang="en-US"/>
          </a:p>
        </p:txBody>
      </p:sp>
    </p:spTree>
  </p:cSld>
  <p:clrMapOvr>
    <a:masterClrMapping/>
  </p:clrMapOvr>
  <p:transition spd="slow" advTm="3000">
    <p:fade/>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文本框 10"/>
          <p:cNvSpPr>
            <a:spLocks noChangeArrowheads="1"/>
          </p:cNvSpPr>
          <p:nvPr/>
        </p:nvSpPr>
        <p:spPr bwMode="auto">
          <a:xfrm>
            <a:off x="4965700" y="3619500"/>
            <a:ext cx="2365375" cy="5238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r>
              <a:rPr lang="en-US" altLang="zh-CN" sz="2800" i="1">
                <a:solidFill>
                  <a:schemeClr val="bg1"/>
                </a:solidFill>
                <a:latin typeface="Calibri" pitchFamily="34" charset="0"/>
                <a:sym typeface="Calibri" pitchFamily="34" charset="0"/>
              </a:rPr>
              <a:t>BY : </a:t>
            </a:r>
            <a:r>
              <a:rPr lang="en-US" altLang="zh-CN" sz="2800" b="1" i="1">
                <a:solidFill>
                  <a:schemeClr val="bg1"/>
                </a:solidFill>
                <a:latin typeface="微软雅黑" pitchFamily="34" charset="-122"/>
                <a:ea typeface="微软雅黑" pitchFamily="34" charset="-122"/>
                <a:sym typeface="微软雅黑" pitchFamily="34" charset="-122"/>
              </a:rPr>
              <a:t>PPTS</a:t>
            </a:r>
            <a:endParaRPr lang="zh-CN" altLang="en-US" sz="2800" b="1" i="1">
              <a:solidFill>
                <a:schemeClr val="bg1"/>
              </a:solidFill>
              <a:latin typeface="微软雅黑" pitchFamily="34" charset="-122"/>
              <a:ea typeface="微软雅黑" pitchFamily="34" charset="-122"/>
              <a:sym typeface="微软雅黑" pitchFamily="34" charset="-122"/>
            </a:endParaRPr>
          </a:p>
        </p:txBody>
      </p:sp>
      <p:sp>
        <p:nvSpPr>
          <p:cNvPr id="29699" name="文本框 17"/>
          <p:cNvSpPr>
            <a:spLocks noChangeArrowheads="1"/>
          </p:cNvSpPr>
          <p:nvPr/>
        </p:nvSpPr>
        <p:spPr bwMode="auto">
          <a:xfrm>
            <a:off x="5743575" y="4325938"/>
            <a:ext cx="3906838" cy="4619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r>
              <a:rPr lang="en-US" altLang="zh-CN" sz="2400" i="1">
                <a:solidFill>
                  <a:schemeClr val="bg1"/>
                </a:solidFill>
                <a:latin typeface="Calibri" pitchFamily="34" charset="0"/>
                <a:sym typeface="Calibri" pitchFamily="34" charset="0"/>
              </a:rPr>
              <a:t>E-mail : xxxxxx@xxx.com</a:t>
            </a:r>
            <a:endParaRPr lang="zh-CN" altLang="en-US" sz="2400" i="1">
              <a:solidFill>
                <a:schemeClr val="bg1"/>
              </a:solidFill>
              <a:latin typeface="Calibri" pitchFamily="34" charset="0"/>
              <a:sym typeface="Calibri" pitchFamily="34" charset="0"/>
            </a:endParaRPr>
          </a:p>
        </p:txBody>
      </p:sp>
      <p:pic>
        <p:nvPicPr>
          <p:cNvPr id="29720" name="图片 6"/>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4043363" y="5411048"/>
            <a:ext cx="371799" cy="36021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29721" name="图片 7"/>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4893087" y="5351621"/>
            <a:ext cx="432750" cy="43957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29722" name="图片 8"/>
          <p:cNvPicPr>
            <a:picLocks noChangeAspect="1" noChangeArrowheads="1"/>
          </p:cNvPicPr>
          <p:nvPr/>
        </p:nvPicPr>
        <p:blipFill>
          <a:blip r:embed="rId5" cstate="print">
            <a:extLst>
              <a:ext uri="{28A0092B-C50C-407E-A947-70E740481C1C}">
                <a14:useLocalDpi xmlns:a14="http://schemas.microsoft.com/office/drawing/2010/main" xmlns="" val="0"/>
              </a:ext>
            </a:extLst>
          </a:blip>
          <a:srcRect/>
          <a:stretch>
            <a:fillRect/>
          </a:stretch>
        </p:blipFill>
        <p:spPr bwMode="auto">
          <a:xfrm>
            <a:off x="5758957" y="5391306"/>
            <a:ext cx="444940" cy="36021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29723" name="图片 9"/>
          <p:cNvPicPr>
            <a:picLocks noChangeAspect="1" noChangeArrowheads="1"/>
          </p:cNvPicPr>
          <p:nvPr/>
        </p:nvPicPr>
        <p:blipFill>
          <a:blip r:embed="rId6" cstate="print">
            <a:extLst>
              <a:ext uri="{28A0092B-C50C-407E-A947-70E740481C1C}">
                <a14:useLocalDpi xmlns:a14="http://schemas.microsoft.com/office/drawing/2010/main" xmlns="" val="0"/>
              </a:ext>
            </a:extLst>
          </a:blip>
          <a:srcRect/>
          <a:stretch>
            <a:fillRect/>
          </a:stretch>
        </p:blipFill>
        <p:spPr bwMode="auto">
          <a:xfrm>
            <a:off x="6747306" y="5313363"/>
            <a:ext cx="377895" cy="47621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29724" name="图片 10"/>
          <p:cNvPicPr>
            <a:picLocks noChangeAspect="1" noChangeArrowheads="1"/>
          </p:cNvPicPr>
          <p:nvPr/>
        </p:nvPicPr>
        <p:blipFill>
          <a:blip r:embed="rId7" cstate="print">
            <a:extLst>
              <a:ext uri="{28A0092B-C50C-407E-A947-70E740481C1C}">
                <a14:useLocalDpi xmlns:a14="http://schemas.microsoft.com/office/drawing/2010/main" xmlns="" val="0"/>
              </a:ext>
            </a:extLst>
          </a:blip>
          <a:srcRect/>
          <a:stretch>
            <a:fillRect/>
          </a:stretch>
        </p:blipFill>
        <p:spPr bwMode="auto">
          <a:xfrm>
            <a:off x="7660835" y="5325575"/>
            <a:ext cx="444940" cy="44568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9701" name="文本框 7"/>
          <p:cNvSpPr>
            <a:spLocks noChangeArrowheads="1"/>
          </p:cNvSpPr>
          <p:nvPr/>
        </p:nvSpPr>
        <p:spPr bwMode="auto">
          <a:xfrm>
            <a:off x="1938338" y="2241550"/>
            <a:ext cx="8531225" cy="10144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r>
              <a:rPr lang="zh-CN" altLang="en-US" sz="6000" b="1" dirty="0">
                <a:solidFill>
                  <a:schemeClr val="bg1"/>
                </a:solidFill>
                <a:latin typeface="微软雅黑" pitchFamily="34" charset="-122"/>
                <a:ea typeface="微软雅黑" pitchFamily="34" charset="-122"/>
                <a:sym typeface="Arial" pitchFamily="34" charset="0"/>
              </a:rPr>
              <a:t>谢谢观赏</a:t>
            </a:r>
            <a:r>
              <a:rPr lang="en-US" altLang="zh-CN" sz="6000" b="1" dirty="0">
                <a:solidFill>
                  <a:schemeClr val="accent4"/>
                </a:solidFill>
                <a:latin typeface="Arial Black" pitchFamily="34" charset="0"/>
                <a:ea typeface="微软雅黑" pitchFamily="34" charset="-122"/>
                <a:sym typeface="Arial" pitchFamily="34" charset="0"/>
              </a:rPr>
              <a:t>Thanks</a:t>
            </a:r>
            <a:r>
              <a:rPr lang="zh-CN" altLang="en-US" sz="6000" b="1" dirty="0">
                <a:solidFill>
                  <a:schemeClr val="bg1"/>
                </a:solidFill>
                <a:latin typeface="Arial Black" pitchFamily="34" charset="0"/>
                <a:ea typeface="微软雅黑" pitchFamily="34" charset="-122"/>
                <a:sym typeface="Arial" pitchFamily="34" charset="0"/>
              </a:rPr>
              <a:t>！！</a:t>
            </a:r>
          </a:p>
        </p:txBody>
      </p:sp>
      <p:sp>
        <p:nvSpPr>
          <p:cNvPr id="29708" name="任意多边形 4"/>
          <p:cNvSpPr>
            <a:spLocks noChangeArrowheads="1"/>
          </p:cNvSpPr>
          <p:nvPr/>
        </p:nvSpPr>
        <p:spPr bwMode="auto">
          <a:xfrm>
            <a:off x="9424988" y="4543425"/>
            <a:ext cx="2771775" cy="2039938"/>
          </a:xfrm>
          <a:custGeom>
            <a:avLst/>
            <a:gdLst>
              <a:gd name="T0" fmla="*/ 2773095 w 2771335"/>
              <a:gd name="T1" fmla="*/ 98497 h 2039815"/>
              <a:gd name="T2" fmla="*/ 0 w 2771335"/>
              <a:gd name="T3" fmla="*/ 2040307 h 2039815"/>
              <a:gd name="T4" fmla="*/ 1182438 w 2771335"/>
              <a:gd name="T5" fmla="*/ 0 h 2039815"/>
              <a:gd name="T6" fmla="*/ 84458 w 2771335"/>
              <a:gd name="T7" fmla="*/ 562843 h 2039815"/>
              <a:gd name="T8" fmla="*/ 0 60000 65536"/>
              <a:gd name="T9" fmla="*/ 0 60000 65536"/>
              <a:gd name="T10" fmla="*/ 0 60000 65536"/>
              <a:gd name="T11" fmla="*/ 0 60000 65536"/>
              <a:gd name="T12" fmla="*/ 0 w 2771335"/>
              <a:gd name="T13" fmla="*/ 0 h 2039815"/>
              <a:gd name="T14" fmla="*/ 2771335 w 2771335"/>
              <a:gd name="T15" fmla="*/ 2039815 h 2039815"/>
            </a:gdLst>
            <a:ahLst/>
            <a:cxnLst>
              <a:cxn ang="T8">
                <a:pos x="T0" y="T1"/>
              </a:cxn>
              <a:cxn ang="T9">
                <a:pos x="T2" y="T3"/>
              </a:cxn>
              <a:cxn ang="T10">
                <a:pos x="T4" y="T5"/>
              </a:cxn>
              <a:cxn ang="T11">
                <a:pos x="T6" y="T7"/>
              </a:cxn>
            </a:cxnLst>
            <a:rect l="T12" t="T13" r="T14" b="T15"/>
            <a:pathLst>
              <a:path w="2771335" h="2039815">
                <a:moveTo>
                  <a:pt x="2771335" y="98473"/>
                </a:moveTo>
                <a:lnTo>
                  <a:pt x="0" y="2039815"/>
                </a:lnTo>
                <a:lnTo>
                  <a:pt x="1181686" y="0"/>
                </a:lnTo>
                <a:lnTo>
                  <a:pt x="84406" y="562707"/>
                </a:lnTo>
              </a:path>
            </a:pathLst>
          </a:cu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p>
            <a:endParaRPr lang="zh-CN" altLang="en-US"/>
          </a:p>
        </p:txBody>
      </p:sp>
      <p:grpSp>
        <p:nvGrpSpPr>
          <p:cNvPr id="28" name="组合 27"/>
          <p:cNvGrpSpPr/>
          <p:nvPr/>
        </p:nvGrpSpPr>
        <p:grpSpPr>
          <a:xfrm>
            <a:off x="-12700" y="-26988"/>
            <a:ext cx="4318000" cy="6900863"/>
            <a:chOff x="-12700" y="-26988"/>
            <a:chExt cx="4318000" cy="6900863"/>
          </a:xfrm>
        </p:grpSpPr>
        <p:sp>
          <p:nvSpPr>
            <p:cNvPr id="29" name="任意多边形 26"/>
            <p:cNvSpPr>
              <a:spLocks noChangeArrowheads="1"/>
            </p:cNvSpPr>
            <p:nvPr/>
          </p:nvSpPr>
          <p:spPr bwMode="auto">
            <a:xfrm>
              <a:off x="-12700" y="0"/>
              <a:ext cx="2897188" cy="14288"/>
            </a:xfrm>
            <a:custGeom>
              <a:avLst/>
              <a:gdLst>
                <a:gd name="T0" fmla="*/ 0 w 2897945"/>
                <a:gd name="T1" fmla="*/ 0 h 14068"/>
                <a:gd name="T2" fmla="*/ 2894919 w 2897945"/>
                <a:gd name="T3" fmla="*/ 14968 h 14068"/>
                <a:gd name="T4" fmla="*/ 0 60000 65536"/>
                <a:gd name="T5" fmla="*/ 0 60000 65536"/>
                <a:gd name="T6" fmla="*/ 0 w 2897945"/>
                <a:gd name="T7" fmla="*/ 0 h 14068"/>
                <a:gd name="T8" fmla="*/ 2897945 w 2897945"/>
                <a:gd name="T9" fmla="*/ 14068 h 14068"/>
              </a:gdLst>
              <a:ahLst/>
              <a:cxnLst>
                <a:cxn ang="T4">
                  <a:pos x="T0" y="T1"/>
                </a:cxn>
                <a:cxn ang="T5">
                  <a:pos x="T2" y="T3"/>
                </a:cxn>
              </a:cxnLst>
              <a:rect l="T6" t="T7" r="T8" b="T9"/>
              <a:pathLst>
                <a:path w="2897945" h="14068">
                  <a:moveTo>
                    <a:pt x="0" y="0"/>
                  </a:moveTo>
                  <a:lnTo>
                    <a:pt x="2897945" y="14068"/>
                  </a:lnTo>
                </a:path>
              </a:pathLst>
            </a:cu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p>
              <a:endParaRPr lang="zh-CN" altLang="en-US"/>
            </a:p>
          </p:txBody>
        </p:sp>
        <p:sp>
          <p:nvSpPr>
            <p:cNvPr id="30" name="任意多边形 14335"/>
            <p:cNvSpPr>
              <a:spLocks noChangeArrowheads="1"/>
            </p:cNvSpPr>
            <p:nvPr/>
          </p:nvSpPr>
          <p:spPr bwMode="auto">
            <a:xfrm>
              <a:off x="-3175" y="-26988"/>
              <a:ext cx="1800225" cy="3108326"/>
            </a:xfrm>
            <a:custGeom>
              <a:avLst/>
              <a:gdLst>
                <a:gd name="T0" fmla="*/ 0 w 1800665"/>
                <a:gd name="T1" fmla="*/ 0 h 3108120"/>
                <a:gd name="T2" fmla="*/ 1798905 w 1800665"/>
                <a:gd name="T3" fmla="*/ 0 h 3108120"/>
                <a:gd name="T4" fmla="*/ 15312 w 1800665"/>
                <a:gd name="T5" fmla="*/ 3108944 h 3108120"/>
                <a:gd name="T6" fmla="*/ 0 w 1800665"/>
                <a:gd name="T7" fmla="*/ 0 h 3108120"/>
                <a:gd name="T8" fmla="*/ 0 60000 65536"/>
                <a:gd name="T9" fmla="*/ 0 60000 65536"/>
                <a:gd name="T10" fmla="*/ 0 60000 65536"/>
                <a:gd name="T11" fmla="*/ 0 60000 65536"/>
                <a:gd name="T12" fmla="*/ 0 w 1800665"/>
                <a:gd name="T13" fmla="*/ 0 h 3108120"/>
                <a:gd name="T14" fmla="*/ 1800665 w 1800665"/>
                <a:gd name="T15" fmla="*/ 3108120 h 3108120"/>
              </a:gdLst>
              <a:ahLst/>
              <a:cxnLst>
                <a:cxn ang="T8">
                  <a:pos x="T0" y="T1"/>
                </a:cxn>
                <a:cxn ang="T9">
                  <a:pos x="T2" y="T3"/>
                </a:cxn>
                <a:cxn ang="T10">
                  <a:pos x="T4" y="T5"/>
                </a:cxn>
                <a:cxn ang="T11">
                  <a:pos x="T6" y="T7"/>
                </a:cxn>
              </a:cxnLst>
              <a:rect l="T12" t="T13" r="T14" b="T15"/>
              <a:pathLst>
                <a:path w="1800665" h="3108120">
                  <a:moveTo>
                    <a:pt x="0" y="0"/>
                  </a:moveTo>
                  <a:lnTo>
                    <a:pt x="1800665" y="0"/>
                  </a:lnTo>
                  <a:lnTo>
                    <a:pt x="15328" y="3108120"/>
                  </a:lnTo>
                  <a:cubicBezTo>
                    <a:pt x="10219" y="2072080"/>
                    <a:pt x="5109" y="1036040"/>
                    <a:pt x="0" y="0"/>
                  </a:cubicBezTo>
                  <a:close/>
                </a:path>
              </a:pathLst>
            </a:custGeom>
            <a:gradFill rotWithShape="1">
              <a:gsLst>
                <a:gs pos="0">
                  <a:schemeClr val="tx1">
                    <a:lumMod val="95000"/>
                    <a:lumOff val="5000"/>
                  </a:schemeClr>
                </a:gs>
                <a:gs pos="43999">
                  <a:schemeClr val="accent4">
                    <a:lumMod val="60000"/>
                    <a:lumOff val="40000"/>
                  </a:schemeClr>
                </a:gs>
                <a:gs pos="100000">
                  <a:schemeClr val="accent4"/>
                </a:gs>
              </a:gsLst>
              <a:lin ang="0" scaled="1"/>
            </a:gradFill>
            <a:ln>
              <a:noFill/>
            </a:ln>
            <a:extLst/>
          </p:spPr>
          <p:txBody>
            <a:bodyPr anchor="ctr"/>
            <a:lstStyle/>
            <a:p>
              <a:endParaRPr lang="zh-CN" altLang="en-US"/>
            </a:p>
          </p:txBody>
        </p:sp>
        <p:sp>
          <p:nvSpPr>
            <p:cNvPr id="31" name="任意多边形 14338"/>
            <p:cNvSpPr>
              <a:spLocks noChangeArrowheads="1"/>
            </p:cNvSpPr>
            <p:nvPr/>
          </p:nvSpPr>
          <p:spPr bwMode="auto">
            <a:xfrm>
              <a:off x="0" y="4938713"/>
              <a:ext cx="4262438" cy="1898650"/>
            </a:xfrm>
            <a:custGeom>
              <a:avLst/>
              <a:gdLst>
                <a:gd name="T0" fmla="*/ 0 w 4262510"/>
                <a:gd name="T1" fmla="*/ 0 h 1899138"/>
                <a:gd name="T2" fmla="*/ 4262222 w 4262510"/>
                <a:gd name="T3" fmla="*/ 1897186 h 1899138"/>
                <a:gd name="T4" fmla="*/ 0 w 4262510"/>
                <a:gd name="T5" fmla="*/ 1897186 h 1899138"/>
                <a:gd name="T6" fmla="*/ 0 w 4262510"/>
                <a:gd name="T7" fmla="*/ 0 h 1899138"/>
                <a:gd name="T8" fmla="*/ 0 60000 65536"/>
                <a:gd name="T9" fmla="*/ 0 60000 65536"/>
                <a:gd name="T10" fmla="*/ 0 60000 65536"/>
                <a:gd name="T11" fmla="*/ 0 60000 65536"/>
                <a:gd name="T12" fmla="*/ 0 w 4262510"/>
                <a:gd name="T13" fmla="*/ 0 h 1899138"/>
                <a:gd name="T14" fmla="*/ 4262510 w 4262510"/>
                <a:gd name="T15" fmla="*/ 1899138 h 1899138"/>
              </a:gdLst>
              <a:ahLst/>
              <a:cxnLst>
                <a:cxn ang="T8">
                  <a:pos x="T0" y="T1"/>
                </a:cxn>
                <a:cxn ang="T9">
                  <a:pos x="T2" y="T3"/>
                </a:cxn>
                <a:cxn ang="T10">
                  <a:pos x="T4" y="T5"/>
                </a:cxn>
                <a:cxn ang="T11">
                  <a:pos x="T6" y="T7"/>
                </a:cxn>
              </a:cxnLst>
              <a:rect l="T12" t="T13" r="T14" b="T15"/>
              <a:pathLst>
                <a:path w="4262510" h="1899138">
                  <a:moveTo>
                    <a:pt x="0" y="0"/>
                  </a:moveTo>
                  <a:lnTo>
                    <a:pt x="4262510" y="1899138"/>
                  </a:lnTo>
                  <a:lnTo>
                    <a:pt x="0" y="1899138"/>
                  </a:lnTo>
                  <a:lnTo>
                    <a:pt x="0" y="0"/>
                  </a:lnTo>
                  <a:close/>
                </a:path>
              </a:pathLst>
            </a:custGeom>
            <a:gradFill rotWithShape="1">
              <a:gsLst>
                <a:gs pos="0">
                  <a:schemeClr val="tx1">
                    <a:lumMod val="95000"/>
                    <a:lumOff val="5000"/>
                  </a:schemeClr>
                </a:gs>
                <a:gs pos="50000">
                  <a:schemeClr val="accent4"/>
                </a:gs>
                <a:gs pos="100000">
                  <a:schemeClr val="accent3">
                    <a:lumMod val="50000"/>
                  </a:schemeClr>
                </a:gs>
              </a:gsLst>
              <a:lin ang="18900000" scaled="1"/>
            </a:gradFill>
            <a:ln>
              <a:noFill/>
            </a:ln>
            <a:extLst/>
          </p:spPr>
          <p:txBody>
            <a:bodyPr anchor="ctr"/>
            <a:lstStyle/>
            <a:p>
              <a:endParaRPr lang="zh-CN" altLang="en-US"/>
            </a:p>
          </p:txBody>
        </p:sp>
        <p:sp>
          <p:nvSpPr>
            <p:cNvPr id="32" name="任意多边形 14337"/>
            <p:cNvSpPr>
              <a:spLocks noChangeArrowheads="1"/>
            </p:cNvSpPr>
            <p:nvPr/>
          </p:nvSpPr>
          <p:spPr bwMode="auto">
            <a:xfrm>
              <a:off x="-12700" y="1387475"/>
              <a:ext cx="1827213" cy="5486400"/>
            </a:xfrm>
            <a:custGeom>
              <a:avLst/>
              <a:gdLst>
                <a:gd name="T0" fmla="*/ 0 w 1828800"/>
                <a:gd name="T1" fmla="*/ 0 h 5486400"/>
                <a:gd name="T2" fmla="*/ 1822460 w 1828800"/>
                <a:gd name="T3" fmla="*/ 3348110 h 5486400"/>
                <a:gd name="T4" fmla="*/ 490662 w 1828800"/>
                <a:gd name="T5" fmla="*/ 5458264 h 5486400"/>
                <a:gd name="T6" fmla="*/ 28039 w 1828800"/>
                <a:gd name="T7" fmla="*/ 5486400 h 5486400"/>
                <a:gd name="T8" fmla="*/ 0 w 1828800"/>
                <a:gd name="T9" fmla="*/ 0 h 5486400"/>
                <a:gd name="T10" fmla="*/ 0 60000 65536"/>
                <a:gd name="T11" fmla="*/ 0 60000 65536"/>
                <a:gd name="T12" fmla="*/ 0 60000 65536"/>
                <a:gd name="T13" fmla="*/ 0 60000 65536"/>
                <a:gd name="T14" fmla="*/ 0 60000 65536"/>
                <a:gd name="T15" fmla="*/ 0 w 1828800"/>
                <a:gd name="T16" fmla="*/ 0 h 5486400"/>
                <a:gd name="T17" fmla="*/ 1828800 w 1828800"/>
                <a:gd name="T18" fmla="*/ 5486400 h 5486400"/>
              </a:gdLst>
              <a:ahLst/>
              <a:cxnLst>
                <a:cxn ang="T10">
                  <a:pos x="T0" y="T1"/>
                </a:cxn>
                <a:cxn ang="T11">
                  <a:pos x="T2" y="T3"/>
                </a:cxn>
                <a:cxn ang="T12">
                  <a:pos x="T4" y="T5"/>
                </a:cxn>
                <a:cxn ang="T13">
                  <a:pos x="T6" y="T7"/>
                </a:cxn>
                <a:cxn ang="T14">
                  <a:pos x="T8" y="T9"/>
                </a:cxn>
              </a:cxnLst>
              <a:rect l="T15" t="T16" r="T17" b="T18"/>
              <a:pathLst>
                <a:path w="1828800" h="5486400">
                  <a:moveTo>
                    <a:pt x="0" y="0"/>
                  </a:moveTo>
                  <a:lnTo>
                    <a:pt x="1828800" y="3348110"/>
                  </a:lnTo>
                  <a:lnTo>
                    <a:pt x="492369" y="5458264"/>
                  </a:lnTo>
                  <a:lnTo>
                    <a:pt x="28135" y="5486400"/>
                  </a:lnTo>
                  <a:lnTo>
                    <a:pt x="0" y="0"/>
                  </a:lnTo>
                  <a:close/>
                </a:path>
              </a:pathLst>
            </a:custGeom>
            <a:gradFill rotWithShape="1">
              <a:gsLst>
                <a:gs pos="0">
                  <a:schemeClr val="tx1">
                    <a:lumMod val="95000"/>
                    <a:lumOff val="5000"/>
                  </a:schemeClr>
                </a:gs>
                <a:gs pos="50000">
                  <a:schemeClr val="accent3">
                    <a:lumMod val="75000"/>
                  </a:schemeClr>
                </a:gs>
                <a:gs pos="100000">
                  <a:schemeClr val="accent4"/>
                </a:gs>
              </a:gsLst>
              <a:lin ang="18900000" scaled="1"/>
            </a:gradFill>
            <a:ln>
              <a:noFill/>
            </a:ln>
            <a:extLst/>
          </p:spPr>
          <p:txBody>
            <a:bodyPr anchor="ctr"/>
            <a:lstStyle/>
            <a:p>
              <a:endParaRPr lang="zh-CN" altLang="en-US"/>
            </a:p>
          </p:txBody>
        </p:sp>
        <p:sp>
          <p:nvSpPr>
            <p:cNvPr id="33" name="任意多边形 12"/>
            <p:cNvSpPr>
              <a:spLocks noChangeArrowheads="1"/>
            </p:cNvSpPr>
            <p:nvPr/>
          </p:nvSpPr>
          <p:spPr bwMode="auto">
            <a:xfrm>
              <a:off x="463550" y="0"/>
              <a:ext cx="1322388" cy="2292350"/>
            </a:xfrm>
            <a:custGeom>
              <a:avLst/>
              <a:gdLst>
                <a:gd name="T0" fmla="*/ 1322463 w 1322363"/>
                <a:gd name="T1" fmla="*/ 0 h 2293034"/>
                <a:gd name="T2" fmla="*/ 0 w 1322363"/>
                <a:gd name="T3" fmla="*/ 2290299 h 2293034"/>
                <a:gd name="T4" fmla="*/ 703436 w 1322363"/>
                <a:gd name="T5" fmla="*/ 1995228 h 2293034"/>
                <a:gd name="T6" fmla="*/ 1322463 w 1322363"/>
                <a:gd name="T7" fmla="*/ 0 h 2293034"/>
                <a:gd name="T8" fmla="*/ 0 60000 65536"/>
                <a:gd name="T9" fmla="*/ 0 60000 65536"/>
                <a:gd name="T10" fmla="*/ 0 60000 65536"/>
                <a:gd name="T11" fmla="*/ 0 60000 65536"/>
                <a:gd name="T12" fmla="*/ 0 w 1322363"/>
                <a:gd name="T13" fmla="*/ 0 h 2293034"/>
                <a:gd name="T14" fmla="*/ 1322363 w 1322363"/>
                <a:gd name="T15" fmla="*/ 2293034 h 2293034"/>
              </a:gdLst>
              <a:ahLst/>
              <a:cxnLst>
                <a:cxn ang="T8">
                  <a:pos x="T0" y="T1"/>
                </a:cxn>
                <a:cxn ang="T9">
                  <a:pos x="T2" y="T3"/>
                </a:cxn>
                <a:cxn ang="T10">
                  <a:pos x="T4" y="T5"/>
                </a:cxn>
                <a:cxn ang="T11">
                  <a:pos x="T6" y="T7"/>
                </a:cxn>
              </a:cxnLst>
              <a:rect l="T12" t="T13" r="T14" b="T15"/>
              <a:pathLst>
                <a:path w="1322363" h="2293034">
                  <a:moveTo>
                    <a:pt x="1322363" y="0"/>
                  </a:moveTo>
                  <a:lnTo>
                    <a:pt x="0" y="2293034"/>
                  </a:lnTo>
                  <a:lnTo>
                    <a:pt x="703384" y="1997612"/>
                  </a:lnTo>
                  <a:lnTo>
                    <a:pt x="1322363" y="0"/>
                  </a:lnTo>
                  <a:close/>
                </a:path>
              </a:pathLst>
            </a:custGeom>
            <a:solidFill>
              <a:srgbClr val="0D0D0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nchor="ctr"/>
            <a:lstStyle/>
            <a:p>
              <a:endParaRPr lang="zh-CN" altLang="en-US"/>
            </a:p>
          </p:txBody>
        </p:sp>
        <p:sp>
          <p:nvSpPr>
            <p:cNvPr id="34" name="任意多边形 13"/>
            <p:cNvSpPr>
              <a:spLocks noChangeArrowheads="1"/>
            </p:cNvSpPr>
            <p:nvPr/>
          </p:nvSpPr>
          <p:spPr bwMode="auto">
            <a:xfrm>
              <a:off x="463550" y="1952625"/>
              <a:ext cx="1322388" cy="2774950"/>
            </a:xfrm>
            <a:custGeom>
              <a:avLst/>
              <a:gdLst>
                <a:gd name="T0" fmla="*/ 0 w 1336431"/>
                <a:gd name="T1" fmla="*/ 331937 h 2757268"/>
                <a:gd name="T2" fmla="*/ 701254 w 1336431"/>
                <a:gd name="T3" fmla="*/ 0 h 2757268"/>
                <a:gd name="T4" fmla="*/ 1281139 w 1336431"/>
                <a:gd name="T5" fmla="*/ 2828676 h 2757268"/>
                <a:gd name="T6" fmla="*/ 0 w 1336431"/>
                <a:gd name="T7" fmla="*/ 331937 h 2757268"/>
                <a:gd name="T8" fmla="*/ 0 60000 65536"/>
                <a:gd name="T9" fmla="*/ 0 60000 65536"/>
                <a:gd name="T10" fmla="*/ 0 60000 65536"/>
                <a:gd name="T11" fmla="*/ 0 60000 65536"/>
                <a:gd name="T12" fmla="*/ 0 w 1336431"/>
                <a:gd name="T13" fmla="*/ 0 h 2757268"/>
                <a:gd name="T14" fmla="*/ 1336431 w 1336431"/>
                <a:gd name="T15" fmla="*/ 2757268 h 2757268"/>
              </a:gdLst>
              <a:ahLst/>
              <a:cxnLst>
                <a:cxn ang="T8">
                  <a:pos x="T0" y="T1"/>
                </a:cxn>
                <a:cxn ang="T9">
                  <a:pos x="T2" y="T3"/>
                </a:cxn>
                <a:cxn ang="T10">
                  <a:pos x="T4" y="T5"/>
                </a:cxn>
                <a:cxn ang="T11">
                  <a:pos x="T6" y="T7"/>
                </a:cxn>
              </a:cxnLst>
              <a:rect l="T12" t="T13" r="T14" b="T15"/>
              <a:pathLst>
                <a:path w="1336431" h="2757268">
                  <a:moveTo>
                    <a:pt x="0" y="323557"/>
                  </a:moveTo>
                  <a:lnTo>
                    <a:pt x="731520" y="0"/>
                  </a:lnTo>
                  <a:lnTo>
                    <a:pt x="1336431" y="2757268"/>
                  </a:lnTo>
                  <a:lnTo>
                    <a:pt x="0" y="323557"/>
                  </a:lnTo>
                  <a:close/>
                </a:path>
              </a:pathLst>
            </a:custGeom>
            <a:solidFill>
              <a:srgbClr val="161616"/>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nchor="ctr"/>
            <a:lstStyle/>
            <a:p>
              <a:endParaRPr lang="zh-CN" altLang="en-US"/>
            </a:p>
          </p:txBody>
        </p:sp>
        <p:sp>
          <p:nvSpPr>
            <p:cNvPr id="35" name="任意多边形 14"/>
            <p:cNvSpPr>
              <a:spLocks noChangeArrowheads="1"/>
            </p:cNvSpPr>
            <p:nvPr/>
          </p:nvSpPr>
          <p:spPr bwMode="auto">
            <a:xfrm>
              <a:off x="1308100" y="4768850"/>
              <a:ext cx="492125" cy="746125"/>
            </a:xfrm>
            <a:custGeom>
              <a:avLst/>
              <a:gdLst>
                <a:gd name="T0" fmla="*/ 491390 w 492370"/>
                <a:gd name="T1" fmla="*/ 0 h 745587"/>
                <a:gd name="T2" fmla="*/ 350993 w 492370"/>
                <a:gd name="T3" fmla="*/ 691308 h 745587"/>
                <a:gd name="T4" fmla="*/ 0 w 492370"/>
                <a:gd name="T5" fmla="*/ 747741 h 745587"/>
                <a:gd name="T6" fmla="*/ 491390 w 492370"/>
                <a:gd name="T7" fmla="*/ 0 h 745587"/>
                <a:gd name="T8" fmla="*/ 0 60000 65536"/>
                <a:gd name="T9" fmla="*/ 0 60000 65536"/>
                <a:gd name="T10" fmla="*/ 0 60000 65536"/>
                <a:gd name="T11" fmla="*/ 0 60000 65536"/>
                <a:gd name="T12" fmla="*/ 0 w 492370"/>
                <a:gd name="T13" fmla="*/ 0 h 745587"/>
                <a:gd name="T14" fmla="*/ 492370 w 492370"/>
                <a:gd name="T15" fmla="*/ 745587 h 745587"/>
              </a:gdLst>
              <a:ahLst/>
              <a:cxnLst>
                <a:cxn ang="T8">
                  <a:pos x="T0" y="T1"/>
                </a:cxn>
                <a:cxn ang="T9">
                  <a:pos x="T2" y="T3"/>
                </a:cxn>
                <a:cxn ang="T10">
                  <a:pos x="T4" y="T5"/>
                </a:cxn>
                <a:cxn ang="T11">
                  <a:pos x="T6" y="T7"/>
                </a:cxn>
              </a:cxnLst>
              <a:rect l="T12" t="T13" r="T14" b="T15"/>
              <a:pathLst>
                <a:path w="492370" h="745587">
                  <a:moveTo>
                    <a:pt x="492370" y="0"/>
                  </a:moveTo>
                  <a:lnTo>
                    <a:pt x="351693" y="689317"/>
                  </a:lnTo>
                  <a:lnTo>
                    <a:pt x="0" y="745587"/>
                  </a:lnTo>
                  <a:lnTo>
                    <a:pt x="492370" y="0"/>
                  </a:lnTo>
                  <a:close/>
                </a:path>
              </a:pathLst>
            </a:custGeom>
            <a:solidFill>
              <a:srgbClr val="0D0D0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nchor="ctr"/>
            <a:lstStyle/>
            <a:p>
              <a:endParaRPr lang="zh-CN" altLang="en-US"/>
            </a:p>
          </p:txBody>
        </p:sp>
        <p:sp>
          <p:nvSpPr>
            <p:cNvPr id="36" name="任意多边形 15"/>
            <p:cNvSpPr>
              <a:spLocks noChangeArrowheads="1"/>
            </p:cNvSpPr>
            <p:nvPr/>
          </p:nvSpPr>
          <p:spPr bwMode="auto">
            <a:xfrm>
              <a:off x="1308100" y="5445125"/>
              <a:ext cx="2997200" cy="1392238"/>
            </a:xfrm>
            <a:custGeom>
              <a:avLst/>
              <a:gdLst>
                <a:gd name="T0" fmla="*/ 352061 w 2996419"/>
                <a:gd name="T1" fmla="*/ 0 h 1392701"/>
                <a:gd name="T2" fmla="*/ 0 w 2996419"/>
                <a:gd name="T3" fmla="*/ 70246 h 1392701"/>
                <a:gd name="T4" fmla="*/ 2999545 w 2996419"/>
                <a:gd name="T5" fmla="*/ 1390849 h 1392701"/>
                <a:gd name="T6" fmla="*/ 352061 w 2996419"/>
                <a:gd name="T7" fmla="*/ 0 h 1392701"/>
                <a:gd name="T8" fmla="*/ 0 60000 65536"/>
                <a:gd name="T9" fmla="*/ 0 60000 65536"/>
                <a:gd name="T10" fmla="*/ 0 60000 65536"/>
                <a:gd name="T11" fmla="*/ 0 60000 65536"/>
                <a:gd name="T12" fmla="*/ 0 w 2996419"/>
                <a:gd name="T13" fmla="*/ 0 h 1392701"/>
                <a:gd name="T14" fmla="*/ 2996419 w 2996419"/>
                <a:gd name="T15" fmla="*/ 1392701 h 1392701"/>
              </a:gdLst>
              <a:ahLst/>
              <a:cxnLst>
                <a:cxn ang="T8">
                  <a:pos x="T0" y="T1"/>
                </a:cxn>
                <a:cxn ang="T9">
                  <a:pos x="T2" y="T3"/>
                </a:cxn>
                <a:cxn ang="T10">
                  <a:pos x="T4" y="T5"/>
                </a:cxn>
                <a:cxn ang="T11">
                  <a:pos x="T6" y="T7"/>
                </a:cxn>
              </a:cxnLst>
              <a:rect l="T12" t="T13" r="T14" b="T15"/>
              <a:pathLst>
                <a:path w="2996419" h="1392701">
                  <a:moveTo>
                    <a:pt x="351693" y="0"/>
                  </a:moveTo>
                  <a:lnTo>
                    <a:pt x="0" y="70338"/>
                  </a:lnTo>
                  <a:lnTo>
                    <a:pt x="2996419" y="1392701"/>
                  </a:lnTo>
                  <a:lnTo>
                    <a:pt x="351693" y="0"/>
                  </a:lnTo>
                  <a:close/>
                </a:path>
              </a:pathLst>
            </a:custGeom>
            <a:solidFill>
              <a:srgbClr val="161616"/>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nchor="ctr"/>
            <a:lstStyle/>
            <a:p>
              <a:endParaRPr lang="zh-CN" altLang="en-US"/>
            </a:p>
          </p:txBody>
        </p:sp>
      </p:grpSp>
      <p:grpSp>
        <p:nvGrpSpPr>
          <p:cNvPr id="37" name="组合 36"/>
          <p:cNvGrpSpPr/>
          <p:nvPr/>
        </p:nvGrpSpPr>
        <p:grpSpPr>
          <a:xfrm>
            <a:off x="6457950" y="-6350"/>
            <a:ext cx="5754688" cy="6853238"/>
            <a:chOff x="6457950" y="-6350"/>
            <a:chExt cx="5754688" cy="6853238"/>
          </a:xfrm>
        </p:grpSpPr>
        <p:sp>
          <p:nvSpPr>
            <p:cNvPr id="38" name="任意多边形 20"/>
            <p:cNvSpPr>
              <a:spLocks noChangeArrowheads="1"/>
            </p:cNvSpPr>
            <p:nvPr/>
          </p:nvSpPr>
          <p:spPr bwMode="auto">
            <a:xfrm>
              <a:off x="10136188" y="223838"/>
              <a:ext cx="2060575" cy="5546725"/>
            </a:xfrm>
            <a:custGeom>
              <a:avLst/>
              <a:gdLst>
                <a:gd name="T0" fmla="*/ 2752519 w 1871003"/>
                <a:gd name="T1" fmla="*/ 0 h 4276578"/>
                <a:gd name="T2" fmla="*/ 0 w 1871003"/>
                <a:gd name="T3" fmla="*/ 7245282 h 4276578"/>
                <a:gd name="T4" fmla="*/ 2731823 w 1871003"/>
                <a:gd name="T5" fmla="*/ 12102008 h 4276578"/>
                <a:gd name="T6" fmla="*/ 2752519 w 1871003"/>
                <a:gd name="T7" fmla="*/ 0 h 4276578"/>
                <a:gd name="T8" fmla="*/ 0 60000 65536"/>
                <a:gd name="T9" fmla="*/ 0 60000 65536"/>
                <a:gd name="T10" fmla="*/ 0 60000 65536"/>
                <a:gd name="T11" fmla="*/ 0 60000 65536"/>
                <a:gd name="T12" fmla="*/ 0 w 1871003"/>
                <a:gd name="T13" fmla="*/ 0 h 4276578"/>
                <a:gd name="T14" fmla="*/ 1871003 w 1871003"/>
                <a:gd name="T15" fmla="*/ 4276578 h 4276578"/>
              </a:gdLst>
              <a:ahLst/>
              <a:cxnLst>
                <a:cxn ang="T8">
                  <a:pos x="T0" y="T1"/>
                </a:cxn>
                <a:cxn ang="T9">
                  <a:pos x="T2" y="T3"/>
                </a:cxn>
                <a:cxn ang="T10">
                  <a:pos x="T4" y="T5"/>
                </a:cxn>
                <a:cxn ang="T11">
                  <a:pos x="T6" y="T7"/>
                </a:cxn>
              </a:cxnLst>
              <a:rect l="T12" t="T13" r="T14" b="T15"/>
              <a:pathLst>
                <a:path w="1871003" h="4276578">
                  <a:moveTo>
                    <a:pt x="1871003" y="0"/>
                  </a:moveTo>
                  <a:lnTo>
                    <a:pt x="0" y="2560320"/>
                  </a:lnTo>
                  <a:lnTo>
                    <a:pt x="1856935" y="4276578"/>
                  </a:lnTo>
                  <a:cubicBezTo>
                    <a:pt x="1861624" y="2851052"/>
                    <a:pt x="1866314" y="1425526"/>
                    <a:pt x="1871003" y="0"/>
                  </a:cubicBezTo>
                  <a:close/>
                </a:path>
              </a:pathLst>
            </a:custGeom>
            <a:gradFill rotWithShape="1">
              <a:gsLst>
                <a:gs pos="0">
                  <a:schemeClr val="tx1">
                    <a:lumMod val="95000"/>
                    <a:lumOff val="5000"/>
                  </a:schemeClr>
                </a:gs>
                <a:gs pos="50000">
                  <a:schemeClr val="accent3">
                    <a:lumMod val="75000"/>
                  </a:schemeClr>
                </a:gs>
                <a:gs pos="100000">
                  <a:schemeClr val="accent4"/>
                </a:gs>
              </a:gsLst>
              <a:lin ang="18900000" scaled="1"/>
            </a:gradFill>
            <a:ln>
              <a:noFill/>
            </a:ln>
            <a:extLst/>
          </p:spPr>
          <p:txBody>
            <a:bodyPr anchor="ctr"/>
            <a:lstStyle/>
            <a:p>
              <a:endParaRPr lang="zh-CN" altLang="en-US"/>
            </a:p>
          </p:txBody>
        </p:sp>
        <p:sp>
          <p:nvSpPr>
            <p:cNvPr id="39" name="任意多边形 3"/>
            <p:cNvSpPr>
              <a:spLocks noChangeArrowheads="1"/>
            </p:cNvSpPr>
            <p:nvPr/>
          </p:nvSpPr>
          <p:spPr bwMode="auto">
            <a:xfrm>
              <a:off x="6457950" y="11113"/>
              <a:ext cx="5734050" cy="2208212"/>
            </a:xfrm>
            <a:custGeom>
              <a:avLst/>
              <a:gdLst>
                <a:gd name="T0" fmla="*/ 5849617 w 5852160"/>
                <a:gd name="T1" fmla="*/ 0 h 2208628"/>
                <a:gd name="T2" fmla="*/ 0 w 5852160"/>
                <a:gd name="T3" fmla="*/ 0 h 2208628"/>
                <a:gd name="T4" fmla="*/ 5849617 w 5852160"/>
                <a:gd name="T5" fmla="*/ 2206964 h 2208628"/>
                <a:gd name="T6" fmla="*/ 5849617 w 5852160"/>
                <a:gd name="T7" fmla="*/ 0 h 2208628"/>
                <a:gd name="T8" fmla="*/ 0 60000 65536"/>
                <a:gd name="T9" fmla="*/ 0 60000 65536"/>
                <a:gd name="T10" fmla="*/ 0 60000 65536"/>
                <a:gd name="T11" fmla="*/ 0 60000 65536"/>
                <a:gd name="T12" fmla="*/ 0 w 5852160"/>
                <a:gd name="T13" fmla="*/ 0 h 2208628"/>
                <a:gd name="T14" fmla="*/ 5852160 w 5852160"/>
                <a:gd name="T15" fmla="*/ 2208628 h 2208628"/>
              </a:gdLst>
              <a:ahLst/>
              <a:cxnLst>
                <a:cxn ang="T8">
                  <a:pos x="T0" y="T1"/>
                </a:cxn>
                <a:cxn ang="T9">
                  <a:pos x="T2" y="T3"/>
                </a:cxn>
                <a:cxn ang="T10">
                  <a:pos x="T4" y="T5"/>
                </a:cxn>
                <a:cxn ang="T11">
                  <a:pos x="T6" y="T7"/>
                </a:cxn>
              </a:cxnLst>
              <a:rect l="T12" t="T13" r="T14" b="T15"/>
              <a:pathLst>
                <a:path w="5852160" h="2208628">
                  <a:moveTo>
                    <a:pt x="5852160" y="0"/>
                  </a:moveTo>
                  <a:lnTo>
                    <a:pt x="0" y="0"/>
                  </a:lnTo>
                  <a:lnTo>
                    <a:pt x="5852160" y="2208628"/>
                  </a:lnTo>
                  <a:lnTo>
                    <a:pt x="5852160" y="0"/>
                  </a:lnTo>
                  <a:close/>
                </a:path>
              </a:pathLst>
            </a:custGeom>
            <a:gradFill rotWithShape="1">
              <a:gsLst>
                <a:gs pos="0">
                  <a:schemeClr val="tx1">
                    <a:lumMod val="95000"/>
                    <a:lumOff val="5000"/>
                  </a:schemeClr>
                </a:gs>
                <a:gs pos="50000">
                  <a:schemeClr val="accent4">
                    <a:lumMod val="60000"/>
                    <a:lumOff val="40000"/>
                  </a:schemeClr>
                </a:gs>
                <a:gs pos="100000">
                  <a:schemeClr val="accent4">
                    <a:lumMod val="75000"/>
                  </a:schemeClr>
                </a:gs>
              </a:gsLst>
              <a:lin ang="18900000" scaled="1"/>
            </a:gradFill>
            <a:ln>
              <a:noFill/>
            </a:ln>
            <a:extLst/>
          </p:spPr>
          <p:txBody>
            <a:bodyPr anchor="ctr"/>
            <a:lstStyle/>
            <a:p>
              <a:endParaRPr lang="zh-CN" altLang="en-US"/>
            </a:p>
          </p:txBody>
        </p:sp>
        <p:sp>
          <p:nvSpPr>
            <p:cNvPr id="40" name="任意多边形 4"/>
            <p:cNvSpPr>
              <a:spLocks noChangeArrowheads="1"/>
            </p:cNvSpPr>
            <p:nvPr/>
          </p:nvSpPr>
          <p:spPr bwMode="auto">
            <a:xfrm>
              <a:off x="9424988" y="4543425"/>
              <a:ext cx="2771775" cy="2039938"/>
            </a:xfrm>
            <a:custGeom>
              <a:avLst/>
              <a:gdLst>
                <a:gd name="T0" fmla="*/ 2773095 w 2771335"/>
                <a:gd name="T1" fmla="*/ 98497 h 2039815"/>
                <a:gd name="T2" fmla="*/ 0 w 2771335"/>
                <a:gd name="T3" fmla="*/ 2040307 h 2039815"/>
                <a:gd name="T4" fmla="*/ 1182438 w 2771335"/>
                <a:gd name="T5" fmla="*/ 0 h 2039815"/>
                <a:gd name="T6" fmla="*/ 84458 w 2771335"/>
                <a:gd name="T7" fmla="*/ 562843 h 2039815"/>
                <a:gd name="T8" fmla="*/ 0 60000 65536"/>
                <a:gd name="T9" fmla="*/ 0 60000 65536"/>
                <a:gd name="T10" fmla="*/ 0 60000 65536"/>
                <a:gd name="T11" fmla="*/ 0 60000 65536"/>
                <a:gd name="T12" fmla="*/ 0 w 2771335"/>
                <a:gd name="T13" fmla="*/ 0 h 2039815"/>
                <a:gd name="T14" fmla="*/ 2771335 w 2771335"/>
                <a:gd name="T15" fmla="*/ 2039815 h 2039815"/>
              </a:gdLst>
              <a:ahLst/>
              <a:cxnLst>
                <a:cxn ang="T8">
                  <a:pos x="T0" y="T1"/>
                </a:cxn>
                <a:cxn ang="T9">
                  <a:pos x="T2" y="T3"/>
                </a:cxn>
                <a:cxn ang="T10">
                  <a:pos x="T4" y="T5"/>
                </a:cxn>
                <a:cxn ang="T11">
                  <a:pos x="T6" y="T7"/>
                </a:cxn>
              </a:cxnLst>
              <a:rect l="T12" t="T13" r="T14" b="T15"/>
              <a:pathLst>
                <a:path w="2771335" h="2039815">
                  <a:moveTo>
                    <a:pt x="2771335" y="98473"/>
                  </a:moveTo>
                  <a:lnTo>
                    <a:pt x="0" y="2039815"/>
                  </a:lnTo>
                  <a:lnTo>
                    <a:pt x="1181686" y="0"/>
                  </a:lnTo>
                  <a:lnTo>
                    <a:pt x="84406" y="562707"/>
                  </a:lnTo>
                </a:path>
              </a:pathLst>
            </a:cu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p>
              <a:endParaRPr lang="zh-CN" altLang="en-US"/>
            </a:p>
          </p:txBody>
        </p:sp>
        <p:sp>
          <p:nvSpPr>
            <p:cNvPr id="41" name="任意多边形 5"/>
            <p:cNvSpPr>
              <a:spLocks noChangeArrowheads="1"/>
            </p:cNvSpPr>
            <p:nvPr/>
          </p:nvSpPr>
          <p:spPr bwMode="auto">
            <a:xfrm>
              <a:off x="10367963" y="4530725"/>
              <a:ext cx="1828800" cy="2292350"/>
            </a:xfrm>
            <a:custGeom>
              <a:avLst/>
              <a:gdLst>
                <a:gd name="T0" fmla="*/ 1800665 w 1828800"/>
                <a:gd name="T1" fmla="*/ 266966 h 2293034"/>
                <a:gd name="T2" fmla="*/ 1800665 w 1828800"/>
                <a:gd name="T3" fmla="*/ 168612 h 2293034"/>
                <a:gd name="T4" fmla="*/ 0 w 1828800"/>
                <a:gd name="T5" fmla="*/ 2290299 h 2293034"/>
                <a:gd name="T6" fmla="*/ 1828800 w 1828800"/>
                <a:gd name="T7" fmla="*/ 2276247 h 2293034"/>
                <a:gd name="T8" fmla="*/ 1645920 w 1828800"/>
                <a:gd name="T9" fmla="*/ 0 h 2293034"/>
                <a:gd name="T10" fmla="*/ 0 60000 65536"/>
                <a:gd name="T11" fmla="*/ 0 60000 65536"/>
                <a:gd name="T12" fmla="*/ 0 60000 65536"/>
                <a:gd name="T13" fmla="*/ 0 60000 65536"/>
                <a:gd name="T14" fmla="*/ 0 60000 65536"/>
                <a:gd name="T15" fmla="*/ 0 w 1828800"/>
                <a:gd name="T16" fmla="*/ 0 h 2293034"/>
                <a:gd name="T17" fmla="*/ 1828800 w 1828800"/>
                <a:gd name="T18" fmla="*/ 2293034 h 2293034"/>
              </a:gdLst>
              <a:ahLst/>
              <a:cxnLst>
                <a:cxn ang="T10">
                  <a:pos x="T0" y="T1"/>
                </a:cxn>
                <a:cxn ang="T11">
                  <a:pos x="T2" y="T3"/>
                </a:cxn>
                <a:cxn ang="T12">
                  <a:pos x="T4" y="T5"/>
                </a:cxn>
                <a:cxn ang="T13">
                  <a:pos x="T6" y="T7"/>
                </a:cxn>
                <a:cxn ang="T14">
                  <a:pos x="T8" y="T9"/>
                </a:cxn>
              </a:cxnLst>
              <a:rect l="T15" t="T16" r="T17" b="T18"/>
              <a:pathLst>
                <a:path w="1828800" h="2293034">
                  <a:moveTo>
                    <a:pt x="1800665" y="267286"/>
                  </a:moveTo>
                  <a:lnTo>
                    <a:pt x="1800665" y="168812"/>
                  </a:lnTo>
                  <a:lnTo>
                    <a:pt x="0" y="2293034"/>
                  </a:lnTo>
                  <a:lnTo>
                    <a:pt x="1828800" y="2278966"/>
                  </a:lnTo>
                  <a:lnTo>
                    <a:pt x="1645920" y="0"/>
                  </a:lnTo>
                </a:path>
              </a:pathLst>
            </a:cu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p>
              <a:endParaRPr lang="zh-CN" altLang="en-US"/>
            </a:p>
          </p:txBody>
        </p:sp>
        <p:sp>
          <p:nvSpPr>
            <p:cNvPr id="42" name="任意多边形 24"/>
            <p:cNvSpPr>
              <a:spLocks noChangeArrowheads="1"/>
            </p:cNvSpPr>
            <p:nvPr/>
          </p:nvSpPr>
          <p:spPr bwMode="auto">
            <a:xfrm rot="10800000">
              <a:off x="10410825" y="3738563"/>
              <a:ext cx="1801813" cy="3108325"/>
            </a:xfrm>
            <a:custGeom>
              <a:avLst/>
              <a:gdLst>
                <a:gd name="T0" fmla="*/ 0 w 1800665"/>
                <a:gd name="T1" fmla="*/ 0 h 3108120"/>
                <a:gd name="T2" fmla="*/ 1805261 w 1800665"/>
                <a:gd name="T3" fmla="*/ 0 h 3108120"/>
                <a:gd name="T4" fmla="*/ 15368 w 1800665"/>
                <a:gd name="T5" fmla="*/ 3108939 h 3108120"/>
                <a:gd name="T6" fmla="*/ 0 w 1800665"/>
                <a:gd name="T7" fmla="*/ 0 h 3108120"/>
                <a:gd name="T8" fmla="*/ 0 60000 65536"/>
                <a:gd name="T9" fmla="*/ 0 60000 65536"/>
                <a:gd name="T10" fmla="*/ 0 60000 65536"/>
                <a:gd name="T11" fmla="*/ 0 60000 65536"/>
                <a:gd name="T12" fmla="*/ 0 w 1800665"/>
                <a:gd name="T13" fmla="*/ 0 h 3108120"/>
                <a:gd name="T14" fmla="*/ 1800665 w 1800665"/>
                <a:gd name="T15" fmla="*/ 3108120 h 3108120"/>
              </a:gdLst>
              <a:ahLst/>
              <a:cxnLst>
                <a:cxn ang="T8">
                  <a:pos x="T0" y="T1"/>
                </a:cxn>
                <a:cxn ang="T9">
                  <a:pos x="T2" y="T3"/>
                </a:cxn>
                <a:cxn ang="T10">
                  <a:pos x="T4" y="T5"/>
                </a:cxn>
                <a:cxn ang="T11">
                  <a:pos x="T6" y="T7"/>
                </a:cxn>
              </a:cxnLst>
              <a:rect l="T12" t="T13" r="T14" b="T15"/>
              <a:pathLst>
                <a:path w="1800665" h="3108120">
                  <a:moveTo>
                    <a:pt x="0" y="0"/>
                  </a:moveTo>
                  <a:lnTo>
                    <a:pt x="1800665" y="0"/>
                  </a:lnTo>
                  <a:lnTo>
                    <a:pt x="15328" y="3108120"/>
                  </a:lnTo>
                  <a:cubicBezTo>
                    <a:pt x="10219" y="2072080"/>
                    <a:pt x="5109" y="1036040"/>
                    <a:pt x="0" y="0"/>
                  </a:cubicBezTo>
                  <a:close/>
                </a:path>
              </a:pathLst>
            </a:custGeom>
            <a:gradFill rotWithShape="1">
              <a:gsLst>
                <a:gs pos="0">
                  <a:schemeClr val="tx1">
                    <a:lumMod val="95000"/>
                    <a:lumOff val="5000"/>
                  </a:schemeClr>
                </a:gs>
                <a:gs pos="43999">
                  <a:schemeClr val="accent3">
                    <a:lumMod val="75000"/>
                  </a:schemeClr>
                </a:gs>
                <a:gs pos="100000">
                  <a:schemeClr val="accent4"/>
                </a:gs>
              </a:gsLst>
              <a:lin ang="0" scaled="1"/>
            </a:gradFill>
            <a:ln>
              <a:noFill/>
            </a:ln>
            <a:extLst/>
          </p:spPr>
          <p:txBody>
            <a:bodyPr anchor="ctr"/>
            <a:lstStyle/>
            <a:p>
              <a:endParaRPr lang="zh-CN" altLang="en-US"/>
            </a:p>
          </p:txBody>
        </p:sp>
        <p:sp>
          <p:nvSpPr>
            <p:cNvPr id="43" name="任意多边形 16"/>
            <p:cNvSpPr>
              <a:spLocks noChangeArrowheads="1"/>
            </p:cNvSpPr>
            <p:nvPr/>
          </p:nvSpPr>
          <p:spPr bwMode="auto">
            <a:xfrm>
              <a:off x="6457950" y="-6350"/>
              <a:ext cx="4768850" cy="2181225"/>
            </a:xfrm>
            <a:custGeom>
              <a:avLst/>
              <a:gdLst>
                <a:gd name="T0" fmla="*/ 0 w 4768948"/>
                <a:gd name="T1" fmla="*/ 0 h 2180493"/>
                <a:gd name="T2" fmla="*/ 4768554 w 4768948"/>
                <a:gd name="T3" fmla="*/ 1845346 h 2180493"/>
                <a:gd name="T4" fmla="*/ 3896427 w 4768948"/>
                <a:gd name="T5" fmla="*/ 2183422 h 2180493"/>
                <a:gd name="T6" fmla="*/ 0 w 4768948"/>
                <a:gd name="T7" fmla="*/ 0 h 2180493"/>
                <a:gd name="T8" fmla="*/ 0 60000 65536"/>
                <a:gd name="T9" fmla="*/ 0 60000 65536"/>
                <a:gd name="T10" fmla="*/ 0 60000 65536"/>
                <a:gd name="T11" fmla="*/ 0 60000 65536"/>
                <a:gd name="T12" fmla="*/ 0 w 4768948"/>
                <a:gd name="T13" fmla="*/ 0 h 2180493"/>
                <a:gd name="T14" fmla="*/ 4768948 w 4768948"/>
                <a:gd name="T15" fmla="*/ 2180493 h 2180493"/>
              </a:gdLst>
              <a:ahLst/>
              <a:cxnLst>
                <a:cxn ang="T8">
                  <a:pos x="T0" y="T1"/>
                </a:cxn>
                <a:cxn ang="T9">
                  <a:pos x="T2" y="T3"/>
                </a:cxn>
                <a:cxn ang="T10">
                  <a:pos x="T4" y="T5"/>
                </a:cxn>
                <a:cxn ang="T11">
                  <a:pos x="T6" y="T7"/>
                </a:cxn>
              </a:cxnLst>
              <a:rect l="T12" t="T13" r="T14" b="T15"/>
              <a:pathLst>
                <a:path w="4768948" h="2180493">
                  <a:moveTo>
                    <a:pt x="0" y="0"/>
                  </a:moveTo>
                  <a:lnTo>
                    <a:pt x="4768948" y="1842868"/>
                  </a:lnTo>
                  <a:lnTo>
                    <a:pt x="3896751" y="2180493"/>
                  </a:lnTo>
                  <a:lnTo>
                    <a:pt x="0" y="0"/>
                  </a:lnTo>
                  <a:close/>
                </a:path>
              </a:pathLst>
            </a:custGeom>
            <a:solidFill>
              <a:srgbClr val="0C0C0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nchor="ctr"/>
            <a:lstStyle/>
            <a:p>
              <a:endParaRPr lang="zh-CN" altLang="en-US"/>
            </a:p>
          </p:txBody>
        </p:sp>
        <p:sp>
          <p:nvSpPr>
            <p:cNvPr id="44" name="任意多边形 17"/>
            <p:cNvSpPr>
              <a:spLocks noChangeArrowheads="1"/>
            </p:cNvSpPr>
            <p:nvPr/>
          </p:nvSpPr>
          <p:spPr bwMode="auto">
            <a:xfrm>
              <a:off x="10325100" y="2166938"/>
              <a:ext cx="450850" cy="125412"/>
            </a:xfrm>
            <a:custGeom>
              <a:avLst/>
              <a:gdLst>
                <a:gd name="T0" fmla="*/ 0 w 450166"/>
                <a:gd name="T1" fmla="*/ 0 h 126609"/>
                <a:gd name="T2" fmla="*/ 0 w 450166"/>
                <a:gd name="T3" fmla="*/ 121889 h 126609"/>
                <a:gd name="T4" fmla="*/ 452908 w 450166"/>
                <a:gd name="T5" fmla="*/ 54172 h 126609"/>
                <a:gd name="T6" fmla="*/ 0 60000 65536"/>
                <a:gd name="T7" fmla="*/ 0 60000 65536"/>
                <a:gd name="T8" fmla="*/ 0 60000 65536"/>
                <a:gd name="T9" fmla="*/ 0 w 450166"/>
                <a:gd name="T10" fmla="*/ 0 h 126609"/>
                <a:gd name="T11" fmla="*/ 450166 w 450166"/>
                <a:gd name="T12" fmla="*/ 126609 h 126609"/>
              </a:gdLst>
              <a:ahLst/>
              <a:cxnLst>
                <a:cxn ang="T6">
                  <a:pos x="T0" y="T1"/>
                </a:cxn>
                <a:cxn ang="T7">
                  <a:pos x="T2" y="T3"/>
                </a:cxn>
                <a:cxn ang="T8">
                  <a:pos x="T4" y="T5"/>
                </a:cxn>
              </a:cxnLst>
              <a:rect l="T9" t="T10" r="T11" b="T12"/>
              <a:pathLst>
                <a:path w="450166" h="126609">
                  <a:moveTo>
                    <a:pt x="0" y="0"/>
                  </a:moveTo>
                  <a:lnTo>
                    <a:pt x="0" y="126609"/>
                  </a:lnTo>
                  <a:lnTo>
                    <a:pt x="450166" y="56270"/>
                  </a:lnTo>
                </a:path>
              </a:pathLst>
            </a:cu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p>
              <a:endParaRPr lang="zh-CN" altLang="en-US"/>
            </a:p>
          </p:txBody>
        </p:sp>
        <p:sp>
          <p:nvSpPr>
            <p:cNvPr id="45" name="任意多边形 18"/>
            <p:cNvSpPr>
              <a:spLocks noChangeArrowheads="1"/>
            </p:cNvSpPr>
            <p:nvPr/>
          </p:nvSpPr>
          <p:spPr bwMode="auto">
            <a:xfrm>
              <a:off x="10099675" y="1822450"/>
              <a:ext cx="1125538" cy="1757363"/>
            </a:xfrm>
            <a:custGeom>
              <a:avLst/>
              <a:gdLst>
                <a:gd name="T0" fmla="*/ 211107 w 1125416"/>
                <a:gd name="T1" fmla="*/ 350815 h 1758461"/>
                <a:gd name="T2" fmla="*/ 1125904 w 1125416"/>
                <a:gd name="T3" fmla="*/ 0 h 1758461"/>
                <a:gd name="T4" fmla="*/ 0 w 1125416"/>
                <a:gd name="T5" fmla="*/ 1754073 h 1758461"/>
                <a:gd name="T6" fmla="*/ 211107 w 1125416"/>
                <a:gd name="T7" fmla="*/ 350815 h 1758461"/>
                <a:gd name="T8" fmla="*/ 0 60000 65536"/>
                <a:gd name="T9" fmla="*/ 0 60000 65536"/>
                <a:gd name="T10" fmla="*/ 0 60000 65536"/>
                <a:gd name="T11" fmla="*/ 0 60000 65536"/>
                <a:gd name="T12" fmla="*/ 0 w 1125416"/>
                <a:gd name="T13" fmla="*/ 0 h 1758461"/>
                <a:gd name="T14" fmla="*/ 1125416 w 1125416"/>
                <a:gd name="T15" fmla="*/ 1758461 h 1758461"/>
              </a:gdLst>
              <a:ahLst/>
              <a:cxnLst>
                <a:cxn ang="T8">
                  <a:pos x="T0" y="T1"/>
                </a:cxn>
                <a:cxn ang="T9">
                  <a:pos x="T2" y="T3"/>
                </a:cxn>
                <a:cxn ang="T10">
                  <a:pos x="T4" y="T5"/>
                </a:cxn>
                <a:cxn ang="T11">
                  <a:pos x="T6" y="T7"/>
                </a:cxn>
              </a:cxnLst>
              <a:rect l="T12" t="T13" r="T14" b="T15"/>
              <a:pathLst>
                <a:path w="1125416" h="1758461">
                  <a:moveTo>
                    <a:pt x="211015" y="351692"/>
                  </a:moveTo>
                  <a:lnTo>
                    <a:pt x="1125416" y="0"/>
                  </a:lnTo>
                  <a:lnTo>
                    <a:pt x="0" y="1758461"/>
                  </a:lnTo>
                  <a:lnTo>
                    <a:pt x="211015" y="351692"/>
                  </a:lnTo>
                  <a:close/>
                </a:path>
              </a:pathLst>
            </a:custGeom>
            <a:solidFill>
              <a:srgbClr val="161616"/>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nchor="ctr"/>
            <a:lstStyle/>
            <a:p>
              <a:endParaRPr lang="zh-CN" altLang="en-US"/>
            </a:p>
          </p:txBody>
        </p:sp>
        <p:sp>
          <p:nvSpPr>
            <p:cNvPr id="46" name="任意多边形 23"/>
            <p:cNvSpPr>
              <a:spLocks noChangeArrowheads="1"/>
            </p:cNvSpPr>
            <p:nvPr/>
          </p:nvSpPr>
          <p:spPr bwMode="auto">
            <a:xfrm>
              <a:off x="10099675" y="3479800"/>
              <a:ext cx="1376363" cy="1606550"/>
            </a:xfrm>
            <a:custGeom>
              <a:avLst/>
              <a:gdLst>
                <a:gd name="T0" fmla="*/ 0 w 1419646"/>
                <a:gd name="T1" fmla="*/ 0 h 1589649"/>
                <a:gd name="T2" fmla="*/ 730191 w 1419646"/>
                <a:gd name="T3" fmla="*/ 1658339 h 1589649"/>
                <a:gd name="T4" fmla="*/ 1254272 w 1419646"/>
                <a:gd name="T5" fmla="*/ 1572023 h 1589649"/>
                <a:gd name="T6" fmla="*/ 24858 w 1419646"/>
                <a:gd name="T7" fmla="*/ 58703 h 1589649"/>
                <a:gd name="T8" fmla="*/ 0 w 1419646"/>
                <a:gd name="T9" fmla="*/ 0 h 1589649"/>
                <a:gd name="T10" fmla="*/ 0 60000 65536"/>
                <a:gd name="T11" fmla="*/ 0 60000 65536"/>
                <a:gd name="T12" fmla="*/ 0 60000 65536"/>
                <a:gd name="T13" fmla="*/ 0 60000 65536"/>
                <a:gd name="T14" fmla="*/ 0 60000 65536"/>
                <a:gd name="T15" fmla="*/ 0 w 1419646"/>
                <a:gd name="T16" fmla="*/ 0 h 1589649"/>
                <a:gd name="T17" fmla="*/ 1419646 w 1419646"/>
                <a:gd name="T18" fmla="*/ 1589649 h 1589649"/>
              </a:gdLst>
              <a:ahLst/>
              <a:cxnLst>
                <a:cxn ang="T10">
                  <a:pos x="T0" y="T1"/>
                </a:cxn>
                <a:cxn ang="T11">
                  <a:pos x="T2" y="T3"/>
                </a:cxn>
                <a:cxn ang="T12">
                  <a:pos x="T4" y="T5"/>
                </a:cxn>
                <a:cxn ang="T13">
                  <a:pos x="T6" y="T7"/>
                </a:cxn>
                <a:cxn ang="T14">
                  <a:pos x="T8" y="T9"/>
                </a:cxn>
              </a:cxnLst>
              <a:rect l="T15" t="T16" r="T17" b="T18"/>
              <a:pathLst>
                <a:path w="1419646" h="1589649">
                  <a:moveTo>
                    <a:pt x="0" y="0"/>
                  </a:moveTo>
                  <a:lnTo>
                    <a:pt x="826467" y="1589649"/>
                  </a:lnTo>
                  <a:lnTo>
                    <a:pt x="1419646" y="1506908"/>
                  </a:lnTo>
                  <a:lnTo>
                    <a:pt x="28136" y="56271"/>
                  </a:lnTo>
                  <a:lnTo>
                    <a:pt x="0" y="0"/>
                  </a:lnTo>
                  <a:close/>
                </a:path>
              </a:pathLst>
            </a:custGeom>
            <a:solidFill>
              <a:srgbClr val="0D0D0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nchor="ctr"/>
            <a:lstStyle/>
            <a:p>
              <a:endParaRPr lang="zh-CN" altLang="en-US"/>
            </a:p>
          </p:txBody>
        </p:sp>
        <p:sp>
          <p:nvSpPr>
            <p:cNvPr id="47" name="任意多边形 27"/>
            <p:cNvSpPr>
              <a:spLocks noChangeArrowheads="1"/>
            </p:cNvSpPr>
            <p:nvPr/>
          </p:nvSpPr>
          <p:spPr bwMode="auto">
            <a:xfrm>
              <a:off x="10396538" y="5006975"/>
              <a:ext cx="1076325" cy="1830388"/>
            </a:xfrm>
            <a:custGeom>
              <a:avLst/>
              <a:gdLst>
                <a:gd name="T0" fmla="*/ 0 w 1077095"/>
                <a:gd name="T1" fmla="*/ 1829647 h 1830635"/>
                <a:gd name="T2" fmla="*/ 1074019 w 1077095"/>
                <a:gd name="T3" fmla="*/ 0 h 1830635"/>
                <a:gd name="T4" fmla="*/ 501331 w 1077095"/>
                <a:gd name="T5" fmla="*/ 70304 h 1830635"/>
                <a:gd name="T6" fmla="*/ 0 w 1077095"/>
                <a:gd name="T7" fmla="*/ 1829647 h 1830635"/>
                <a:gd name="T8" fmla="*/ 0 60000 65536"/>
                <a:gd name="T9" fmla="*/ 0 60000 65536"/>
                <a:gd name="T10" fmla="*/ 0 60000 65536"/>
                <a:gd name="T11" fmla="*/ 0 60000 65536"/>
                <a:gd name="T12" fmla="*/ 0 w 1077095"/>
                <a:gd name="T13" fmla="*/ 0 h 1830635"/>
                <a:gd name="T14" fmla="*/ 1077095 w 1077095"/>
                <a:gd name="T15" fmla="*/ 1830635 h 1830635"/>
              </a:gdLst>
              <a:ahLst/>
              <a:cxnLst>
                <a:cxn ang="T8">
                  <a:pos x="T0" y="T1"/>
                </a:cxn>
                <a:cxn ang="T9">
                  <a:pos x="T2" y="T3"/>
                </a:cxn>
                <a:cxn ang="T10">
                  <a:pos x="T4" y="T5"/>
                </a:cxn>
                <a:cxn ang="T11">
                  <a:pos x="T6" y="T7"/>
                </a:cxn>
              </a:cxnLst>
              <a:rect l="T12" t="T13" r="T14" b="T15"/>
              <a:pathLst>
                <a:path w="1077095" h="1830635">
                  <a:moveTo>
                    <a:pt x="0" y="1830635"/>
                  </a:moveTo>
                  <a:lnTo>
                    <a:pt x="1077095" y="0"/>
                  </a:lnTo>
                  <a:lnTo>
                    <a:pt x="502767" y="70340"/>
                  </a:lnTo>
                  <a:lnTo>
                    <a:pt x="0" y="1830635"/>
                  </a:lnTo>
                  <a:close/>
                </a:path>
              </a:pathLst>
            </a:custGeom>
            <a:solidFill>
              <a:srgbClr val="161616"/>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nchor="ctr"/>
            <a:lstStyle/>
            <a:p>
              <a:endParaRPr lang="zh-CN" altLang="en-US"/>
            </a:p>
          </p:txBody>
        </p:sp>
      </p:grpSp>
    </p:spTree>
  </p:cSld>
  <p:clrMapOvr>
    <a:masterClrMapping/>
  </p:clrMapOvr>
  <p:transition spd="slow" advTm="3000">
    <p:fade/>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矩形 1022"/>
          <p:cNvSpPr>
            <a:spLocks noChangeArrowheads="1"/>
          </p:cNvSpPr>
          <p:nvPr/>
        </p:nvSpPr>
        <p:spPr bwMode="auto">
          <a:xfrm>
            <a:off x="0" y="0"/>
            <a:ext cx="12192000" cy="1366838"/>
          </a:xfrm>
          <a:prstGeom prst="rect">
            <a:avLst/>
          </a:prstGeom>
          <a:solidFill>
            <a:srgbClr val="D39E08"/>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30723" name="矩形 1110"/>
          <p:cNvSpPr>
            <a:spLocks noChangeArrowheads="1"/>
          </p:cNvSpPr>
          <p:nvPr/>
        </p:nvSpPr>
        <p:spPr bwMode="auto">
          <a:xfrm>
            <a:off x="555625" y="166688"/>
            <a:ext cx="11080750" cy="12001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p>
            <a:pPr algn="ctr"/>
            <a:r>
              <a:rPr lang="zh-CN" altLang="en-US" sz="7200" b="1">
                <a:solidFill>
                  <a:srgbClr val="FFFFFF"/>
                </a:solidFill>
                <a:latin typeface="微软雅黑" pitchFamily="34" charset="-122"/>
                <a:ea typeface="微软雅黑" pitchFamily="34" charset="-122"/>
                <a:sym typeface="微软雅黑" pitchFamily="34" charset="-122"/>
              </a:rPr>
              <a:t>赠送超赞可编辑图标素材</a:t>
            </a:r>
            <a:endParaRPr lang="zh-CN" altLang="en-US" sz="6600">
              <a:solidFill>
                <a:srgbClr val="FFFFFF"/>
              </a:solidFill>
              <a:latin typeface="微软雅黑" pitchFamily="34" charset="-122"/>
              <a:ea typeface="微软雅黑" pitchFamily="34" charset="-122"/>
              <a:sym typeface="微软雅黑" pitchFamily="34" charset="-122"/>
            </a:endParaRPr>
          </a:p>
        </p:txBody>
      </p:sp>
      <p:sp>
        <p:nvSpPr>
          <p:cNvPr id="31679" name="Freeform 856"/>
          <p:cNvSpPr>
            <a:spLocks noChangeArrowheads="1"/>
          </p:cNvSpPr>
          <p:nvPr/>
        </p:nvSpPr>
        <p:spPr bwMode="auto">
          <a:xfrm>
            <a:off x="3658955" y="4805363"/>
            <a:ext cx="141350" cy="488950"/>
          </a:xfrm>
          <a:custGeom>
            <a:avLst/>
            <a:gdLst>
              <a:gd name="T0" fmla="*/ 2147483647 w 81"/>
              <a:gd name="T1" fmla="*/ 0 h 279"/>
              <a:gd name="T2" fmla="*/ 0 w 81"/>
              <a:gd name="T3" fmla="*/ 2147483647 h 279"/>
              <a:gd name="T4" fmla="*/ 0 w 81"/>
              <a:gd name="T5" fmla="*/ 2147483647 h 279"/>
              <a:gd name="T6" fmla="*/ 2147483647 w 81"/>
              <a:gd name="T7" fmla="*/ 2147483647 h 279"/>
              <a:gd name="T8" fmla="*/ 2147483647 w 81"/>
              <a:gd name="T9" fmla="*/ 2147483647 h 279"/>
              <a:gd name="T10" fmla="*/ 2147483647 w 81"/>
              <a:gd name="T11" fmla="*/ 0 h 279"/>
              <a:gd name="T12" fmla="*/ 2147483647 w 81"/>
              <a:gd name="T13" fmla="*/ 0 h 279"/>
              <a:gd name="T14" fmla="*/ 0 60000 65536"/>
              <a:gd name="T15" fmla="*/ 0 60000 65536"/>
              <a:gd name="T16" fmla="*/ 0 60000 65536"/>
              <a:gd name="T17" fmla="*/ 0 60000 65536"/>
              <a:gd name="T18" fmla="*/ 0 60000 65536"/>
              <a:gd name="T19" fmla="*/ 0 60000 65536"/>
              <a:gd name="T20" fmla="*/ 0 60000 65536"/>
              <a:gd name="T21" fmla="*/ 0 w 81"/>
              <a:gd name="T22" fmla="*/ 0 h 279"/>
              <a:gd name="T23" fmla="*/ 81 w 81"/>
              <a:gd name="T24" fmla="*/ 279 h 27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81" h="279">
                <a:moveTo>
                  <a:pt x="10" y="0"/>
                </a:moveTo>
                <a:cubicBezTo>
                  <a:pt x="5" y="0"/>
                  <a:pt x="0" y="5"/>
                  <a:pt x="0" y="10"/>
                </a:cubicBezTo>
                <a:cubicBezTo>
                  <a:pt x="0" y="269"/>
                  <a:pt x="0" y="269"/>
                  <a:pt x="0" y="269"/>
                </a:cubicBezTo>
                <a:cubicBezTo>
                  <a:pt x="0" y="274"/>
                  <a:pt x="5" y="279"/>
                  <a:pt x="10" y="279"/>
                </a:cubicBezTo>
                <a:cubicBezTo>
                  <a:pt x="81" y="279"/>
                  <a:pt x="81" y="279"/>
                  <a:pt x="81" y="279"/>
                </a:cubicBezTo>
                <a:cubicBezTo>
                  <a:pt x="81" y="0"/>
                  <a:pt x="81" y="0"/>
                  <a:pt x="81" y="0"/>
                </a:cubicBezTo>
                <a:lnTo>
                  <a:pt x="10" y="0"/>
                </a:lnTo>
                <a:close/>
              </a:path>
            </a:pathLst>
          </a:custGeom>
          <a:solidFill>
            <a:srgbClr val="2A425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680" name="Freeform 857"/>
          <p:cNvSpPr>
            <a:spLocks noChangeArrowheads="1"/>
          </p:cNvSpPr>
          <p:nvPr/>
        </p:nvSpPr>
        <p:spPr bwMode="auto">
          <a:xfrm>
            <a:off x="3800305" y="4805363"/>
            <a:ext cx="139870" cy="488950"/>
          </a:xfrm>
          <a:custGeom>
            <a:avLst/>
            <a:gdLst>
              <a:gd name="T0" fmla="*/ 2147483647 w 80"/>
              <a:gd name="T1" fmla="*/ 0 h 279"/>
              <a:gd name="T2" fmla="*/ 0 w 80"/>
              <a:gd name="T3" fmla="*/ 0 h 279"/>
              <a:gd name="T4" fmla="*/ 0 w 80"/>
              <a:gd name="T5" fmla="*/ 2147483647 h 279"/>
              <a:gd name="T6" fmla="*/ 2147483647 w 80"/>
              <a:gd name="T7" fmla="*/ 2147483647 h 279"/>
              <a:gd name="T8" fmla="*/ 2147483647 w 80"/>
              <a:gd name="T9" fmla="*/ 2147483647 h 279"/>
              <a:gd name="T10" fmla="*/ 2147483647 w 80"/>
              <a:gd name="T11" fmla="*/ 2147483647 h 279"/>
              <a:gd name="T12" fmla="*/ 2147483647 w 80"/>
              <a:gd name="T13" fmla="*/ 0 h 279"/>
              <a:gd name="T14" fmla="*/ 0 60000 65536"/>
              <a:gd name="T15" fmla="*/ 0 60000 65536"/>
              <a:gd name="T16" fmla="*/ 0 60000 65536"/>
              <a:gd name="T17" fmla="*/ 0 60000 65536"/>
              <a:gd name="T18" fmla="*/ 0 60000 65536"/>
              <a:gd name="T19" fmla="*/ 0 60000 65536"/>
              <a:gd name="T20" fmla="*/ 0 60000 65536"/>
              <a:gd name="T21" fmla="*/ 0 w 80"/>
              <a:gd name="T22" fmla="*/ 0 h 279"/>
              <a:gd name="T23" fmla="*/ 80 w 80"/>
              <a:gd name="T24" fmla="*/ 279 h 27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80" h="279">
                <a:moveTo>
                  <a:pt x="70" y="0"/>
                </a:moveTo>
                <a:cubicBezTo>
                  <a:pt x="0" y="0"/>
                  <a:pt x="0" y="0"/>
                  <a:pt x="0" y="0"/>
                </a:cubicBezTo>
                <a:cubicBezTo>
                  <a:pt x="0" y="279"/>
                  <a:pt x="0" y="279"/>
                  <a:pt x="0" y="279"/>
                </a:cubicBezTo>
                <a:cubicBezTo>
                  <a:pt x="70" y="279"/>
                  <a:pt x="70" y="279"/>
                  <a:pt x="70" y="279"/>
                </a:cubicBezTo>
                <a:cubicBezTo>
                  <a:pt x="75" y="279"/>
                  <a:pt x="80" y="274"/>
                  <a:pt x="80" y="269"/>
                </a:cubicBezTo>
                <a:cubicBezTo>
                  <a:pt x="80" y="10"/>
                  <a:pt x="80" y="10"/>
                  <a:pt x="80" y="10"/>
                </a:cubicBezTo>
                <a:cubicBezTo>
                  <a:pt x="80" y="5"/>
                  <a:pt x="75" y="0"/>
                  <a:pt x="70" y="0"/>
                </a:cubicBezTo>
                <a:close/>
              </a:path>
            </a:pathLst>
          </a:custGeom>
          <a:solidFill>
            <a:srgbClr val="122C3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681" name="Rectangle 858"/>
          <p:cNvSpPr>
            <a:spLocks noChangeArrowheads="1"/>
          </p:cNvSpPr>
          <p:nvPr/>
        </p:nvSpPr>
        <p:spPr bwMode="auto">
          <a:xfrm>
            <a:off x="3658955" y="5173373"/>
            <a:ext cx="281220" cy="23001"/>
          </a:xfrm>
          <a:prstGeom prst="rect">
            <a:avLst/>
          </a:prstGeom>
          <a:solidFill>
            <a:srgbClr val="78A82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zh-CN">
              <a:solidFill>
                <a:srgbClr val="000000"/>
              </a:solidFill>
              <a:sym typeface="宋体" pitchFamily="2" charset="-122"/>
            </a:endParaRPr>
          </a:p>
        </p:txBody>
      </p:sp>
      <p:sp>
        <p:nvSpPr>
          <p:cNvPr id="31682" name="Freeform 859"/>
          <p:cNvSpPr>
            <a:spLocks noChangeArrowheads="1"/>
          </p:cNvSpPr>
          <p:nvPr/>
        </p:nvSpPr>
        <p:spPr bwMode="auto">
          <a:xfrm>
            <a:off x="3709279" y="4849138"/>
            <a:ext cx="91027" cy="182521"/>
          </a:xfrm>
          <a:custGeom>
            <a:avLst/>
            <a:gdLst>
              <a:gd name="T0" fmla="*/ 0 w 52"/>
              <a:gd name="T1" fmla="*/ 2147483647 h 104"/>
              <a:gd name="T2" fmla="*/ 2147483647 w 52"/>
              <a:gd name="T3" fmla="*/ 2147483647 h 104"/>
              <a:gd name="T4" fmla="*/ 2147483647 w 52"/>
              <a:gd name="T5" fmla="*/ 0 h 104"/>
              <a:gd name="T6" fmla="*/ 0 w 52"/>
              <a:gd name="T7" fmla="*/ 2147483647 h 104"/>
              <a:gd name="T8" fmla="*/ 0 60000 65536"/>
              <a:gd name="T9" fmla="*/ 0 60000 65536"/>
              <a:gd name="T10" fmla="*/ 0 60000 65536"/>
              <a:gd name="T11" fmla="*/ 0 60000 65536"/>
              <a:gd name="T12" fmla="*/ 0 w 52"/>
              <a:gd name="T13" fmla="*/ 0 h 104"/>
              <a:gd name="T14" fmla="*/ 52 w 52"/>
              <a:gd name="T15" fmla="*/ 104 h 104"/>
            </a:gdLst>
            <a:ahLst/>
            <a:cxnLst>
              <a:cxn ang="T8">
                <a:pos x="T0" y="T1"/>
              </a:cxn>
              <a:cxn ang="T9">
                <a:pos x="T2" y="T3"/>
              </a:cxn>
              <a:cxn ang="T10">
                <a:pos x="T4" y="T5"/>
              </a:cxn>
              <a:cxn ang="T11">
                <a:pos x="T6" y="T7"/>
              </a:cxn>
            </a:cxnLst>
            <a:rect l="T12" t="T13" r="T14" b="T15"/>
            <a:pathLst>
              <a:path w="52" h="104">
                <a:moveTo>
                  <a:pt x="0" y="52"/>
                </a:moveTo>
                <a:cubicBezTo>
                  <a:pt x="0" y="81"/>
                  <a:pt x="23" y="104"/>
                  <a:pt x="52" y="104"/>
                </a:cubicBezTo>
                <a:cubicBezTo>
                  <a:pt x="52" y="0"/>
                  <a:pt x="52" y="0"/>
                  <a:pt x="52" y="0"/>
                </a:cubicBezTo>
                <a:cubicBezTo>
                  <a:pt x="23" y="0"/>
                  <a:pt x="0" y="23"/>
                  <a:pt x="0" y="52"/>
                </a:cubicBezTo>
                <a:close/>
              </a:path>
            </a:pathLst>
          </a:custGeom>
          <a:solidFill>
            <a:srgbClr val="98D24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683" name="Freeform 860"/>
          <p:cNvSpPr>
            <a:spLocks noChangeArrowheads="1"/>
          </p:cNvSpPr>
          <p:nvPr/>
        </p:nvSpPr>
        <p:spPr bwMode="auto">
          <a:xfrm>
            <a:off x="3800305" y="4849138"/>
            <a:ext cx="91027" cy="182521"/>
          </a:xfrm>
          <a:custGeom>
            <a:avLst/>
            <a:gdLst>
              <a:gd name="T0" fmla="*/ 0 w 52"/>
              <a:gd name="T1" fmla="*/ 0 h 104"/>
              <a:gd name="T2" fmla="*/ 0 w 52"/>
              <a:gd name="T3" fmla="*/ 2147483647 h 104"/>
              <a:gd name="T4" fmla="*/ 2147483647 w 52"/>
              <a:gd name="T5" fmla="*/ 2147483647 h 104"/>
              <a:gd name="T6" fmla="*/ 0 w 52"/>
              <a:gd name="T7" fmla="*/ 0 h 104"/>
              <a:gd name="T8" fmla="*/ 0 60000 65536"/>
              <a:gd name="T9" fmla="*/ 0 60000 65536"/>
              <a:gd name="T10" fmla="*/ 0 60000 65536"/>
              <a:gd name="T11" fmla="*/ 0 60000 65536"/>
              <a:gd name="T12" fmla="*/ 0 w 52"/>
              <a:gd name="T13" fmla="*/ 0 h 104"/>
              <a:gd name="T14" fmla="*/ 52 w 52"/>
              <a:gd name="T15" fmla="*/ 104 h 104"/>
            </a:gdLst>
            <a:ahLst/>
            <a:cxnLst>
              <a:cxn ang="T8">
                <a:pos x="T0" y="T1"/>
              </a:cxn>
              <a:cxn ang="T9">
                <a:pos x="T2" y="T3"/>
              </a:cxn>
              <a:cxn ang="T10">
                <a:pos x="T4" y="T5"/>
              </a:cxn>
              <a:cxn ang="T11">
                <a:pos x="T6" y="T7"/>
              </a:cxn>
            </a:cxnLst>
            <a:rect l="T12" t="T13" r="T14" b="T15"/>
            <a:pathLst>
              <a:path w="52" h="104">
                <a:moveTo>
                  <a:pt x="0" y="0"/>
                </a:moveTo>
                <a:cubicBezTo>
                  <a:pt x="0" y="104"/>
                  <a:pt x="0" y="104"/>
                  <a:pt x="0" y="104"/>
                </a:cubicBezTo>
                <a:cubicBezTo>
                  <a:pt x="28" y="104"/>
                  <a:pt x="52" y="81"/>
                  <a:pt x="52" y="52"/>
                </a:cubicBezTo>
                <a:cubicBezTo>
                  <a:pt x="52" y="23"/>
                  <a:pt x="28" y="0"/>
                  <a:pt x="0" y="0"/>
                </a:cubicBezTo>
                <a:close/>
              </a:path>
            </a:pathLst>
          </a:custGeom>
          <a:solidFill>
            <a:srgbClr val="78A82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684" name="Freeform 861"/>
          <p:cNvSpPr>
            <a:spLocks noEditPoints="1" noChangeArrowheads="1"/>
          </p:cNvSpPr>
          <p:nvPr/>
        </p:nvSpPr>
        <p:spPr bwMode="auto">
          <a:xfrm>
            <a:off x="3688558" y="4828363"/>
            <a:ext cx="222016" cy="224071"/>
          </a:xfrm>
          <a:custGeom>
            <a:avLst/>
            <a:gdLst>
              <a:gd name="T0" fmla="*/ 2147483647 w 127"/>
              <a:gd name="T1" fmla="*/ 0 h 128"/>
              <a:gd name="T2" fmla="*/ 0 w 127"/>
              <a:gd name="T3" fmla="*/ 2147483647 h 128"/>
              <a:gd name="T4" fmla="*/ 2147483647 w 127"/>
              <a:gd name="T5" fmla="*/ 2147483647 h 128"/>
              <a:gd name="T6" fmla="*/ 2147483647 w 127"/>
              <a:gd name="T7" fmla="*/ 2147483647 h 128"/>
              <a:gd name="T8" fmla="*/ 2147483647 w 127"/>
              <a:gd name="T9" fmla="*/ 0 h 128"/>
              <a:gd name="T10" fmla="*/ 2147483647 w 127"/>
              <a:gd name="T11" fmla="*/ 2147483647 h 128"/>
              <a:gd name="T12" fmla="*/ 2147483647 w 127"/>
              <a:gd name="T13" fmla="*/ 2147483647 h 128"/>
              <a:gd name="T14" fmla="*/ 2147483647 w 127"/>
              <a:gd name="T15" fmla="*/ 2147483647 h 128"/>
              <a:gd name="T16" fmla="*/ 2147483647 w 127"/>
              <a:gd name="T17" fmla="*/ 2147483647 h 128"/>
              <a:gd name="T18" fmla="*/ 2147483647 w 127"/>
              <a:gd name="T19" fmla="*/ 2147483647 h 12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27"/>
              <a:gd name="T31" fmla="*/ 0 h 128"/>
              <a:gd name="T32" fmla="*/ 127 w 127"/>
              <a:gd name="T33" fmla="*/ 128 h 128"/>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27" h="128">
                <a:moveTo>
                  <a:pt x="64" y="0"/>
                </a:moveTo>
                <a:cubicBezTo>
                  <a:pt x="28" y="0"/>
                  <a:pt x="0" y="29"/>
                  <a:pt x="0" y="64"/>
                </a:cubicBezTo>
                <a:cubicBezTo>
                  <a:pt x="0" y="99"/>
                  <a:pt x="28" y="128"/>
                  <a:pt x="64" y="128"/>
                </a:cubicBezTo>
                <a:cubicBezTo>
                  <a:pt x="99" y="128"/>
                  <a:pt x="127" y="99"/>
                  <a:pt x="127" y="64"/>
                </a:cubicBezTo>
                <a:cubicBezTo>
                  <a:pt x="127" y="29"/>
                  <a:pt x="99" y="0"/>
                  <a:pt x="64" y="0"/>
                </a:cubicBezTo>
                <a:close/>
                <a:moveTo>
                  <a:pt x="64" y="116"/>
                </a:moveTo>
                <a:cubicBezTo>
                  <a:pt x="35" y="116"/>
                  <a:pt x="12" y="93"/>
                  <a:pt x="12" y="64"/>
                </a:cubicBezTo>
                <a:cubicBezTo>
                  <a:pt x="12" y="35"/>
                  <a:pt x="35" y="12"/>
                  <a:pt x="64" y="12"/>
                </a:cubicBezTo>
                <a:cubicBezTo>
                  <a:pt x="92" y="12"/>
                  <a:pt x="116" y="35"/>
                  <a:pt x="116" y="64"/>
                </a:cubicBezTo>
                <a:cubicBezTo>
                  <a:pt x="116" y="93"/>
                  <a:pt x="92" y="116"/>
                  <a:pt x="64" y="116"/>
                </a:cubicBezTo>
                <a:close/>
              </a:path>
            </a:pathLst>
          </a:custGeom>
          <a:solidFill>
            <a:srgbClr val="FFFFFF"/>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685" name="Freeform 862"/>
          <p:cNvSpPr>
            <a:spLocks noEditPoints="1" noChangeArrowheads="1"/>
          </p:cNvSpPr>
          <p:nvPr/>
        </p:nvSpPr>
        <p:spPr bwMode="auto">
          <a:xfrm>
            <a:off x="3709279" y="4849138"/>
            <a:ext cx="182052" cy="182521"/>
          </a:xfrm>
          <a:custGeom>
            <a:avLst/>
            <a:gdLst>
              <a:gd name="T0" fmla="*/ 2147483647 w 104"/>
              <a:gd name="T1" fmla="*/ 0 h 104"/>
              <a:gd name="T2" fmla="*/ 0 w 104"/>
              <a:gd name="T3" fmla="*/ 2147483647 h 104"/>
              <a:gd name="T4" fmla="*/ 2147483647 w 104"/>
              <a:gd name="T5" fmla="*/ 2147483647 h 104"/>
              <a:gd name="T6" fmla="*/ 2147483647 w 104"/>
              <a:gd name="T7" fmla="*/ 2147483647 h 104"/>
              <a:gd name="T8" fmla="*/ 2147483647 w 104"/>
              <a:gd name="T9" fmla="*/ 0 h 104"/>
              <a:gd name="T10" fmla="*/ 2147483647 w 104"/>
              <a:gd name="T11" fmla="*/ 2147483647 h 104"/>
              <a:gd name="T12" fmla="*/ 2147483647 w 104"/>
              <a:gd name="T13" fmla="*/ 2147483647 h 104"/>
              <a:gd name="T14" fmla="*/ 2147483647 w 104"/>
              <a:gd name="T15" fmla="*/ 2147483647 h 104"/>
              <a:gd name="T16" fmla="*/ 2147483647 w 104"/>
              <a:gd name="T17" fmla="*/ 2147483647 h 104"/>
              <a:gd name="T18" fmla="*/ 2147483647 w 104"/>
              <a:gd name="T19" fmla="*/ 2147483647 h 10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04"/>
              <a:gd name="T31" fmla="*/ 0 h 104"/>
              <a:gd name="T32" fmla="*/ 104 w 104"/>
              <a:gd name="T33" fmla="*/ 104 h 104"/>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04" h="104">
                <a:moveTo>
                  <a:pt x="52" y="0"/>
                </a:moveTo>
                <a:cubicBezTo>
                  <a:pt x="23" y="0"/>
                  <a:pt x="0" y="23"/>
                  <a:pt x="0" y="52"/>
                </a:cubicBezTo>
                <a:cubicBezTo>
                  <a:pt x="0" y="81"/>
                  <a:pt x="23" y="104"/>
                  <a:pt x="52" y="104"/>
                </a:cubicBezTo>
                <a:cubicBezTo>
                  <a:pt x="80" y="104"/>
                  <a:pt x="104" y="81"/>
                  <a:pt x="104" y="52"/>
                </a:cubicBezTo>
                <a:cubicBezTo>
                  <a:pt x="104" y="23"/>
                  <a:pt x="80" y="0"/>
                  <a:pt x="52" y="0"/>
                </a:cubicBezTo>
                <a:close/>
                <a:moveTo>
                  <a:pt x="52" y="96"/>
                </a:moveTo>
                <a:cubicBezTo>
                  <a:pt x="27" y="96"/>
                  <a:pt x="8" y="76"/>
                  <a:pt x="8" y="52"/>
                </a:cubicBezTo>
                <a:cubicBezTo>
                  <a:pt x="8" y="28"/>
                  <a:pt x="27" y="8"/>
                  <a:pt x="52" y="8"/>
                </a:cubicBezTo>
                <a:cubicBezTo>
                  <a:pt x="76" y="8"/>
                  <a:pt x="95" y="28"/>
                  <a:pt x="95" y="52"/>
                </a:cubicBezTo>
                <a:cubicBezTo>
                  <a:pt x="95" y="76"/>
                  <a:pt x="76" y="96"/>
                  <a:pt x="52" y="96"/>
                </a:cubicBezTo>
                <a:close/>
              </a:path>
            </a:pathLst>
          </a:custGeom>
          <a:solidFill>
            <a:srgbClr val="122C3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686" name="Freeform 863"/>
          <p:cNvSpPr>
            <a:spLocks noChangeArrowheads="1"/>
          </p:cNvSpPr>
          <p:nvPr/>
        </p:nvSpPr>
        <p:spPr bwMode="auto">
          <a:xfrm>
            <a:off x="3338513" y="4910721"/>
            <a:ext cx="145050" cy="280460"/>
          </a:xfrm>
          <a:custGeom>
            <a:avLst/>
            <a:gdLst>
              <a:gd name="T0" fmla="*/ 2147483647 w 83"/>
              <a:gd name="T1" fmla="*/ 0 h 160"/>
              <a:gd name="T2" fmla="*/ 0 w 83"/>
              <a:gd name="T3" fmla="*/ 2147483647 h 160"/>
              <a:gd name="T4" fmla="*/ 0 w 83"/>
              <a:gd name="T5" fmla="*/ 2147483647 h 160"/>
              <a:gd name="T6" fmla="*/ 2147483647 w 83"/>
              <a:gd name="T7" fmla="*/ 2147483647 h 160"/>
              <a:gd name="T8" fmla="*/ 2147483647 w 83"/>
              <a:gd name="T9" fmla="*/ 2147483647 h 160"/>
              <a:gd name="T10" fmla="*/ 2147483647 w 83"/>
              <a:gd name="T11" fmla="*/ 0 h 160"/>
              <a:gd name="T12" fmla="*/ 2147483647 w 83"/>
              <a:gd name="T13" fmla="*/ 0 h 160"/>
              <a:gd name="T14" fmla="*/ 0 60000 65536"/>
              <a:gd name="T15" fmla="*/ 0 60000 65536"/>
              <a:gd name="T16" fmla="*/ 0 60000 65536"/>
              <a:gd name="T17" fmla="*/ 0 60000 65536"/>
              <a:gd name="T18" fmla="*/ 0 60000 65536"/>
              <a:gd name="T19" fmla="*/ 0 60000 65536"/>
              <a:gd name="T20" fmla="*/ 0 60000 65536"/>
              <a:gd name="T21" fmla="*/ 0 w 83"/>
              <a:gd name="T22" fmla="*/ 0 h 160"/>
              <a:gd name="T23" fmla="*/ 83 w 83"/>
              <a:gd name="T24" fmla="*/ 160 h 16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83" h="160">
                <a:moveTo>
                  <a:pt x="10" y="0"/>
                </a:moveTo>
                <a:cubicBezTo>
                  <a:pt x="5" y="0"/>
                  <a:pt x="0" y="5"/>
                  <a:pt x="0" y="10"/>
                </a:cubicBezTo>
                <a:cubicBezTo>
                  <a:pt x="0" y="150"/>
                  <a:pt x="0" y="150"/>
                  <a:pt x="0" y="150"/>
                </a:cubicBezTo>
                <a:cubicBezTo>
                  <a:pt x="0" y="155"/>
                  <a:pt x="5" y="160"/>
                  <a:pt x="10" y="160"/>
                </a:cubicBezTo>
                <a:cubicBezTo>
                  <a:pt x="83" y="160"/>
                  <a:pt x="83" y="160"/>
                  <a:pt x="83" y="160"/>
                </a:cubicBezTo>
                <a:cubicBezTo>
                  <a:pt x="83" y="0"/>
                  <a:pt x="83" y="0"/>
                  <a:pt x="83" y="0"/>
                </a:cubicBezTo>
                <a:lnTo>
                  <a:pt x="10" y="0"/>
                </a:lnTo>
                <a:close/>
              </a:path>
            </a:pathLst>
          </a:custGeom>
          <a:solidFill>
            <a:srgbClr val="2A425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687" name="Freeform 864"/>
          <p:cNvSpPr>
            <a:spLocks noChangeArrowheads="1"/>
          </p:cNvSpPr>
          <p:nvPr/>
        </p:nvSpPr>
        <p:spPr bwMode="auto">
          <a:xfrm>
            <a:off x="3483563" y="4910721"/>
            <a:ext cx="145790" cy="280460"/>
          </a:xfrm>
          <a:custGeom>
            <a:avLst/>
            <a:gdLst>
              <a:gd name="T0" fmla="*/ 2147483647 w 83"/>
              <a:gd name="T1" fmla="*/ 0 h 160"/>
              <a:gd name="T2" fmla="*/ 0 w 83"/>
              <a:gd name="T3" fmla="*/ 0 h 160"/>
              <a:gd name="T4" fmla="*/ 0 w 83"/>
              <a:gd name="T5" fmla="*/ 2147483647 h 160"/>
              <a:gd name="T6" fmla="*/ 2147483647 w 83"/>
              <a:gd name="T7" fmla="*/ 2147483647 h 160"/>
              <a:gd name="T8" fmla="*/ 2147483647 w 83"/>
              <a:gd name="T9" fmla="*/ 2147483647 h 160"/>
              <a:gd name="T10" fmla="*/ 2147483647 w 83"/>
              <a:gd name="T11" fmla="*/ 2147483647 h 160"/>
              <a:gd name="T12" fmla="*/ 2147483647 w 83"/>
              <a:gd name="T13" fmla="*/ 0 h 160"/>
              <a:gd name="T14" fmla="*/ 0 60000 65536"/>
              <a:gd name="T15" fmla="*/ 0 60000 65536"/>
              <a:gd name="T16" fmla="*/ 0 60000 65536"/>
              <a:gd name="T17" fmla="*/ 0 60000 65536"/>
              <a:gd name="T18" fmla="*/ 0 60000 65536"/>
              <a:gd name="T19" fmla="*/ 0 60000 65536"/>
              <a:gd name="T20" fmla="*/ 0 60000 65536"/>
              <a:gd name="T21" fmla="*/ 0 w 83"/>
              <a:gd name="T22" fmla="*/ 0 h 160"/>
              <a:gd name="T23" fmla="*/ 83 w 83"/>
              <a:gd name="T24" fmla="*/ 160 h 16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83" h="160">
                <a:moveTo>
                  <a:pt x="73" y="0"/>
                </a:moveTo>
                <a:cubicBezTo>
                  <a:pt x="0" y="0"/>
                  <a:pt x="0" y="0"/>
                  <a:pt x="0" y="0"/>
                </a:cubicBezTo>
                <a:cubicBezTo>
                  <a:pt x="0" y="160"/>
                  <a:pt x="0" y="160"/>
                  <a:pt x="0" y="160"/>
                </a:cubicBezTo>
                <a:cubicBezTo>
                  <a:pt x="73" y="160"/>
                  <a:pt x="73" y="160"/>
                  <a:pt x="73" y="160"/>
                </a:cubicBezTo>
                <a:cubicBezTo>
                  <a:pt x="78" y="160"/>
                  <a:pt x="83" y="155"/>
                  <a:pt x="83" y="150"/>
                </a:cubicBezTo>
                <a:cubicBezTo>
                  <a:pt x="83" y="10"/>
                  <a:pt x="83" y="10"/>
                  <a:pt x="83" y="10"/>
                </a:cubicBezTo>
                <a:cubicBezTo>
                  <a:pt x="83" y="5"/>
                  <a:pt x="78" y="0"/>
                  <a:pt x="73" y="0"/>
                </a:cubicBezTo>
                <a:close/>
              </a:path>
            </a:pathLst>
          </a:custGeom>
          <a:solidFill>
            <a:srgbClr val="122C3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688" name="Freeform 865"/>
          <p:cNvSpPr>
            <a:spLocks noChangeArrowheads="1"/>
          </p:cNvSpPr>
          <p:nvPr/>
        </p:nvSpPr>
        <p:spPr bwMode="auto">
          <a:xfrm>
            <a:off x="3721859" y="4859526"/>
            <a:ext cx="218316" cy="379140"/>
          </a:xfrm>
          <a:custGeom>
            <a:avLst/>
            <a:gdLst>
              <a:gd name="T0" fmla="*/ 2147483647 w 125"/>
              <a:gd name="T1" fmla="*/ 0 h 216"/>
              <a:gd name="T2" fmla="*/ 2147483647 w 125"/>
              <a:gd name="T3" fmla="*/ 0 h 216"/>
              <a:gd name="T4" fmla="*/ 2147483647 w 125"/>
              <a:gd name="T5" fmla="*/ 2147483647 h 216"/>
              <a:gd name="T6" fmla="*/ 2147483647 w 125"/>
              <a:gd name="T7" fmla="*/ 2147483647 h 216"/>
              <a:gd name="T8" fmla="*/ 0 w 125"/>
              <a:gd name="T9" fmla="*/ 2147483647 h 216"/>
              <a:gd name="T10" fmla="*/ 2147483647 w 125"/>
              <a:gd name="T11" fmla="*/ 2147483647 h 216"/>
              <a:gd name="T12" fmla="*/ 2147483647 w 125"/>
              <a:gd name="T13" fmla="*/ 2147483647 h 216"/>
              <a:gd name="T14" fmla="*/ 2147483647 w 125"/>
              <a:gd name="T15" fmla="*/ 0 h 216"/>
              <a:gd name="T16" fmla="*/ 0 60000 65536"/>
              <a:gd name="T17" fmla="*/ 0 60000 65536"/>
              <a:gd name="T18" fmla="*/ 0 60000 65536"/>
              <a:gd name="T19" fmla="*/ 0 60000 65536"/>
              <a:gd name="T20" fmla="*/ 0 60000 65536"/>
              <a:gd name="T21" fmla="*/ 0 60000 65536"/>
              <a:gd name="T22" fmla="*/ 0 60000 65536"/>
              <a:gd name="T23" fmla="*/ 0 60000 65536"/>
              <a:gd name="T24" fmla="*/ 0 w 125"/>
              <a:gd name="T25" fmla="*/ 0 h 216"/>
              <a:gd name="T26" fmla="*/ 125 w 125"/>
              <a:gd name="T27" fmla="*/ 216 h 21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25" h="216">
                <a:moveTo>
                  <a:pt x="89" y="0"/>
                </a:moveTo>
                <a:cubicBezTo>
                  <a:pt x="88" y="0"/>
                  <a:pt x="88" y="0"/>
                  <a:pt x="88" y="0"/>
                </a:cubicBezTo>
                <a:cubicBezTo>
                  <a:pt x="101" y="12"/>
                  <a:pt x="108" y="28"/>
                  <a:pt x="108" y="46"/>
                </a:cubicBezTo>
                <a:cubicBezTo>
                  <a:pt x="108" y="81"/>
                  <a:pt x="80" y="110"/>
                  <a:pt x="45" y="110"/>
                </a:cubicBezTo>
                <a:cubicBezTo>
                  <a:pt x="27" y="110"/>
                  <a:pt x="12" y="103"/>
                  <a:pt x="0" y="92"/>
                </a:cubicBezTo>
                <a:cubicBezTo>
                  <a:pt x="125" y="216"/>
                  <a:pt x="125" y="216"/>
                  <a:pt x="125" y="216"/>
                </a:cubicBezTo>
                <a:cubicBezTo>
                  <a:pt x="125" y="36"/>
                  <a:pt x="125" y="36"/>
                  <a:pt x="125" y="36"/>
                </a:cubicBezTo>
                <a:lnTo>
                  <a:pt x="89" y="0"/>
                </a:lnTo>
                <a:close/>
              </a:path>
            </a:pathLst>
          </a:custGeom>
          <a:solidFill>
            <a:srgbClr val="0D1F2B"/>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689" name="Rectangle 866"/>
          <p:cNvSpPr>
            <a:spLocks noChangeArrowheads="1"/>
          </p:cNvSpPr>
          <p:nvPr/>
        </p:nvSpPr>
        <p:spPr bwMode="auto">
          <a:xfrm>
            <a:off x="3658955" y="5173373"/>
            <a:ext cx="141350" cy="23001"/>
          </a:xfrm>
          <a:prstGeom prst="rect">
            <a:avLst/>
          </a:prstGeom>
          <a:solidFill>
            <a:srgbClr val="98D24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zh-CN">
              <a:solidFill>
                <a:srgbClr val="000000"/>
              </a:solidFill>
              <a:sym typeface="宋体" pitchFamily="2" charset="-122"/>
            </a:endParaRPr>
          </a:p>
        </p:txBody>
      </p:sp>
      <p:sp>
        <p:nvSpPr>
          <p:cNvPr id="31690" name="Rectangle 867"/>
          <p:cNvSpPr>
            <a:spLocks noChangeArrowheads="1"/>
          </p:cNvSpPr>
          <p:nvPr/>
        </p:nvSpPr>
        <p:spPr bwMode="auto">
          <a:xfrm>
            <a:off x="3629353" y="4961174"/>
            <a:ext cx="29602" cy="175844"/>
          </a:xfrm>
          <a:prstGeom prst="rect">
            <a:avLst/>
          </a:prstGeom>
          <a:solidFill>
            <a:srgbClr val="000000"/>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zh-CN">
              <a:solidFill>
                <a:srgbClr val="000000"/>
              </a:solidFill>
              <a:sym typeface="宋体" pitchFamily="2" charset="-122"/>
            </a:endParaRPr>
          </a:p>
        </p:txBody>
      </p:sp>
      <p:sp>
        <p:nvSpPr>
          <p:cNvPr id="31691" name="Freeform 868"/>
          <p:cNvSpPr>
            <a:spLocks noChangeArrowheads="1"/>
          </p:cNvSpPr>
          <p:nvPr/>
        </p:nvSpPr>
        <p:spPr bwMode="auto">
          <a:xfrm>
            <a:off x="3874310" y="5173373"/>
            <a:ext cx="65865" cy="23001"/>
          </a:xfrm>
          <a:custGeom>
            <a:avLst/>
            <a:gdLst>
              <a:gd name="T0" fmla="*/ 2147483647 w 89"/>
              <a:gd name="T1" fmla="*/ 2147483647 h 31"/>
              <a:gd name="T2" fmla="*/ 2147483647 w 89"/>
              <a:gd name="T3" fmla="*/ 2147483647 h 31"/>
              <a:gd name="T4" fmla="*/ 2147483647 w 89"/>
              <a:gd name="T5" fmla="*/ 0 h 31"/>
              <a:gd name="T6" fmla="*/ 0 w 89"/>
              <a:gd name="T7" fmla="*/ 0 h 31"/>
              <a:gd name="T8" fmla="*/ 2147483647 w 89"/>
              <a:gd name="T9" fmla="*/ 2147483647 h 31"/>
              <a:gd name="T10" fmla="*/ 0 60000 65536"/>
              <a:gd name="T11" fmla="*/ 0 60000 65536"/>
              <a:gd name="T12" fmla="*/ 0 60000 65536"/>
              <a:gd name="T13" fmla="*/ 0 60000 65536"/>
              <a:gd name="T14" fmla="*/ 0 60000 65536"/>
              <a:gd name="T15" fmla="*/ 0 w 89"/>
              <a:gd name="T16" fmla="*/ 0 h 31"/>
              <a:gd name="T17" fmla="*/ 89 w 89"/>
              <a:gd name="T18" fmla="*/ 31 h 31"/>
            </a:gdLst>
            <a:ahLst/>
            <a:cxnLst>
              <a:cxn ang="T10">
                <a:pos x="T0" y="T1"/>
              </a:cxn>
              <a:cxn ang="T11">
                <a:pos x="T2" y="T3"/>
              </a:cxn>
              <a:cxn ang="T12">
                <a:pos x="T4" y="T5"/>
              </a:cxn>
              <a:cxn ang="T13">
                <a:pos x="T6" y="T7"/>
              </a:cxn>
              <a:cxn ang="T14">
                <a:pos x="T8" y="T9"/>
              </a:cxn>
            </a:cxnLst>
            <a:rect l="T15" t="T16" r="T17" b="T18"/>
            <a:pathLst>
              <a:path w="89" h="31">
                <a:moveTo>
                  <a:pt x="30" y="31"/>
                </a:moveTo>
                <a:lnTo>
                  <a:pt x="89" y="31"/>
                </a:lnTo>
                <a:lnTo>
                  <a:pt x="89" y="0"/>
                </a:lnTo>
                <a:lnTo>
                  <a:pt x="0" y="0"/>
                </a:lnTo>
                <a:lnTo>
                  <a:pt x="30" y="31"/>
                </a:lnTo>
                <a:close/>
              </a:path>
            </a:pathLst>
          </a:custGeom>
          <a:solidFill>
            <a:srgbClr val="54751F"/>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607" name="Freeform 393"/>
          <p:cNvSpPr>
            <a:spLocks noChangeArrowheads="1"/>
          </p:cNvSpPr>
          <p:nvPr/>
        </p:nvSpPr>
        <p:spPr bwMode="auto">
          <a:xfrm>
            <a:off x="3496340" y="5768975"/>
            <a:ext cx="143797" cy="444500"/>
          </a:xfrm>
          <a:custGeom>
            <a:avLst/>
            <a:gdLst>
              <a:gd name="T0" fmla="*/ 2147483647 w 82"/>
              <a:gd name="T1" fmla="*/ 0 h 254"/>
              <a:gd name="T2" fmla="*/ 0 w 82"/>
              <a:gd name="T3" fmla="*/ 2147483647 h 254"/>
              <a:gd name="T4" fmla="*/ 0 w 82"/>
              <a:gd name="T5" fmla="*/ 2147483647 h 254"/>
              <a:gd name="T6" fmla="*/ 2147483647 w 82"/>
              <a:gd name="T7" fmla="*/ 2147483647 h 254"/>
              <a:gd name="T8" fmla="*/ 2147483647 w 82"/>
              <a:gd name="T9" fmla="*/ 2147483647 h 254"/>
              <a:gd name="T10" fmla="*/ 2147483647 w 82"/>
              <a:gd name="T11" fmla="*/ 0 h 254"/>
              <a:gd name="T12" fmla="*/ 2147483647 w 82"/>
              <a:gd name="T13" fmla="*/ 0 h 254"/>
              <a:gd name="T14" fmla="*/ 0 60000 65536"/>
              <a:gd name="T15" fmla="*/ 0 60000 65536"/>
              <a:gd name="T16" fmla="*/ 0 60000 65536"/>
              <a:gd name="T17" fmla="*/ 0 60000 65536"/>
              <a:gd name="T18" fmla="*/ 0 60000 65536"/>
              <a:gd name="T19" fmla="*/ 0 60000 65536"/>
              <a:gd name="T20" fmla="*/ 0 60000 65536"/>
              <a:gd name="T21" fmla="*/ 0 w 82"/>
              <a:gd name="T22" fmla="*/ 0 h 254"/>
              <a:gd name="T23" fmla="*/ 82 w 82"/>
              <a:gd name="T24" fmla="*/ 254 h 25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82" h="254">
                <a:moveTo>
                  <a:pt x="25" y="0"/>
                </a:moveTo>
                <a:cubicBezTo>
                  <a:pt x="11" y="0"/>
                  <a:pt x="0" y="11"/>
                  <a:pt x="0" y="25"/>
                </a:cubicBezTo>
                <a:cubicBezTo>
                  <a:pt x="0" y="228"/>
                  <a:pt x="0" y="228"/>
                  <a:pt x="0" y="228"/>
                </a:cubicBezTo>
                <a:cubicBezTo>
                  <a:pt x="0" y="242"/>
                  <a:pt x="11" y="254"/>
                  <a:pt x="25" y="254"/>
                </a:cubicBezTo>
                <a:cubicBezTo>
                  <a:pt x="82" y="254"/>
                  <a:pt x="82" y="254"/>
                  <a:pt x="82" y="254"/>
                </a:cubicBezTo>
                <a:cubicBezTo>
                  <a:pt x="82" y="0"/>
                  <a:pt x="82" y="0"/>
                  <a:pt x="82" y="0"/>
                </a:cubicBezTo>
                <a:cubicBezTo>
                  <a:pt x="25" y="0"/>
                  <a:pt x="25" y="0"/>
                  <a:pt x="25" y="0"/>
                </a:cubicBezTo>
              </a:path>
            </a:pathLst>
          </a:custGeom>
          <a:solidFill>
            <a:srgbClr val="98D24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608" name="Freeform 394"/>
          <p:cNvSpPr>
            <a:spLocks noChangeArrowheads="1"/>
          </p:cNvSpPr>
          <p:nvPr/>
        </p:nvSpPr>
        <p:spPr bwMode="auto">
          <a:xfrm>
            <a:off x="3640138" y="5768975"/>
            <a:ext cx="143797" cy="444500"/>
          </a:xfrm>
          <a:custGeom>
            <a:avLst/>
            <a:gdLst>
              <a:gd name="T0" fmla="*/ 2147483647 w 82"/>
              <a:gd name="T1" fmla="*/ 0 h 254"/>
              <a:gd name="T2" fmla="*/ 0 w 82"/>
              <a:gd name="T3" fmla="*/ 0 h 254"/>
              <a:gd name="T4" fmla="*/ 0 w 82"/>
              <a:gd name="T5" fmla="*/ 2147483647 h 254"/>
              <a:gd name="T6" fmla="*/ 2147483647 w 82"/>
              <a:gd name="T7" fmla="*/ 2147483647 h 254"/>
              <a:gd name="T8" fmla="*/ 2147483647 w 82"/>
              <a:gd name="T9" fmla="*/ 2147483647 h 254"/>
              <a:gd name="T10" fmla="*/ 2147483647 w 82"/>
              <a:gd name="T11" fmla="*/ 2147483647 h 254"/>
              <a:gd name="T12" fmla="*/ 2147483647 w 82"/>
              <a:gd name="T13" fmla="*/ 0 h 254"/>
              <a:gd name="T14" fmla="*/ 0 60000 65536"/>
              <a:gd name="T15" fmla="*/ 0 60000 65536"/>
              <a:gd name="T16" fmla="*/ 0 60000 65536"/>
              <a:gd name="T17" fmla="*/ 0 60000 65536"/>
              <a:gd name="T18" fmla="*/ 0 60000 65536"/>
              <a:gd name="T19" fmla="*/ 0 60000 65536"/>
              <a:gd name="T20" fmla="*/ 0 60000 65536"/>
              <a:gd name="T21" fmla="*/ 0 w 82"/>
              <a:gd name="T22" fmla="*/ 0 h 254"/>
              <a:gd name="T23" fmla="*/ 82 w 82"/>
              <a:gd name="T24" fmla="*/ 254 h 25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82" h="254">
                <a:moveTo>
                  <a:pt x="57" y="0"/>
                </a:moveTo>
                <a:cubicBezTo>
                  <a:pt x="0" y="0"/>
                  <a:pt x="0" y="0"/>
                  <a:pt x="0" y="0"/>
                </a:cubicBezTo>
                <a:cubicBezTo>
                  <a:pt x="0" y="254"/>
                  <a:pt x="0" y="254"/>
                  <a:pt x="0" y="254"/>
                </a:cubicBezTo>
                <a:cubicBezTo>
                  <a:pt x="57" y="254"/>
                  <a:pt x="57" y="254"/>
                  <a:pt x="57" y="254"/>
                </a:cubicBezTo>
                <a:cubicBezTo>
                  <a:pt x="71" y="254"/>
                  <a:pt x="82" y="242"/>
                  <a:pt x="82" y="228"/>
                </a:cubicBezTo>
                <a:cubicBezTo>
                  <a:pt x="82" y="25"/>
                  <a:pt x="82" y="25"/>
                  <a:pt x="82" y="25"/>
                </a:cubicBezTo>
                <a:cubicBezTo>
                  <a:pt x="82" y="11"/>
                  <a:pt x="71" y="0"/>
                  <a:pt x="57" y="0"/>
                </a:cubicBezTo>
              </a:path>
            </a:pathLst>
          </a:custGeom>
          <a:solidFill>
            <a:srgbClr val="78A82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609" name="Freeform 395"/>
          <p:cNvSpPr>
            <a:spLocks noChangeArrowheads="1"/>
          </p:cNvSpPr>
          <p:nvPr/>
        </p:nvSpPr>
        <p:spPr bwMode="auto">
          <a:xfrm>
            <a:off x="3485963" y="5980853"/>
            <a:ext cx="308349" cy="55563"/>
          </a:xfrm>
          <a:custGeom>
            <a:avLst/>
            <a:gdLst>
              <a:gd name="T0" fmla="*/ 2147483647 w 176"/>
              <a:gd name="T1" fmla="*/ 2147483647 h 32"/>
              <a:gd name="T2" fmla="*/ 2147483647 w 176"/>
              <a:gd name="T3" fmla="*/ 2147483647 h 32"/>
              <a:gd name="T4" fmla="*/ 2147483647 w 176"/>
              <a:gd name="T5" fmla="*/ 2147483647 h 32"/>
              <a:gd name="T6" fmla="*/ 0 w 176"/>
              <a:gd name="T7" fmla="*/ 2147483647 h 32"/>
              <a:gd name="T8" fmla="*/ 0 w 176"/>
              <a:gd name="T9" fmla="*/ 2147483647 h 32"/>
              <a:gd name="T10" fmla="*/ 2147483647 w 176"/>
              <a:gd name="T11" fmla="*/ 0 h 32"/>
              <a:gd name="T12" fmla="*/ 2147483647 w 176"/>
              <a:gd name="T13" fmla="*/ 0 h 32"/>
              <a:gd name="T14" fmla="*/ 2147483647 w 176"/>
              <a:gd name="T15" fmla="*/ 2147483647 h 32"/>
              <a:gd name="T16" fmla="*/ 2147483647 w 176"/>
              <a:gd name="T17" fmla="*/ 2147483647 h 3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76"/>
              <a:gd name="T28" fmla="*/ 0 h 32"/>
              <a:gd name="T29" fmla="*/ 176 w 176"/>
              <a:gd name="T30" fmla="*/ 32 h 32"/>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76" h="32">
                <a:moveTo>
                  <a:pt x="176" y="25"/>
                </a:moveTo>
                <a:cubicBezTo>
                  <a:pt x="176" y="29"/>
                  <a:pt x="174" y="32"/>
                  <a:pt x="170" y="32"/>
                </a:cubicBezTo>
                <a:cubicBezTo>
                  <a:pt x="6" y="32"/>
                  <a:pt x="6" y="32"/>
                  <a:pt x="6" y="32"/>
                </a:cubicBezTo>
                <a:cubicBezTo>
                  <a:pt x="3" y="32"/>
                  <a:pt x="0" y="29"/>
                  <a:pt x="0" y="25"/>
                </a:cubicBezTo>
                <a:cubicBezTo>
                  <a:pt x="0" y="6"/>
                  <a:pt x="0" y="6"/>
                  <a:pt x="0" y="6"/>
                </a:cubicBezTo>
                <a:cubicBezTo>
                  <a:pt x="0" y="2"/>
                  <a:pt x="3" y="0"/>
                  <a:pt x="6" y="0"/>
                </a:cubicBezTo>
                <a:cubicBezTo>
                  <a:pt x="170" y="0"/>
                  <a:pt x="170" y="0"/>
                  <a:pt x="170" y="0"/>
                </a:cubicBezTo>
                <a:cubicBezTo>
                  <a:pt x="174" y="0"/>
                  <a:pt x="176" y="2"/>
                  <a:pt x="176" y="6"/>
                </a:cubicBezTo>
                <a:cubicBezTo>
                  <a:pt x="176" y="25"/>
                  <a:pt x="176" y="25"/>
                  <a:pt x="176" y="25"/>
                </a:cubicBezTo>
              </a:path>
            </a:pathLst>
          </a:custGeom>
          <a:solidFill>
            <a:srgbClr val="FFFFFF"/>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610" name="Freeform 396"/>
          <p:cNvSpPr>
            <a:spLocks noChangeArrowheads="1"/>
          </p:cNvSpPr>
          <p:nvPr/>
        </p:nvSpPr>
        <p:spPr bwMode="auto">
          <a:xfrm>
            <a:off x="3510424" y="6332750"/>
            <a:ext cx="259428" cy="47413"/>
          </a:xfrm>
          <a:custGeom>
            <a:avLst/>
            <a:gdLst>
              <a:gd name="T0" fmla="*/ 2147483647 w 148"/>
              <a:gd name="T1" fmla="*/ 2147483647 h 27"/>
              <a:gd name="T2" fmla="*/ 2147483647 w 148"/>
              <a:gd name="T3" fmla="*/ 2147483647 h 27"/>
              <a:gd name="T4" fmla="*/ 2147483647 w 148"/>
              <a:gd name="T5" fmla="*/ 2147483647 h 27"/>
              <a:gd name="T6" fmla="*/ 0 w 148"/>
              <a:gd name="T7" fmla="*/ 2147483647 h 27"/>
              <a:gd name="T8" fmla="*/ 0 w 148"/>
              <a:gd name="T9" fmla="*/ 2147483647 h 27"/>
              <a:gd name="T10" fmla="*/ 2147483647 w 148"/>
              <a:gd name="T11" fmla="*/ 0 h 27"/>
              <a:gd name="T12" fmla="*/ 2147483647 w 148"/>
              <a:gd name="T13" fmla="*/ 0 h 27"/>
              <a:gd name="T14" fmla="*/ 2147483647 w 148"/>
              <a:gd name="T15" fmla="*/ 2147483647 h 27"/>
              <a:gd name="T16" fmla="*/ 2147483647 w 148"/>
              <a:gd name="T17" fmla="*/ 2147483647 h 2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48"/>
              <a:gd name="T28" fmla="*/ 0 h 27"/>
              <a:gd name="T29" fmla="*/ 148 w 148"/>
              <a:gd name="T30" fmla="*/ 27 h 27"/>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48" h="27">
                <a:moveTo>
                  <a:pt x="148" y="20"/>
                </a:moveTo>
                <a:cubicBezTo>
                  <a:pt x="148" y="24"/>
                  <a:pt x="145" y="27"/>
                  <a:pt x="142" y="27"/>
                </a:cubicBezTo>
                <a:cubicBezTo>
                  <a:pt x="6" y="27"/>
                  <a:pt x="6" y="27"/>
                  <a:pt x="6" y="27"/>
                </a:cubicBezTo>
                <a:cubicBezTo>
                  <a:pt x="3" y="27"/>
                  <a:pt x="0" y="24"/>
                  <a:pt x="0" y="20"/>
                </a:cubicBezTo>
                <a:cubicBezTo>
                  <a:pt x="0" y="6"/>
                  <a:pt x="0" y="6"/>
                  <a:pt x="0" y="6"/>
                </a:cubicBezTo>
                <a:cubicBezTo>
                  <a:pt x="0" y="3"/>
                  <a:pt x="3" y="0"/>
                  <a:pt x="6" y="0"/>
                </a:cubicBezTo>
                <a:cubicBezTo>
                  <a:pt x="142" y="0"/>
                  <a:pt x="142" y="0"/>
                  <a:pt x="142" y="0"/>
                </a:cubicBezTo>
                <a:cubicBezTo>
                  <a:pt x="145" y="0"/>
                  <a:pt x="148" y="3"/>
                  <a:pt x="148" y="6"/>
                </a:cubicBezTo>
                <a:lnTo>
                  <a:pt x="148" y="20"/>
                </a:lnTo>
                <a:close/>
              </a:path>
            </a:pathLst>
          </a:custGeom>
          <a:solidFill>
            <a:srgbClr val="122C3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611" name="Rectangle 397"/>
          <p:cNvSpPr>
            <a:spLocks noChangeArrowheads="1"/>
          </p:cNvSpPr>
          <p:nvPr/>
        </p:nvSpPr>
        <p:spPr bwMode="auto">
          <a:xfrm>
            <a:off x="3510424" y="5806016"/>
            <a:ext cx="20755" cy="20744"/>
          </a:xfrm>
          <a:prstGeom prst="rect">
            <a:avLst/>
          </a:prstGeom>
          <a:solidFill>
            <a:srgbClr val="81B342"/>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zh-CN">
              <a:solidFill>
                <a:srgbClr val="000000"/>
              </a:solidFill>
              <a:sym typeface="宋体" pitchFamily="2" charset="-122"/>
            </a:endParaRPr>
          </a:p>
        </p:txBody>
      </p:sp>
      <p:sp>
        <p:nvSpPr>
          <p:cNvPr id="31612" name="Oval 398"/>
          <p:cNvSpPr>
            <a:spLocks noChangeArrowheads="1"/>
          </p:cNvSpPr>
          <p:nvPr/>
        </p:nvSpPr>
        <p:spPr bwMode="auto">
          <a:xfrm>
            <a:off x="3550450" y="5806016"/>
            <a:ext cx="21495" cy="20744"/>
          </a:xfrm>
          <a:prstGeom prst="ellipse">
            <a:avLst/>
          </a:prstGeom>
          <a:solidFill>
            <a:srgbClr val="81B342"/>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zh-CN">
              <a:solidFill>
                <a:srgbClr val="000000"/>
              </a:solidFill>
              <a:sym typeface="宋体" pitchFamily="2" charset="-122"/>
            </a:endParaRPr>
          </a:p>
        </p:txBody>
      </p:sp>
      <p:sp>
        <p:nvSpPr>
          <p:cNvPr id="31613" name="Oval 399"/>
          <p:cNvSpPr>
            <a:spLocks noChangeArrowheads="1"/>
          </p:cNvSpPr>
          <p:nvPr/>
        </p:nvSpPr>
        <p:spPr bwMode="auto">
          <a:xfrm>
            <a:off x="3591217" y="5806016"/>
            <a:ext cx="19272" cy="20744"/>
          </a:xfrm>
          <a:prstGeom prst="ellipse">
            <a:avLst/>
          </a:prstGeom>
          <a:solidFill>
            <a:srgbClr val="81B342"/>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zh-CN">
              <a:solidFill>
                <a:srgbClr val="000000"/>
              </a:solidFill>
              <a:sym typeface="宋体" pitchFamily="2" charset="-122"/>
            </a:endParaRPr>
          </a:p>
        </p:txBody>
      </p:sp>
      <p:sp>
        <p:nvSpPr>
          <p:cNvPr id="31614" name="Freeform 400"/>
          <p:cNvSpPr>
            <a:spLocks noChangeArrowheads="1"/>
          </p:cNvSpPr>
          <p:nvPr/>
        </p:nvSpPr>
        <p:spPr bwMode="auto">
          <a:xfrm>
            <a:off x="3629761" y="5806016"/>
            <a:ext cx="10377" cy="20744"/>
          </a:xfrm>
          <a:custGeom>
            <a:avLst/>
            <a:gdLst>
              <a:gd name="T0" fmla="*/ 2147483647 w 6"/>
              <a:gd name="T1" fmla="*/ 0 h 12"/>
              <a:gd name="T2" fmla="*/ 0 w 6"/>
              <a:gd name="T3" fmla="*/ 2147483647 h 12"/>
              <a:gd name="T4" fmla="*/ 2147483647 w 6"/>
              <a:gd name="T5" fmla="*/ 2147483647 h 12"/>
              <a:gd name="T6" fmla="*/ 2147483647 w 6"/>
              <a:gd name="T7" fmla="*/ 0 h 12"/>
              <a:gd name="T8" fmla="*/ 0 60000 65536"/>
              <a:gd name="T9" fmla="*/ 0 60000 65536"/>
              <a:gd name="T10" fmla="*/ 0 60000 65536"/>
              <a:gd name="T11" fmla="*/ 0 60000 65536"/>
              <a:gd name="T12" fmla="*/ 0 w 6"/>
              <a:gd name="T13" fmla="*/ 0 h 12"/>
              <a:gd name="T14" fmla="*/ 6 w 6"/>
              <a:gd name="T15" fmla="*/ 12 h 12"/>
            </a:gdLst>
            <a:ahLst/>
            <a:cxnLst>
              <a:cxn ang="T8">
                <a:pos x="T0" y="T1"/>
              </a:cxn>
              <a:cxn ang="T9">
                <a:pos x="T2" y="T3"/>
              </a:cxn>
              <a:cxn ang="T10">
                <a:pos x="T4" y="T5"/>
              </a:cxn>
              <a:cxn ang="T11">
                <a:pos x="T6" y="T7"/>
              </a:cxn>
            </a:cxnLst>
            <a:rect l="T12" t="T13" r="T14" b="T15"/>
            <a:pathLst>
              <a:path w="6" h="12">
                <a:moveTo>
                  <a:pt x="6" y="0"/>
                </a:moveTo>
                <a:cubicBezTo>
                  <a:pt x="3" y="0"/>
                  <a:pt x="0" y="3"/>
                  <a:pt x="0" y="6"/>
                </a:cubicBezTo>
                <a:cubicBezTo>
                  <a:pt x="0" y="9"/>
                  <a:pt x="3" y="12"/>
                  <a:pt x="6" y="12"/>
                </a:cubicBezTo>
                <a:cubicBezTo>
                  <a:pt x="6" y="0"/>
                  <a:pt x="6" y="0"/>
                  <a:pt x="6" y="0"/>
                </a:cubicBezTo>
              </a:path>
            </a:pathLst>
          </a:custGeom>
          <a:solidFill>
            <a:srgbClr val="81B342"/>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615" name="Freeform 401"/>
          <p:cNvSpPr>
            <a:spLocks noChangeArrowheads="1"/>
          </p:cNvSpPr>
          <p:nvPr/>
        </p:nvSpPr>
        <p:spPr bwMode="auto">
          <a:xfrm>
            <a:off x="3640138" y="5806016"/>
            <a:ext cx="10377" cy="20744"/>
          </a:xfrm>
          <a:custGeom>
            <a:avLst/>
            <a:gdLst>
              <a:gd name="T0" fmla="*/ 0 w 6"/>
              <a:gd name="T1" fmla="*/ 0 h 12"/>
              <a:gd name="T2" fmla="*/ 0 w 6"/>
              <a:gd name="T3" fmla="*/ 0 h 12"/>
              <a:gd name="T4" fmla="*/ 0 w 6"/>
              <a:gd name="T5" fmla="*/ 2147483647 h 12"/>
              <a:gd name="T6" fmla="*/ 0 w 6"/>
              <a:gd name="T7" fmla="*/ 2147483647 h 12"/>
              <a:gd name="T8" fmla="*/ 2147483647 w 6"/>
              <a:gd name="T9" fmla="*/ 2147483647 h 12"/>
              <a:gd name="T10" fmla="*/ 0 w 6"/>
              <a:gd name="T11" fmla="*/ 0 h 12"/>
              <a:gd name="T12" fmla="*/ 0 60000 65536"/>
              <a:gd name="T13" fmla="*/ 0 60000 65536"/>
              <a:gd name="T14" fmla="*/ 0 60000 65536"/>
              <a:gd name="T15" fmla="*/ 0 60000 65536"/>
              <a:gd name="T16" fmla="*/ 0 60000 65536"/>
              <a:gd name="T17" fmla="*/ 0 60000 65536"/>
              <a:gd name="T18" fmla="*/ 0 w 6"/>
              <a:gd name="T19" fmla="*/ 0 h 12"/>
              <a:gd name="T20" fmla="*/ 6 w 6"/>
              <a:gd name="T21" fmla="*/ 12 h 12"/>
            </a:gdLst>
            <a:ahLst/>
            <a:cxnLst>
              <a:cxn ang="T12">
                <a:pos x="T0" y="T1"/>
              </a:cxn>
              <a:cxn ang="T13">
                <a:pos x="T2" y="T3"/>
              </a:cxn>
              <a:cxn ang="T14">
                <a:pos x="T4" y="T5"/>
              </a:cxn>
              <a:cxn ang="T15">
                <a:pos x="T6" y="T7"/>
              </a:cxn>
              <a:cxn ang="T16">
                <a:pos x="T8" y="T9"/>
              </a:cxn>
              <a:cxn ang="T17">
                <a:pos x="T10" y="T11"/>
              </a:cxn>
            </a:cxnLst>
            <a:rect l="T18" t="T19" r="T20" b="T21"/>
            <a:pathLst>
              <a:path w="6" h="12">
                <a:moveTo>
                  <a:pt x="0" y="0"/>
                </a:moveTo>
                <a:cubicBezTo>
                  <a:pt x="0" y="0"/>
                  <a:pt x="0" y="0"/>
                  <a:pt x="0" y="0"/>
                </a:cubicBezTo>
                <a:cubicBezTo>
                  <a:pt x="0" y="12"/>
                  <a:pt x="0" y="12"/>
                  <a:pt x="0" y="12"/>
                </a:cubicBezTo>
                <a:cubicBezTo>
                  <a:pt x="0" y="12"/>
                  <a:pt x="0" y="12"/>
                  <a:pt x="0" y="12"/>
                </a:cubicBezTo>
                <a:cubicBezTo>
                  <a:pt x="3" y="12"/>
                  <a:pt x="6" y="9"/>
                  <a:pt x="6" y="6"/>
                </a:cubicBezTo>
                <a:cubicBezTo>
                  <a:pt x="6" y="3"/>
                  <a:pt x="3" y="0"/>
                  <a:pt x="0" y="0"/>
                </a:cubicBezTo>
              </a:path>
            </a:pathLst>
          </a:custGeom>
          <a:solidFill>
            <a:srgbClr val="668F25"/>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616" name="Oval 402"/>
          <p:cNvSpPr>
            <a:spLocks noChangeArrowheads="1"/>
          </p:cNvSpPr>
          <p:nvPr/>
        </p:nvSpPr>
        <p:spPr bwMode="auto">
          <a:xfrm>
            <a:off x="3669787" y="5806016"/>
            <a:ext cx="20755" cy="20744"/>
          </a:xfrm>
          <a:prstGeom prst="ellipse">
            <a:avLst/>
          </a:prstGeom>
          <a:solidFill>
            <a:srgbClr val="668F25"/>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zh-CN">
              <a:solidFill>
                <a:srgbClr val="000000"/>
              </a:solidFill>
              <a:sym typeface="宋体" pitchFamily="2" charset="-122"/>
            </a:endParaRPr>
          </a:p>
        </p:txBody>
      </p:sp>
      <p:sp>
        <p:nvSpPr>
          <p:cNvPr id="31617" name="Oval 403"/>
          <p:cNvSpPr>
            <a:spLocks noChangeArrowheads="1"/>
          </p:cNvSpPr>
          <p:nvPr/>
        </p:nvSpPr>
        <p:spPr bwMode="auto">
          <a:xfrm>
            <a:off x="3708330" y="5806016"/>
            <a:ext cx="20755" cy="20744"/>
          </a:xfrm>
          <a:prstGeom prst="ellipse">
            <a:avLst/>
          </a:prstGeom>
          <a:solidFill>
            <a:srgbClr val="668F25"/>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zh-CN">
              <a:solidFill>
                <a:srgbClr val="000000"/>
              </a:solidFill>
              <a:sym typeface="宋体" pitchFamily="2" charset="-122"/>
            </a:endParaRPr>
          </a:p>
        </p:txBody>
      </p:sp>
      <p:sp>
        <p:nvSpPr>
          <p:cNvPr id="31618" name="Oval 404"/>
          <p:cNvSpPr>
            <a:spLocks noChangeArrowheads="1"/>
          </p:cNvSpPr>
          <p:nvPr/>
        </p:nvSpPr>
        <p:spPr bwMode="auto">
          <a:xfrm>
            <a:off x="3748356" y="5806016"/>
            <a:ext cx="21495" cy="20744"/>
          </a:xfrm>
          <a:prstGeom prst="ellipse">
            <a:avLst/>
          </a:prstGeom>
          <a:solidFill>
            <a:srgbClr val="668F25"/>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zh-CN">
              <a:solidFill>
                <a:srgbClr val="000000"/>
              </a:solidFill>
              <a:sym typeface="宋体" pitchFamily="2" charset="-122"/>
            </a:endParaRPr>
          </a:p>
        </p:txBody>
      </p:sp>
      <p:sp>
        <p:nvSpPr>
          <p:cNvPr id="31619" name="Oval 405"/>
          <p:cNvSpPr>
            <a:spLocks noChangeArrowheads="1"/>
          </p:cNvSpPr>
          <p:nvPr/>
        </p:nvSpPr>
        <p:spPr bwMode="auto">
          <a:xfrm>
            <a:off x="3510424" y="5854911"/>
            <a:ext cx="20755" cy="20744"/>
          </a:xfrm>
          <a:prstGeom prst="ellipse">
            <a:avLst/>
          </a:prstGeom>
          <a:solidFill>
            <a:srgbClr val="81B342"/>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zh-CN">
              <a:solidFill>
                <a:srgbClr val="000000"/>
              </a:solidFill>
              <a:sym typeface="宋体" pitchFamily="2" charset="-122"/>
            </a:endParaRPr>
          </a:p>
        </p:txBody>
      </p:sp>
      <p:sp>
        <p:nvSpPr>
          <p:cNvPr id="31620" name="Oval 407"/>
          <p:cNvSpPr>
            <a:spLocks noChangeArrowheads="1"/>
          </p:cNvSpPr>
          <p:nvPr/>
        </p:nvSpPr>
        <p:spPr bwMode="auto">
          <a:xfrm>
            <a:off x="3550450" y="5854911"/>
            <a:ext cx="21495" cy="20744"/>
          </a:xfrm>
          <a:prstGeom prst="ellipse">
            <a:avLst/>
          </a:prstGeom>
          <a:solidFill>
            <a:srgbClr val="81B342"/>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zh-CN">
              <a:solidFill>
                <a:srgbClr val="000000"/>
              </a:solidFill>
              <a:sym typeface="宋体" pitchFamily="2" charset="-122"/>
            </a:endParaRPr>
          </a:p>
        </p:txBody>
      </p:sp>
      <p:sp>
        <p:nvSpPr>
          <p:cNvPr id="31621" name="Oval 408"/>
          <p:cNvSpPr>
            <a:spLocks noChangeArrowheads="1"/>
          </p:cNvSpPr>
          <p:nvPr/>
        </p:nvSpPr>
        <p:spPr bwMode="auto">
          <a:xfrm>
            <a:off x="3591217" y="5854911"/>
            <a:ext cx="19272" cy="20744"/>
          </a:xfrm>
          <a:prstGeom prst="ellipse">
            <a:avLst/>
          </a:prstGeom>
          <a:solidFill>
            <a:srgbClr val="81B342"/>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zh-CN">
              <a:solidFill>
                <a:srgbClr val="000000"/>
              </a:solidFill>
              <a:sym typeface="宋体" pitchFamily="2" charset="-122"/>
            </a:endParaRPr>
          </a:p>
        </p:txBody>
      </p:sp>
      <p:sp>
        <p:nvSpPr>
          <p:cNvPr id="31622" name="Freeform 409"/>
          <p:cNvSpPr>
            <a:spLocks noChangeArrowheads="1"/>
          </p:cNvSpPr>
          <p:nvPr/>
        </p:nvSpPr>
        <p:spPr bwMode="auto">
          <a:xfrm>
            <a:off x="3629761" y="5854911"/>
            <a:ext cx="10377" cy="20744"/>
          </a:xfrm>
          <a:custGeom>
            <a:avLst/>
            <a:gdLst>
              <a:gd name="T0" fmla="*/ 2147483647 w 6"/>
              <a:gd name="T1" fmla="*/ 0 h 12"/>
              <a:gd name="T2" fmla="*/ 0 w 6"/>
              <a:gd name="T3" fmla="*/ 2147483647 h 12"/>
              <a:gd name="T4" fmla="*/ 2147483647 w 6"/>
              <a:gd name="T5" fmla="*/ 2147483647 h 12"/>
              <a:gd name="T6" fmla="*/ 2147483647 w 6"/>
              <a:gd name="T7" fmla="*/ 0 h 12"/>
              <a:gd name="T8" fmla="*/ 0 60000 65536"/>
              <a:gd name="T9" fmla="*/ 0 60000 65536"/>
              <a:gd name="T10" fmla="*/ 0 60000 65536"/>
              <a:gd name="T11" fmla="*/ 0 60000 65536"/>
              <a:gd name="T12" fmla="*/ 0 w 6"/>
              <a:gd name="T13" fmla="*/ 0 h 12"/>
              <a:gd name="T14" fmla="*/ 6 w 6"/>
              <a:gd name="T15" fmla="*/ 12 h 12"/>
            </a:gdLst>
            <a:ahLst/>
            <a:cxnLst>
              <a:cxn ang="T8">
                <a:pos x="T0" y="T1"/>
              </a:cxn>
              <a:cxn ang="T9">
                <a:pos x="T2" y="T3"/>
              </a:cxn>
              <a:cxn ang="T10">
                <a:pos x="T4" y="T5"/>
              </a:cxn>
              <a:cxn ang="T11">
                <a:pos x="T6" y="T7"/>
              </a:cxn>
            </a:cxnLst>
            <a:rect l="T12" t="T13" r="T14" b="T15"/>
            <a:pathLst>
              <a:path w="6" h="12">
                <a:moveTo>
                  <a:pt x="6" y="0"/>
                </a:moveTo>
                <a:cubicBezTo>
                  <a:pt x="3" y="0"/>
                  <a:pt x="0" y="3"/>
                  <a:pt x="0" y="6"/>
                </a:cubicBezTo>
                <a:cubicBezTo>
                  <a:pt x="0" y="9"/>
                  <a:pt x="3" y="12"/>
                  <a:pt x="6" y="12"/>
                </a:cubicBezTo>
                <a:cubicBezTo>
                  <a:pt x="6" y="0"/>
                  <a:pt x="6" y="0"/>
                  <a:pt x="6" y="0"/>
                </a:cubicBezTo>
              </a:path>
            </a:pathLst>
          </a:custGeom>
          <a:solidFill>
            <a:srgbClr val="81B342"/>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623" name="Freeform 410"/>
          <p:cNvSpPr>
            <a:spLocks noChangeArrowheads="1"/>
          </p:cNvSpPr>
          <p:nvPr/>
        </p:nvSpPr>
        <p:spPr bwMode="auto">
          <a:xfrm>
            <a:off x="3640138" y="5854911"/>
            <a:ext cx="10377" cy="20744"/>
          </a:xfrm>
          <a:custGeom>
            <a:avLst/>
            <a:gdLst>
              <a:gd name="T0" fmla="*/ 0 w 6"/>
              <a:gd name="T1" fmla="*/ 0 h 12"/>
              <a:gd name="T2" fmla="*/ 0 w 6"/>
              <a:gd name="T3" fmla="*/ 0 h 12"/>
              <a:gd name="T4" fmla="*/ 0 w 6"/>
              <a:gd name="T5" fmla="*/ 2147483647 h 12"/>
              <a:gd name="T6" fmla="*/ 0 w 6"/>
              <a:gd name="T7" fmla="*/ 2147483647 h 12"/>
              <a:gd name="T8" fmla="*/ 2147483647 w 6"/>
              <a:gd name="T9" fmla="*/ 2147483647 h 12"/>
              <a:gd name="T10" fmla="*/ 0 w 6"/>
              <a:gd name="T11" fmla="*/ 0 h 12"/>
              <a:gd name="T12" fmla="*/ 0 60000 65536"/>
              <a:gd name="T13" fmla="*/ 0 60000 65536"/>
              <a:gd name="T14" fmla="*/ 0 60000 65536"/>
              <a:gd name="T15" fmla="*/ 0 60000 65536"/>
              <a:gd name="T16" fmla="*/ 0 60000 65536"/>
              <a:gd name="T17" fmla="*/ 0 60000 65536"/>
              <a:gd name="T18" fmla="*/ 0 w 6"/>
              <a:gd name="T19" fmla="*/ 0 h 12"/>
              <a:gd name="T20" fmla="*/ 6 w 6"/>
              <a:gd name="T21" fmla="*/ 12 h 12"/>
            </a:gdLst>
            <a:ahLst/>
            <a:cxnLst>
              <a:cxn ang="T12">
                <a:pos x="T0" y="T1"/>
              </a:cxn>
              <a:cxn ang="T13">
                <a:pos x="T2" y="T3"/>
              </a:cxn>
              <a:cxn ang="T14">
                <a:pos x="T4" y="T5"/>
              </a:cxn>
              <a:cxn ang="T15">
                <a:pos x="T6" y="T7"/>
              </a:cxn>
              <a:cxn ang="T16">
                <a:pos x="T8" y="T9"/>
              </a:cxn>
              <a:cxn ang="T17">
                <a:pos x="T10" y="T11"/>
              </a:cxn>
            </a:cxnLst>
            <a:rect l="T18" t="T19" r="T20" b="T21"/>
            <a:pathLst>
              <a:path w="6" h="12">
                <a:moveTo>
                  <a:pt x="0" y="0"/>
                </a:moveTo>
                <a:cubicBezTo>
                  <a:pt x="0" y="0"/>
                  <a:pt x="0" y="0"/>
                  <a:pt x="0" y="0"/>
                </a:cubicBezTo>
                <a:cubicBezTo>
                  <a:pt x="0" y="12"/>
                  <a:pt x="0" y="12"/>
                  <a:pt x="0" y="12"/>
                </a:cubicBezTo>
                <a:cubicBezTo>
                  <a:pt x="0" y="12"/>
                  <a:pt x="0" y="12"/>
                  <a:pt x="0" y="12"/>
                </a:cubicBezTo>
                <a:cubicBezTo>
                  <a:pt x="3" y="12"/>
                  <a:pt x="6" y="9"/>
                  <a:pt x="6" y="6"/>
                </a:cubicBezTo>
                <a:cubicBezTo>
                  <a:pt x="6" y="3"/>
                  <a:pt x="3" y="0"/>
                  <a:pt x="0" y="0"/>
                </a:cubicBezTo>
              </a:path>
            </a:pathLst>
          </a:custGeom>
          <a:solidFill>
            <a:srgbClr val="668F25"/>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624" name="Oval 411"/>
          <p:cNvSpPr>
            <a:spLocks noChangeArrowheads="1"/>
          </p:cNvSpPr>
          <p:nvPr/>
        </p:nvSpPr>
        <p:spPr bwMode="auto">
          <a:xfrm>
            <a:off x="3669787" y="5854911"/>
            <a:ext cx="20755" cy="20744"/>
          </a:xfrm>
          <a:prstGeom prst="ellipse">
            <a:avLst/>
          </a:prstGeom>
          <a:solidFill>
            <a:srgbClr val="668F25"/>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zh-CN">
              <a:solidFill>
                <a:srgbClr val="000000"/>
              </a:solidFill>
              <a:sym typeface="宋体" pitchFamily="2" charset="-122"/>
            </a:endParaRPr>
          </a:p>
        </p:txBody>
      </p:sp>
      <p:sp>
        <p:nvSpPr>
          <p:cNvPr id="31625" name="Oval 412"/>
          <p:cNvSpPr>
            <a:spLocks noChangeArrowheads="1"/>
          </p:cNvSpPr>
          <p:nvPr/>
        </p:nvSpPr>
        <p:spPr bwMode="auto">
          <a:xfrm>
            <a:off x="3708330" y="5854911"/>
            <a:ext cx="20755" cy="20744"/>
          </a:xfrm>
          <a:prstGeom prst="ellipse">
            <a:avLst/>
          </a:prstGeom>
          <a:solidFill>
            <a:srgbClr val="668F25"/>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zh-CN">
              <a:solidFill>
                <a:srgbClr val="000000"/>
              </a:solidFill>
              <a:sym typeface="宋体" pitchFamily="2" charset="-122"/>
            </a:endParaRPr>
          </a:p>
        </p:txBody>
      </p:sp>
      <p:sp>
        <p:nvSpPr>
          <p:cNvPr id="31626" name="Oval 413"/>
          <p:cNvSpPr>
            <a:spLocks noChangeArrowheads="1"/>
          </p:cNvSpPr>
          <p:nvPr/>
        </p:nvSpPr>
        <p:spPr bwMode="auto">
          <a:xfrm>
            <a:off x="3748356" y="5854911"/>
            <a:ext cx="21495" cy="20744"/>
          </a:xfrm>
          <a:prstGeom prst="ellipse">
            <a:avLst/>
          </a:prstGeom>
          <a:solidFill>
            <a:srgbClr val="668F25"/>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zh-CN">
              <a:solidFill>
                <a:srgbClr val="000000"/>
              </a:solidFill>
              <a:sym typeface="宋体" pitchFamily="2" charset="-122"/>
            </a:endParaRPr>
          </a:p>
        </p:txBody>
      </p:sp>
      <p:sp>
        <p:nvSpPr>
          <p:cNvPr id="31627" name="Oval 414"/>
          <p:cNvSpPr>
            <a:spLocks noChangeArrowheads="1"/>
          </p:cNvSpPr>
          <p:nvPr/>
        </p:nvSpPr>
        <p:spPr bwMode="auto">
          <a:xfrm>
            <a:off x="3510424" y="5903806"/>
            <a:ext cx="20755" cy="20744"/>
          </a:xfrm>
          <a:prstGeom prst="ellipse">
            <a:avLst/>
          </a:prstGeom>
          <a:solidFill>
            <a:srgbClr val="81B342"/>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zh-CN">
              <a:solidFill>
                <a:srgbClr val="000000"/>
              </a:solidFill>
              <a:sym typeface="宋体" pitchFamily="2" charset="-122"/>
            </a:endParaRPr>
          </a:p>
        </p:txBody>
      </p:sp>
      <p:sp>
        <p:nvSpPr>
          <p:cNvPr id="31628" name="Oval 415"/>
          <p:cNvSpPr>
            <a:spLocks noChangeArrowheads="1"/>
          </p:cNvSpPr>
          <p:nvPr/>
        </p:nvSpPr>
        <p:spPr bwMode="auto">
          <a:xfrm>
            <a:off x="3550450" y="5903806"/>
            <a:ext cx="21495" cy="20744"/>
          </a:xfrm>
          <a:prstGeom prst="ellipse">
            <a:avLst/>
          </a:prstGeom>
          <a:solidFill>
            <a:srgbClr val="81B342"/>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zh-CN">
              <a:solidFill>
                <a:srgbClr val="000000"/>
              </a:solidFill>
              <a:sym typeface="宋体" pitchFamily="2" charset="-122"/>
            </a:endParaRPr>
          </a:p>
        </p:txBody>
      </p:sp>
      <p:sp>
        <p:nvSpPr>
          <p:cNvPr id="31629" name="Oval 416"/>
          <p:cNvSpPr>
            <a:spLocks noChangeArrowheads="1"/>
          </p:cNvSpPr>
          <p:nvPr/>
        </p:nvSpPr>
        <p:spPr bwMode="auto">
          <a:xfrm>
            <a:off x="3591217" y="5903806"/>
            <a:ext cx="19272" cy="20744"/>
          </a:xfrm>
          <a:prstGeom prst="ellipse">
            <a:avLst/>
          </a:prstGeom>
          <a:solidFill>
            <a:srgbClr val="81B342"/>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zh-CN">
              <a:solidFill>
                <a:srgbClr val="000000"/>
              </a:solidFill>
              <a:sym typeface="宋体" pitchFamily="2" charset="-122"/>
            </a:endParaRPr>
          </a:p>
        </p:txBody>
      </p:sp>
      <p:sp>
        <p:nvSpPr>
          <p:cNvPr id="31630" name="Freeform 417"/>
          <p:cNvSpPr>
            <a:spLocks noChangeArrowheads="1"/>
          </p:cNvSpPr>
          <p:nvPr/>
        </p:nvSpPr>
        <p:spPr bwMode="auto">
          <a:xfrm>
            <a:off x="3629761" y="5903806"/>
            <a:ext cx="10377" cy="20744"/>
          </a:xfrm>
          <a:custGeom>
            <a:avLst/>
            <a:gdLst>
              <a:gd name="T0" fmla="*/ 2147483647 w 6"/>
              <a:gd name="T1" fmla="*/ 0 h 12"/>
              <a:gd name="T2" fmla="*/ 0 w 6"/>
              <a:gd name="T3" fmla="*/ 2147483647 h 12"/>
              <a:gd name="T4" fmla="*/ 2147483647 w 6"/>
              <a:gd name="T5" fmla="*/ 2147483647 h 12"/>
              <a:gd name="T6" fmla="*/ 2147483647 w 6"/>
              <a:gd name="T7" fmla="*/ 0 h 12"/>
              <a:gd name="T8" fmla="*/ 0 60000 65536"/>
              <a:gd name="T9" fmla="*/ 0 60000 65536"/>
              <a:gd name="T10" fmla="*/ 0 60000 65536"/>
              <a:gd name="T11" fmla="*/ 0 60000 65536"/>
              <a:gd name="T12" fmla="*/ 0 w 6"/>
              <a:gd name="T13" fmla="*/ 0 h 12"/>
              <a:gd name="T14" fmla="*/ 6 w 6"/>
              <a:gd name="T15" fmla="*/ 12 h 12"/>
            </a:gdLst>
            <a:ahLst/>
            <a:cxnLst>
              <a:cxn ang="T8">
                <a:pos x="T0" y="T1"/>
              </a:cxn>
              <a:cxn ang="T9">
                <a:pos x="T2" y="T3"/>
              </a:cxn>
              <a:cxn ang="T10">
                <a:pos x="T4" y="T5"/>
              </a:cxn>
              <a:cxn ang="T11">
                <a:pos x="T6" y="T7"/>
              </a:cxn>
            </a:cxnLst>
            <a:rect l="T12" t="T13" r="T14" b="T15"/>
            <a:pathLst>
              <a:path w="6" h="12">
                <a:moveTo>
                  <a:pt x="6" y="0"/>
                </a:moveTo>
                <a:cubicBezTo>
                  <a:pt x="3" y="0"/>
                  <a:pt x="0" y="3"/>
                  <a:pt x="0" y="6"/>
                </a:cubicBezTo>
                <a:cubicBezTo>
                  <a:pt x="0" y="9"/>
                  <a:pt x="3" y="12"/>
                  <a:pt x="6" y="12"/>
                </a:cubicBezTo>
                <a:cubicBezTo>
                  <a:pt x="6" y="0"/>
                  <a:pt x="6" y="0"/>
                  <a:pt x="6" y="0"/>
                </a:cubicBezTo>
              </a:path>
            </a:pathLst>
          </a:custGeom>
          <a:solidFill>
            <a:srgbClr val="81B342"/>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631" name="Freeform 418"/>
          <p:cNvSpPr>
            <a:spLocks noChangeArrowheads="1"/>
          </p:cNvSpPr>
          <p:nvPr/>
        </p:nvSpPr>
        <p:spPr bwMode="auto">
          <a:xfrm>
            <a:off x="3640138" y="5903806"/>
            <a:ext cx="10377" cy="20744"/>
          </a:xfrm>
          <a:custGeom>
            <a:avLst/>
            <a:gdLst>
              <a:gd name="T0" fmla="*/ 0 w 6"/>
              <a:gd name="T1" fmla="*/ 0 h 12"/>
              <a:gd name="T2" fmla="*/ 0 w 6"/>
              <a:gd name="T3" fmla="*/ 0 h 12"/>
              <a:gd name="T4" fmla="*/ 0 w 6"/>
              <a:gd name="T5" fmla="*/ 2147483647 h 12"/>
              <a:gd name="T6" fmla="*/ 0 w 6"/>
              <a:gd name="T7" fmla="*/ 2147483647 h 12"/>
              <a:gd name="T8" fmla="*/ 2147483647 w 6"/>
              <a:gd name="T9" fmla="*/ 2147483647 h 12"/>
              <a:gd name="T10" fmla="*/ 0 w 6"/>
              <a:gd name="T11" fmla="*/ 0 h 12"/>
              <a:gd name="T12" fmla="*/ 0 60000 65536"/>
              <a:gd name="T13" fmla="*/ 0 60000 65536"/>
              <a:gd name="T14" fmla="*/ 0 60000 65536"/>
              <a:gd name="T15" fmla="*/ 0 60000 65536"/>
              <a:gd name="T16" fmla="*/ 0 60000 65536"/>
              <a:gd name="T17" fmla="*/ 0 60000 65536"/>
              <a:gd name="T18" fmla="*/ 0 w 6"/>
              <a:gd name="T19" fmla="*/ 0 h 12"/>
              <a:gd name="T20" fmla="*/ 6 w 6"/>
              <a:gd name="T21" fmla="*/ 12 h 12"/>
            </a:gdLst>
            <a:ahLst/>
            <a:cxnLst>
              <a:cxn ang="T12">
                <a:pos x="T0" y="T1"/>
              </a:cxn>
              <a:cxn ang="T13">
                <a:pos x="T2" y="T3"/>
              </a:cxn>
              <a:cxn ang="T14">
                <a:pos x="T4" y="T5"/>
              </a:cxn>
              <a:cxn ang="T15">
                <a:pos x="T6" y="T7"/>
              </a:cxn>
              <a:cxn ang="T16">
                <a:pos x="T8" y="T9"/>
              </a:cxn>
              <a:cxn ang="T17">
                <a:pos x="T10" y="T11"/>
              </a:cxn>
            </a:cxnLst>
            <a:rect l="T18" t="T19" r="T20" b="T21"/>
            <a:pathLst>
              <a:path w="6" h="12">
                <a:moveTo>
                  <a:pt x="0" y="0"/>
                </a:moveTo>
                <a:cubicBezTo>
                  <a:pt x="0" y="0"/>
                  <a:pt x="0" y="0"/>
                  <a:pt x="0" y="0"/>
                </a:cubicBezTo>
                <a:cubicBezTo>
                  <a:pt x="0" y="12"/>
                  <a:pt x="0" y="12"/>
                  <a:pt x="0" y="12"/>
                </a:cubicBezTo>
                <a:cubicBezTo>
                  <a:pt x="0" y="12"/>
                  <a:pt x="0" y="12"/>
                  <a:pt x="0" y="12"/>
                </a:cubicBezTo>
                <a:cubicBezTo>
                  <a:pt x="3" y="12"/>
                  <a:pt x="6" y="9"/>
                  <a:pt x="6" y="6"/>
                </a:cubicBezTo>
                <a:cubicBezTo>
                  <a:pt x="6" y="3"/>
                  <a:pt x="3" y="0"/>
                  <a:pt x="0" y="0"/>
                </a:cubicBezTo>
              </a:path>
            </a:pathLst>
          </a:custGeom>
          <a:solidFill>
            <a:srgbClr val="668F25"/>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632" name="Oval 419"/>
          <p:cNvSpPr>
            <a:spLocks noChangeArrowheads="1"/>
          </p:cNvSpPr>
          <p:nvPr/>
        </p:nvSpPr>
        <p:spPr bwMode="auto">
          <a:xfrm>
            <a:off x="3669787" y="5903806"/>
            <a:ext cx="20755" cy="20744"/>
          </a:xfrm>
          <a:prstGeom prst="ellipse">
            <a:avLst/>
          </a:prstGeom>
          <a:solidFill>
            <a:srgbClr val="668F25"/>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zh-CN">
              <a:solidFill>
                <a:srgbClr val="000000"/>
              </a:solidFill>
              <a:sym typeface="宋体" pitchFamily="2" charset="-122"/>
            </a:endParaRPr>
          </a:p>
        </p:txBody>
      </p:sp>
      <p:sp>
        <p:nvSpPr>
          <p:cNvPr id="31633" name="Oval 420"/>
          <p:cNvSpPr>
            <a:spLocks noChangeArrowheads="1"/>
          </p:cNvSpPr>
          <p:nvPr/>
        </p:nvSpPr>
        <p:spPr bwMode="auto">
          <a:xfrm>
            <a:off x="3708330" y="5903806"/>
            <a:ext cx="20755" cy="20744"/>
          </a:xfrm>
          <a:prstGeom prst="ellipse">
            <a:avLst/>
          </a:prstGeom>
          <a:solidFill>
            <a:srgbClr val="668F25"/>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zh-CN">
              <a:solidFill>
                <a:srgbClr val="000000"/>
              </a:solidFill>
              <a:sym typeface="宋体" pitchFamily="2" charset="-122"/>
            </a:endParaRPr>
          </a:p>
        </p:txBody>
      </p:sp>
      <p:sp>
        <p:nvSpPr>
          <p:cNvPr id="31634" name="Oval 421"/>
          <p:cNvSpPr>
            <a:spLocks noChangeArrowheads="1"/>
          </p:cNvSpPr>
          <p:nvPr/>
        </p:nvSpPr>
        <p:spPr bwMode="auto">
          <a:xfrm>
            <a:off x="3748356" y="5903806"/>
            <a:ext cx="21495" cy="20744"/>
          </a:xfrm>
          <a:prstGeom prst="ellipse">
            <a:avLst/>
          </a:prstGeom>
          <a:solidFill>
            <a:srgbClr val="668F25"/>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zh-CN">
              <a:solidFill>
                <a:srgbClr val="000000"/>
              </a:solidFill>
              <a:sym typeface="宋体" pitchFamily="2" charset="-122"/>
            </a:endParaRPr>
          </a:p>
        </p:txBody>
      </p:sp>
      <p:sp>
        <p:nvSpPr>
          <p:cNvPr id="31635" name="Freeform 422"/>
          <p:cNvSpPr>
            <a:spLocks noChangeArrowheads="1"/>
          </p:cNvSpPr>
          <p:nvPr/>
        </p:nvSpPr>
        <p:spPr bwMode="auto">
          <a:xfrm>
            <a:off x="3510424" y="6054196"/>
            <a:ext cx="19272" cy="17780"/>
          </a:xfrm>
          <a:custGeom>
            <a:avLst/>
            <a:gdLst>
              <a:gd name="T0" fmla="*/ 2147483647 w 11"/>
              <a:gd name="T1" fmla="*/ 0 h 10"/>
              <a:gd name="T2" fmla="*/ 0 w 11"/>
              <a:gd name="T3" fmla="*/ 2147483647 h 10"/>
              <a:gd name="T4" fmla="*/ 2147483647 w 11"/>
              <a:gd name="T5" fmla="*/ 2147483647 h 10"/>
              <a:gd name="T6" fmla="*/ 2147483647 w 11"/>
              <a:gd name="T7" fmla="*/ 2147483647 h 10"/>
              <a:gd name="T8" fmla="*/ 2147483647 w 11"/>
              <a:gd name="T9" fmla="*/ 0 h 10"/>
              <a:gd name="T10" fmla="*/ 0 60000 65536"/>
              <a:gd name="T11" fmla="*/ 0 60000 65536"/>
              <a:gd name="T12" fmla="*/ 0 60000 65536"/>
              <a:gd name="T13" fmla="*/ 0 60000 65536"/>
              <a:gd name="T14" fmla="*/ 0 60000 65536"/>
              <a:gd name="T15" fmla="*/ 0 w 11"/>
              <a:gd name="T16" fmla="*/ 0 h 10"/>
              <a:gd name="T17" fmla="*/ 11 w 11"/>
              <a:gd name="T18" fmla="*/ 10 h 10"/>
            </a:gdLst>
            <a:ahLst/>
            <a:cxnLst>
              <a:cxn ang="T10">
                <a:pos x="T0" y="T1"/>
              </a:cxn>
              <a:cxn ang="T11">
                <a:pos x="T2" y="T3"/>
              </a:cxn>
              <a:cxn ang="T12">
                <a:pos x="T4" y="T5"/>
              </a:cxn>
              <a:cxn ang="T13">
                <a:pos x="T6" y="T7"/>
              </a:cxn>
              <a:cxn ang="T14">
                <a:pos x="T8" y="T9"/>
              </a:cxn>
            </a:cxnLst>
            <a:rect l="T15" t="T16" r="T17" b="T18"/>
            <a:pathLst>
              <a:path w="11" h="10">
                <a:moveTo>
                  <a:pt x="2" y="0"/>
                </a:moveTo>
                <a:cubicBezTo>
                  <a:pt x="1" y="1"/>
                  <a:pt x="0" y="3"/>
                  <a:pt x="0" y="4"/>
                </a:cubicBezTo>
                <a:cubicBezTo>
                  <a:pt x="0" y="8"/>
                  <a:pt x="3" y="10"/>
                  <a:pt x="6" y="10"/>
                </a:cubicBezTo>
                <a:cubicBezTo>
                  <a:pt x="8" y="10"/>
                  <a:pt x="10" y="10"/>
                  <a:pt x="11" y="8"/>
                </a:cubicBezTo>
                <a:cubicBezTo>
                  <a:pt x="2" y="0"/>
                  <a:pt x="2" y="0"/>
                  <a:pt x="2" y="0"/>
                </a:cubicBezTo>
              </a:path>
            </a:pathLst>
          </a:custGeom>
          <a:solidFill>
            <a:srgbClr val="81B342"/>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636" name="Oval 423"/>
          <p:cNvSpPr>
            <a:spLocks noChangeArrowheads="1"/>
          </p:cNvSpPr>
          <p:nvPr/>
        </p:nvSpPr>
        <p:spPr bwMode="auto">
          <a:xfrm>
            <a:off x="3510424" y="5952701"/>
            <a:ext cx="20755" cy="20744"/>
          </a:xfrm>
          <a:prstGeom prst="ellipse">
            <a:avLst/>
          </a:prstGeom>
          <a:solidFill>
            <a:srgbClr val="81B342"/>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zh-CN">
              <a:solidFill>
                <a:srgbClr val="000000"/>
              </a:solidFill>
              <a:sym typeface="宋体" pitchFamily="2" charset="-122"/>
            </a:endParaRPr>
          </a:p>
        </p:txBody>
      </p:sp>
      <p:sp>
        <p:nvSpPr>
          <p:cNvPr id="31637" name="Oval 424"/>
          <p:cNvSpPr>
            <a:spLocks noChangeArrowheads="1"/>
          </p:cNvSpPr>
          <p:nvPr/>
        </p:nvSpPr>
        <p:spPr bwMode="auto">
          <a:xfrm>
            <a:off x="3550450" y="5952701"/>
            <a:ext cx="21495" cy="20744"/>
          </a:xfrm>
          <a:prstGeom prst="ellipse">
            <a:avLst/>
          </a:prstGeom>
          <a:solidFill>
            <a:srgbClr val="81B342"/>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zh-CN">
              <a:solidFill>
                <a:srgbClr val="000000"/>
              </a:solidFill>
              <a:sym typeface="宋体" pitchFamily="2" charset="-122"/>
            </a:endParaRPr>
          </a:p>
        </p:txBody>
      </p:sp>
      <p:sp>
        <p:nvSpPr>
          <p:cNvPr id="31638" name="Oval 425"/>
          <p:cNvSpPr>
            <a:spLocks noChangeArrowheads="1"/>
          </p:cNvSpPr>
          <p:nvPr/>
        </p:nvSpPr>
        <p:spPr bwMode="auto">
          <a:xfrm>
            <a:off x="3591217" y="5952701"/>
            <a:ext cx="19272" cy="20744"/>
          </a:xfrm>
          <a:prstGeom prst="ellipse">
            <a:avLst/>
          </a:prstGeom>
          <a:solidFill>
            <a:srgbClr val="81B342"/>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zh-CN">
              <a:solidFill>
                <a:srgbClr val="000000"/>
              </a:solidFill>
              <a:sym typeface="宋体" pitchFamily="2" charset="-122"/>
            </a:endParaRPr>
          </a:p>
        </p:txBody>
      </p:sp>
      <p:sp>
        <p:nvSpPr>
          <p:cNvPr id="31639" name="Freeform 426"/>
          <p:cNvSpPr>
            <a:spLocks noChangeArrowheads="1"/>
          </p:cNvSpPr>
          <p:nvPr/>
        </p:nvSpPr>
        <p:spPr bwMode="auto">
          <a:xfrm>
            <a:off x="3629761" y="5952701"/>
            <a:ext cx="10377" cy="20744"/>
          </a:xfrm>
          <a:custGeom>
            <a:avLst/>
            <a:gdLst>
              <a:gd name="T0" fmla="*/ 2147483647 w 6"/>
              <a:gd name="T1" fmla="*/ 0 h 12"/>
              <a:gd name="T2" fmla="*/ 0 w 6"/>
              <a:gd name="T3" fmla="*/ 2147483647 h 12"/>
              <a:gd name="T4" fmla="*/ 2147483647 w 6"/>
              <a:gd name="T5" fmla="*/ 2147483647 h 12"/>
              <a:gd name="T6" fmla="*/ 2147483647 w 6"/>
              <a:gd name="T7" fmla="*/ 0 h 12"/>
              <a:gd name="T8" fmla="*/ 0 60000 65536"/>
              <a:gd name="T9" fmla="*/ 0 60000 65536"/>
              <a:gd name="T10" fmla="*/ 0 60000 65536"/>
              <a:gd name="T11" fmla="*/ 0 60000 65536"/>
              <a:gd name="T12" fmla="*/ 0 w 6"/>
              <a:gd name="T13" fmla="*/ 0 h 12"/>
              <a:gd name="T14" fmla="*/ 6 w 6"/>
              <a:gd name="T15" fmla="*/ 12 h 12"/>
            </a:gdLst>
            <a:ahLst/>
            <a:cxnLst>
              <a:cxn ang="T8">
                <a:pos x="T0" y="T1"/>
              </a:cxn>
              <a:cxn ang="T9">
                <a:pos x="T2" y="T3"/>
              </a:cxn>
              <a:cxn ang="T10">
                <a:pos x="T4" y="T5"/>
              </a:cxn>
              <a:cxn ang="T11">
                <a:pos x="T6" y="T7"/>
              </a:cxn>
            </a:cxnLst>
            <a:rect l="T12" t="T13" r="T14" b="T15"/>
            <a:pathLst>
              <a:path w="6" h="12">
                <a:moveTo>
                  <a:pt x="6" y="0"/>
                </a:moveTo>
                <a:cubicBezTo>
                  <a:pt x="3" y="0"/>
                  <a:pt x="0" y="3"/>
                  <a:pt x="0" y="6"/>
                </a:cubicBezTo>
                <a:cubicBezTo>
                  <a:pt x="0" y="10"/>
                  <a:pt x="3" y="12"/>
                  <a:pt x="6" y="12"/>
                </a:cubicBezTo>
                <a:cubicBezTo>
                  <a:pt x="6" y="0"/>
                  <a:pt x="6" y="0"/>
                  <a:pt x="6" y="0"/>
                </a:cubicBezTo>
              </a:path>
            </a:pathLst>
          </a:custGeom>
          <a:solidFill>
            <a:srgbClr val="81B342"/>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640" name="Freeform 427"/>
          <p:cNvSpPr>
            <a:spLocks noChangeArrowheads="1"/>
          </p:cNvSpPr>
          <p:nvPr/>
        </p:nvSpPr>
        <p:spPr bwMode="auto">
          <a:xfrm>
            <a:off x="3640138" y="5952701"/>
            <a:ext cx="10377" cy="20744"/>
          </a:xfrm>
          <a:custGeom>
            <a:avLst/>
            <a:gdLst>
              <a:gd name="T0" fmla="*/ 0 w 6"/>
              <a:gd name="T1" fmla="*/ 0 h 12"/>
              <a:gd name="T2" fmla="*/ 0 w 6"/>
              <a:gd name="T3" fmla="*/ 0 h 12"/>
              <a:gd name="T4" fmla="*/ 0 w 6"/>
              <a:gd name="T5" fmla="*/ 2147483647 h 12"/>
              <a:gd name="T6" fmla="*/ 0 w 6"/>
              <a:gd name="T7" fmla="*/ 2147483647 h 12"/>
              <a:gd name="T8" fmla="*/ 2147483647 w 6"/>
              <a:gd name="T9" fmla="*/ 2147483647 h 12"/>
              <a:gd name="T10" fmla="*/ 0 w 6"/>
              <a:gd name="T11" fmla="*/ 0 h 12"/>
              <a:gd name="T12" fmla="*/ 0 60000 65536"/>
              <a:gd name="T13" fmla="*/ 0 60000 65536"/>
              <a:gd name="T14" fmla="*/ 0 60000 65536"/>
              <a:gd name="T15" fmla="*/ 0 60000 65536"/>
              <a:gd name="T16" fmla="*/ 0 60000 65536"/>
              <a:gd name="T17" fmla="*/ 0 60000 65536"/>
              <a:gd name="T18" fmla="*/ 0 w 6"/>
              <a:gd name="T19" fmla="*/ 0 h 12"/>
              <a:gd name="T20" fmla="*/ 6 w 6"/>
              <a:gd name="T21" fmla="*/ 12 h 12"/>
            </a:gdLst>
            <a:ahLst/>
            <a:cxnLst>
              <a:cxn ang="T12">
                <a:pos x="T0" y="T1"/>
              </a:cxn>
              <a:cxn ang="T13">
                <a:pos x="T2" y="T3"/>
              </a:cxn>
              <a:cxn ang="T14">
                <a:pos x="T4" y="T5"/>
              </a:cxn>
              <a:cxn ang="T15">
                <a:pos x="T6" y="T7"/>
              </a:cxn>
              <a:cxn ang="T16">
                <a:pos x="T8" y="T9"/>
              </a:cxn>
              <a:cxn ang="T17">
                <a:pos x="T10" y="T11"/>
              </a:cxn>
            </a:cxnLst>
            <a:rect l="T18" t="T19" r="T20" b="T21"/>
            <a:pathLst>
              <a:path w="6" h="12">
                <a:moveTo>
                  <a:pt x="0" y="0"/>
                </a:moveTo>
                <a:cubicBezTo>
                  <a:pt x="0" y="0"/>
                  <a:pt x="0" y="0"/>
                  <a:pt x="0" y="0"/>
                </a:cubicBezTo>
                <a:cubicBezTo>
                  <a:pt x="0" y="12"/>
                  <a:pt x="0" y="12"/>
                  <a:pt x="0" y="12"/>
                </a:cubicBezTo>
                <a:cubicBezTo>
                  <a:pt x="0" y="12"/>
                  <a:pt x="0" y="12"/>
                  <a:pt x="0" y="12"/>
                </a:cubicBezTo>
                <a:cubicBezTo>
                  <a:pt x="3" y="12"/>
                  <a:pt x="6" y="10"/>
                  <a:pt x="6" y="6"/>
                </a:cubicBezTo>
                <a:cubicBezTo>
                  <a:pt x="6" y="3"/>
                  <a:pt x="3" y="0"/>
                  <a:pt x="0" y="0"/>
                </a:cubicBezTo>
              </a:path>
            </a:pathLst>
          </a:custGeom>
          <a:solidFill>
            <a:srgbClr val="668F25"/>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641" name="Oval 428"/>
          <p:cNvSpPr>
            <a:spLocks noChangeArrowheads="1"/>
          </p:cNvSpPr>
          <p:nvPr/>
        </p:nvSpPr>
        <p:spPr bwMode="auto">
          <a:xfrm>
            <a:off x="3669787" y="5952701"/>
            <a:ext cx="20755" cy="20744"/>
          </a:xfrm>
          <a:prstGeom prst="ellipse">
            <a:avLst/>
          </a:prstGeom>
          <a:solidFill>
            <a:srgbClr val="668F25"/>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zh-CN">
              <a:solidFill>
                <a:srgbClr val="000000"/>
              </a:solidFill>
              <a:sym typeface="宋体" pitchFamily="2" charset="-122"/>
            </a:endParaRPr>
          </a:p>
        </p:txBody>
      </p:sp>
      <p:sp>
        <p:nvSpPr>
          <p:cNvPr id="31642" name="Oval 429"/>
          <p:cNvSpPr>
            <a:spLocks noChangeArrowheads="1"/>
          </p:cNvSpPr>
          <p:nvPr/>
        </p:nvSpPr>
        <p:spPr bwMode="auto">
          <a:xfrm>
            <a:off x="3708330" y="5952701"/>
            <a:ext cx="20755" cy="20744"/>
          </a:xfrm>
          <a:prstGeom prst="ellipse">
            <a:avLst/>
          </a:prstGeom>
          <a:solidFill>
            <a:srgbClr val="668F25"/>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zh-CN">
              <a:solidFill>
                <a:srgbClr val="000000"/>
              </a:solidFill>
              <a:sym typeface="宋体" pitchFamily="2" charset="-122"/>
            </a:endParaRPr>
          </a:p>
        </p:txBody>
      </p:sp>
      <p:sp>
        <p:nvSpPr>
          <p:cNvPr id="31643" name="Oval 430"/>
          <p:cNvSpPr>
            <a:spLocks noChangeArrowheads="1"/>
          </p:cNvSpPr>
          <p:nvPr/>
        </p:nvSpPr>
        <p:spPr bwMode="auto">
          <a:xfrm>
            <a:off x="3748356" y="5952701"/>
            <a:ext cx="21495" cy="20744"/>
          </a:xfrm>
          <a:prstGeom prst="ellipse">
            <a:avLst/>
          </a:prstGeom>
          <a:solidFill>
            <a:srgbClr val="668F25"/>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zh-CN">
              <a:solidFill>
                <a:srgbClr val="000000"/>
              </a:solidFill>
              <a:sym typeface="宋体" pitchFamily="2" charset="-122"/>
            </a:endParaRPr>
          </a:p>
        </p:txBody>
      </p:sp>
      <p:sp>
        <p:nvSpPr>
          <p:cNvPr id="31644" name="Oval 431"/>
          <p:cNvSpPr>
            <a:spLocks noChangeArrowheads="1"/>
          </p:cNvSpPr>
          <p:nvPr/>
        </p:nvSpPr>
        <p:spPr bwMode="auto">
          <a:xfrm>
            <a:off x="3510424" y="6101609"/>
            <a:ext cx="20755" cy="19262"/>
          </a:xfrm>
          <a:prstGeom prst="ellipse">
            <a:avLst/>
          </a:prstGeom>
          <a:solidFill>
            <a:srgbClr val="81B342"/>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zh-CN">
              <a:solidFill>
                <a:srgbClr val="000000"/>
              </a:solidFill>
              <a:sym typeface="宋体" pitchFamily="2" charset="-122"/>
            </a:endParaRPr>
          </a:p>
        </p:txBody>
      </p:sp>
      <p:sp>
        <p:nvSpPr>
          <p:cNvPr id="31645" name="Freeform 432"/>
          <p:cNvSpPr>
            <a:spLocks noChangeArrowheads="1"/>
          </p:cNvSpPr>
          <p:nvPr/>
        </p:nvSpPr>
        <p:spPr bwMode="auto">
          <a:xfrm>
            <a:off x="3550450" y="6101609"/>
            <a:ext cx="21495" cy="19262"/>
          </a:xfrm>
          <a:custGeom>
            <a:avLst/>
            <a:gdLst>
              <a:gd name="T0" fmla="*/ 2147483647 w 12"/>
              <a:gd name="T1" fmla="*/ 0 h 11"/>
              <a:gd name="T2" fmla="*/ 0 w 12"/>
              <a:gd name="T3" fmla="*/ 2147483647 h 11"/>
              <a:gd name="T4" fmla="*/ 2147483647 w 12"/>
              <a:gd name="T5" fmla="*/ 2147483647 h 11"/>
              <a:gd name="T6" fmla="*/ 2147483647 w 12"/>
              <a:gd name="T7" fmla="*/ 2147483647 h 11"/>
              <a:gd name="T8" fmla="*/ 2147483647 w 12"/>
              <a:gd name="T9" fmla="*/ 2147483647 h 11"/>
              <a:gd name="T10" fmla="*/ 2147483647 w 12"/>
              <a:gd name="T11" fmla="*/ 0 h 11"/>
              <a:gd name="T12" fmla="*/ 2147483647 w 12"/>
              <a:gd name="T13" fmla="*/ 0 h 11"/>
              <a:gd name="T14" fmla="*/ 0 60000 65536"/>
              <a:gd name="T15" fmla="*/ 0 60000 65536"/>
              <a:gd name="T16" fmla="*/ 0 60000 65536"/>
              <a:gd name="T17" fmla="*/ 0 60000 65536"/>
              <a:gd name="T18" fmla="*/ 0 60000 65536"/>
              <a:gd name="T19" fmla="*/ 0 60000 65536"/>
              <a:gd name="T20" fmla="*/ 0 60000 65536"/>
              <a:gd name="T21" fmla="*/ 0 w 12"/>
              <a:gd name="T22" fmla="*/ 0 h 11"/>
              <a:gd name="T23" fmla="*/ 12 w 12"/>
              <a:gd name="T24" fmla="*/ 11 h 1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2" h="11">
                <a:moveTo>
                  <a:pt x="6" y="0"/>
                </a:moveTo>
                <a:cubicBezTo>
                  <a:pt x="3" y="0"/>
                  <a:pt x="0" y="2"/>
                  <a:pt x="0" y="6"/>
                </a:cubicBezTo>
                <a:cubicBezTo>
                  <a:pt x="0" y="9"/>
                  <a:pt x="3" y="11"/>
                  <a:pt x="6" y="11"/>
                </a:cubicBezTo>
                <a:cubicBezTo>
                  <a:pt x="9" y="11"/>
                  <a:pt x="12" y="9"/>
                  <a:pt x="12" y="6"/>
                </a:cubicBezTo>
                <a:cubicBezTo>
                  <a:pt x="12" y="5"/>
                  <a:pt x="12" y="5"/>
                  <a:pt x="12" y="5"/>
                </a:cubicBezTo>
                <a:cubicBezTo>
                  <a:pt x="6" y="0"/>
                  <a:pt x="6" y="0"/>
                  <a:pt x="6" y="0"/>
                </a:cubicBezTo>
                <a:cubicBezTo>
                  <a:pt x="6" y="0"/>
                  <a:pt x="6" y="0"/>
                  <a:pt x="6" y="0"/>
                </a:cubicBezTo>
              </a:path>
            </a:pathLst>
          </a:custGeom>
          <a:solidFill>
            <a:srgbClr val="81B342"/>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646" name="Oval 433"/>
          <p:cNvSpPr>
            <a:spLocks noChangeArrowheads="1"/>
          </p:cNvSpPr>
          <p:nvPr/>
        </p:nvSpPr>
        <p:spPr bwMode="auto">
          <a:xfrm>
            <a:off x="3510424" y="6150504"/>
            <a:ext cx="20755" cy="20744"/>
          </a:xfrm>
          <a:prstGeom prst="ellipse">
            <a:avLst/>
          </a:prstGeom>
          <a:solidFill>
            <a:srgbClr val="81B342"/>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zh-CN">
              <a:solidFill>
                <a:srgbClr val="000000"/>
              </a:solidFill>
              <a:sym typeface="宋体" pitchFamily="2" charset="-122"/>
            </a:endParaRPr>
          </a:p>
        </p:txBody>
      </p:sp>
      <p:sp>
        <p:nvSpPr>
          <p:cNvPr id="31647" name="Oval 434"/>
          <p:cNvSpPr>
            <a:spLocks noChangeArrowheads="1"/>
          </p:cNvSpPr>
          <p:nvPr/>
        </p:nvSpPr>
        <p:spPr bwMode="auto">
          <a:xfrm>
            <a:off x="3550450" y="6150504"/>
            <a:ext cx="21495" cy="20744"/>
          </a:xfrm>
          <a:prstGeom prst="ellipse">
            <a:avLst/>
          </a:prstGeom>
          <a:solidFill>
            <a:srgbClr val="81B342"/>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zh-CN">
              <a:solidFill>
                <a:srgbClr val="000000"/>
              </a:solidFill>
              <a:sym typeface="宋体" pitchFamily="2" charset="-122"/>
            </a:endParaRPr>
          </a:p>
        </p:txBody>
      </p:sp>
      <p:sp>
        <p:nvSpPr>
          <p:cNvPr id="31648" name="Oval 435"/>
          <p:cNvSpPr>
            <a:spLocks noChangeArrowheads="1"/>
          </p:cNvSpPr>
          <p:nvPr/>
        </p:nvSpPr>
        <p:spPr bwMode="auto">
          <a:xfrm>
            <a:off x="3591217" y="6150504"/>
            <a:ext cx="19272" cy="20744"/>
          </a:xfrm>
          <a:prstGeom prst="ellipse">
            <a:avLst/>
          </a:prstGeom>
          <a:solidFill>
            <a:srgbClr val="81B342"/>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zh-CN">
              <a:solidFill>
                <a:srgbClr val="000000"/>
              </a:solidFill>
              <a:sym typeface="宋体" pitchFamily="2" charset="-122"/>
            </a:endParaRPr>
          </a:p>
        </p:txBody>
      </p:sp>
      <p:sp>
        <p:nvSpPr>
          <p:cNvPr id="31649" name="Freeform 436"/>
          <p:cNvSpPr>
            <a:spLocks noEditPoints="1" noChangeArrowheads="1"/>
          </p:cNvSpPr>
          <p:nvPr/>
        </p:nvSpPr>
        <p:spPr bwMode="auto">
          <a:xfrm>
            <a:off x="3496340" y="6036416"/>
            <a:ext cx="143797" cy="142240"/>
          </a:xfrm>
          <a:custGeom>
            <a:avLst/>
            <a:gdLst>
              <a:gd name="T0" fmla="*/ 2147483647 w 82"/>
              <a:gd name="T1" fmla="*/ 2147483647 h 81"/>
              <a:gd name="T2" fmla="*/ 2147483647 w 82"/>
              <a:gd name="T3" fmla="*/ 2147483647 h 81"/>
              <a:gd name="T4" fmla="*/ 2147483647 w 82"/>
              <a:gd name="T5" fmla="*/ 2147483647 h 81"/>
              <a:gd name="T6" fmla="*/ 2147483647 w 82"/>
              <a:gd name="T7" fmla="*/ 2147483647 h 81"/>
              <a:gd name="T8" fmla="*/ 2147483647 w 82"/>
              <a:gd name="T9" fmla="*/ 2147483647 h 81"/>
              <a:gd name="T10" fmla="*/ 2147483647 w 82"/>
              <a:gd name="T11" fmla="*/ 2147483647 h 81"/>
              <a:gd name="T12" fmla="*/ 2147483647 w 82"/>
              <a:gd name="T13" fmla="*/ 2147483647 h 81"/>
              <a:gd name="T14" fmla="*/ 2147483647 w 82"/>
              <a:gd name="T15" fmla="*/ 2147483647 h 81"/>
              <a:gd name="T16" fmla="*/ 2147483647 w 82"/>
              <a:gd name="T17" fmla="*/ 2147483647 h 81"/>
              <a:gd name="T18" fmla="*/ 2147483647 w 82"/>
              <a:gd name="T19" fmla="*/ 2147483647 h 81"/>
              <a:gd name="T20" fmla="*/ 2147483647 w 82"/>
              <a:gd name="T21" fmla="*/ 2147483647 h 81"/>
              <a:gd name="T22" fmla="*/ 2147483647 w 82"/>
              <a:gd name="T23" fmla="*/ 2147483647 h 81"/>
              <a:gd name="T24" fmla="*/ 2147483647 w 82"/>
              <a:gd name="T25" fmla="*/ 2147483647 h 81"/>
              <a:gd name="T26" fmla="*/ 2147483647 w 82"/>
              <a:gd name="T27" fmla="*/ 2147483647 h 81"/>
              <a:gd name="T28" fmla="*/ 2147483647 w 82"/>
              <a:gd name="T29" fmla="*/ 2147483647 h 81"/>
              <a:gd name="T30" fmla="*/ 2147483647 w 82"/>
              <a:gd name="T31" fmla="*/ 0 h 81"/>
              <a:gd name="T32" fmla="*/ 0 w 82"/>
              <a:gd name="T33" fmla="*/ 0 h 81"/>
              <a:gd name="T34" fmla="*/ 2147483647 w 82"/>
              <a:gd name="T35" fmla="*/ 2147483647 h 81"/>
              <a:gd name="T36" fmla="*/ 2147483647 w 82"/>
              <a:gd name="T37" fmla="*/ 2147483647 h 81"/>
              <a:gd name="T38" fmla="*/ 2147483647 w 82"/>
              <a:gd name="T39" fmla="*/ 2147483647 h 81"/>
              <a:gd name="T40" fmla="*/ 2147483647 w 82"/>
              <a:gd name="T41" fmla="*/ 2147483647 h 81"/>
              <a:gd name="T42" fmla="*/ 2147483647 w 82"/>
              <a:gd name="T43" fmla="*/ 2147483647 h 81"/>
              <a:gd name="T44" fmla="*/ 2147483647 w 82"/>
              <a:gd name="T45" fmla="*/ 2147483647 h 81"/>
              <a:gd name="T46" fmla="*/ 2147483647 w 82"/>
              <a:gd name="T47" fmla="*/ 2147483647 h 81"/>
              <a:gd name="T48" fmla="*/ 2147483647 w 82"/>
              <a:gd name="T49" fmla="*/ 2147483647 h 81"/>
              <a:gd name="T50" fmla="*/ 2147483647 w 82"/>
              <a:gd name="T51" fmla="*/ 2147483647 h 81"/>
              <a:gd name="T52" fmla="*/ 2147483647 w 82"/>
              <a:gd name="T53" fmla="*/ 2147483647 h 81"/>
              <a:gd name="T54" fmla="*/ 2147483647 w 82"/>
              <a:gd name="T55" fmla="*/ 2147483647 h 81"/>
              <a:gd name="T56" fmla="*/ 2147483647 w 82"/>
              <a:gd name="T57" fmla="*/ 2147483647 h 81"/>
              <a:gd name="T58" fmla="*/ 2147483647 w 82"/>
              <a:gd name="T59" fmla="*/ 2147483647 h 81"/>
              <a:gd name="T60" fmla="*/ 2147483647 w 82"/>
              <a:gd name="T61" fmla="*/ 2147483647 h 81"/>
              <a:gd name="T62" fmla="*/ 2147483647 w 82"/>
              <a:gd name="T63" fmla="*/ 2147483647 h 81"/>
              <a:gd name="T64" fmla="*/ 2147483647 w 82"/>
              <a:gd name="T65" fmla="*/ 2147483647 h 81"/>
              <a:gd name="T66" fmla="*/ 2147483647 w 82"/>
              <a:gd name="T67" fmla="*/ 0 h 81"/>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82"/>
              <a:gd name="T103" fmla="*/ 0 h 81"/>
              <a:gd name="T104" fmla="*/ 82 w 82"/>
              <a:gd name="T105" fmla="*/ 81 h 81"/>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82" h="81">
                <a:moveTo>
                  <a:pt x="59" y="48"/>
                </a:moveTo>
                <a:cubicBezTo>
                  <a:pt x="56" y="48"/>
                  <a:pt x="54" y="46"/>
                  <a:pt x="54" y="43"/>
                </a:cubicBezTo>
                <a:cubicBezTo>
                  <a:pt x="54" y="39"/>
                  <a:pt x="56" y="37"/>
                  <a:pt x="59" y="37"/>
                </a:cubicBezTo>
                <a:cubicBezTo>
                  <a:pt x="63" y="37"/>
                  <a:pt x="65" y="39"/>
                  <a:pt x="65" y="43"/>
                </a:cubicBezTo>
                <a:cubicBezTo>
                  <a:pt x="65" y="46"/>
                  <a:pt x="63" y="48"/>
                  <a:pt x="59" y="48"/>
                </a:cubicBezTo>
                <a:moveTo>
                  <a:pt x="37" y="20"/>
                </a:moveTo>
                <a:cubicBezTo>
                  <a:pt x="34" y="20"/>
                  <a:pt x="31" y="18"/>
                  <a:pt x="31" y="14"/>
                </a:cubicBezTo>
                <a:cubicBezTo>
                  <a:pt x="31" y="11"/>
                  <a:pt x="34" y="9"/>
                  <a:pt x="37" y="9"/>
                </a:cubicBezTo>
                <a:cubicBezTo>
                  <a:pt x="40" y="9"/>
                  <a:pt x="43" y="11"/>
                  <a:pt x="43" y="14"/>
                </a:cubicBezTo>
                <a:cubicBezTo>
                  <a:pt x="43" y="18"/>
                  <a:pt x="40" y="20"/>
                  <a:pt x="37" y="20"/>
                </a:cubicBezTo>
                <a:moveTo>
                  <a:pt x="59" y="20"/>
                </a:moveTo>
                <a:cubicBezTo>
                  <a:pt x="56" y="20"/>
                  <a:pt x="54" y="18"/>
                  <a:pt x="54" y="14"/>
                </a:cubicBezTo>
                <a:cubicBezTo>
                  <a:pt x="54" y="11"/>
                  <a:pt x="56" y="9"/>
                  <a:pt x="59" y="9"/>
                </a:cubicBezTo>
                <a:cubicBezTo>
                  <a:pt x="63" y="9"/>
                  <a:pt x="65" y="11"/>
                  <a:pt x="65" y="14"/>
                </a:cubicBezTo>
                <a:cubicBezTo>
                  <a:pt x="65" y="18"/>
                  <a:pt x="63" y="20"/>
                  <a:pt x="59" y="20"/>
                </a:cubicBezTo>
                <a:moveTo>
                  <a:pt x="82" y="0"/>
                </a:moveTo>
                <a:cubicBezTo>
                  <a:pt x="0" y="0"/>
                  <a:pt x="0" y="0"/>
                  <a:pt x="0" y="0"/>
                </a:cubicBezTo>
                <a:cubicBezTo>
                  <a:pt x="10" y="10"/>
                  <a:pt x="10" y="10"/>
                  <a:pt x="10" y="10"/>
                </a:cubicBezTo>
                <a:cubicBezTo>
                  <a:pt x="12" y="9"/>
                  <a:pt x="13" y="9"/>
                  <a:pt x="14" y="9"/>
                </a:cubicBezTo>
                <a:cubicBezTo>
                  <a:pt x="18" y="9"/>
                  <a:pt x="20" y="11"/>
                  <a:pt x="20" y="14"/>
                </a:cubicBezTo>
                <a:cubicBezTo>
                  <a:pt x="20" y="16"/>
                  <a:pt x="20" y="17"/>
                  <a:pt x="19" y="18"/>
                </a:cubicBezTo>
                <a:cubicBezTo>
                  <a:pt x="37" y="37"/>
                  <a:pt x="37" y="37"/>
                  <a:pt x="37" y="37"/>
                </a:cubicBezTo>
                <a:cubicBezTo>
                  <a:pt x="40" y="37"/>
                  <a:pt x="43" y="39"/>
                  <a:pt x="43" y="42"/>
                </a:cubicBezTo>
                <a:cubicBezTo>
                  <a:pt x="82" y="81"/>
                  <a:pt x="82" y="81"/>
                  <a:pt x="82" y="81"/>
                </a:cubicBezTo>
                <a:cubicBezTo>
                  <a:pt x="82" y="77"/>
                  <a:pt x="82" y="77"/>
                  <a:pt x="82" y="77"/>
                </a:cubicBezTo>
                <a:cubicBezTo>
                  <a:pt x="79" y="77"/>
                  <a:pt x="76" y="74"/>
                  <a:pt x="76" y="71"/>
                </a:cubicBezTo>
                <a:cubicBezTo>
                  <a:pt x="76" y="67"/>
                  <a:pt x="79" y="65"/>
                  <a:pt x="82" y="65"/>
                </a:cubicBezTo>
                <a:cubicBezTo>
                  <a:pt x="82" y="48"/>
                  <a:pt x="82" y="48"/>
                  <a:pt x="82" y="48"/>
                </a:cubicBezTo>
                <a:cubicBezTo>
                  <a:pt x="79" y="48"/>
                  <a:pt x="76" y="46"/>
                  <a:pt x="76" y="43"/>
                </a:cubicBezTo>
                <a:cubicBezTo>
                  <a:pt x="76" y="39"/>
                  <a:pt x="79" y="37"/>
                  <a:pt x="82" y="37"/>
                </a:cubicBezTo>
                <a:cubicBezTo>
                  <a:pt x="82" y="20"/>
                  <a:pt x="82" y="20"/>
                  <a:pt x="82" y="20"/>
                </a:cubicBezTo>
                <a:cubicBezTo>
                  <a:pt x="79" y="20"/>
                  <a:pt x="76" y="18"/>
                  <a:pt x="76" y="14"/>
                </a:cubicBezTo>
                <a:cubicBezTo>
                  <a:pt x="76" y="11"/>
                  <a:pt x="79" y="9"/>
                  <a:pt x="82" y="9"/>
                </a:cubicBezTo>
                <a:cubicBezTo>
                  <a:pt x="82" y="0"/>
                  <a:pt x="82" y="0"/>
                  <a:pt x="82" y="0"/>
                </a:cubicBezTo>
              </a:path>
            </a:pathLst>
          </a:custGeom>
          <a:solidFill>
            <a:srgbClr val="81B342"/>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650" name="Freeform 437"/>
          <p:cNvSpPr>
            <a:spLocks noEditPoints="1" noChangeArrowheads="1"/>
          </p:cNvSpPr>
          <p:nvPr/>
        </p:nvSpPr>
        <p:spPr bwMode="auto">
          <a:xfrm>
            <a:off x="3640138" y="6036416"/>
            <a:ext cx="143797" cy="177059"/>
          </a:xfrm>
          <a:custGeom>
            <a:avLst/>
            <a:gdLst>
              <a:gd name="T0" fmla="*/ 2147483647 w 82"/>
              <a:gd name="T1" fmla="*/ 2147483647 h 101"/>
              <a:gd name="T2" fmla="*/ 2147483647 w 82"/>
              <a:gd name="T3" fmla="*/ 2147483647 h 101"/>
              <a:gd name="T4" fmla="*/ 2147483647 w 82"/>
              <a:gd name="T5" fmla="*/ 2147483647 h 101"/>
              <a:gd name="T6" fmla="*/ 2147483647 w 82"/>
              <a:gd name="T7" fmla="*/ 2147483647 h 101"/>
              <a:gd name="T8" fmla="*/ 2147483647 w 82"/>
              <a:gd name="T9" fmla="*/ 2147483647 h 101"/>
              <a:gd name="T10" fmla="*/ 2147483647 w 82"/>
              <a:gd name="T11" fmla="*/ 2147483647 h 101"/>
              <a:gd name="T12" fmla="*/ 2147483647 w 82"/>
              <a:gd name="T13" fmla="*/ 2147483647 h 101"/>
              <a:gd name="T14" fmla="*/ 2147483647 w 82"/>
              <a:gd name="T15" fmla="*/ 2147483647 h 101"/>
              <a:gd name="T16" fmla="*/ 2147483647 w 82"/>
              <a:gd name="T17" fmla="*/ 2147483647 h 101"/>
              <a:gd name="T18" fmla="*/ 2147483647 w 82"/>
              <a:gd name="T19" fmla="*/ 2147483647 h 101"/>
              <a:gd name="T20" fmla="*/ 2147483647 w 82"/>
              <a:gd name="T21" fmla="*/ 2147483647 h 101"/>
              <a:gd name="T22" fmla="*/ 2147483647 w 82"/>
              <a:gd name="T23" fmla="*/ 2147483647 h 101"/>
              <a:gd name="T24" fmla="*/ 2147483647 w 82"/>
              <a:gd name="T25" fmla="*/ 2147483647 h 101"/>
              <a:gd name="T26" fmla="*/ 2147483647 w 82"/>
              <a:gd name="T27" fmla="*/ 2147483647 h 101"/>
              <a:gd name="T28" fmla="*/ 2147483647 w 82"/>
              <a:gd name="T29" fmla="*/ 2147483647 h 101"/>
              <a:gd name="T30" fmla="*/ 2147483647 w 82"/>
              <a:gd name="T31" fmla="*/ 2147483647 h 101"/>
              <a:gd name="T32" fmla="*/ 2147483647 w 82"/>
              <a:gd name="T33" fmla="*/ 2147483647 h 101"/>
              <a:gd name="T34" fmla="*/ 2147483647 w 82"/>
              <a:gd name="T35" fmla="*/ 2147483647 h 101"/>
              <a:gd name="T36" fmla="*/ 2147483647 w 82"/>
              <a:gd name="T37" fmla="*/ 2147483647 h 101"/>
              <a:gd name="T38" fmla="*/ 2147483647 w 82"/>
              <a:gd name="T39" fmla="*/ 2147483647 h 101"/>
              <a:gd name="T40" fmla="*/ 2147483647 w 82"/>
              <a:gd name="T41" fmla="*/ 2147483647 h 101"/>
              <a:gd name="T42" fmla="*/ 2147483647 w 82"/>
              <a:gd name="T43" fmla="*/ 2147483647 h 101"/>
              <a:gd name="T44" fmla="*/ 2147483647 w 82"/>
              <a:gd name="T45" fmla="*/ 0 h 101"/>
              <a:gd name="T46" fmla="*/ 2147483647 w 82"/>
              <a:gd name="T47" fmla="*/ 0 h 101"/>
              <a:gd name="T48" fmla="*/ 0 w 82"/>
              <a:gd name="T49" fmla="*/ 2147483647 h 101"/>
              <a:gd name="T50" fmla="*/ 2147483647 w 82"/>
              <a:gd name="T51" fmla="*/ 2147483647 h 101"/>
              <a:gd name="T52" fmla="*/ 0 w 82"/>
              <a:gd name="T53" fmla="*/ 2147483647 h 101"/>
              <a:gd name="T54" fmla="*/ 0 w 82"/>
              <a:gd name="T55" fmla="*/ 2147483647 h 101"/>
              <a:gd name="T56" fmla="*/ 0 w 82"/>
              <a:gd name="T57" fmla="*/ 2147483647 h 101"/>
              <a:gd name="T58" fmla="*/ 0 w 82"/>
              <a:gd name="T59" fmla="*/ 2147483647 h 101"/>
              <a:gd name="T60" fmla="*/ 2147483647 w 82"/>
              <a:gd name="T61" fmla="*/ 2147483647 h 101"/>
              <a:gd name="T62" fmla="*/ 0 w 82"/>
              <a:gd name="T63" fmla="*/ 2147483647 h 101"/>
              <a:gd name="T64" fmla="*/ 2147483647 w 82"/>
              <a:gd name="T65" fmla="*/ 2147483647 h 101"/>
              <a:gd name="T66" fmla="*/ 2147483647 w 82"/>
              <a:gd name="T67" fmla="*/ 2147483647 h 101"/>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82"/>
              <a:gd name="T103" fmla="*/ 0 h 101"/>
              <a:gd name="T104" fmla="*/ 82 w 82"/>
              <a:gd name="T105" fmla="*/ 101 h 101"/>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82" h="101">
                <a:moveTo>
                  <a:pt x="23" y="77"/>
                </a:moveTo>
                <a:cubicBezTo>
                  <a:pt x="19" y="77"/>
                  <a:pt x="17" y="74"/>
                  <a:pt x="17" y="71"/>
                </a:cubicBezTo>
                <a:cubicBezTo>
                  <a:pt x="17" y="67"/>
                  <a:pt x="19" y="65"/>
                  <a:pt x="23" y="65"/>
                </a:cubicBezTo>
                <a:cubicBezTo>
                  <a:pt x="26" y="65"/>
                  <a:pt x="29" y="67"/>
                  <a:pt x="29" y="71"/>
                </a:cubicBezTo>
                <a:cubicBezTo>
                  <a:pt x="29" y="74"/>
                  <a:pt x="26" y="77"/>
                  <a:pt x="23" y="77"/>
                </a:cubicBezTo>
                <a:moveTo>
                  <a:pt x="45" y="77"/>
                </a:moveTo>
                <a:cubicBezTo>
                  <a:pt x="42" y="77"/>
                  <a:pt x="39" y="74"/>
                  <a:pt x="39" y="71"/>
                </a:cubicBezTo>
                <a:cubicBezTo>
                  <a:pt x="39" y="67"/>
                  <a:pt x="42" y="65"/>
                  <a:pt x="45" y="65"/>
                </a:cubicBezTo>
                <a:cubicBezTo>
                  <a:pt x="48" y="65"/>
                  <a:pt x="51" y="67"/>
                  <a:pt x="51" y="71"/>
                </a:cubicBezTo>
                <a:cubicBezTo>
                  <a:pt x="51" y="74"/>
                  <a:pt x="48" y="77"/>
                  <a:pt x="45" y="77"/>
                </a:cubicBezTo>
                <a:moveTo>
                  <a:pt x="68" y="77"/>
                </a:moveTo>
                <a:cubicBezTo>
                  <a:pt x="64" y="77"/>
                  <a:pt x="62" y="74"/>
                  <a:pt x="62" y="71"/>
                </a:cubicBezTo>
                <a:cubicBezTo>
                  <a:pt x="62" y="67"/>
                  <a:pt x="64" y="65"/>
                  <a:pt x="68" y="65"/>
                </a:cubicBezTo>
                <a:cubicBezTo>
                  <a:pt x="71" y="65"/>
                  <a:pt x="74" y="67"/>
                  <a:pt x="74" y="71"/>
                </a:cubicBezTo>
                <a:cubicBezTo>
                  <a:pt x="74" y="74"/>
                  <a:pt x="71" y="77"/>
                  <a:pt x="68" y="77"/>
                </a:cubicBezTo>
                <a:moveTo>
                  <a:pt x="23" y="48"/>
                </a:moveTo>
                <a:cubicBezTo>
                  <a:pt x="19" y="48"/>
                  <a:pt x="17" y="46"/>
                  <a:pt x="17" y="43"/>
                </a:cubicBezTo>
                <a:cubicBezTo>
                  <a:pt x="17" y="39"/>
                  <a:pt x="19" y="37"/>
                  <a:pt x="23" y="37"/>
                </a:cubicBezTo>
                <a:cubicBezTo>
                  <a:pt x="26" y="37"/>
                  <a:pt x="29" y="39"/>
                  <a:pt x="29" y="43"/>
                </a:cubicBezTo>
                <a:cubicBezTo>
                  <a:pt x="29" y="46"/>
                  <a:pt x="26" y="48"/>
                  <a:pt x="23" y="48"/>
                </a:cubicBezTo>
                <a:moveTo>
                  <a:pt x="45" y="48"/>
                </a:moveTo>
                <a:cubicBezTo>
                  <a:pt x="42" y="48"/>
                  <a:pt x="39" y="46"/>
                  <a:pt x="39" y="43"/>
                </a:cubicBezTo>
                <a:cubicBezTo>
                  <a:pt x="39" y="39"/>
                  <a:pt x="42" y="37"/>
                  <a:pt x="45" y="37"/>
                </a:cubicBezTo>
                <a:cubicBezTo>
                  <a:pt x="48" y="37"/>
                  <a:pt x="51" y="39"/>
                  <a:pt x="51" y="43"/>
                </a:cubicBezTo>
                <a:cubicBezTo>
                  <a:pt x="51" y="46"/>
                  <a:pt x="48" y="48"/>
                  <a:pt x="45" y="48"/>
                </a:cubicBezTo>
                <a:moveTo>
                  <a:pt x="68" y="48"/>
                </a:moveTo>
                <a:cubicBezTo>
                  <a:pt x="64" y="48"/>
                  <a:pt x="62" y="46"/>
                  <a:pt x="62" y="43"/>
                </a:cubicBezTo>
                <a:cubicBezTo>
                  <a:pt x="62" y="39"/>
                  <a:pt x="64" y="37"/>
                  <a:pt x="68" y="37"/>
                </a:cubicBezTo>
                <a:cubicBezTo>
                  <a:pt x="71" y="37"/>
                  <a:pt x="74" y="39"/>
                  <a:pt x="74" y="43"/>
                </a:cubicBezTo>
                <a:cubicBezTo>
                  <a:pt x="74" y="46"/>
                  <a:pt x="71" y="48"/>
                  <a:pt x="68" y="48"/>
                </a:cubicBezTo>
                <a:moveTo>
                  <a:pt x="23" y="20"/>
                </a:moveTo>
                <a:cubicBezTo>
                  <a:pt x="19" y="20"/>
                  <a:pt x="17" y="18"/>
                  <a:pt x="17" y="14"/>
                </a:cubicBezTo>
                <a:cubicBezTo>
                  <a:pt x="17" y="11"/>
                  <a:pt x="19" y="9"/>
                  <a:pt x="23" y="9"/>
                </a:cubicBezTo>
                <a:cubicBezTo>
                  <a:pt x="26" y="9"/>
                  <a:pt x="29" y="11"/>
                  <a:pt x="29" y="14"/>
                </a:cubicBezTo>
                <a:cubicBezTo>
                  <a:pt x="29" y="18"/>
                  <a:pt x="26" y="20"/>
                  <a:pt x="23" y="20"/>
                </a:cubicBezTo>
                <a:moveTo>
                  <a:pt x="45" y="20"/>
                </a:moveTo>
                <a:cubicBezTo>
                  <a:pt x="42" y="20"/>
                  <a:pt x="39" y="18"/>
                  <a:pt x="39" y="14"/>
                </a:cubicBezTo>
                <a:cubicBezTo>
                  <a:pt x="39" y="11"/>
                  <a:pt x="42" y="9"/>
                  <a:pt x="45" y="9"/>
                </a:cubicBezTo>
                <a:cubicBezTo>
                  <a:pt x="48" y="9"/>
                  <a:pt x="51" y="11"/>
                  <a:pt x="51" y="14"/>
                </a:cubicBezTo>
                <a:cubicBezTo>
                  <a:pt x="51" y="18"/>
                  <a:pt x="48" y="20"/>
                  <a:pt x="45" y="20"/>
                </a:cubicBezTo>
                <a:moveTo>
                  <a:pt x="68" y="20"/>
                </a:moveTo>
                <a:cubicBezTo>
                  <a:pt x="64" y="20"/>
                  <a:pt x="62" y="18"/>
                  <a:pt x="62" y="14"/>
                </a:cubicBezTo>
                <a:cubicBezTo>
                  <a:pt x="62" y="11"/>
                  <a:pt x="64" y="9"/>
                  <a:pt x="68" y="9"/>
                </a:cubicBezTo>
                <a:cubicBezTo>
                  <a:pt x="71" y="9"/>
                  <a:pt x="74" y="11"/>
                  <a:pt x="74" y="14"/>
                </a:cubicBezTo>
                <a:cubicBezTo>
                  <a:pt x="74" y="18"/>
                  <a:pt x="71" y="20"/>
                  <a:pt x="68" y="20"/>
                </a:cubicBezTo>
                <a:moveTo>
                  <a:pt x="82" y="0"/>
                </a:moveTo>
                <a:cubicBezTo>
                  <a:pt x="82" y="0"/>
                  <a:pt x="82" y="0"/>
                  <a:pt x="82" y="0"/>
                </a:cubicBezTo>
                <a:cubicBezTo>
                  <a:pt x="82" y="0"/>
                  <a:pt x="82" y="0"/>
                  <a:pt x="82" y="0"/>
                </a:cubicBezTo>
                <a:cubicBezTo>
                  <a:pt x="0" y="0"/>
                  <a:pt x="0" y="0"/>
                  <a:pt x="0" y="0"/>
                </a:cubicBezTo>
                <a:cubicBezTo>
                  <a:pt x="0" y="9"/>
                  <a:pt x="0" y="9"/>
                  <a:pt x="0" y="9"/>
                </a:cubicBezTo>
                <a:cubicBezTo>
                  <a:pt x="0" y="9"/>
                  <a:pt x="0" y="9"/>
                  <a:pt x="0" y="9"/>
                </a:cubicBezTo>
                <a:cubicBezTo>
                  <a:pt x="3" y="9"/>
                  <a:pt x="6" y="11"/>
                  <a:pt x="6" y="14"/>
                </a:cubicBezTo>
                <a:cubicBezTo>
                  <a:pt x="6" y="18"/>
                  <a:pt x="3" y="20"/>
                  <a:pt x="0" y="20"/>
                </a:cubicBezTo>
                <a:cubicBezTo>
                  <a:pt x="0" y="20"/>
                  <a:pt x="0" y="20"/>
                  <a:pt x="0" y="20"/>
                </a:cubicBezTo>
                <a:cubicBezTo>
                  <a:pt x="0" y="37"/>
                  <a:pt x="0" y="37"/>
                  <a:pt x="0" y="37"/>
                </a:cubicBezTo>
                <a:cubicBezTo>
                  <a:pt x="0" y="37"/>
                  <a:pt x="0" y="37"/>
                  <a:pt x="0" y="37"/>
                </a:cubicBezTo>
                <a:cubicBezTo>
                  <a:pt x="3" y="37"/>
                  <a:pt x="6" y="39"/>
                  <a:pt x="6" y="43"/>
                </a:cubicBezTo>
                <a:cubicBezTo>
                  <a:pt x="6" y="46"/>
                  <a:pt x="3" y="48"/>
                  <a:pt x="0" y="48"/>
                </a:cubicBezTo>
                <a:cubicBezTo>
                  <a:pt x="0" y="48"/>
                  <a:pt x="0" y="48"/>
                  <a:pt x="0" y="48"/>
                </a:cubicBezTo>
                <a:cubicBezTo>
                  <a:pt x="0" y="65"/>
                  <a:pt x="0" y="65"/>
                  <a:pt x="0" y="65"/>
                </a:cubicBezTo>
                <a:cubicBezTo>
                  <a:pt x="0" y="65"/>
                  <a:pt x="0" y="65"/>
                  <a:pt x="0" y="65"/>
                </a:cubicBezTo>
                <a:cubicBezTo>
                  <a:pt x="3" y="65"/>
                  <a:pt x="6" y="67"/>
                  <a:pt x="6" y="71"/>
                </a:cubicBezTo>
                <a:cubicBezTo>
                  <a:pt x="6" y="74"/>
                  <a:pt x="3" y="77"/>
                  <a:pt x="0" y="77"/>
                </a:cubicBezTo>
                <a:cubicBezTo>
                  <a:pt x="0" y="77"/>
                  <a:pt x="0" y="77"/>
                  <a:pt x="0" y="77"/>
                </a:cubicBezTo>
                <a:cubicBezTo>
                  <a:pt x="0" y="81"/>
                  <a:pt x="0" y="81"/>
                  <a:pt x="0" y="81"/>
                </a:cubicBezTo>
                <a:cubicBezTo>
                  <a:pt x="19" y="101"/>
                  <a:pt x="19" y="101"/>
                  <a:pt x="19" y="101"/>
                </a:cubicBezTo>
                <a:cubicBezTo>
                  <a:pt x="57" y="101"/>
                  <a:pt x="57" y="101"/>
                  <a:pt x="57" y="101"/>
                </a:cubicBezTo>
                <a:cubicBezTo>
                  <a:pt x="71" y="101"/>
                  <a:pt x="82" y="89"/>
                  <a:pt x="82" y="75"/>
                </a:cubicBezTo>
                <a:cubicBezTo>
                  <a:pt x="82" y="0"/>
                  <a:pt x="82" y="0"/>
                  <a:pt x="82" y="0"/>
                </a:cubicBezTo>
              </a:path>
            </a:pathLst>
          </a:custGeom>
          <a:solidFill>
            <a:srgbClr val="668F25"/>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651" name="Freeform 438"/>
          <p:cNvSpPr>
            <a:spLocks noChangeArrowheads="1"/>
          </p:cNvSpPr>
          <p:nvPr/>
        </p:nvSpPr>
        <p:spPr bwMode="auto">
          <a:xfrm>
            <a:off x="3496340" y="6036416"/>
            <a:ext cx="287594" cy="1"/>
          </a:xfrm>
          <a:custGeom>
            <a:avLst/>
            <a:gdLst>
              <a:gd name="T0" fmla="*/ 2147483647 w 388"/>
              <a:gd name="T1" fmla="*/ 0 h 1"/>
              <a:gd name="T2" fmla="*/ 0 w 388"/>
              <a:gd name="T3" fmla="*/ 0 h 1"/>
              <a:gd name="T4" fmla="*/ 2147483647 w 388"/>
              <a:gd name="T5" fmla="*/ 0 h 1"/>
              <a:gd name="T6" fmla="*/ 2147483647 w 388"/>
              <a:gd name="T7" fmla="*/ 0 h 1"/>
              <a:gd name="T8" fmla="*/ 2147483647 w 388"/>
              <a:gd name="T9" fmla="*/ 0 h 1"/>
              <a:gd name="T10" fmla="*/ 0 60000 65536"/>
              <a:gd name="T11" fmla="*/ 0 60000 65536"/>
              <a:gd name="T12" fmla="*/ 0 60000 65536"/>
              <a:gd name="T13" fmla="*/ 0 60000 65536"/>
              <a:gd name="T14" fmla="*/ 0 60000 65536"/>
              <a:gd name="T15" fmla="*/ 0 w 388"/>
              <a:gd name="T16" fmla="*/ 0 h 1"/>
              <a:gd name="T17" fmla="*/ 388 w 388"/>
              <a:gd name="T18" fmla="*/ 1 h 1"/>
            </a:gdLst>
            <a:ahLst/>
            <a:cxnLst>
              <a:cxn ang="T10">
                <a:pos x="T0" y="T1"/>
              </a:cxn>
              <a:cxn ang="T11">
                <a:pos x="T2" y="T3"/>
              </a:cxn>
              <a:cxn ang="T12">
                <a:pos x="T4" y="T5"/>
              </a:cxn>
              <a:cxn ang="T13">
                <a:pos x="T6" y="T7"/>
              </a:cxn>
              <a:cxn ang="T14">
                <a:pos x="T8" y="T9"/>
              </a:cxn>
            </a:cxnLst>
            <a:rect l="T15" t="T16" r="T17" b="T18"/>
            <a:pathLst>
              <a:path w="388" h="1">
                <a:moveTo>
                  <a:pt x="388" y="0"/>
                </a:moveTo>
                <a:lnTo>
                  <a:pt x="0" y="0"/>
                </a:lnTo>
                <a:lnTo>
                  <a:pt x="194" y="0"/>
                </a:lnTo>
                <a:lnTo>
                  <a:pt x="388" y="0"/>
                </a:lnTo>
                <a:close/>
              </a:path>
            </a:pathLst>
          </a:custGeom>
          <a:solidFill>
            <a:srgbClr val="D9D9D9"/>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652" name="Freeform 439"/>
          <p:cNvSpPr>
            <a:spLocks noChangeArrowheads="1"/>
          </p:cNvSpPr>
          <p:nvPr/>
        </p:nvSpPr>
        <p:spPr bwMode="auto">
          <a:xfrm>
            <a:off x="3496340" y="6036416"/>
            <a:ext cx="287594" cy="1"/>
          </a:xfrm>
          <a:custGeom>
            <a:avLst/>
            <a:gdLst>
              <a:gd name="T0" fmla="*/ 2147483647 w 388"/>
              <a:gd name="T1" fmla="*/ 0 h 1"/>
              <a:gd name="T2" fmla="*/ 0 w 388"/>
              <a:gd name="T3" fmla="*/ 0 h 1"/>
              <a:gd name="T4" fmla="*/ 2147483647 w 388"/>
              <a:gd name="T5" fmla="*/ 0 h 1"/>
              <a:gd name="T6" fmla="*/ 2147483647 w 388"/>
              <a:gd name="T7" fmla="*/ 0 h 1"/>
              <a:gd name="T8" fmla="*/ 2147483647 w 388"/>
              <a:gd name="T9" fmla="*/ 0 h 1"/>
              <a:gd name="T10" fmla="*/ 0 60000 65536"/>
              <a:gd name="T11" fmla="*/ 0 60000 65536"/>
              <a:gd name="T12" fmla="*/ 0 60000 65536"/>
              <a:gd name="T13" fmla="*/ 0 60000 65536"/>
              <a:gd name="T14" fmla="*/ 0 60000 65536"/>
              <a:gd name="T15" fmla="*/ 0 w 388"/>
              <a:gd name="T16" fmla="*/ 0 h 1"/>
              <a:gd name="T17" fmla="*/ 388 w 388"/>
              <a:gd name="T18" fmla="*/ 1 h 1"/>
            </a:gdLst>
            <a:ahLst/>
            <a:cxnLst>
              <a:cxn ang="T10">
                <a:pos x="T0" y="T1"/>
              </a:cxn>
              <a:cxn ang="T11">
                <a:pos x="T2" y="T3"/>
              </a:cxn>
              <a:cxn ang="T12">
                <a:pos x="T4" y="T5"/>
              </a:cxn>
              <a:cxn ang="T13">
                <a:pos x="T6" y="T7"/>
              </a:cxn>
              <a:cxn ang="T14">
                <a:pos x="T8" y="T9"/>
              </a:cxn>
            </a:cxnLst>
            <a:rect l="T15" t="T16" r="T17" b="T18"/>
            <a:pathLst>
              <a:path w="388" h="1">
                <a:moveTo>
                  <a:pt x="388" y="0"/>
                </a:moveTo>
                <a:lnTo>
                  <a:pt x="0" y="0"/>
                </a:lnTo>
                <a:lnTo>
                  <a:pt x="194" y="0"/>
                </a:lnTo>
                <a:lnTo>
                  <a:pt x="388" y="0"/>
                </a:lnTo>
              </a:path>
            </a:pathLst>
          </a:cu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653" name="Freeform 440"/>
          <p:cNvSpPr>
            <a:spLocks noChangeArrowheads="1"/>
          </p:cNvSpPr>
          <p:nvPr/>
        </p:nvSpPr>
        <p:spPr bwMode="auto">
          <a:xfrm>
            <a:off x="3514130" y="6052714"/>
            <a:ext cx="17048" cy="15557"/>
          </a:xfrm>
          <a:custGeom>
            <a:avLst/>
            <a:gdLst>
              <a:gd name="T0" fmla="*/ 2147483647 w 10"/>
              <a:gd name="T1" fmla="*/ 0 h 9"/>
              <a:gd name="T2" fmla="*/ 0 w 10"/>
              <a:gd name="T3" fmla="*/ 2147483647 h 9"/>
              <a:gd name="T4" fmla="*/ 2147483647 w 10"/>
              <a:gd name="T5" fmla="*/ 2147483647 h 9"/>
              <a:gd name="T6" fmla="*/ 2147483647 w 10"/>
              <a:gd name="T7" fmla="*/ 2147483647 h 9"/>
              <a:gd name="T8" fmla="*/ 2147483647 w 10"/>
              <a:gd name="T9" fmla="*/ 0 h 9"/>
              <a:gd name="T10" fmla="*/ 0 60000 65536"/>
              <a:gd name="T11" fmla="*/ 0 60000 65536"/>
              <a:gd name="T12" fmla="*/ 0 60000 65536"/>
              <a:gd name="T13" fmla="*/ 0 60000 65536"/>
              <a:gd name="T14" fmla="*/ 0 60000 65536"/>
              <a:gd name="T15" fmla="*/ 0 w 10"/>
              <a:gd name="T16" fmla="*/ 0 h 9"/>
              <a:gd name="T17" fmla="*/ 10 w 10"/>
              <a:gd name="T18" fmla="*/ 9 h 9"/>
            </a:gdLst>
            <a:ahLst/>
            <a:cxnLst>
              <a:cxn ang="T10">
                <a:pos x="T0" y="T1"/>
              </a:cxn>
              <a:cxn ang="T11">
                <a:pos x="T2" y="T3"/>
              </a:cxn>
              <a:cxn ang="T12">
                <a:pos x="T4" y="T5"/>
              </a:cxn>
              <a:cxn ang="T13">
                <a:pos x="T6" y="T7"/>
              </a:cxn>
              <a:cxn ang="T14">
                <a:pos x="T8" y="T9"/>
              </a:cxn>
            </a:cxnLst>
            <a:rect l="T15" t="T16" r="T17" b="T18"/>
            <a:pathLst>
              <a:path w="10" h="9">
                <a:moveTo>
                  <a:pt x="4" y="0"/>
                </a:moveTo>
                <a:cubicBezTo>
                  <a:pt x="3" y="0"/>
                  <a:pt x="2" y="0"/>
                  <a:pt x="0" y="1"/>
                </a:cubicBezTo>
                <a:cubicBezTo>
                  <a:pt x="9" y="9"/>
                  <a:pt x="9" y="9"/>
                  <a:pt x="9" y="9"/>
                </a:cubicBezTo>
                <a:cubicBezTo>
                  <a:pt x="10" y="8"/>
                  <a:pt x="10" y="7"/>
                  <a:pt x="10" y="5"/>
                </a:cubicBezTo>
                <a:cubicBezTo>
                  <a:pt x="10" y="2"/>
                  <a:pt x="8" y="0"/>
                  <a:pt x="4" y="0"/>
                </a:cubicBezTo>
              </a:path>
            </a:pathLst>
          </a:custGeom>
          <a:solidFill>
            <a:srgbClr val="6E9838"/>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654" name="Oval 441"/>
          <p:cNvSpPr>
            <a:spLocks noChangeArrowheads="1"/>
          </p:cNvSpPr>
          <p:nvPr/>
        </p:nvSpPr>
        <p:spPr bwMode="auto">
          <a:xfrm>
            <a:off x="3550450" y="6052714"/>
            <a:ext cx="21495" cy="19262"/>
          </a:xfrm>
          <a:prstGeom prst="ellipse">
            <a:avLst/>
          </a:prstGeom>
          <a:solidFill>
            <a:srgbClr val="6E9838"/>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zh-CN">
              <a:solidFill>
                <a:srgbClr val="000000"/>
              </a:solidFill>
              <a:sym typeface="宋体" pitchFamily="2" charset="-122"/>
            </a:endParaRPr>
          </a:p>
        </p:txBody>
      </p:sp>
      <p:sp>
        <p:nvSpPr>
          <p:cNvPr id="31655" name="Oval 442"/>
          <p:cNvSpPr>
            <a:spLocks noChangeArrowheads="1"/>
          </p:cNvSpPr>
          <p:nvPr/>
        </p:nvSpPr>
        <p:spPr bwMode="auto">
          <a:xfrm>
            <a:off x="3591217" y="6052714"/>
            <a:ext cx="19272" cy="19262"/>
          </a:xfrm>
          <a:prstGeom prst="ellipse">
            <a:avLst/>
          </a:prstGeom>
          <a:solidFill>
            <a:srgbClr val="6E9838"/>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zh-CN">
              <a:solidFill>
                <a:srgbClr val="000000"/>
              </a:solidFill>
              <a:sym typeface="宋体" pitchFamily="2" charset="-122"/>
            </a:endParaRPr>
          </a:p>
        </p:txBody>
      </p:sp>
      <p:sp>
        <p:nvSpPr>
          <p:cNvPr id="31656" name="Freeform 443"/>
          <p:cNvSpPr>
            <a:spLocks noChangeArrowheads="1"/>
          </p:cNvSpPr>
          <p:nvPr/>
        </p:nvSpPr>
        <p:spPr bwMode="auto">
          <a:xfrm>
            <a:off x="3629761" y="6052714"/>
            <a:ext cx="10377" cy="19262"/>
          </a:xfrm>
          <a:custGeom>
            <a:avLst/>
            <a:gdLst>
              <a:gd name="T0" fmla="*/ 2147483647 w 6"/>
              <a:gd name="T1" fmla="*/ 0 h 11"/>
              <a:gd name="T2" fmla="*/ 0 w 6"/>
              <a:gd name="T3" fmla="*/ 2147483647 h 11"/>
              <a:gd name="T4" fmla="*/ 2147483647 w 6"/>
              <a:gd name="T5" fmla="*/ 2147483647 h 11"/>
              <a:gd name="T6" fmla="*/ 2147483647 w 6"/>
              <a:gd name="T7" fmla="*/ 0 h 11"/>
              <a:gd name="T8" fmla="*/ 0 60000 65536"/>
              <a:gd name="T9" fmla="*/ 0 60000 65536"/>
              <a:gd name="T10" fmla="*/ 0 60000 65536"/>
              <a:gd name="T11" fmla="*/ 0 60000 65536"/>
              <a:gd name="T12" fmla="*/ 0 w 6"/>
              <a:gd name="T13" fmla="*/ 0 h 11"/>
              <a:gd name="T14" fmla="*/ 6 w 6"/>
              <a:gd name="T15" fmla="*/ 11 h 11"/>
            </a:gdLst>
            <a:ahLst/>
            <a:cxnLst>
              <a:cxn ang="T8">
                <a:pos x="T0" y="T1"/>
              </a:cxn>
              <a:cxn ang="T9">
                <a:pos x="T2" y="T3"/>
              </a:cxn>
              <a:cxn ang="T10">
                <a:pos x="T4" y="T5"/>
              </a:cxn>
              <a:cxn ang="T11">
                <a:pos x="T6" y="T7"/>
              </a:cxn>
            </a:cxnLst>
            <a:rect l="T12" t="T13" r="T14" b="T15"/>
            <a:pathLst>
              <a:path w="6" h="11">
                <a:moveTo>
                  <a:pt x="6" y="0"/>
                </a:moveTo>
                <a:cubicBezTo>
                  <a:pt x="3" y="0"/>
                  <a:pt x="0" y="2"/>
                  <a:pt x="0" y="5"/>
                </a:cubicBezTo>
                <a:cubicBezTo>
                  <a:pt x="0" y="9"/>
                  <a:pt x="3" y="11"/>
                  <a:pt x="6" y="11"/>
                </a:cubicBezTo>
                <a:cubicBezTo>
                  <a:pt x="6" y="0"/>
                  <a:pt x="6" y="0"/>
                  <a:pt x="6" y="0"/>
                </a:cubicBezTo>
              </a:path>
            </a:pathLst>
          </a:custGeom>
          <a:solidFill>
            <a:srgbClr val="6E9838"/>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657" name="Freeform 444"/>
          <p:cNvSpPr>
            <a:spLocks noChangeArrowheads="1"/>
          </p:cNvSpPr>
          <p:nvPr/>
        </p:nvSpPr>
        <p:spPr bwMode="auto">
          <a:xfrm>
            <a:off x="3640138" y="6052714"/>
            <a:ext cx="10377" cy="19262"/>
          </a:xfrm>
          <a:custGeom>
            <a:avLst/>
            <a:gdLst>
              <a:gd name="T0" fmla="*/ 0 w 6"/>
              <a:gd name="T1" fmla="*/ 0 h 11"/>
              <a:gd name="T2" fmla="*/ 0 w 6"/>
              <a:gd name="T3" fmla="*/ 0 h 11"/>
              <a:gd name="T4" fmla="*/ 0 w 6"/>
              <a:gd name="T5" fmla="*/ 2147483647 h 11"/>
              <a:gd name="T6" fmla="*/ 0 w 6"/>
              <a:gd name="T7" fmla="*/ 2147483647 h 11"/>
              <a:gd name="T8" fmla="*/ 2147483647 w 6"/>
              <a:gd name="T9" fmla="*/ 2147483647 h 11"/>
              <a:gd name="T10" fmla="*/ 0 w 6"/>
              <a:gd name="T11" fmla="*/ 0 h 11"/>
              <a:gd name="T12" fmla="*/ 0 60000 65536"/>
              <a:gd name="T13" fmla="*/ 0 60000 65536"/>
              <a:gd name="T14" fmla="*/ 0 60000 65536"/>
              <a:gd name="T15" fmla="*/ 0 60000 65536"/>
              <a:gd name="T16" fmla="*/ 0 60000 65536"/>
              <a:gd name="T17" fmla="*/ 0 60000 65536"/>
              <a:gd name="T18" fmla="*/ 0 w 6"/>
              <a:gd name="T19" fmla="*/ 0 h 11"/>
              <a:gd name="T20" fmla="*/ 6 w 6"/>
              <a:gd name="T21" fmla="*/ 11 h 11"/>
            </a:gdLst>
            <a:ahLst/>
            <a:cxnLst>
              <a:cxn ang="T12">
                <a:pos x="T0" y="T1"/>
              </a:cxn>
              <a:cxn ang="T13">
                <a:pos x="T2" y="T3"/>
              </a:cxn>
              <a:cxn ang="T14">
                <a:pos x="T4" y="T5"/>
              </a:cxn>
              <a:cxn ang="T15">
                <a:pos x="T6" y="T7"/>
              </a:cxn>
              <a:cxn ang="T16">
                <a:pos x="T8" y="T9"/>
              </a:cxn>
              <a:cxn ang="T17">
                <a:pos x="T10" y="T11"/>
              </a:cxn>
            </a:cxnLst>
            <a:rect l="T18" t="T19" r="T20" b="T21"/>
            <a:pathLst>
              <a:path w="6" h="11">
                <a:moveTo>
                  <a:pt x="0" y="0"/>
                </a:moveTo>
                <a:cubicBezTo>
                  <a:pt x="0" y="0"/>
                  <a:pt x="0" y="0"/>
                  <a:pt x="0" y="0"/>
                </a:cubicBezTo>
                <a:cubicBezTo>
                  <a:pt x="0" y="11"/>
                  <a:pt x="0" y="11"/>
                  <a:pt x="0" y="11"/>
                </a:cubicBezTo>
                <a:cubicBezTo>
                  <a:pt x="0" y="11"/>
                  <a:pt x="0" y="11"/>
                  <a:pt x="0" y="11"/>
                </a:cubicBezTo>
                <a:cubicBezTo>
                  <a:pt x="3" y="11"/>
                  <a:pt x="6" y="9"/>
                  <a:pt x="6" y="5"/>
                </a:cubicBezTo>
                <a:cubicBezTo>
                  <a:pt x="6" y="2"/>
                  <a:pt x="3" y="0"/>
                  <a:pt x="0" y="0"/>
                </a:cubicBezTo>
              </a:path>
            </a:pathLst>
          </a:custGeom>
          <a:solidFill>
            <a:srgbClr val="577A1F"/>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658" name="Oval 445"/>
          <p:cNvSpPr>
            <a:spLocks noChangeArrowheads="1"/>
          </p:cNvSpPr>
          <p:nvPr/>
        </p:nvSpPr>
        <p:spPr bwMode="auto">
          <a:xfrm>
            <a:off x="3669787" y="6052714"/>
            <a:ext cx="20755" cy="19262"/>
          </a:xfrm>
          <a:prstGeom prst="ellipse">
            <a:avLst/>
          </a:prstGeom>
          <a:solidFill>
            <a:srgbClr val="577A1F"/>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zh-CN">
              <a:solidFill>
                <a:srgbClr val="000000"/>
              </a:solidFill>
              <a:sym typeface="宋体" pitchFamily="2" charset="-122"/>
            </a:endParaRPr>
          </a:p>
        </p:txBody>
      </p:sp>
      <p:sp>
        <p:nvSpPr>
          <p:cNvPr id="31659" name="Oval 446"/>
          <p:cNvSpPr>
            <a:spLocks noChangeArrowheads="1"/>
          </p:cNvSpPr>
          <p:nvPr/>
        </p:nvSpPr>
        <p:spPr bwMode="auto">
          <a:xfrm>
            <a:off x="3708330" y="6052714"/>
            <a:ext cx="20755" cy="19262"/>
          </a:xfrm>
          <a:prstGeom prst="ellipse">
            <a:avLst/>
          </a:prstGeom>
          <a:solidFill>
            <a:srgbClr val="577A1F"/>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zh-CN">
              <a:solidFill>
                <a:srgbClr val="000000"/>
              </a:solidFill>
              <a:sym typeface="宋体" pitchFamily="2" charset="-122"/>
            </a:endParaRPr>
          </a:p>
        </p:txBody>
      </p:sp>
      <p:sp>
        <p:nvSpPr>
          <p:cNvPr id="31660" name="Oval 447"/>
          <p:cNvSpPr>
            <a:spLocks noChangeArrowheads="1"/>
          </p:cNvSpPr>
          <p:nvPr/>
        </p:nvSpPr>
        <p:spPr bwMode="auto">
          <a:xfrm>
            <a:off x="3748356" y="6052714"/>
            <a:ext cx="21495" cy="19262"/>
          </a:xfrm>
          <a:prstGeom prst="ellipse">
            <a:avLst/>
          </a:prstGeom>
          <a:solidFill>
            <a:srgbClr val="577A1F"/>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zh-CN">
              <a:solidFill>
                <a:srgbClr val="000000"/>
              </a:solidFill>
              <a:sym typeface="宋体" pitchFamily="2" charset="-122"/>
            </a:endParaRPr>
          </a:p>
        </p:txBody>
      </p:sp>
      <p:sp>
        <p:nvSpPr>
          <p:cNvPr id="31661" name="Freeform 448"/>
          <p:cNvSpPr>
            <a:spLocks noChangeArrowheads="1"/>
          </p:cNvSpPr>
          <p:nvPr/>
        </p:nvSpPr>
        <p:spPr bwMode="auto">
          <a:xfrm>
            <a:off x="3560827" y="6101609"/>
            <a:ext cx="11119" cy="8890"/>
          </a:xfrm>
          <a:custGeom>
            <a:avLst/>
            <a:gdLst>
              <a:gd name="T0" fmla="*/ 0 w 6"/>
              <a:gd name="T1" fmla="*/ 0 h 5"/>
              <a:gd name="T2" fmla="*/ 2147483647 w 6"/>
              <a:gd name="T3" fmla="*/ 2147483647 h 5"/>
              <a:gd name="T4" fmla="*/ 0 w 6"/>
              <a:gd name="T5" fmla="*/ 0 h 5"/>
              <a:gd name="T6" fmla="*/ 0 60000 65536"/>
              <a:gd name="T7" fmla="*/ 0 60000 65536"/>
              <a:gd name="T8" fmla="*/ 0 60000 65536"/>
              <a:gd name="T9" fmla="*/ 0 w 6"/>
              <a:gd name="T10" fmla="*/ 0 h 5"/>
              <a:gd name="T11" fmla="*/ 6 w 6"/>
              <a:gd name="T12" fmla="*/ 5 h 5"/>
            </a:gdLst>
            <a:ahLst/>
            <a:cxnLst>
              <a:cxn ang="T6">
                <a:pos x="T0" y="T1"/>
              </a:cxn>
              <a:cxn ang="T7">
                <a:pos x="T2" y="T3"/>
              </a:cxn>
              <a:cxn ang="T8">
                <a:pos x="T4" y="T5"/>
              </a:cxn>
            </a:cxnLst>
            <a:rect l="T9" t="T10" r="T11" b="T12"/>
            <a:pathLst>
              <a:path w="6" h="5">
                <a:moveTo>
                  <a:pt x="0" y="0"/>
                </a:moveTo>
                <a:cubicBezTo>
                  <a:pt x="6" y="5"/>
                  <a:pt x="6" y="5"/>
                  <a:pt x="6" y="5"/>
                </a:cubicBezTo>
                <a:cubicBezTo>
                  <a:pt x="6" y="2"/>
                  <a:pt x="3" y="0"/>
                  <a:pt x="0" y="0"/>
                </a:cubicBezTo>
              </a:path>
            </a:pathLst>
          </a:custGeom>
          <a:solidFill>
            <a:srgbClr val="6E9838"/>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662" name="Oval 449"/>
          <p:cNvSpPr>
            <a:spLocks noChangeArrowheads="1"/>
          </p:cNvSpPr>
          <p:nvPr/>
        </p:nvSpPr>
        <p:spPr bwMode="auto">
          <a:xfrm>
            <a:off x="3591217" y="6101609"/>
            <a:ext cx="19272" cy="19262"/>
          </a:xfrm>
          <a:prstGeom prst="ellipse">
            <a:avLst/>
          </a:prstGeom>
          <a:solidFill>
            <a:srgbClr val="6E9838"/>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zh-CN">
              <a:solidFill>
                <a:srgbClr val="000000"/>
              </a:solidFill>
              <a:sym typeface="宋体" pitchFamily="2" charset="-122"/>
            </a:endParaRPr>
          </a:p>
        </p:txBody>
      </p:sp>
      <p:sp>
        <p:nvSpPr>
          <p:cNvPr id="31663" name="Freeform 450"/>
          <p:cNvSpPr>
            <a:spLocks noChangeArrowheads="1"/>
          </p:cNvSpPr>
          <p:nvPr/>
        </p:nvSpPr>
        <p:spPr bwMode="auto">
          <a:xfrm>
            <a:off x="3629761" y="6101609"/>
            <a:ext cx="10377" cy="19262"/>
          </a:xfrm>
          <a:custGeom>
            <a:avLst/>
            <a:gdLst>
              <a:gd name="T0" fmla="*/ 2147483647 w 6"/>
              <a:gd name="T1" fmla="*/ 0 h 11"/>
              <a:gd name="T2" fmla="*/ 0 w 6"/>
              <a:gd name="T3" fmla="*/ 2147483647 h 11"/>
              <a:gd name="T4" fmla="*/ 2147483647 w 6"/>
              <a:gd name="T5" fmla="*/ 2147483647 h 11"/>
              <a:gd name="T6" fmla="*/ 2147483647 w 6"/>
              <a:gd name="T7" fmla="*/ 0 h 11"/>
              <a:gd name="T8" fmla="*/ 0 60000 65536"/>
              <a:gd name="T9" fmla="*/ 0 60000 65536"/>
              <a:gd name="T10" fmla="*/ 0 60000 65536"/>
              <a:gd name="T11" fmla="*/ 0 60000 65536"/>
              <a:gd name="T12" fmla="*/ 0 w 6"/>
              <a:gd name="T13" fmla="*/ 0 h 11"/>
              <a:gd name="T14" fmla="*/ 6 w 6"/>
              <a:gd name="T15" fmla="*/ 11 h 11"/>
            </a:gdLst>
            <a:ahLst/>
            <a:cxnLst>
              <a:cxn ang="T8">
                <a:pos x="T0" y="T1"/>
              </a:cxn>
              <a:cxn ang="T9">
                <a:pos x="T2" y="T3"/>
              </a:cxn>
              <a:cxn ang="T10">
                <a:pos x="T4" y="T5"/>
              </a:cxn>
              <a:cxn ang="T11">
                <a:pos x="T6" y="T7"/>
              </a:cxn>
            </a:cxnLst>
            <a:rect l="T12" t="T13" r="T14" b="T15"/>
            <a:pathLst>
              <a:path w="6" h="11">
                <a:moveTo>
                  <a:pt x="6" y="0"/>
                </a:moveTo>
                <a:cubicBezTo>
                  <a:pt x="3" y="0"/>
                  <a:pt x="0" y="2"/>
                  <a:pt x="0" y="6"/>
                </a:cubicBezTo>
                <a:cubicBezTo>
                  <a:pt x="0" y="9"/>
                  <a:pt x="3" y="11"/>
                  <a:pt x="6" y="11"/>
                </a:cubicBezTo>
                <a:cubicBezTo>
                  <a:pt x="6" y="0"/>
                  <a:pt x="6" y="0"/>
                  <a:pt x="6" y="0"/>
                </a:cubicBezTo>
              </a:path>
            </a:pathLst>
          </a:custGeom>
          <a:solidFill>
            <a:srgbClr val="6E9838"/>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664" name="Freeform 451"/>
          <p:cNvSpPr>
            <a:spLocks noChangeArrowheads="1"/>
          </p:cNvSpPr>
          <p:nvPr/>
        </p:nvSpPr>
        <p:spPr bwMode="auto">
          <a:xfrm>
            <a:off x="3640138" y="6101609"/>
            <a:ext cx="10377" cy="19262"/>
          </a:xfrm>
          <a:custGeom>
            <a:avLst/>
            <a:gdLst>
              <a:gd name="T0" fmla="*/ 0 w 6"/>
              <a:gd name="T1" fmla="*/ 0 h 11"/>
              <a:gd name="T2" fmla="*/ 0 w 6"/>
              <a:gd name="T3" fmla="*/ 0 h 11"/>
              <a:gd name="T4" fmla="*/ 0 w 6"/>
              <a:gd name="T5" fmla="*/ 2147483647 h 11"/>
              <a:gd name="T6" fmla="*/ 0 w 6"/>
              <a:gd name="T7" fmla="*/ 2147483647 h 11"/>
              <a:gd name="T8" fmla="*/ 2147483647 w 6"/>
              <a:gd name="T9" fmla="*/ 2147483647 h 11"/>
              <a:gd name="T10" fmla="*/ 0 w 6"/>
              <a:gd name="T11" fmla="*/ 0 h 11"/>
              <a:gd name="T12" fmla="*/ 0 60000 65536"/>
              <a:gd name="T13" fmla="*/ 0 60000 65536"/>
              <a:gd name="T14" fmla="*/ 0 60000 65536"/>
              <a:gd name="T15" fmla="*/ 0 60000 65536"/>
              <a:gd name="T16" fmla="*/ 0 60000 65536"/>
              <a:gd name="T17" fmla="*/ 0 60000 65536"/>
              <a:gd name="T18" fmla="*/ 0 w 6"/>
              <a:gd name="T19" fmla="*/ 0 h 11"/>
              <a:gd name="T20" fmla="*/ 6 w 6"/>
              <a:gd name="T21" fmla="*/ 11 h 11"/>
            </a:gdLst>
            <a:ahLst/>
            <a:cxnLst>
              <a:cxn ang="T12">
                <a:pos x="T0" y="T1"/>
              </a:cxn>
              <a:cxn ang="T13">
                <a:pos x="T2" y="T3"/>
              </a:cxn>
              <a:cxn ang="T14">
                <a:pos x="T4" y="T5"/>
              </a:cxn>
              <a:cxn ang="T15">
                <a:pos x="T6" y="T7"/>
              </a:cxn>
              <a:cxn ang="T16">
                <a:pos x="T8" y="T9"/>
              </a:cxn>
              <a:cxn ang="T17">
                <a:pos x="T10" y="T11"/>
              </a:cxn>
            </a:cxnLst>
            <a:rect l="T18" t="T19" r="T20" b="T21"/>
            <a:pathLst>
              <a:path w="6" h="11">
                <a:moveTo>
                  <a:pt x="0" y="0"/>
                </a:moveTo>
                <a:cubicBezTo>
                  <a:pt x="0" y="0"/>
                  <a:pt x="0" y="0"/>
                  <a:pt x="0" y="0"/>
                </a:cubicBezTo>
                <a:cubicBezTo>
                  <a:pt x="0" y="11"/>
                  <a:pt x="0" y="11"/>
                  <a:pt x="0" y="11"/>
                </a:cubicBezTo>
                <a:cubicBezTo>
                  <a:pt x="0" y="11"/>
                  <a:pt x="0" y="11"/>
                  <a:pt x="0" y="11"/>
                </a:cubicBezTo>
                <a:cubicBezTo>
                  <a:pt x="3" y="11"/>
                  <a:pt x="6" y="9"/>
                  <a:pt x="6" y="6"/>
                </a:cubicBezTo>
                <a:cubicBezTo>
                  <a:pt x="6" y="2"/>
                  <a:pt x="3" y="0"/>
                  <a:pt x="0" y="0"/>
                </a:cubicBezTo>
              </a:path>
            </a:pathLst>
          </a:custGeom>
          <a:solidFill>
            <a:srgbClr val="577A1F"/>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665" name="Oval 452"/>
          <p:cNvSpPr>
            <a:spLocks noChangeArrowheads="1"/>
          </p:cNvSpPr>
          <p:nvPr/>
        </p:nvSpPr>
        <p:spPr bwMode="auto">
          <a:xfrm>
            <a:off x="3669787" y="6101609"/>
            <a:ext cx="20755" cy="19262"/>
          </a:xfrm>
          <a:prstGeom prst="ellipse">
            <a:avLst/>
          </a:prstGeom>
          <a:solidFill>
            <a:srgbClr val="577A1F"/>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zh-CN">
              <a:solidFill>
                <a:srgbClr val="000000"/>
              </a:solidFill>
              <a:sym typeface="宋体" pitchFamily="2" charset="-122"/>
            </a:endParaRPr>
          </a:p>
        </p:txBody>
      </p:sp>
      <p:sp>
        <p:nvSpPr>
          <p:cNvPr id="31666" name="Oval 453"/>
          <p:cNvSpPr>
            <a:spLocks noChangeArrowheads="1"/>
          </p:cNvSpPr>
          <p:nvPr/>
        </p:nvSpPr>
        <p:spPr bwMode="auto">
          <a:xfrm>
            <a:off x="3708330" y="6101609"/>
            <a:ext cx="20755" cy="19262"/>
          </a:xfrm>
          <a:prstGeom prst="ellipse">
            <a:avLst/>
          </a:prstGeom>
          <a:solidFill>
            <a:srgbClr val="577A1F"/>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zh-CN">
              <a:solidFill>
                <a:srgbClr val="000000"/>
              </a:solidFill>
              <a:sym typeface="宋体" pitchFamily="2" charset="-122"/>
            </a:endParaRPr>
          </a:p>
        </p:txBody>
      </p:sp>
      <p:sp>
        <p:nvSpPr>
          <p:cNvPr id="31667" name="Oval 454"/>
          <p:cNvSpPr>
            <a:spLocks noChangeArrowheads="1"/>
          </p:cNvSpPr>
          <p:nvPr/>
        </p:nvSpPr>
        <p:spPr bwMode="auto">
          <a:xfrm>
            <a:off x="3748356" y="6101609"/>
            <a:ext cx="21495" cy="19262"/>
          </a:xfrm>
          <a:prstGeom prst="ellipse">
            <a:avLst/>
          </a:prstGeom>
          <a:solidFill>
            <a:srgbClr val="577A1F"/>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zh-CN">
              <a:solidFill>
                <a:srgbClr val="000000"/>
              </a:solidFill>
              <a:sym typeface="宋体" pitchFamily="2" charset="-122"/>
            </a:endParaRPr>
          </a:p>
        </p:txBody>
      </p:sp>
      <p:sp>
        <p:nvSpPr>
          <p:cNvPr id="31668" name="Freeform 455"/>
          <p:cNvSpPr>
            <a:spLocks noChangeArrowheads="1"/>
          </p:cNvSpPr>
          <p:nvPr/>
        </p:nvSpPr>
        <p:spPr bwMode="auto">
          <a:xfrm>
            <a:off x="3629761" y="6150504"/>
            <a:ext cx="10377" cy="20744"/>
          </a:xfrm>
          <a:custGeom>
            <a:avLst/>
            <a:gdLst>
              <a:gd name="T0" fmla="*/ 2147483647 w 6"/>
              <a:gd name="T1" fmla="*/ 0 h 12"/>
              <a:gd name="T2" fmla="*/ 0 w 6"/>
              <a:gd name="T3" fmla="*/ 2147483647 h 12"/>
              <a:gd name="T4" fmla="*/ 2147483647 w 6"/>
              <a:gd name="T5" fmla="*/ 2147483647 h 12"/>
              <a:gd name="T6" fmla="*/ 2147483647 w 6"/>
              <a:gd name="T7" fmla="*/ 0 h 12"/>
              <a:gd name="T8" fmla="*/ 0 60000 65536"/>
              <a:gd name="T9" fmla="*/ 0 60000 65536"/>
              <a:gd name="T10" fmla="*/ 0 60000 65536"/>
              <a:gd name="T11" fmla="*/ 0 60000 65536"/>
              <a:gd name="T12" fmla="*/ 0 w 6"/>
              <a:gd name="T13" fmla="*/ 0 h 12"/>
              <a:gd name="T14" fmla="*/ 6 w 6"/>
              <a:gd name="T15" fmla="*/ 12 h 12"/>
            </a:gdLst>
            <a:ahLst/>
            <a:cxnLst>
              <a:cxn ang="T8">
                <a:pos x="T0" y="T1"/>
              </a:cxn>
              <a:cxn ang="T9">
                <a:pos x="T2" y="T3"/>
              </a:cxn>
              <a:cxn ang="T10">
                <a:pos x="T4" y="T5"/>
              </a:cxn>
              <a:cxn ang="T11">
                <a:pos x="T6" y="T7"/>
              </a:cxn>
            </a:cxnLst>
            <a:rect l="T12" t="T13" r="T14" b="T15"/>
            <a:pathLst>
              <a:path w="6" h="12">
                <a:moveTo>
                  <a:pt x="6" y="0"/>
                </a:moveTo>
                <a:cubicBezTo>
                  <a:pt x="3" y="0"/>
                  <a:pt x="0" y="2"/>
                  <a:pt x="0" y="6"/>
                </a:cubicBezTo>
                <a:cubicBezTo>
                  <a:pt x="0" y="9"/>
                  <a:pt x="3" y="12"/>
                  <a:pt x="6" y="12"/>
                </a:cubicBezTo>
                <a:cubicBezTo>
                  <a:pt x="6" y="0"/>
                  <a:pt x="6" y="0"/>
                  <a:pt x="6" y="0"/>
                </a:cubicBezTo>
              </a:path>
            </a:pathLst>
          </a:custGeom>
          <a:solidFill>
            <a:srgbClr val="6E9838"/>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669" name="Freeform 456"/>
          <p:cNvSpPr>
            <a:spLocks noChangeArrowheads="1"/>
          </p:cNvSpPr>
          <p:nvPr/>
        </p:nvSpPr>
        <p:spPr bwMode="auto">
          <a:xfrm>
            <a:off x="3640138" y="6150504"/>
            <a:ext cx="10377" cy="20744"/>
          </a:xfrm>
          <a:custGeom>
            <a:avLst/>
            <a:gdLst>
              <a:gd name="T0" fmla="*/ 0 w 6"/>
              <a:gd name="T1" fmla="*/ 0 h 12"/>
              <a:gd name="T2" fmla="*/ 0 w 6"/>
              <a:gd name="T3" fmla="*/ 0 h 12"/>
              <a:gd name="T4" fmla="*/ 0 w 6"/>
              <a:gd name="T5" fmla="*/ 2147483647 h 12"/>
              <a:gd name="T6" fmla="*/ 0 w 6"/>
              <a:gd name="T7" fmla="*/ 2147483647 h 12"/>
              <a:gd name="T8" fmla="*/ 2147483647 w 6"/>
              <a:gd name="T9" fmla="*/ 2147483647 h 12"/>
              <a:gd name="T10" fmla="*/ 0 w 6"/>
              <a:gd name="T11" fmla="*/ 0 h 12"/>
              <a:gd name="T12" fmla="*/ 0 60000 65536"/>
              <a:gd name="T13" fmla="*/ 0 60000 65536"/>
              <a:gd name="T14" fmla="*/ 0 60000 65536"/>
              <a:gd name="T15" fmla="*/ 0 60000 65536"/>
              <a:gd name="T16" fmla="*/ 0 60000 65536"/>
              <a:gd name="T17" fmla="*/ 0 60000 65536"/>
              <a:gd name="T18" fmla="*/ 0 w 6"/>
              <a:gd name="T19" fmla="*/ 0 h 12"/>
              <a:gd name="T20" fmla="*/ 6 w 6"/>
              <a:gd name="T21" fmla="*/ 12 h 12"/>
            </a:gdLst>
            <a:ahLst/>
            <a:cxnLst>
              <a:cxn ang="T12">
                <a:pos x="T0" y="T1"/>
              </a:cxn>
              <a:cxn ang="T13">
                <a:pos x="T2" y="T3"/>
              </a:cxn>
              <a:cxn ang="T14">
                <a:pos x="T4" y="T5"/>
              </a:cxn>
              <a:cxn ang="T15">
                <a:pos x="T6" y="T7"/>
              </a:cxn>
              <a:cxn ang="T16">
                <a:pos x="T8" y="T9"/>
              </a:cxn>
              <a:cxn ang="T17">
                <a:pos x="T10" y="T11"/>
              </a:cxn>
            </a:cxnLst>
            <a:rect l="T18" t="T19" r="T20" b="T21"/>
            <a:pathLst>
              <a:path w="6" h="12">
                <a:moveTo>
                  <a:pt x="0" y="0"/>
                </a:moveTo>
                <a:cubicBezTo>
                  <a:pt x="0" y="0"/>
                  <a:pt x="0" y="0"/>
                  <a:pt x="0" y="0"/>
                </a:cubicBezTo>
                <a:cubicBezTo>
                  <a:pt x="0" y="12"/>
                  <a:pt x="0" y="12"/>
                  <a:pt x="0" y="12"/>
                </a:cubicBezTo>
                <a:cubicBezTo>
                  <a:pt x="0" y="12"/>
                  <a:pt x="0" y="12"/>
                  <a:pt x="0" y="12"/>
                </a:cubicBezTo>
                <a:cubicBezTo>
                  <a:pt x="3" y="12"/>
                  <a:pt x="6" y="9"/>
                  <a:pt x="6" y="6"/>
                </a:cubicBezTo>
                <a:cubicBezTo>
                  <a:pt x="6" y="2"/>
                  <a:pt x="3" y="0"/>
                  <a:pt x="0" y="0"/>
                </a:cubicBezTo>
              </a:path>
            </a:pathLst>
          </a:custGeom>
          <a:solidFill>
            <a:srgbClr val="577A1F"/>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670" name="Oval 457"/>
          <p:cNvSpPr>
            <a:spLocks noChangeArrowheads="1"/>
          </p:cNvSpPr>
          <p:nvPr/>
        </p:nvSpPr>
        <p:spPr bwMode="auto">
          <a:xfrm>
            <a:off x="3669787" y="6150504"/>
            <a:ext cx="20755" cy="20744"/>
          </a:xfrm>
          <a:prstGeom prst="ellipse">
            <a:avLst/>
          </a:prstGeom>
          <a:solidFill>
            <a:srgbClr val="577A1F"/>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zh-CN">
              <a:solidFill>
                <a:srgbClr val="000000"/>
              </a:solidFill>
              <a:sym typeface="宋体" pitchFamily="2" charset="-122"/>
            </a:endParaRPr>
          </a:p>
        </p:txBody>
      </p:sp>
      <p:sp>
        <p:nvSpPr>
          <p:cNvPr id="31671" name="Oval 458"/>
          <p:cNvSpPr>
            <a:spLocks noChangeArrowheads="1"/>
          </p:cNvSpPr>
          <p:nvPr/>
        </p:nvSpPr>
        <p:spPr bwMode="auto">
          <a:xfrm>
            <a:off x="3708330" y="6150504"/>
            <a:ext cx="20755" cy="20744"/>
          </a:xfrm>
          <a:prstGeom prst="ellipse">
            <a:avLst/>
          </a:prstGeom>
          <a:solidFill>
            <a:srgbClr val="577A1F"/>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zh-CN">
              <a:solidFill>
                <a:srgbClr val="000000"/>
              </a:solidFill>
              <a:sym typeface="宋体" pitchFamily="2" charset="-122"/>
            </a:endParaRPr>
          </a:p>
        </p:txBody>
      </p:sp>
      <p:sp>
        <p:nvSpPr>
          <p:cNvPr id="31672" name="Oval 459"/>
          <p:cNvSpPr>
            <a:spLocks noChangeArrowheads="1"/>
          </p:cNvSpPr>
          <p:nvPr/>
        </p:nvSpPr>
        <p:spPr bwMode="auto">
          <a:xfrm>
            <a:off x="3748356" y="6150504"/>
            <a:ext cx="21495" cy="20744"/>
          </a:xfrm>
          <a:prstGeom prst="ellipse">
            <a:avLst/>
          </a:prstGeom>
          <a:solidFill>
            <a:srgbClr val="577A1F"/>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zh-CN">
              <a:solidFill>
                <a:srgbClr val="000000"/>
              </a:solidFill>
              <a:sym typeface="宋体" pitchFamily="2" charset="-122"/>
            </a:endParaRPr>
          </a:p>
        </p:txBody>
      </p:sp>
      <p:sp>
        <p:nvSpPr>
          <p:cNvPr id="31673" name="Rectangle 460"/>
          <p:cNvSpPr>
            <a:spLocks noChangeArrowheads="1"/>
          </p:cNvSpPr>
          <p:nvPr/>
        </p:nvSpPr>
        <p:spPr bwMode="auto">
          <a:xfrm>
            <a:off x="3496340" y="6036416"/>
            <a:ext cx="742" cy="741"/>
          </a:xfrm>
          <a:prstGeom prst="rect">
            <a:avLst/>
          </a:prstGeom>
          <a:solidFill>
            <a:srgbClr val="81B342"/>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zh-CN">
              <a:solidFill>
                <a:srgbClr val="000000"/>
              </a:solidFill>
              <a:sym typeface="宋体" pitchFamily="2" charset="-122"/>
            </a:endParaRPr>
          </a:p>
        </p:txBody>
      </p:sp>
      <p:sp>
        <p:nvSpPr>
          <p:cNvPr id="31674" name="Freeform 461"/>
          <p:cNvSpPr>
            <a:spLocks noChangeArrowheads="1"/>
          </p:cNvSpPr>
          <p:nvPr/>
        </p:nvSpPr>
        <p:spPr bwMode="auto">
          <a:xfrm>
            <a:off x="3496340" y="6036416"/>
            <a:ext cx="1" cy="1"/>
          </a:xfrm>
          <a:custGeom>
            <a:avLst/>
            <a:gdLst>
              <a:gd name="T0" fmla="*/ 0 w 1"/>
              <a:gd name="T1" fmla="*/ 0 h 1"/>
              <a:gd name="T2" fmla="*/ 0 w 1"/>
              <a:gd name="T3" fmla="*/ 0 h 1"/>
              <a:gd name="T4" fmla="*/ 0 w 1"/>
              <a:gd name="T5" fmla="*/ 0 h 1"/>
              <a:gd name="T6" fmla="*/ 0 w 1"/>
              <a:gd name="T7" fmla="*/ 0 h 1"/>
              <a:gd name="T8" fmla="*/ 0 60000 65536"/>
              <a:gd name="T9" fmla="*/ 0 60000 65536"/>
              <a:gd name="T10" fmla="*/ 0 60000 65536"/>
              <a:gd name="T11" fmla="*/ 0 60000 65536"/>
              <a:gd name="T12" fmla="*/ 0 w 1"/>
              <a:gd name="T13" fmla="*/ 0 h 1"/>
              <a:gd name="T14" fmla="*/ 1 w 1"/>
              <a:gd name="T15" fmla="*/ 1 h 1"/>
            </a:gdLst>
            <a:ahLst/>
            <a:cxnLst>
              <a:cxn ang="T8">
                <a:pos x="T0" y="T1"/>
              </a:cxn>
              <a:cxn ang="T9">
                <a:pos x="T2" y="T3"/>
              </a:cxn>
              <a:cxn ang="T10">
                <a:pos x="T4" y="T5"/>
              </a:cxn>
              <a:cxn ang="T11">
                <a:pos x="T6" y="T7"/>
              </a:cxn>
            </a:cxnLst>
            <a:rect l="T12" t="T13" r="T14" b="T15"/>
            <a:pathLst>
              <a:path w="1" h="1">
                <a:moveTo>
                  <a:pt x="0" y="0"/>
                </a:moveTo>
                <a:lnTo>
                  <a:pt x="0" y="0"/>
                </a:lnTo>
              </a:path>
            </a:pathLst>
          </a:cu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675" name="Freeform 462"/>
          <p:cNvSpPr>
            <a:spLocks noChangeArrowheads="1"/>
          </p:cNvSpPr>
          <p:nvPr/>
        </p:nvSpPr>
        <p:spPr bwMode="auto">
          <a:xfrm>
            <a:off x="3438525" y="6003819"/>
            <a:ext cx="403225" cy="267441"/>
          </a:xfrm>
          <a:custGeom>
            <a:avLst/>
            <a:gdLst>
              <a:gd name="T0" fmla="*/ 2147483647 w 230"/>
              <a:gd name="T1" fmla="*/ 0 h 153"/>
              <a:gd name="T2" fmla="*/ 2147483647 w 230"/>
              <a:gd name="T3" fmla="*/ 0 h 153"/>
              <a:gd name="T4" fmla="*/ 2147483647 w 230"/>
              <a:gd name="T5" fmla="*/ 0 h 153"/>
              <a:gd name="T6" fmla="*/ 2147483647 w 230"/>
              <a:gd name="T7" fmla="*/ 2147483647 h 153"/>
              <a:gd name="T8" fmla="*/ 2147483647 w 230"/>
              <a:gd name="T9" fmla="*/ 2147483647 h 153"/>
              <a:gd name="T10" fmla="*/ 2147483647 w 230"/>
              <a:gd name="T11" fmla="*/ 2147483647 h 153"/>
              <a:gd name="T12" fmla="*/ 2147483647 w 230"/>
              <a:gd name="T13" fmla="*/ 2147483647 h 153"/>
              <a:gd name="T14" fmla="*/ 2147483647 w 230"/>
              <a:gd name="T15" fmla="*/ 2147483647 h 153"/>
              <a:gd name="T16" fmla="*/ 2147483647 w 230"/>
              <a:gd name="T17" fmla="*/ 2147483647 h 153"/>
              <a:gd name="T18" fmla="*/ 2147483647 w 230"/>
              <a:gd name="T19" fmla="*/ 2147483647 h 153"/>
              <a:gd name="T20" fmla="*/ 2147483647 w 230"/>
              <a:gd name="T21" fmla="*/ 2147483647 h 153"/>
              <a:gd name="T22" fmla="*/ 2147483647 w 230"/>
              <a:gd name="T23" fmla="*/ 0 h 153"/>
              <a:gd name="T24" fmla="*/ 2147483647 w 230"/>
              <a:gd name="T25" fmla="*/ 0 h 153"/>
              <a:gd name="T26" fmla="*/ 2147483647 w 230"/>
              <a:gd name="T27" fmla="*/ 0 h 153"/>
              <a:gd name="T28" fmla="*/ 0 w 230"/>
              <a:gd name="T29" fmla="*/ 0 h 153"/>
              <a:gd name="T30" fmla="*/ 0 w 230"/>
              <a:gd name="T31" fmla="*/ 2147483647 h 153"/>
              <a:gd name="T32" fmla="*/ 2147483647 w 230"/>
              <a:gd name="T33" fmla="*/ 2147483647 h 153"/>
              <a:gd name="T34" fmla="*/ 2147483647 w 230"/>
              <a:gd name="T35" fmla="*/ 2147483647 h 153"/>
              <a:gd name="T36" fmla="*/ 2147483647 w 230"/>
              <a:gd name="T37" fmla="*/ 2147483647 h 153"/>
              <a:gd name="T38" fmla="*/ 2147483647 w 230"/>
              <a:gd name="T39" fmla="*/ 0 h 153"/>
              <a:gd name="T40" fmla="*/ 2147483647 w 230"/>
              <a:gd name="T41" fmla="*/ 0 h 153"/>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230"/>
              <a:gd name="T64" fmla="*/ 0 h 153"/>
              <a:gd name="T65" fmla="*/ 230 w 230"/>
              <a:gd name="T66" fmla="*/ 153 h 153"/>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230" h="153">
                <a:moveTo>
                  <a:pt x="213" y="0"/>
                </a:moveTo>
                <a:cubicBezTo>
                  <a:pt x="213" y="0"/>
                  <a:pt x="213" y="0"/>
                  <a:pt x="213" y="0"/>
                </a:cubicBezTo>
                <a:cubicBezTo>
                  <a:pt x="203" y="0"/>
                  <a:pt x="203" y="0"/>
                  <a:pt x="203" y="0"/>
                </a:cubicBezTo>
                <a:cubicBezTo>
                  <a:pt x="203" y="6"/>
                  <a:pt x="203" y="6"/>
                  <a:pt x="203" y="6"/>
                </a:cubicBezTo>
                <a:cubicBezTo>
                  <a:pt x="211" y="6"/>
                  <a:pt x="211" y="6"/>
                  <a:pt x="211" y="6"/>
                </a:cubicBezTo>
                <a:cubicBezTo>
                  <a:pt x="211" y="118"/>
                  <a:pt x="211" y="118"/>
                  <a:pt x="211" y="118"/>
                </a:cubicBezTo>
                <a:cubicBezTo>
                  <a:pt x="211" y="127"/>
                  <a:pt x="204" y="134"/>
                  <a:pt x="195" y="134"/>
                </a:cubicBezTo>
                <a:cubicBezTo>
                  <a:pt x="35" y="134"/>
                  <a:pt x="35" y="134"/>
                  <a:pt x="35" y="134"/>
                </a:cubicBezTo>
                <a:cubicBezTo>
                  <a:pt x="26" y="134"/>
                  <a:pt x="19" y="127"/>
                  <a:pt x="19" y="118"/>
                </a:cubicBezTo>
                <a:cubicBezTo>
                  <a:pt x="19" y="6"/>
                  <a:pt x="19" y="6"/>
                  <a:pt x="19" y="6"/>
                </a:cubicBezTo>
                <a:cubicBezTo>
                  <a:pt x="27" y="6"/>
                  <a:pt x="27" y="6"/>
                  <a:pt x="27" y="6"/>
                </a:cubicBezTo>
                <a:cubicBezTo>
                  <a:pt x="27" y="0"/>
                  <a:pt x="27" y="0"/>
                  <a:pt x="27" y="0"/>
                </a:cubicBezTo>
                <a:cubicBezTo>
                  <a:pt x="19" y="0"/>
                  <a:pt x="19" y="0"/>
                  <a:pt x="19" y="0"/>
                </a:cubicBezTo>
                <a:cubicBezTo>
                  <a:pt x="19" y="0"/>
                  <a:pt x="19" y="0"/>
                  <a:pt x="19" y="0"/>
                </a:cubicBezTo>
                <a:cubicBezTo>
                  <a:pt x="0" y="0"/>
                  <a:pt x="0" y="0"/>
                  <a:pt x="0" y="0"/>
                </a:cubicBezTo>
                <a:cubicBezTo>
                  <a:pt x="0" y="118"/>
                  <a:pt x="0" y="118"/>
                  <a:pt x="0" y="118"/>
                </a:cubicBezTo>
                <a:cubicBezTo>
                  <a:pt x="0" y="137"/>
                  <a:pt x="15" y="153"/>
                  <a:pt x="35" y="153"/>
                </a:cubicBezTo>
                <a:cubicBezTo>
                  <a:pt x="195" y="153"/>
                  <a:pt x="195" y="153"/>
                  <a:pt x="195" y="153"/>
                </a:cubicBezTo>
                <a:cubicBezTo>
                  <a:pt x="215" y="153"/>
                  <a:pt x="230" y="137"/>
                  <a:pt x="230" y="118"/>
                </a:cubicBezTo>
                <a:cubicBezTo>
                  <a:pt x="230" y="0"/>
                  <a:pt x="230" y="0"/>
                  <a:pt x="230" y="0"/>
                </a:cubicBezTo>
                <a:lnTo>
                  <a:pt x="213" y="0"/>
                </a:lnTo>
                <a:close/>
              </a:path>
            </a:pathLst>
          </a:custGeom>
          <a:solidFill>
            <a:srgbClr val="122C3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676" name="Rectangle 463"/>
          <p:cNvSpPr>
            <a:spLocks noChangeArrowheads="1"/>
          </p:cNvSpPr>
          <p:nvPr/>
        </p:nvSpPr>
        <p:spPr bwMode="auto">
          <a:xfrm>
            <a:off x="3599371" y="6323860"/>
            <a:ext cx="80793" cy="8890"/>
          </a:xfrm>
          <a:prstGeom prst="rect">
            <a:avLst/>
          </a:prstGeom>
          <a:solidFill>
            <a:srgbClr val="122C3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zh-CN">
              <a:solidFill>
                <a:srgbClr val="000000"/>
              </a:solidFill>
              <a:sym typeface="宋体" pitchFamily="2" charset="-122"/>
            </a:endParaRPr>
          </a:p>
        </p:txBody>
      </p:sp>
      <p:sp>
        <p:nvSpPr>
          <p:cNvPr id="31677" name="Rectangle 464"/>
          <p:cNvSpPr>
            <a:spLocks noChangeArrowheads="1"/>
          </p:cNvSpPr>
          <p:nvPr/>
        </p:nvSpPr>
        <p:spPr bwMode="auto">
          <a:xfrm>
            <a:off x="3599371" y="6271260"/>
            <a:ext cx="80793" cy="8890"/>
          </a:xfrm>
          <a:prstGeom prst="rect">
            <a:avLst/>
          </a:prstGeom>
          <a:solidFill>
            <a:srgbClr val="122C3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zh-CN">
              <a:solidFill>
                <a:srgbClr val="000000"/>
              </a:solidFill>
              <a:sym typeface="宋体" pitchFamily="2" charset="-122"/>
            </a:endParaRPr>
          </a:p>
        </p:txBody>
      </p:sp>
      <p:sp>
        <p:nvSpPr>
          <p:cNvPr id="31678" name="Rectangle 465"/>
          <p:cNvSpPr>
            <a:spLocks noChangeArrowheads="1"/>
          </p:cNvSpPr>
          <p:nvPr/>
        </p:nvSpPr>
        <p:spPr bwMode="auto">
          <a:xfrm>
            <a:off x="3599371" y="6280150"/>
            <a:ext cx="80793" cy="43709"/>
          </a:xfrm>
          <a:prstGeom prst="rect">
            <a:avLst/>
          </a:prstGeom>
          <a:solidFill>
            <a:srgbClr val="2A425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zh-CN">
              <a:solidFill>
                <a:srgbClr val="000000"/>
              </a:solidFill>
              <a:sym typeface="宋体" pitchFamily="2" charset="-122"/>
            </a:endParaRPr>
          </a:p>
        </p:txBody>
      </p:sp>
      <p:sp>
        <p:nvSpPr>
          <p:cNvPr id="31594" name="Freeform 179"/>
          <p:cNvSpPr>
            <a:spLocks noChangeArrowheads="1"/>
          </p:cNvSpPr>
          <p:nvPr/>
        </p:nvSpPr>
        <p:spPr bwMode="auto">
          <a:xfrm>
            <a:off x="3365500" y="2709863"/>
            <a:ext cx="547688" cy="456503"/>
          </a:xfrm>
          <a:custGeom>
            <a:avLst/>
            <a:gdLst>
              <a:gd name="T0" fmla="*/ 2147483647 w 317"/>
              <a:gd name="T1" fmla="*/ 2147483647 h 264"/>
              <a:gd name="T2" fmla="*/ 2147483647 w 317"/>
              <a:gd name="T3" fmla="*/ 2147483647 h 264"/>
              <a:gd name="T4" fmla="*/ 2147483647 w 317"/>
              <a:gd name="T5" fmla="*/ 2147483647 h 264"/>
              <a:gd name="T6" fmla="*/ 2147483647 w 317"/>
              <a:gd name="T7" fmla="*/ 0 h 264"/>
              <a:gd name="T8" fmla="*/ 2147483647 w 317"/>
              <a:gd name="T9" fmla="*/ 2147483647 h 264"/>
              <a:gd name="T10" fmla="*/ 2147483647 w 317"/>
              <a:gd name="T11" fmla="*/ 2147483647 h 264"/>
              <a:gd name="T12" fmla="*/ 0 w 317"/>
              <a:gd name="T13" fmla="*/ 2147483647 h 264"/>
              <a:gd name="T14" fmla="*/ 2147483647 w 317"/>
              <a:gd name="T15" fmla="*/ 2147483647 h 264"/>
              <a:gd name="T16" fmla="*/ 2147483647 w 317"/>
              <a:gd name="T17" fmla="*/ 2147483647 h 264"/>
              <a:gd name="T18" fmla="*/ 2147483647 w 317"/>
              <a:gd name="T19" fmla="*/ 2147483647 h 264"/>
              <a:gd name="T20" fmla="*/ 2147483647 w 317"/>
              <a:gd name="T21" fmla="*/ 2147483647 h 264"/>
              <a:gd name="T22" fmla="*/ 2147483647 w 317"/>
              <a:gd name="T23" fmla="*/ 2147483647 h 264"/>
              <a:gd name="T24" fmla="*/ 2147483647 w 317"/>
              <a:gd name="T25" fmla="*/ 2147483647 h 264"/>
              <a:gd name="T26" fmla="*/ 2147483647 w 317"/>
              <a:gd name="T27" fmla="*/ 2147483647 h 264"/>
              <a:gd name="T28" fmla="*/ 2147483647 w 317"/>
              <a:gd name="T29" fmla="*/ 2147483647 h 264"/>
              <a:gd name="T30" fmla="*/ 2147483647 w 317"/>
              <a:gd name="T31" fmla="*/ 2147483647 h 264"/>
              <a:gd name="T32" fmla="*/ 2147483647 w 317"/>
              <a:gd name="T33" fmla="*/ 2147483647 h 264"/>
              <a:gd name="T34" fmla="*/ 2147483647 w 317"/>
              <a:gd name="T35" fmla="*/ 2147483647 h 264"/>
              <a:gd name="T36" fmla="*/ 2147483647 w 317"/>
              <a:gd name="T37" fmla="*/ 2147483647 h 264"/>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317"/>
              <a:gd name="T58" fmla="*/ 0 h 264"/>
              <a:gd name="T59" fmla="*/ 317 w 317"/>
              <a:gd name="T60" fmla="*/ 264 h 264"/>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317" h="264">
                <a:moveTo>
                  <a:pt x="317" y="167"/>
                </a:moveTo>
                <a:cubicBezTo>
                  <a:pt x="316" y="122"/>
                  <a:pt x="298" y="81"/>
                  <a:pt x="269" y="52"/>
                </a:cubicBezTo>
                <a:cubicBezTo>
                  <a:pt x="270" y="52"/>
                  <a:pt x="270" y="52"/>
                  <a:pt x="270" y="52"/>
                </a:cubicBezTo>
                <a:cubicBezTo>
                  <a:pt x="246" y="21"/>
                  <a:pt x="205" y="0"/>
                  <a:pt x="158" y="0"/>
                </a:cubicBezTo>
                <a:cubicBezTo>
                  <a:pt x="111" y="0"/>
                  <a:pt x="70" y="21"/>
                  <a:pt x="46" y="52"/>
                </a:cubicBezTo>
                <a:cubicBezTo>
                  <a:pt x="47" y="52"/>
                  <a:pt x="47" y="52"/>
                  <a:pt x="47" y="52"/>
                </a:cubicBezTo>
                <a:cubicBezTo>
                  <a:pt x="18" y="81"/>
                  <a:pt x="0" y="122"/>
                  <a:pt x="0" y="167"/>
                </a:cubicBezTo>
                <a:cubicBezTo>
                  <a:pt x="0" y="203"/>
                  <a:pt x="11" y="237"/>
                  <a:pt x="31" y="264"/>
                </a:cubicBezTo>
                <a:cubicBezTo>
                  <a:pt x="29" y="258"/>
                  <a:pt x="28" y="251"/>
                  <a:pt x="28" y="245"/>
                </a:cubicBezTo>
                <a:cubicBezTo>
                  <a:pt x="28" y="239"/>
                  <a:pt x="29" y="234"/>
                  <a:pt x="30" y="229"/>
                </a:cubicBezTo>
                <a:cubicBezTo>
                  <a:pt x="22" y="210"/>
                  <a:pt x="17" y="189"/>
                  <a:pt x="17" y="167"/>
                </a:cubicBezTo>
                <a:cubicBezTo>
                  <a:pt x="17" y="127"/>
                  <a:pt x="33" y="91"/>
                  <a:pt x="58" y="65"/>
                </a:cubicBezTo>
                <a:cubicBezTo>
                  <a:pt x="84" y="39"/>
                  <a:pt x="119" y="22"/>
                  <a:pt x="158" y="22"/>
                </a:cubicBezTo>
                <a:cubicBezTo>
                  <a:pt x="197" y="22"/>
                  <a:pt x="232" y="39"/>
                  <a:pt x="258" y="65"/>
                </a:cubicBezTo>
                <a:cubicBezTo>
                  <a:pt x="283" y="91"/>
                  <a:pt x="299" y="127"/>
                  <a:pt x="299" y="167"/>
                </a:cubicBezTo>
                <a:cubicBezTo>
                  <a:pt x="299" y="189"/>
                  <a:pt x="294" y="210"/>
                  <a:pt x="286" y="229"/>
                </a:cubicBezTo>
                <a:cubicBezTo>
                  <a:pt x="287" y="234"/>
                  <a:pt x="288" y="239"/>
                  <a:pt x="288" y="245"/>
                </a:cubicBezTo>
                <a:cubicBezTo>
                  <a:pt x="288" y="251"/>
                  <a:pt x="287" y="258"/>
                  <a:pt x="285" y="264"/>
                </a:cubicBezTo>
                <a:cubicBezTo>
                  <a:pt x="305" y="237"/>
                  <a:pt x="316" y="203"/>
                  <a:pt x="317" y="167"/>
                </a:cubicBezTo>
                <a:close/>
              </a:path>
            </a:pathLst>
          </a:custGeom>
          <a:solidFill>
            <a:srgbClr val="122C3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595" name="Freeform 180"/>
          <p:cNvSpPr>
            <a:spLocks noChangeArrowheads="1"/>
          </p:cNvSpPr>
          <p:nvPr/>
        </p:nvSpPr>
        <p:spPr bwMode="auto">
          <a:xfrm>
            <a:off x="3438525" y="2747904"/>
            <a:ext cx="400177" cy="107542"/>
          </a:xfrm>
          <a:custGeom>
            <a:avLst/>
            <a:gdLst>
              <a:gd name="T0" fmla="*/ 2147483647 w 232"/>
              <a:gd name="T1" fmla="*/ 2147483647 h 62"/>
              <a:gd name="T2" fmla="*/ 2147483647 w 232"/>
              <a:gd name="T3" fmla="*/ 0 h 62"/>
              <a:gd name="T4" fmla="*/ 2147483647 w 232"/>
              <a:gd name="T5" fmla="*/ 2147483647 h 62"/>
              <a:gd name="T6" fmla="*/ 0 w 232"/>
              <a:gd name="T7" fmla="*/ 2147483647 h 62"/>
              <a:gd name="T8" fmla="*/ 2147483647 w 232"/>
              <a:gd name="T9" fmla="*/ 2147483647 h 62"/>
              <a:gd name="T10" fmla="*/ 2147483647 w 232"/>
              <a:gd name="T11" fmla="*/ 2147483647 h 62"/>
              <a:gd name="T12" fmla="*/ 2147483647 w 232"/>
              <a:gd name="T13" fmla="*/ 2147483647 h 62"/>
              <a:gd name="T14" fmla="*/ 2147483647 w 232"/>
              <a:gd name="T15" fmla="*/ 2147483647 h 62"/>
              <a:gd name="T16" fmla="*/ 2147483647 w 232"/>
              <a:gd name="T17" fmla="*/ 2147483647 h 62"/>
              <a:gd name="T18" fmla="*/ 2147483647 w 232"/>
              <a:gd name="T19" fmla="*/ 2147483647 h 62"/>
              <a:gd name="T20" fmla="*/ 2147483647 w 232"/>
              <a:gd name="T21" fmla="*/ 2147483647 h 62"/>
              <a:gd name="T22" fmla="*/ 2147483647 w 232"/>
              <a:gd name="T23" fmla="*/ 2147483647 h 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32"/>
              <a:gd name="T37" fmla="*/ 0 h 62"/>
              <a:gd name="T38" fmla="*/ 232 w 232"/>
              <a:gd name="T39" fmla="*/ 62 h 62"/>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32" h="62">
                <a:moveTo>
                  <a:pt x="216" y="43"/>
                </a:moveTo>
                <a:cubicBezTo>
                  <a:pt x="190" y="17"/>
                  <a:pt x="155" y="0"/>
                  <a:pt x="116" y="0"/>
                </a:cubicBezTo>
                <a:cubicBezTo>
                  <a:pt x="77" y="0"/>
                  <a:pt x="42" y="17"/>
                  <a:pt x="16" y="43"/>
                </a:cubicBezTo>
                <a:cubicBezTo>
                  <a:pt x="10" y="49"/>
                  <a:pt x="5" y="55"/>
                  <a:pt x="0" y="62"/>
                </a:cubicBezTo>
                <a:cubicBezTo>
                  <a:pt x="10" y="60"/>
                  <a:pt x="17" y="54"/>
                  <a:pt x="21" y="50"/>
                </a:cubicBezTo>
                <a:cubicBezTo>
                  <a:pt x="41" y="26"/>
                  <a:pt x="76" y="10"/>
                  <a:pt x="116" y="10"/>
                </a:cubicBezTo>
                <a:cubicBezTo>
                  <a:pt x="154" y="10"/>
                  <a:pt x="188" y="25"/>
                  <a:pt x="208" y="47"/>
                </a:cubicBezTo>
                <a:cubicBezTo>
                  <a:pt x="209" y="47"/>
                  <a:pt x="209" y="47"/>
                  <a:pt x="209" y="47"/>
                </a:cubicBezTo>
                <a:cubicBezTo>
                  <a:pt x="209" y="48"/>
                  <a:pt x="209" y="48"/>
                  <a:pt x="209" y="48"/>
                </a:cubicBezTo>
                <a:cubicBezTo>
                  <a:pt x="209" y="48"/>
                  <a:pt x="210" y="49"/>
                  <a:pt x="210" y="50"/>
                </a:cubicBezTo>
                <a:cubicBezTo>
                  <a:pt x="214" y="53"/>
                  <a:pt x="221" y="59"/>
                  <a:pt x="232" y="62"/>
                </a:cubicBezTo>
                <a:cubicBezTo>
                  <a:pt x="227" y="55"/>
                  <a:pt x="222" y="49"/>
                  <a:pt x="216" y="43"/>
                </a:cubicBezTo>
                <a:close/>
              </a:path>
            </a:pathLst>
          </a:custGeom>
          <a:solidFill>
            <a:srgbClr val="000000"/>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596" name="Freeform 181"/>
          <p:cNvSpPr>
            <a:spLocks noChangeArrowheads="1"/>
          </p:cNvSpPr>
          <p:nvPr/>
        </p:nvSpPr>
        <p:spPr bwMode="auto">
          <a:xfrm>
            <a:off x="3735006" y="3014198"/>
            <a:ext cx="127794" cy="244346"/>
          </a:xfrm>
          <a:custGeom>
            <a:avLst/>
            <a:gdLst>
              <a:gd name="T0" fmla="*/ 2147483647 w 74"/>
              <a:gd name="T1" fmla="*/ 0 h 141"/>
              <a:gd name="T2" fmla="*/ 0 w 74"/>
              <a:gd name="T3" fmla="*/ 2147483647 h 141"/>
              <a:gd name="T4" fmla="*/ 2147483647 w 74"/>
              <a:gd name="T5" fmla="*/ 2147483647 h 141"/>
              <a:gd name="T6" fmla="*/ 2147483647 w 74"/>
              <a:gd name="T7" fmla="*/ 2147483647 h 141"/>
              <a:gd name="T8" fmla="*/ 2147483647 w 74"/>
              <a:gd name="T9" fmla="*/ 0 h 141"/>
              <a:gd name="T10" fmla="*/ 0 60000 65536"/>
              <a:gd name="T11" fmla="*/ 0 60000 65536"/>
              <a:gd name="T12" fmla="*/ 0 60000 65536"/>
              <a:gd name="T13" fmla="*/ 0 60000 65536"/>
              <a:gd name="T14" fmla="*/ 0 60000 65536"/>
              <a:gd name="T15" fmla="*/ 0 w 74"/>
              <a:gd name="T16" fmla="*/ 0 h 141"/>
              <a:gd name="T17" fmla="*/ 74 w 74"/>
              <a:gd name="T18" fmla="*/ 141 h 141"/>
            </a:gdLst>
            <a:ahLst/>
            <a:cxnLst>
              <a:cxn ang="T10">
                <a:pos x="T0" y="T1"/>
              </a:cxn>
              <a:cxn ang="T11">
                <a:pos x="T2" y="T3"/>
              </a:cxn>
              <a:cxn ang="T12">
                <a:pos x="T4" y="T5"/>
              </a:cxn>
              <a:cxn ang="T13">
                <a:pos x="T6" y="T7"/>
              </a:cxn>
              <a:cxn ang="T14">
                <a:pos x="T8" y="T9"/>
              </a:cxn>
            </a:cxnLst>
            <a:rect l="T15" t="T16" r="T17" b="T18"/>
            <a:pathLst>
              <a:path w="74" h="141">
                <a:moveTo>
                  <a:pt x="24" y="0"/>
                </a:moveTo>
                <a:cubicBezTo>
                  <a:pt x="0" y="141"/>
                  <a:pt x="0" y="141"/>
                  <a:pt x="0" y="141"/>
                </a:cubicBezTo>
                <a:cubicBezTo>
                  <a:pt x="0" y="141"/>
                  <a:pt x="1" y="141"/>
                  <a:pt x="2" y="141"/>
                </a:cubicBezTo>
                <a:cubicBezTo>
                  <a:pt x="41" y="141"/>
                  <a:pt x="74" y="109"/>
                  <a:pt x="74" y="69"/>
                </a:cubicBezTo>
                <a:cubicBezTo>
                  <a:pt x="74" y="37"/>
                  <a:pt x="53" y="10"/>
                  <a:pt x="24" y="0"/>
                </a:cubicBezTo>
                <a:close/>
              </a:path>
            </a:pathLst>
          </a:custGeom>
          <a:solidFill>
            <a:srgbClr val="FFFFFF"/>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597" name="Freeform 182"/>
          <p:cNvSpPr>
            <a:spLocks noChangeArrowheads="1"/>
          </p:cNvSpPr>
          <p:nvPr/>
        </p:nvSpPr>
        <p:spPr bwMode="auto">
          <a:xfrm>
            <a:off x="3672935" y="2992251"/>
            <a:ext cx="105156" cy="276535"/>
          </a:xfrm>
          <a:custGeom>
            <a:avLst/>
            <a:gdLst>
              <a:gd name="T0" fmla="*/ 2147483647 w 61"/>
              <a:gd name="T1" fmla="*/ 2147483647 h 160"/>
              <a:gd name="T2" fmla="*/ 2147483647 w 61"/>
              <a:gd name="T3" fmla="*/ 2147483647 h 160"/>
              <a:gd name="T4" fmla="*/ 2147483647 w 61"/>
              <a:gd name="T5" fmla="*/ 2147483647 h 160"/>
              <a:gd name="T6" fmla="*/ 0 w 61"/>
              <a:gd name="T7" fmla="*/ 2147483647 h 160"/>
              <a:gd name="T8" fmla="*/ 2147483647 w 61"/>
              <a:gd name="T9" fmla="*/ 2147483647 h 160"/>
              <a:gd name="T10" fmla="*/ 2147483647 w 61"/>
              <a:gd name="T11" fmla="*/ 2147483647 h 160"/>
              <a:gd name="T12" fmla="*/ 2147483647 w 61"/>
              <a:gd name="T13" fmla="*/ 2147483647 h 160"/>
              <a:gd name="T14" fmla="*/ 2147483647 w 61"/>
              <a:gd name="T15" fmla="*/ 2147483647 h 160"/>
              <a:gd name="T16" fmla="*/ 2147483647 w 61"/>
              <a:gd name="T17" fmla="*/ 2147483647 h 16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61"/>
              <a:gd name="T28" fmla="*/ 0 h 160"/>
              <a:gd name="T29" fmla="*/ 61 w 61"/>
              <a:gd name="T30" fmla="*/ 160 h 16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61" h="160">
                <a:moveTo>
                  <a:pt x="35" y="156"/>
                </a:moveTo>
                <a:cubicBezTo>
                  <a:pt x="35" y="158"/>
                  <a:pt x="33" y="160"/>
                  <a:pt x="31" y="159"/>
                </a:cubicBezTo>
                <a:cubicBezTo>
                  <a:pt x="3" y="155"/>
                  <a:pt x="3" y="155"/>
                  <a:pt x="3" y="155"/>
                </a:cubicBezTo>
                <a:cubicBezTo>
                  <a:pt x="1" y="154"/>
                  <a:pt x="0" y="152"/>
                  <a:pt x="0" y="150"/>
                </a:cubicBezTo>
                <a:cubicBezTo>
                  <a:pt x="26" y="4"/>
                  <a:pt x="26" y="4"/>
                  <a:pt x="26" y="4"/>
                </a:cubicBezTo>
                <a:cubicBezTo>
                  <a:pt x="26" y="2"/>
                  <a:pt x="28" y="0"/>
                  <a:pt x="30" y="1"/>
                </a:cubicBezTo>
                <a:cubicBezTo>
                  <a:pt x="58" y="5"/>
                  <a:pt x="58" y="5"/>
                  <a:pt x="58" y="5"/>
                </a:cubicBezTo>
                <a:cubicBezTo>
                  <a:pt x="60" y="6"/>
                  <a:pt x="61" y="8"/>
                  <a:pt x="61" y="10"/>
                </a:cubicBezTo>
                <a:lnTo>
                  <a:pt x="35" y="156"/>
                </a:lnTo>
                <a:close/>
              </a:path>
            </a:pathLst>
          </a:custGeom>
          <a:solidFill>
            <a:srgbClr val="122C3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598" name="Freeform 183"/>
          <p:cNvSpPr>
            <a:spLocks noChangeArrowheads="1"/>
          </p:cNvSpPr>
          <p:nvPr/>
        </p:nvSpPr>
        <p:spPr bwMode="auto">
          <a:xfrm>
            <a:off x="3726244" y="3002493"/>
            <a:ext cx="62802" cy="267757"/>
          </a:xfrm>
          <a:custGeom>
            <a:avLst/>
            <a:gdLst>
              <a:gd name="T0" fmla="*/ 0 w 36"/>
              <a:gd name="T1" fmla="*/ 2147483647 h 155"/>
              <a:gd name="T2" fmla="*/ 2147483647 w 36"/>
              <a:gd name="T3" fmla="*/ 2147483647 h 155"/>
              <a:gd name="T4" fmla="*/ 2147483647 w 36"/>
              <a:gd name="T5" fmla="*/ 2147483647 h 155"/>
              <a:gd name="T6" fmla="*/ 2147483647 w 36"/>
              <a:gd name="T7" fmla="*/ 0 h 155"/>
              <a:gd name="T8" fmla="*/ 2147483647 w 36"/>
              <a:gd name="T9" fmla="*/ 2147483647 h 155"/>
              <a:gd name="T10" fmla="*/ 2147483647 w 36"/>
              <a:gd name="T11" fmla="*/ 2147483647 h 155"/>
              <a:gd name="T12" fmla="*/ 2147483647 w 36"/>
              <a:gd name="T13" fmla="*/ 2147483647 h 155"/>
              <a:gd name="T14" fmla="*/ 2147483647 w 36"/>
              <a:gd name="T15" fmla="*/ 2147483647 h 155"/>
              <a:gd name="T16" fmla="*/ 0 w 36"/>
              <a:gd name="T17" fmla="*/ 2147483647 h 15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6"/>
              <a:gd name="T28" fmla="*/ 0 h 155"/>
              <a:gd name="T29" fmla="*/ 36 w 36"/>
              <a:gd name="T30" fmla="*/ 155 h 155"/>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6" h="155">
                <a:moveTo>
                  <a:pt x="0" y="153"/>
                </a:moveTo>
                <a:cubicBezTo>
                  <a:pt x="2" y="154"/>
                  <a:pt x="4" y="152"/>
                  <a:pt x="4" y="150"/>
                </a:cubicBezTo>
                <a:cubicBezTo>
                  <a:pt x="30" y="4"/>
                  <a:pt x="30" y="4"/>
                  <a:pt x="30" y="4"/>
                </a:cubicBezTo>
                <a:cubicBezTo>
                  <a:pt x="30" y="2"/>
                  <a:pt x="29" y="0"/>
                  <a:pt x="27" y="0"/>
                </a:cubicBezTo>
                <a:cubicBezTo>
                  <a:pt x="33" y="1"/>
                  <a:pt x="33" y="1"/>
                  <a:pt x="33" y="1"/>
                </a:cubicBezTo>
                <a:cubicBezTo>
                  <a:pt x="35" y="1"/>
                  <a:pt x="36" y="3"/>
                  <a:pt x="36" y="5"/>
                </a:cubicBezTo>
                <a:cubicBezTo>
                  <a:pt x="10" y="151"/>
                  <a:pt x="10" y="151"/>
                  <a:pt x="10" y="151"/>
                </a:cubicBezTo>
                <a:cubicBezTo>
                  <a:pt x="10" y="153"/>
                  <a:pt x="8" y="155"/>
                  <a:pt x="6" y="154"/>
                </a:cubicBezTo>
                <a:lnTo>
                  <a:pt x="0" y="153"/>
                </a:lnTo>
                <a:close/>
              </a:path>
            </a:pathLst>
          </a:custGeom>
          <a:solidFill>
            <a:srgbClr val="83BA36"/>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599" name="Freeform 184"/>
          <p:cNvSpPr>
            <a:spLocks noChangeArrowheads="1"/>
          </p:cNvSpPr>
          <p:nvPr/>
        </p:nvSpPr>
        <p:spPr bwMode="auto">
          <a:xfrm>
            <a:off x="3414426" y="3014198"/>
            <a:ext cx="127064" cy="244346"/>
          </a:xfrm>
          <a:custGeom>
            <a:avLst/>
            <a:gdLst>
              <a:gd name="T0" fmla="*/ 0 w 74"/>
              <a:gd name="T1" fmla="*/ 2147483647 h 141"/>
              <a:gd name="T2" fmla="*/ 2147483647 w 74"/>
              <a:gd name="T3" fmla="*/ 2147483647 h 141"/>
              <a:gd name="T4" fmla="*/ 2147483647 w 74"/>
              <a:gd name="T5" fmla="*/ 2147483647 h 141"/>
              <a:gd name="T6" fmla="*/ 2147483647 w 74"/>
              <a:gd name="T7" fmla="*/ 0 h 141"/>
              <a:gd name="T8" fmla="*/ 0 w 74"/>
              <a:gd name="T9" fmla="*/ 2147483647 h 141"/>
              <a:gd name="T10" fmla="*/ 0 60000 65536"/>
              <a:gd name="T11" fmla="*/ 0 60000 65536"/>
              <a:gd name="T12" fmla="*/ 0 60000 65536"/>
              <a:gd name="T13" fmla="*/ 0 60000 65536"/>
              <a:gd name="T14" fmla="*/ 0 60000 65536"/>
              <a:gd name="T15" fmla="*/ 0 w 74"/>
              <a:gd name="T16" fmla="*/ 0 h 141"/>
              <a:gd name="T17" fmla="*/ 74 w 74"/>
              <a:gd name="T18" fmla="*/ 141 h 141"/>
            </a:gdLst>
            <a:ahLst/>
            <a:cxnLst>
              <a:cxn ang="T10">
                <a:pos x="T0" y="T1"/>
              </a:cxn>
              <a:cxn ang="T11">
                <a:pos x="T2" y="T3"/>
              </a:cxn>
              <a:cxn ang="T12">
                <a:pos x="T4" y="T5"/>
              </a:cxn>
              <a:cxn ang="T13">
                <a:pos x="T6" y="T7"/>
              </a:cxn>
              <a:cxn ang="T14">
                <a:pos x="T8" y="T9"/>
              </a:cxn>
            </a:cxnLst>
            <a:rect l="T15" t="T16" r="T17" b="T18"/>
            <a:pathLst>
              <a:path w="74" h="141">
                <a:moveTo>
                  <a:pt x="0" y="69"/>
                </a:moveTo>
                <a:cubicBezTo>
                  <a:pt x="0" y="109"/>
                  <a:pt x="33" y="141"/>
                  <a:pt x="73" y="141"/>
                </a:cubicBezTo>
                <a:cubicBezTo>
                  <a:pt x="73" y="141"/>
                  <a:pt x="74" y="141"/>
                  <a:pt x="74" y="141"/>
                </a:cubicBezTo>
                <a:cubicBezTo>
                  <a:pt x="50" y="0"/>
                  <a:pt x="50" y="0"/>
                  <a:pt x="50" y="0"/>
                </a:cubicBezTo>
                <a:cubicBezTo>
                  <a:pt x="21" y="10"/>
                  <a:pt x="0" y="37"/>
                  <a:pt x="0" y="69"/>
                </a:cubicBezTo>
                <a:close/>
              </a:path>
            </a:pathLst>
          </a:custGeom>
          <a:solidFill>
            <a:srgbClr val="FFFFFF"/>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600" name="Freeform 185"/>
          <p:cNvSpPr>
            <a:spLocks noChangeArrowheads="1"/>
          </p:cNvSpPr>
          <p:nvPr/>
        </p:nvSpPr>
        <p:spPr bwMode="auto">
          <a:xfrm>
            <a:off x="3498405" y="2992251"/>
            <a:ext cx="105887" cy="276535"/>
          </a:xfrm>
          <a:custGeom>
            <a:avLst/>
            <a:gdLst>
              <a:gd name="T0" fmla="*/ 2147483647 w 61"/>
              <a:gd name="T1" fmla="*/ 2147483647 h 160"/>
              <a:gd name="T2" fmla="*/ 2147483647 w 61"/>
              <a:gd name="T3" fmla="*/ 2147483647 h 160"/>
              <a:gd name="T4" fmla="*/ 2147483647 w 61"/>
              <a:gd name="T5" fmla="*/ 2147483647 h 160"/>
              <a:gd name="T6" fmla="*/ 2147483647 w 61"/>
              <a:gd name="T7" fmla="*/ 2147483647 h 160"/>
              <a:gd name="T8" fmla="*/ 2147483647 w 61"/>
              <a:gd name="T9" fmla="*/ 2147483647 h 160"/>
              <a:gd name="T10" fmla="*/ 2147483647 w 61"/>
              <a:gd name="T11" fmla="*/ 2147483647 h 160"/>
              <a:gd name="T12" fmla="*/ 2147483647 w 61"/>
              <a:gd name="T13" fmla="*/ 2147483647 h 160"/>
              <a:gd name="T14" fmla="*/ 0 w 61"/>
              <a:gd name="T15" fmla="*/ 2147483647 h 160"/>
              <a:gd name="T16" fmla="*/ 2147483647 w 61"/>
              <a:gd name="T17" fmla="*/ 2147483647 h 16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61"/>
              <a:gd name="T28" fmla="*/ 0 h 160"/>
              <a:gd name="T29" fmla="*/ 61 w 61"/>
              <a:gd name="T30" fmla="*/ 160 h 16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61" h="160">
                <a:moveTo>
                  <a:pt x="26" y="156"/>
                </a:moveTo>
                <a:cubicBezTo>
                  <a:pt x="26" y="158"/>
                  <a:pt x="28" y="160"/>
                  <a:pt x="30" y="159"/>
                </a:cubicBezTo>
                <a:cubicBezTo>
                  <a:pt x="58" y="155"/>
                  <a:pt x="58" y="155"/>
                  <a:pt x="58" y="155"/>
                </a:cubicBezTo>
                <a:cubicBezTo>
                  <a:pt x="60" y="154"/>
                  <a:pt x="61" y="152"/>
                  <a:pt x="61" y="150"/>
                </a:cubicBezTo>
                <a:cubicBezTo>
                  <a:pt x="35" y="4"/>
                  <a:pt x="35" y="4"/>
                  <a:pt x="35" y="4"/>
                </a:cubicBezTo>
                <a:cubicBezTo>
                  <a:pt x="35" y="2"/>
                  <a:pt x="33" y="0"/>
                  <a:pt x="31" y="1"/>
                </a:cubicBezTo>
                <a:cubicBezTo>
                  <a:pt x="3" y="5"/>
                  <a:pt x="3" y="5"/>
                  <a:pt x="3" y="5"/>
                </a:cubicBezTo>
                <a:cubicBezTo>
                  <a:pt x="1" y="6"/>
                  <a:pt x="0" y="8"/>
                  <a:pt x="0" y="10"/>
                </a:cubicBezTo>
                <a:lnTo>
                  <a:pt x="26" y="156"/>
                </a:lnTo>
                <a:close/>
              </a:path>
            </a:pathLst>
          </a:custGeom>
          <a:solidFill>
            <a:srgbClr val="122C3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601" name="Freeform 186"/>
          <p:cNvSpPr>
            <a:spLocks noChangeArrowheads="1"/>
          </p:cNvSpPr>
          <p:nvPr/>
        </p:nvSpPr>
        <p:spPr bwMode="auto">
          <a:xfrm>
            <a:off x="3488182" y="3002493"/>
            <a:ext cx="62072" cy="267757"/>
          </a:xfrm>
          <a:custGeom>
            <a:avLst/>
            <a:gdLst>
              <a:gd name="T0" fmla="*/ 2147483647 w 36"/>
              <a:gd name="T1" fmla="*/ 2147483647 h 155"/>
              <a:gd name="T2" fmla="*/ 2147483647 w 36"/>
              <a:gd name="T3" fmla="*/ 2147483647 h 155"/>
              <a:gd name="T4" fmla="*/ 2147483647 w 36"/>
              <a:gd name="T5" fmla="*/ 2147483647 h 155"/>
              <a:gd name="T6" fmla="*/ 2147483647 w 36"/>
              <a:gd name="T7" fmla="*/ 0 h 155"/>
              <a:gd name="T8" fmla="*/ 2147483647 w 36"/>
              <a:gd name="T9" fmla="*/ 2147483647 h 155"/>
              <a:gd name="T10" fmla="*/ 0 w 36"/>
              <a:gd name="T11" fmla="*/ 2147483647 h 155"/>
              <a:gd name="T12" fmla="*/ 2147483647 w 36"/>
              <a:gd name="T13" fmla="*/ 2147483647 h 155"/>
              <a:gd name="T14" fmla="*/ 2147483647 w 36"/>
              <a:gd name="T15" fmla="*/ 2147483647 h 155"/>
              <a:gd name="T16" fmla="*/ 2147483647 w 36"/>
              <a:gd name="T17" fmla="*/ 2147483647 h 15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6"/>
              <a:gd name="T28" fmla="*/ 0 h 155"/>
              <a:gd name="T29" fmla="*/ 36 w 36"/>
              <a:gd name="T30" fmla="*/ 155 h 155"/>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6" h="155">
                <a:moveTo>
                  <a:pt x="36" y="153"/>
                </a:moveTo>
                <a:cubicBezTo>
                  <a:pt x="34" y="154"/>
                  <a:pt x="32" y="152"/>
                  <a:pt x="32" y="150"/>
                </a:cubicBezTo>
                <a:cubicBezTo>
                  <a:pt x="6" y="4"/>
                  <a:pt x="6" y="4"/>
                  <a:pt x="6" y="4"/>
                </a:cubicBezTo>
                <a:cubicBezTo>
                  <a:pt x="6" y="2"/>
                  <a:pt x="7" y="0"/>
                  <a:pt x="9" y="0"/>
                </a:cubicBezTo>
                <a:cubicBezTo>
                  <a:pt x="3" y="1"/>
                  <a:pt x="3" y="1"/>
                  <a:pt x="3" y="1"/>
                </a:cubicBezTo>
                <a:cubicBezTo>
                  <a:pt x="1" y="1"/>
                  <a:pt x="0" y="3"/>
                  <a:pt x="0" y="5"/>
                </a:cubicBezTo>
                <a:cubicBezTo>
                  <a:pt x="26" y="151"/>
                  <a:pt x="26" y="151"/>
                  <a:pt x="26" y="151"/>
                </a:cubicBezTo>
                <a:cubicBezTo>
                  <a:pt x="26" y="153"/>
                  <a:pt x="28" y="155"/>
                  <a:pt x="30" y="154"/>
                </a:cubicBezTo>
                <a:lnTo>
                  <a:pt x="36" y="153"/>
                </a:lnTo>
                <a:close/>
              </a:path>
            </a:pathLst>
          </a:custGeom>
          <a:solidFill>
            <a:srgbClr val="83BA36"/>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602" name="Freeform 187"/>
          <p:cNvSpPr>
            <a:spLocks noChangeArrowheads="1"/>
          </p:cNvSpPr>
          <p:nvPr/>
        </p:nvSpPr>
        <p:spPr bwMode="auto">
          <a:xfrm>
            <a:off x="3735006" y="3014198"/>
            <a:ext cx="127794" cy="244346"/>
          </a:xfrm>
          <a:custGeom>
            <a:avLst/>
            <a:gdLst>
              <a:gd name="T0" fmla="*/ 2147483647 w 74"/>
              <a:gd name="T1" fmla="*/ 0 h 141"/>
              <a:gd name="T2" fmla="*/ 0 w 74"/>
              <a:gd name="T3" fmla="*/ 2147483647 h 141"/>
              <a:gd name="T4" fmla="*/ 2147483647 w 74"/>
              <a:gd name="T5" fmla="*/ 2147483647 h 141"/>
              <a:gd name="T6" fmla="*/ 2147483647 w 74"/>
              <a:gd name="T7" fmla="*/ 2147483647 h 141"/>
              <a:gd name="T8" fmla="*/ 2147483647 w 74"/>
              <a:gd name="T9" fmla="*/ 0 h 141"/>
              <a:gd name="T10" fmla="*/ 0 60000 65536"/>
              <a:gd name="T11" fmla="*/ 0 60000 65536"/>
              <a:gd name="T12" fmla="*/ 0 60000 65536"/>
              <a:gd name="T13" fmla="*/ 0 60000 65536"/>
              <a:gd name="T14" fmla="*/ 0 60000 65536"/>
              <a:gd name="T15" fmla="*/ 0 w 74"/>
              <a:gd name="T16" fmla="*/ 0 h 141"/>
              <a:gd name="T17" fmla="*/ 74 w 74"/>
              <a:gd name="T18" fmla="*/ 141 h 141"/>
            </a:gdLst>
            <a:ahLst/>
            <a:cxnLst>
              <a:cxn ang="T10">
                <a:pos x="T0" y="T1"/>
              </a:cxn>
              <a:cxn ang="T11">
                <a:pos x="T2" y="T3"/>
              </a:cxn>
              <a:cxn ang="T12">
                <a:pos x="T4" y="T5"/>
              </a:cxn>
              <a:cxn ang="T13">
                <a:pos x="T6" y="T7"/>
              </a:cxn>
              <a:cxn ang="T14">
                <a:pos x="T8" y="T9"/>
              </a:cxn>
            </a:cxnLst>
            <a:rect l="T15" t="T16" r="T17" b="T18"/>
            <a:pathLst>
              <a:path w="74" h="141">
                <a:moveTo>
                  <a:pt x="24" y="0"/>
                </a:moveTo>
                <a:cubicBezTo>
                  <a:pt x="0" y="141"/>
                  <a:pt x="0" y="141"/>
                  <a:pt x="0" y="141"/>
                </a:cubicBezTo>
                <a:cubicBezTo>
                  <a:pt x="0" y="141"/>
                  <a:pt x="1" y="141"/>
                  <a:pt x="2" y="141"/>
                </a:cubicBezTo>
                <a:cubicBezTo>
                  <a:pt x="41" y="141"/>
                  <a:pt x="74" y="109"/>
                  <a:pt x="74" y="69"/>
                </a:cubicBezTo>
                <a:cubicBezTo>
                  <a:pt x="74" y="37"/>
                  <a:pt x="53" y="10"/>
                  <a:pt x="24" y="0"/>
                </a:cubicBezTo>
                <a:close/>
              </a:path>
            </a:pathLst>
          </a:custGeom>
          <a:solidFill>
            <a:srgbClr val="FFFFFF"/>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603" name="Freeform 188"/>
          <p:cNvSpPr>
            <a:spLocks noChangeArrowheads="1"/>
          </p:cNvSpPr>
          <p:nvPr/>
        </p:nvSpPr>
        <p:spPr bwMode="auto">
          <a:xfrm>
            <a:off x="3672935" y="2992251"/>
            <a:ext cx="105156" cy="276535"/>
          </a:xfrm>
          <a:custGeom>
            <a:avLst/>
            <a:gdLst>
              <a:gd name="T0" fmla="*/ 2147483647 w 61"/>
              <a:gd name="T1" fmla="*/ 2147483647 h 160"/>
              <a:gd name="T2" fmla="*/ 2147483647 w 61"/>
              <a:gd name="T3" fmla="*/ 2147483647 h 160"/>
              <a:gd name="T4" fmla="*/ 2147483647 w 61"/>
              <a:gd name="T5" fmla="*/ 2147483647 h 160"/>
              <a:gd name="T6" fmla="*/ 0 w 61"/>
              <a:gd name="T7" fmla="*/ 2147483647 h 160"/>
              <a:gd name="T8" fmla="*/ 2147483647 w 61"/>
              <a:gd name="T9" fmla="*/ 2147483647 h 160"/>
              <a:gd name="T10" fmla="*/ 2147483647 w 61"/>
              <a:gd name="T11" fmla="*/ 2147483647 h 160"/>
              <a:gd name="T12" fmla="*/ 2147483647 w 61"/>
              <a:gd name="T13" fmla="*/ 2147483647 h 160"/>
              <a:gd name="T14" fmla="*/ 2147483647 w 61"/>
              <a:gd name="T15" fmla="*/ 2147483647 h 160"/>
              <a:gd name="T16" fmla="*/ 2147483647 w 61"/>
              <a:gd name="T17" fmla="*/ 2147483647 h 16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61"/>
              <a:gd name="T28" fmla="*/ 0 h 160"/>
              <a:gd name="T29" fmla="*/ 61 w 61"/>
              <a:gd name="T30" fmla="*/ 160 h 16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61" h="160">
                <a:moveTo>
                  <a:pt x="35" y="156"/>
                </a:moveTo>
                <a:cubicBezTo>
                  <a:pt x="35" y="158"/>
                  <a:pt x="33" y="160"/>
                  <a:pt x="31" y="159"/>
                </a:cubicBezTo>
                <a:cubicBezTo>
                  <a:pt x="3" y="155"/>
                  <a:pt x="3" y="155"/>
                  <a:pt x="3" y="155"/>
                </a:cubicBezTo>
                <a:cubicBezTo>
                  <a:pt x="1" y="154"/>
                  <a:pt x="0" y="152"/>
                  <a:pt x="0" y="150"/>
                </a:cubicBezTo>
                <a:cubicBezTo>
                  <a:pt x="26" y="4"/>
                  <a:pt x="26" y="4"/>
                  <a:pt x="26" y="4"/>
                </a:cubicBezTo>
                <a:cubicBezTo>
                  <a:pt x="26" y="2"/>
                  <a:pt x="28" y="0"/>
                  <a:pt x="30" y="1"/>
                </a:cubicBezTo>
                <a:cubicBezTo>
                  <a:pt x="58" y="5"/>
                  <a:pt x="58" y="5"/>
                  <a:pt x="58" y="5"/>
                </a:cubicBezTo>
                <a:cubicBezTo>
                  <a:pt x="60" y="6"/>
                  <a:pt x="61" y="8"/>
                  <a:pt x="61" y="10"/>
                </a:cubicBezTo>
                <a:lnTo>
                  <a:pt x="35" y="156"/>
                </a:lnTo>
                <a:close/>
              </a:path>
            </a:pathLst>
          </a:custGeom>
          <a:solidFill>
            <a:srgbClr val="122C3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604" name="Freeform 189"/>
          <p:cNvSpPr>
            <a:spLocks noChangeArrowheads="1"/>
          </p:cNvSpPr>
          <p:nvPr/>
        </p:nvSpPr>
        <p:spPr bwMode="auto">
          <a:xfrm>
            <a:off x="3726244" y="3002493"/>
            <a:ext cx="62802" cy="267757"/>
          </a:xfrm>
          <a:custGeom>
            <a:avLst/>
            <a:gdLst>
              <a:gd name="T0" fmla="*/ 0 w 36"/>
              <a:gd name="T1" fmla="*/ 2147483647 h 155"/>
              <a:gd name="T2" fmla="*/ 2147483647 w 36"/>
              <a:gd name="T3" fmla="*/ 2147483647 h 155"/>
              <a:gd name="T4" fmla="*/ 2147483647 w 36"/>
              <a:gd name="T5" fmla="*/ 2147483647 h 155"/>
              <a:gd name="T6" fmla="*/ 2147483647 w 36"/>
              <a:gd name="T7" fmla="*/ 0 h 155"/>
              <a:gd name="T8" fmla="*/ 2147483647 w 36"/>
              <a:gd name="T9" fmla="*/ 2147483647 h 155"/>
              <a:gd name="T10" fmla="*/ 2147483647 w 36"/>
              <a:gd name="T11" fmla="*/ 2147483647 h 155"/>
              <a:gd name="T12" fmla="*/ 2147483647 w 36"/>
              <a:gd name="T13" fmla="*/ 2147483647 h 155"/>
              <a:gd name="T14" fmla="*/ 2147483647 w 36"/>
              <a:gd name="T15" fmla="*/ 2147483647 h 155"/>
              <a:gd name="T16" fmla="*/ 0 w 36"/>
              <a:gd name="T17" fmla="*/ 2147483647 h 15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6"/>
              <a:gd name="T28" fmla="*/ 0 h 155"/>
              <a:gd name="T29" fmla="*/ 36 w 36"/>
              <a:gd name="T30" fmla="*/ 155 h 155"/>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6" h="155">
                <a:moveTo>
                  <a:pt x="0" y="153"/>
                </a:moveTo>
                <a:cubicBezTo>
                  <a:pt x="2" y="154"/>
                  <a:pt x="4" y="152"/>
                  <a:pt x="4" y="150"/>
                </a:cubicBezTo>
                <a:cubicBezTo>
                  <a:pt x="30" y="4"/>
                  <a:pt x="30" y="4"/>
                  <a:pt x="30" y="4"/>
                </a:cubicBezTo>
                <a:cubicBezTo>
                  <a:pt x="30" y="2"/>
                  <a:pt x="29" y="0"/>
                  <a:pt x="27" y="0"/>
                </a:cubicBezTo>
                <a:cubicBezTo>
                  <a:pt x="33" y="1"/>
                  <a:pt x="33" y="1"/>
                  <a:pt x="33" y="1"/>
                </a:cubicBezTo>
                <a:cubicBezTo>
                  <a:pt x="35" y="1"/>
                  <a:pt x="36" y="3"/>
                  <a:pt x="36" y="5"/>
                </a:cubicBezTo>
                <a:cubicBezTo>
                  <a:pt x="10" y="151"/>
                  <a:pt x="10" y="151"/>
                  <a:pt x="10" y="151"/>
                </a:cubicBezTo>
                <a:cubicBezTo>
                  <a:pt x="10" y="153"/>
                  <a:pt x="8" y="155"/>
                  <a:pt x="6" y="154"/>
                </a:cubicBezTo>
                <a:lnTo>
                  <a:pt x="0" y="153"/>
                </a:lnTo>
                <a:close/>
              </a:path>
            </a:pathLst>
          </a:custGeom>
          <a:solidFill>
            <a:srgbClr val="83BA36"/>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605" name="Freeform 190"/>
          <p:cNvSpPr>
            <a:spLocks noChangeArrowheads="1"/>
          </p:cNvSpPr>
          <p:nvPr/>
        </p:nvSpPr>
        <p:spPr bwMode="auto">
          <a:xfrm>
            <a:off x="3857689" y="3092476"/>
            <a:ext cx="18986" cy="73889"/>
          </a:xfrm>
          <a:custGeom>
            <a:avLst/>
            <a:gdLst>
              <a:gd name="T0" fmla="*/ 2147483647 w 11"/>
              <a:gd name="T1" fmla="*/ 2147483647 h 43"/>
              <a:gd name="T2" fmla="*/ 0 w 11"/>
              <a:gd name="T3" fmla="*/ 2147483647 h 43"/>
              <a:gd name="T4" fmla="*/ 2147483647 w 11"/>
              <a:gd name="T5" fmla="*/ 2147483647 h 43"/>
              <a:gd name="T6" fmla="*/ 2147483647 w 11"/>
              <a:gd name="T7" fmla="*/ 0 h 43"/>
              <a:gd name="T8" fmla="*/ 2147483647 w 11"/>
              <a:gd name="T9" fmla="*/ 2147483647 h 43"/>
              <a:gd name="T10" fmla="*/ 2147483647 w 11"/>
              <a:gd name="T11" fmla="*/ 2147483647 h 43"/>
              <a:gd name="T12" fmla="*/ 0 60000 65536"/>
              <a:gd name="T13" fmla="*/ 0 60000 65536"/>
              <a:gd name="T14" fmla="*/ 0 60000 65536"/>
              <a:gd name="T15" fmla="*/ 0 60000 65536"/>
              <a:gd name="T16" fmla="*/ 0 60000 65536"/>
              <a:gd name="T17" fmla="*/ 0 60000 65536"/>
              <a:gd name="T18" fmla="*/ 0 w 11"/>
              <a:gd name="T19" fmla="*/ 0 h 43"/>
              <a:gd name="T20" fmla="*/ 11 w 11"/>
              <a:gd name="T21" fmla="*/ 43 h 43"/>
            </a:gdLst>
            <a:ahLst/>
            <a:cxnLst>
              <a:cxn ang="T12">
                <a:pos x="T0" y="T1"/>
              </a:cxn>
              <a:cxn ang="T13">
                <a:pos x="T2" y="T3"/>
              </a:cxn>
              <a:cxn ang="T14">
                <a:pos x="T4" y="T5"/>
              </a:cxn>
              <a:cxn ang="T15">
                <a:pos x="T6" y="T7"/>
              </a:cxn>
              <a:cxn ang="T16">
                <a:pos x="T8" y="T9"/>
              </a:cxn>
              <a:cxn ang="T17">
                <a:pos x="T10" y="T11"/>
              </a:cxn>
            </a:cxnLst>
            <a:rect l="T18" t="T19" r="T20" b="T21"/>
            <a:pathLst>
              <a:path w="11" h="43">
                <a:moveTo>
                  <a:pt x="3" y="24"/>
                </a:moveTo>
                <a:cubicBezTo>
                  <a:pt x="3" y="30"/>
                  <a:pt x="2" y="37"/>
                  <a:pt x="0" y="43"/>
                </a:cubicBezTo>
                <a:cubicBezTo>
                  <a:pt x="4" y="37"/>
                  <a:pt x="8" y="32"/>
                  <a:pt x="11" y="26"/>
                </a:cubicBezTo>
                <a:cubicBezTo>
                  <a:pt x="10" y="17"/>
                  <a:pt x="8" y="8"/>
                  <a:pt x="4" y="0"/>
                </a:cubicBezTo>
                <a:cubicBezTo>
                  <a:pt x="3" y="3"/>
                  <a:pt x="2" y="5"/>
                  <a:pt x="1" y="8"/>
                </a:cubicBezTo>
                <a:cubicBezTo>
                  <a:pt x="2" y="13"/>
                  <a:pt x="3" y="18"/>
                  <a:pt x="3" y="24"/>
                </a:cubicBezTo>
                <a:close/>
              </a:path>
            </a:pathLst>
          </a:custGeom>
          <a:solidFill>
            <a:srgbClr val="000000"/>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606" name="Freeform 191"/>
          <p:cNvSpPr>
            <a:spLocks noChangeArrowheads="1"/>
          </p:cNvSpPr>
          <p:nvPr/>
        </p:nvSpPr>
        <p:spPr bwMode="auto">
          <a:xfrm>
            <a:off x="3400552" y="3092476"/>
            <a:ext cx="18986" cy="73889"/>
          </a:xfrm>
          <a:custGeom>
            <a:avLst/>
            <a:gdLst>
              <a:gd name="T0" fmla="*/ 2147483647 w 11"/>
              <a:gd name="T1" fmla="*/ 2147483647 h 43"/>
              <a:gd name="T2" fmla="*/ 2147483647 w 11"/>
              <a:gd name="T3" fmla="*/ 2147483647 h 43"/>
              <a:gd name="T4" fmla="*/ 2147483647 w 11"/>
              <a:gd name="T5" fmla="*/ 0 h 43"/>
              <a:gd name="T6" fmla="*/ 0 w 11"/>
              <a:gd name="T7" fmla="*/ 2147483647 h 43"/>
              <a:gd name="T8" fmla="*/ 2147483647 w 11"/>
              <a:gd name="T9" fmla="*/ 2147483647 h 43"/>
              <a:gd name="T10" fmla="*/ 2147483647 w 11"/>
              <a:gd name="T11" fmla="*/ 2147483647 h 43"/>
              <a:gd name="T12" fmla="*/ 0 60000 65536"/>
              <a:gd name="T13" fmla="*/ 0 60000 65536"/>
              <a:gd name="T14" fmla="*/ 0 60000 65536"/>
              <a:gd name="T15" fmla="*/ 0 60000 65536"/>
              <a:gd name="T16" fmla="*/ 0 60000 65536"/>
              <a:gd name="T17" fmla="*/ 0 60000 65536"/>
              <a:gd name="T18" fmla="*/ 0 w 11"/>
              <a:gd name="T19" fmla="*/ 0 h 43"/>
              <a:gd name="T20" fmla="*/ 11 w 11"/>
              <a:gd name="T21" fmla="*/ 43 h 43"/>
            </a:gdLst>
            <a:ahLst/>
            <a:cxnLst>
              <a:cxn ang="T12">
                <a:pos x="T0" y="T1"/>
              </a:cxn>
              <a:cxn ang="T13">
                <a:pos x="T2" y="T3"/>
              </a:cxn>
              <a:cxn ang="T14">
                <a:pos x="T4" y="T5"/>
              </a:cxn>
              <a:cxn ang="T15">
                <a:pos x="T6" y="T7"/>
              </a:cxn>
              <a:cxn ang="T16">
                <a:pos x="T8" y="T9"/>
              </a:cxn>
              <a:cxn ang="T17">
                <a:pos x="T10" y="T11"/>
              </a:cxn>
            </a:cxnLst>
            <a:rect l="T18" t="T19" r="T20" b="T21"/>
            <a:pathLst>
              <a:path w="11" h="43">
                <a:moveTo>
                  <a:pt x="8" y="24"/>
                </a:moveTo>
                <a:cubicBezTo>
                  <a:pt x="8" y="18"/>
                  <a:pt x="9" y="13"/>
                  <a:pt x="10" y="8"/>
                </a:cubicBezTo>
                <a:cubicBezTo>
                  <a:pt x="9" y="5"/>
                  <a:pt x="8" y="3"/>
                  <a:pt x="7" y="0"/>
                </a:cubicBezTo>
                <a:cubicBezTo>
                  <a:pt x="3" y="8"/>
                  <a:pt x="1" y="17"/>
                  <a:pt x="0" y="26"/>
                </a:cubicBezTo>
                <a:cubicBezTo>
                  <a:pt x="3" y="32"/>
                  <a:pt x="7" y="37"/>
                  <a:pt x="11" y="43"/>
                </a:cubicBezTo>
                <a:cubicBezTo>
                  <a:pt x="9" y="37"/>
                  <a:pt x="8" y="30"/>
                  <a:pt x="8" y="24"/>
                </a:cubicBezTo>
                <a:close/>
              </a:path>
            </a:pathLst>
          </a:custGeom>
          <a:solidFill>
            <a:srgbClr val="000000"/>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586" name="Freeform 349"/>
          <p:cNvSpPr>
            <a:spLocks noChangeArrowheads="1"/>
          </p:cNvSpPr>
          <p:nvPr/>
        </p:nvSpPr>
        <p:spPr bwMode="auto">
          <a:xfrm>
            <a:off x="3611066" y="4226172"/>
            <a:ext cx="56555" cy="104528"/>
          </a:xfrm>
          <a:custGeom>
            <a:avLst/>
            <a:gdLst>
              <a:gd name="T0" fmla="*/ 0 w 32"/>
              <a:gd name="T1" fmla="*/ 0 h 60"/>
              <a:gd name="T2" fmla="*/ 0 w 32"/>
              <a:gd name="T3" fmla="*/ 2147483647 h 60"/>
              <a:gd name="T4" fmla="*/ 2147483647 w 32"/>
              <a:gd name="T5" fmla="*/ 2147483647 h 60"/>
              <a:gd name="T6" fmla="*/ 2147483647 w 32"/>
              <a:gd name="T7" fmla="*/ 2147483647 h 60"/>
              <a:gd name="T8" fmla="*/ 2147483647 w 32"/>
              <a:gd name="T9" fmla="*/ 2147483647 h 60"/>
              <a:gd name="T10" fmla="*/ 2147483647 w 32"/>
              <a:gd name="T11" fmla="*/ 0 h 60"/>
              <a:gd name="T12" fmla="*/ 0 w 32"/>
              <a:gd name="T13" fmla="*/ 0 h 60"/>
              <a:gd name="T14" fmla="*/ 0 60000 65536"/>
              <a:gd name="T15" fmla="*/ 0 60000 65536"/>
              <a:gd name="T16" fmla="*/ 0 60000 65536"/>
              <a:gd name="T17" fmla="*/ 0 60000 65536"/>
              <a:gd name="T18" fmla="*/ 0 60000 65536"/>
              <a:gd name="T19" fmla="*/ 0 60000 65536"/>
              <a:gd name="T20" fmla="*/ 0 60000 65536"/>
              <a:gd name="T21" fmla="*/ 0 w 32"/>
              <a:gd name="T22" fmla="*/ 0 h 60"/>
              <a:gd name="T23" fmla="*/ 32 w 32"/>
              <a:gd name="T24" fmla="*/ 60 h 6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2" h="60">
                <a:moveTo>
                  <a:pt x="0" y="0"/>
                </a:moveTo>
                <a:cubicBezTo>
                  <a:pt x="0" y="50"/>
                  <a:pt x="0" y="50"/>
                  <a:pt x="0" y="50"/>
                </a:cubicBezTo>
                <a:cubicBezTo>
                  <a:pt x="0" y="56"/>
                  <a:pt x="4" y="60"/>
                  <a:pt x="10" y="60"/>
                </a:cubicBezTo>
                <a:cubicBezTo>
                  <a:pt x="23" y="60"/>
                  <a:pt x="23" y="60"/>
                  <a:pt x="23" y="60"/>
                </a:cubicBezTo>
                <a:cubicBezTo>
                  <a:pt x="28" y="60"/>
                  <a:pt x="32" y="56"/>
                  <a:pt x="32" y="50"/>
                </a:cubicBezTo>
                <a:cubicBezTo>
                  <a:pt x="32" y="0"/>
                  <a:pt x="32" y="0"/>
                  <a:pt x="32" y="0"/>
                </a:cubicBezTo>
                <a:lnTo>
                  <a:pt x="0" y="0"/>
                </a:lnTo>
                <a:close/>
              </a:path>
            </a:pathLst>
          </a:custGeom>
          <a:solidFill>
            <a:srgbClr val="FFDA24"/>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587" name="Rectangle 350"/>
          <p:cNvSpPr>
            <a:spLocks noChangeArrowheads="1"/>
          </p:cNvSpPr>
          <p:nvPr/>
        </p:nvSpPr>
        <p:spPr bwMode="auto">
          <a:xfrm>
            <a:off x="3611066" y="4226172"/>
            <a:ext cx="56555" cy="15568"/>
          </a:xfrm>
          <a:prstGeom prst="rect">
            <a:avLst/>
          </a:prstGeom>
          <a:solidFill>
            <a:srgbClr val="F4C0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zh-CN">
              <a:solidFill>
                <a:srgbClr val="000000"/>
              </a:solidFill>
              <a:sym typeface="宋体" pitchFamily="2" charset="-122"/>
            </a:endParaRPr>
          </a:p>
        </p:txBody>
      </p:sp>
      <p:sp>
        <p:nvSpPr>
          <p:cNvPr id="31588" name="Freeform 351"/>
          <p:cNvSpPr>
            <a:spLocks noChangeArrowheads="1"/>
          </p:cNvSpPr>
          <p:nvPr/>
        </p:nvSpPr>
        <p:spPr bwMode="auto">
          <a:xfrm>
            <a:off x="3484563" y="3906658"/>
            <a:ext cx="154781" cy="319515"/>
          </a:xfrm>
          <a:custGeom>
            <a:avLst/>
            <a:gdLst>
              <a:gd name="T0" fmla="*/ 0 w 88"/>
              <a:gd name="T1" fmla="*/ 0 h 182"/>
              <a:gd name="T2" fmla="*/ 0 w 88"/>
              <a:gd name="T3" fmla="*/ 2147483647 h 182"/>
              <a:gd name="T4" fmla="*/ 2147483647 w 88"/>
              <a:gd name="T5" fmla="*/ 2147483647 h 182"/>
              <a:gd name="T6" fmla="*/ 2147483647 w 88"/>
              <a:gd name="T7" fmla="*/ 2147483647 h 182"/>
              <a:gd name="T8" fmla="*/ 2147483647 w 88"/>
              <a:gd name="T9" fmla="*/ 0 h 182"/>
              <a:gd name="T10" fmla="*/ 0 w 88"/>
              <a:gd name="T11" fmla="*/ 0 h 182"/>
              <a:gd name="T12" fmla="*/ 0 60000 65536"/>
              <a:gd name="T13" fmla="*/ 0 60000 65536"/>
              <a:gd name="T14" fmla="*/ 0 60000 65536"/>
              <a:gd name="T15" fmla="*/ 0 60000 65536"/>
              <a:gd name="T16" fmla="*/ 0 60000 65536"/>
              <a:gd name="T17" fmla="*/ 0 60000 65536"/>
              <a:gd name="T18" fmla="*/ 0 w 88"/>
              <a:gd name="T19" fmla="*/ 0 h 182"/>
              <a:gd name="T20" fmla="*/ 88 w 88"/>
              <a:gd name="T21" fmla="*/ 182 h 182"/>
            </a:gdLst>
            <a:ahLst/>
            <a:cxnLst>
              <a:cxn ang="T12">
                <a:pos x="T0" y="T1"/>
              </a:cxn>
              <a:cxn ang="T13">
                <a:pos x="T2" y="T3"/>
              </a:cxn>
              <a:cxn ang="T14">
                <a:pos x="T4" y="T5"/>
              </a:cxn>
              <a:cxn ang="T15">
                <a:pos x="T6" y="T7"/>
              </a:cxn>
              <a:cxn ang="T16">
                <a:pos x="T8" y="T9"/>
              </a:cxn>
              <a:cxn ang="T17">
                <a:pos x="T10" y="T11"/>
              </a:cxn>
            </a:cxnLst>
            <a:rect l="T18" t="T19" r="T20" b="T21"/>
            <a:pathLst>
              <a:path w="88" h="182">
                <a:moveTo>
                  <a:pt x="0" y="0"/>
                </a:moveTo>
                <a:cubicBezTo>
                  <a:pt x="0" y="172"/>
                  <a:pt x="0" y="172"/>
                  <a:pt x="0" y="172"/>
                </a:cubicBezTo>
                <a:cubicBezTo>
                  <a:pt x="0" y="178"/>
                  <a:pt x="4" y="182"/>
                  <a:pt x="10" y="182"/>
                </a:cubicBezTo>
                <a:cubicBezTo>
                  <a:pt x="88" y="182"/>
                  <a:pt x="88" y="182"/>
                  <a:pt x="88" y="182"/>
                </a:cubicBezTo>
                <a:cubicBezTo>
                  <a:pt x="88" y="0"/>
                  <a:pt x="88" y="0"/>
                  <a:pt x="88" y="0"/>
                </a:cubicBezTo>
                <a:lnTo>
                  <a:pt x="0" y="0"/>
                </a:lnTo>
                <a:close/>
              </a:path>
            </a:pathLst>
          </a:custGeom>
          <a:solidFill>
            <a:srgbClr val="F2F4F9"/>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589" name="Freeform 352"/>
          <p:cNvSpPr>
            <a:spLocks noChangeArrowheads="1"/>
          </p:cNvSpPr>
          <p:nvPr/>
        </p:nvSpPr>
        <p:spPr bwMode="auto">
          <a:xfrm>
            <a:off x="3639344" y="3906658"/>
            <a:ext cx="154781" cy="319515"/>
          </a:xfrm>
          <a:custGeom>
            <a:avLst/>
            <a:gdLst>
              <a:gd name="T0" fmla="*/ 0 w 88"/>
              <a:gd name="T1" fmla="*/ 0 h 182"/>
              <a:gd name="T2" fmla="*/ 0 w 88"/>
              <a:gd name="T3" fmla="*/ 2147483647 h 182"/>
              <a:gd name="T4" fmla="*/ 2147483647 w 88"/>
              <a:gd name="T5" fmla="*/ 2147483647 h 182"/>
              <a:gd name="T6" fmla="*/ 2147483647 w 88"/>
              <a:gd name="T7" fmla="*/ 2147483647 h 182"/>
              <a:gd name="T8" fmla="*/ 2147483647 w 88"/>
              <a:gd name="T9" fmla="*/ 0 h 182"/>
              <a:gd name="T10" fmla="*/ 0 w 88"/>
              <a:gd name="T11" fmla="*/ 0 h 182"/>
              <a:gd name="T12" fmla="*/ 0 60000 65536"/>
              <a:gd name="T13" fmla="*/ 0 60000 65536"/>
              <a:gd name="T14" fmla="*/ 0 60000 65536"/>
              <a:gd name="T15" fmla="*/ 0 60000 65536"/>
              <a:gd name="T16" fmla="*/ 0 60000 65536"/>
              <a:gd name="T17" fmla="*/ 0 60000 65536"/>
              <a:gd name="T18" fmla="*/ 0 w 88"/>
              <a:gd name="T19" fmla="*/ 0 h 182"/>
              <a:gd name="T20" fmla="*/ 88 w 88"/>
              <a:gd name="T21" fmla="*/ 182 h 182"/>
            </a:gdLst>
            <a:ahLst/>
            <a:cxnLst>
              <a:cxn ang="T12">
                <a:pos x="T0" y="T1"/>
              </a:cxn>
              <a:cxn ang="T13">
                <a:pos x="T2" y="T3"/>
              </a:cxn>
              <a:cxn ang="T14">
                <a:pos x="T4" y="T5"/>
              </a:cxn>
              <a:cxn ang="T15">
                <a:pos x="T6" y="T7"/>
              </a:cxn>
              <a:cxn ang="T16">
                <a:pos x="T8" y="T9"/>
              </a:cxn>
              <a:cxn ang="T17">
                <a:pos x="T10" y="T11"/>
              </a:cxn>
            </a:cxnLst>
            <a:rect l="T18" t="T19" r="T20" b="T21"/>
            <a:pathLst>
              <a:path w="88" h="182">
                <a:moveTo>
                  <a:pt x="0" y="0"/>
                </a:moveTo>
                <a:cubicBezTo>
                  <a:pt x="0" y="182"/>
                  <a:pt x="0" y="182"/>
                  <a:pt x="0" y="182"/>
                </a:cubicBezTo>
                <a:cubicBezTo>
                  <a:pt x="78" y="182"/>
                  <a:pt x="78" y="182"/>
                  <a:pt x="78" y="182"/>
                </a:cubicBezTo>
                <a:cubicBezTo>
                  <a:pt x="84" y="182"/>
                  <a:pt x="88" y="178"/>
                  <a:pt x="88" y="172"/>
                </a:cubicBezTo>
                <a:cubicBezTo>
                  <a:pt x="88" y="0"/>
                  <a:pt x="88" y="0"/>
                  <a:pt x="88" y="0"/>
                </a:cubicBezTo>
                <a:lnTo>
                  <a:pt x="0" y="0"/>
                </a:lnTo>
                <a:close/>
              </a:path>
            </a:pathLst>
          </a:custGeom>
          <a:solidFill>
            <a:srgbClr val="E1E4EA"/>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590" name="Rectangle 353"/>
          <p:cNvSpPr>
            <a:spLocks noChangeArrowheads="1"/>
          </p:cNvSpPr>
          <p:nvPr/>
        </p:nvSpPr>
        <p:spPr bwMode="auto">
          <a:xfrm>
            <a:off x="3484563" y="3901468"/>
            <a:ext cx="309561" cy="5190"/>
          </a:xfrm>
          <a:prstGeom prst="rect">
            <a:avLst/>
          </a:prstGeom>
          <a:solidFill>
            <a:srgbClr val="78A82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zh-CN">
              <a:solidFill>
                <a:srgbClr val="000000"/>
              </a:solidFill>
              <a:sym typeface="宋体" pitchFamily="2" charset="-122"/>
            </a:endParaRPr>
          </a:p>
        </p:txBody>
      </p:sp>
      <p:sp>
        <p:nvSpPr>
          <p:cNvPr id="31591" name="Freeform 354"/>
          <p:cNvSpPr>
            <a:spLocks noChangeArrowheads="1"/>
          </p:cNvSpPr>
          <p:nvPr/>
        </p:nvSpPr>
        <p:spPr bwMode="auto">
          <a:xfrm>
            <a:off x="3484563" y="3702050"/>
            <a:ext cx="309561" cy="199419"/>
          </a:xfrm>
          <a:custGeom>
            <a:avLst/>
            <a:gdLst>
              <a:gd name="T0" fmla="*/ 2147483647 w 176"/>
              <a:gd name="T1" fmla="*/ 0 h 114"/>
              <a:gd name="T2" fmla="*/ 2147483647 w 176"/>
              <a:gd name="T3" fmla="*/ 0 h 114"/>
              <a:gd name="T4" fmla="*/ 2147483647 w 176"/>
              <a:gd name="T5" fmla="*/ 2147483647 h 114"/>
              <a:gd name="T6" fmla="*/ 2147483647 w 176"/>
              <a:gd name="T7" fmla="*/ 2147483647 h 114"/>
              <a:gd name="T8" fmla="*/ 2147483647 w 176"/>
              <a:gd name="T9" fmla="*/ 2147483647 h 114"/>
              <a:gd name="T10" fmla="*/ 2147483647 w 176"/>
              <a:gd name="T11" fmla="*/ 2147483647 h 114"/>
              <a:gd name="T12" fmla="*/ 0 w 176"/>
              <a:gd name="T13" fmla="*/ 2147483647 h 114"/>
              <a:gd name="T14" fmla="*/ 0 w 176"/>
              <a:gd name="T15" fmla="*/ 2147483647 h 114"/>
              <a:gd name="T16" fmla="*/ 2147483647 w 176"/>
              <a:gd name="T17" fmla="*/ 2147483647 h 114"/>
              <a:gd name="T18" fmla="*/ 2147483647 w 176"/>
              <a:gd name="T19" fmla="*/ 2147483647 h 114"/>
              <a:gd name="T20" fmla="*/ 2147483647 w 176"/>
              <a:gd name="T21" fmla="*/ 0 h 114"/>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76"/>
              <a:gd name="T34" fmla="*/ 0 h 114"/>
              <a:gd name="T35" fmla="*/ 176 w 176"/>
              <a:gd name="T36" fmla="*/ 114 h 114"/>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76" h="114">
                <a:moveTo>
                  <a:pt x="166" y="0"/>
                </a:moveTo>
                <a:cubicBezTo>
                  <a:pt x="84" y="0"/>
                  <a:pt x="84" y="0"/>
                  <a:pt x="84" y="0"/>
                </a:cubicBezTo>
                <a:cubicBezTo>
                  <a:pt x="84" y="2"/>
                  <a:pt x="84" y="4"/>
                  <a:pt x="84" y="6"/>
                </a:cubicBezTo>
                <a:cubicBezTo>
                  <a:pt x="84" y="31"/>
                  <a:pt x="64" y="51"/>
                  <a:pt x="39" y="51"/>
                </a:cubicBezTo>
                <a:cubicBezTo>
                  <a:pt x="38" y="51"/>
                  <a:pt x="36" y="51"/>
                  <a:pt x="34" y="51"/>
                </a:cubicBezTo>
                <a:cubicBezTo>
                  <a:pt x="33" y="65"/>
                  <a:pt x="21" y="77"/>
                  <a:pt x="6" y="77"/>
                </a:cubicBezTo>
                <a:cubicBezTo>
                  <a:pt x="4" y="77"/>
                  <a:pt x="2" y="76"/>
                  <a:pt x="0" y="76"/>
                </a:cubicBezTo>
                <a:cubicBezTo>
                  <a:pt x="0" y="114"/>
                  <a:pt x="0" y="114"/>
                  <a:pt x="0" y="114"/>
                </a:cubicBezTo>
                <a:cubicBezTo>
                  <a:pt x="176" y="114"/>
                  <a:pt x="176" y="114"/>
                  <a:pt x="176" y="114"/>
                </a:cubicBezTo>
                <a:cubicBezTo>
                  <a:pt x="176" y="10"/>
                  <a:pt x="176" y="10"/>
                  <a:pt x="176" y="10"/>
                </a:cubicBezTo>
                <a:cubicBezTo>
                  <a:pt x="176" y="4"/>
                  <a:pt x="172" y="0"/>
                  <a:pt x="166" y="0"/>
                </a:cubicBezTo>
                <a:close/>
              </a:path>
            </a:pathLst>
          </a:custGeom>
          <a:solidFill>
            <a:srgbClr val="98D24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592" name="Freeform 355"/>
          <p:cNvSpPr>
            <a:spLocks noChangeArrowheads="1"/>
          </p:cNvSpPr>
          <p:nvPr/>
        </p:nvSpPr>
        <p:spPr bwMode="auto">
          <a:xfrm>
            <a:off x="3639344" y="3901468"/>
            <a:ext cx="94506" cy="110459"/>
          </a:xfrm>
          <a:custGeom>
            <a:avLst/>
            <a:gdLst>
              <a:gd name="T0" fmla="*/ 0 w 54"/>
              <a:gd name="T1" fmla="*/ 0 h 63"/>
              <a:gd name="T2" fmla="*/ 0 w 54"/>
              <a:gd name="T3" fmla="*/ 2147483647 h 63"/>
              <a:gd name="T4" fmla="*/ 2147483647 w 54"/>
              <a:gd name="T5" fmla="*/ 2147483647 h 63"/>
              <a:gd name="T6" fmla="*/ 2147483647 w 54"/>
              <a:gd name="T7" fmla="*/ 2147483647 h 63"/>
              <a:gd name="T8" fmla="*/ 2147483647 w 54"/>
              <a:gd name="T9" fmla="*/ 2147483647 h 63"/>
              <a:gd name="T10" fmla="*/ 2147483647 w 54"/>
              <a:gd name="T11" fmla="*/ 2147483647 h 63"/>
              <a:gd name="T12" fmla="*/ 2147483647 w 54"/>
              <a:gd name="T13" fmla="*/ 2147483647 h 63"/>
              <a:gd name="T14" fmla="*/ 2147483647 w 54"/>
              <a:gd name="T15" fmla="*/ 2147483647 h 63"/>
              <a:gd name="T16" fmla="*/ 2147483647 w 54"/>
              <a:gd name="T17" fmla="*/ 2147483647 h 63"/>
              <a:gd name="T18" fmla="*/ 2147483647 w 54"/>
              <a:gd name="T19" fmla="*/ 2147483647 h 63"/>
              <a:gd name="T20" fmla="*/ 2147483647 w 54"/>
              <a:gd name="T21" fmla="*/ 0 h 63"/>
              <a:gd name="T22" fmla="*/ 0 w 54"/>
              <a:gd name="T23" fmla="*/ 0 h 63"/>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54"/>
              <a:gd name="T37" fmla="*/ 0 h 63"/>
              <a:gd name="T38" fmla="*/ 54 w 54"/>
              <a:gd name="T39" fmla="*/ 63 h 63"/>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54" h="63">
                <a:moveTo>
                  <a:pt x="0" y="0"/>
                </a:moveTo>
                <a:cubicBezTo>
                  <a:pt x="0" y="15"/>
                  <a:pt x="0" y="15"/>
                  <a:pt x="0" y="15"/>
                </a:cubicBezTo>
                <a:cubicBezTo>
                  <a:pt x="0" y="21"/>
                  <a:pt x="5" y="25"/>
                  <a:pt x="10" y="25"/>
                </a:cubicBezTo>
                <a:cubicBezTo>
                  <a:pt x="14" y="25"/>
                  <a:pt x="17" y="22"/>
                  <a:pt x="18" y="18"/>
                </a:cubicBezTo>
                <a:cubicBezTo>
                  <a:pt x="18" y="54"/>
                  <a:pt x="18" y="54"/>
                  <a:pt x="18" y="54"/>
                </a:cubicBezTo>
                <a:cubicBezTo>
                  <a:pt x="18" y="59"/>
                  <a:pt x="22" y="63"/>
                  <a:pt x="27" y="63"/>
                </a:cubicBezTo>
                <a:cubicBezTo>
                  <a:pt x="33" y="63"/>
                  <a:pt x="37" y="59"/>
                  <a:pt x="37" y="54"/>
                </a:cubicBezTo>
                <a:cubicBezTo>
                  <a:pt x="37" y="36"/>
                  <a:pt x="37" y="36"/>
                  <a:pt x="37" y="36"/>
                </a:cubicBezTo>
                <a:cubicBezTo>
                  <a:pt x="38" y="40"/>
                  <a:pt x="41" y="43"/>
                  <a:pt x="45" y="43"/>
                </a:cubicBezTo>
                <a:cubicBezTo>
                  <a:pt x="50" y="43"/>
                  <a:pt x="54" y="39"/>
                  <a:pt x="54" y="33"/>
                </a:cubicBezTo>
                <a:cubicBezTo>
                  <a:pt x="54" y="0"/>
                  <a:pt x="54" y="0"/>
                  <a:pt x="54" y="0"/>
                </a:cubicBezTo>
                <a:lnTo>
                  <a:pt x="0" y="0"/>
                </a:lnTo>
                <a:close/>
              </a:path>
            </a:pathLst>
          </a:custGeom>
          <a:solidFill>
            <a:srgbClr val="98D24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593" name="Freeform 356"/>
          <p:cNvSpPr>
            <a:spLocks noEditPoints="1" noChangeArrowheads="1"/>
          </p:cNvSpPr>
          <p:nvPr/>
        </p:nvSpPr>
        <p:spPr bwMode="auto">
          <a:xfrm>
            <a:off x="3644553" y="3906658"/>
            <a:ext cx="149572" cy="217952"/>
          </a:xfrm>
          <a:custGeom>
            <a:avLst/>
            <a:gdLst>
              <a:gd name="T0" fmla="*/ 2147483647 w 85"/>
              <a:gd name="T1" fmla="*/ 2147483647 h 124"/>
              <a:gd name="T2" fmla="*/ 0 w 85"/>
              <a:gd name="T3" fmla="*/ 2147483647 h 124"/>
              <a:gd name="T4" fmla="*/ 0 w 85"/>
              <a:gd name="T5" fmla="*/ 2147483647 h 124"/>
              <a:gd name="T6" fmla="*/ 2147483647 w 85"/>
              <a:gd name="T7" fmla="*/ 2147483647 h 124"/>
              <a:gd name="T8" fmla="*/ 2147483647 w 85"/>
              <a:gd name="T9" fmla="*/ 2147483647 h 124"/>
              <a:gd name="T10" fmla="*/ 2147483647 w 85"/>
              <a:gd name="T11" fmla="*/ 2147483647 h 124"/>
              <a:gd name="T12" fmla="*/ 2147483647 w 85"/>
              <a:gd name="T13" fmla="*/ 0 h 124"/>
              <a:gd name="T14" fmla="*/ 2147483647 w 85"/>
              <a:gd name="T15" fmla="*/ 0 h 124"/>
              <a:gd name="T16" fmla="*/ 2147483647 w 85"/>
              <a:gd name="T17" fmla="*/ 2147483647 h 124"/>
              <a:gd name="T18" fmla="*/ 2147483647 w 85"/>
              <a:gd name="T19" fmla="*/ 2147483647 h 124"/>
              <a:gd name="T20" fmla="*/ 2147483647 w 85"/>
              <a:gd name="T21" fmla="*/ 2147483647 h 124"/>
              <a:gd name="T22" fmla="*/ 2147483647 w 85"/>
              <a:gd name="T23" fmla="*/ 2147483647 h 124"/>
              <a:gd name="T24" fmla="*/ 2147483647 w 85"/>
              <a:gd name="T25" fmla="*/ 2147483647 h 124"/>
              <a:gd name="T26" fmla="*/ 2147483647 w 85"/>
              <a:gd name="T27" fmla="*/ 2147483647 h 124"/>
              <a:gd name="T28" fmla="*/ 2147483647 w 85"/>
              <a:gd name="T29" fmla="*/ 2147483647 h 124"/>
              <a:gd name="T30" fmla="*/ 2147483647 w 85"/>
              <a:gd name="T31" fmla="*/ 2147483647 h 124"/>
              <a:gd name="T32" fmla="*/ 2147483647 w 85"/>
              <a:gd name="T33" fmla="*/ 0 h 124"/>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85"/>
              <a:gd name="T52" fmla="*/ 0 h 124"/>
              <a:gd name="T53" fmla="*/ 85 w 85"/>
              <a:gd name="T54" fmla="*/ 124 h 124"/>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85" h="124">
                <a:moveTo>
                  <a:pt x="7" y="22"/>
                </a:moveTo>
                <a:cubicBezTo>
                  <a:pt x="4" y="22"/>
                  <a:pt x="2" y="21"/>
                  <a:pt x="0" y="19"/>
                </a:cubicBezTo>
                <a:cubicBezTo>
                  <a:pt x="0" y="19"/>
                  <a:pt x="0" y="19"/>
                  <a:pt x="0" y="19"/>
                </a:cubicBezTo>
                <a:cubicBezTo>
                  <a:pt x="15" y="35"/>
                  <a:pt x="15" y="35"/>
                  <a:pt x="15" y="35"/>
                </a:cubicBezTo>
                <a:cubicBezTo>
                  <a:pt x="15" y="15"/>
                  <a:pt x="15" y="15"/>
                  <a:pt x="15" y="15"/>
                </a:cubicBezTo>
                <a:cubicBezTo>
                  <a:pt x="14" y="19"/>
                  <a:pt x="11" y="22"/>
                  <a:pt x="7" y="22"/>
                </a:cubicBezTo>
                <a:close/>
                <a:moveTo>
                  <a:pt x="54" y="0"/>
                </a:moveTo>
                <a:cubicBezTo>
                  <a:pt x="51" y="0"/>
                  <a:pt x="51" y="0"/>
                  <a:pt x="51" y="0"/>
                </a:cubicBezTo>
                <a:cubicBezTo>
                  <a:pt x="51" y="30"/>
                  <a:pt x="51" y="30"/>
                  <a:pt x="51" y="30"/>
                </a:cubicBezTo>
                <a:cubicBezTo>
                  <a:pt x="51" y="36"/>
                  <a:pt x="47" y="40"/>
                  <a:pt x="42" y="40"/>
                </a:cubicBezTo>
                <a:cubicBezTo>
                  <a:pt x="38" y="40"/>
                  <a:pt x="35" y="37"/>
                  <a:pt x="34" y="33"/>
                </a:cubicBezTo>
                <a:cubicBezTo>
                  <a:pt x="34" y="51"/>
                  <a:pt x="34" y="51"/>
                  <a:pt x="34" y="51"/>
                </a:cubicBezTo>
                <a:cubicBezTo>
                  <a:pt x="34" y="56"/>
                  <a:pt x="30" y="60"/>
                  <a:pt x="24" y="60"/>
                </a:cubicBezTo>
                <a:cubicBezTo>
                  <a:pt x="23" y="60"/>
                  <a:pt x="21" y="60"/>
                  <a:pt x="19" y="59"/>
                </a:cubicBezTo>
                <a:cubicBezTo>
                  <a:pt x="85" y="124"/>
                  <a:pt x="85" y="124"/>
                  <a:pt x="85" y="124"/>
                </a:cubicBezTo>
                <a:cubicBezTo>
                  <a:pt x="85" y="30"/>
                  <a:pt x="85" y="30"/>
                  <a:pt x="85" y="30"/>
                </a:cubicBezTo>
                <a:lnTo>
                  <a:pt x="54" y="0"/>
                </a:lnTo>
                <a:close/>
              </a:path>
            </a:pathLst>
          </a:custGeom>
          <a:solidFill>
            <a:srgbClr val="B2B8C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574" name="Freeform 134"/>
          <p:cNvSpPr>
            <a:spLocks noChangeArrowheads="1"/>
          </p:cNvSpPr>
          <p:nvPr/>
        </p:nvSpPr>
        <p:spPr bwMode="auto">
          <a:xfrm>
            <a:off x="3389313" y="1837015"/>
            <a:ext cx="500061" cy="433110"/>
          </a:xfrm>
          <a:custGeom>
            <a:avLst/>
            <a:gdLst>
              <a:gd name="T0" fmla="*/ 2147483647 w 290"/>
              <a:gd name="T1" fmla="*/ 0 h 251"/>
              <a:gd name="T2" fmla="*/ 2147483647 w 290"/>
              <a:gd name="T3" fmla="*/ 0 h 251"/>
              <a:gd name="T4" fmla="*/ 0 w 290"/>
              <a:gd name="T5" fmla="*/ 0 h 251"/>
              <a:gd name="T6" fmla="*/ 0 w 290"/>
              <a:gd name="T7" fmla="*/ 2147483647 h 251"/>
              <a:gd name="T8" fmla="*/ 0 w 290"/>
              <a:gd name="T9" fmla="*/ 2147483647 h 251"/>
              <a:gd name="T10" fmla="*/ 2147483647 w 290"/>
              <a:gd name="T11" fmla="*/ 2147483647 h 251"/>
              <a:gd name="T12" fmla="*/ 2147483647 w 290"/>
              <a:gd name="T13" fmla="*/ 2147483647 h 251"/>
              <a:gd name="T14" fmla="*/ 2147483647 w 290"/>
              <a:gd name="T15" fmla="*/ 2147483647 h 251"/>
              <a:gd name="T16" fmla="*/ 2147483647 w 290"/>
              <a:gd name="T17" fmla="*/ 2147483647 h 251"/>
              <a:gd name="T18" fmla="*/ 2147483647 w 290"/>
              <a:gd name="T19" fmla="*/ 0 h 251"/>
              <a:gd name="T20" fmla="*/ 2147483647 w 290"/>
              <a:gd name="T21" fmla="*/ 0 h 251"/>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90"/>
              <a:gd name="T34" fmla="*/ 0 h 251"/>
              <a:gd name="T35" fmla="*/ 290 w 290"/>
              <a:gd name="T36" fmla="*/ 251 h 251"/>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90" h="251">
                <a:moveTo>
                  <a:pt x="283" y="0"/>
                </a:moveTo>
                <a:cubicBezTo>
                  <a:pt x="7" y="0"/>
                  <a:pt x="7" y="0"/>
                  <a:pt x="7" y="0"/>
                </a:cubicBezTo>
                <a:cubicBezTo>
                  <a:pt x="0" y="0"/>
                  <a:pt x="0" y="0"/>
                  <a:pt x="0" y="0"/>
                </a:cubicBezTo>
                <a:cubicBezTo>
                  <a:pt x="0" y="8"/>
                  <a:pt x="0" y="8"/>
                  <a:pt x="0" y="8"/>
                </a:cubicBezTo>
                <a:cubicBezTo>
                  <a:pt x="0" y="243"/>
                  <a:pt x="0" y="243"/>
                  <a:pt x="0" y="243"/>
                </a:cubicBezTo>
                <a:cubicBezTo>
                  <a:pt x="0" y="247"/>
                  <a:pt x="3" y="251"/>
                  <a:pt x="7" y="251"/>
                </a:cubicBezTo>
                <a:cubicBezTo>
                  <a:pt x="283" y="251"/>
                  <a:pt x="283" y="251"/>
                  <a:pt x="283" y="251"/>
                </a:cubicBezTo>
                <a:cubicBezTo>
                  <a:pt x="287" y="251"/>
                  <a:pt x="290" y="247"/>
                  <a:pt x="290" y="243"/>
                </a:cubicBezTo>
                <a:cubicBezTo>
                  <a:pt x="290" y="8"/>
                  <a:pt x="290" y="8"/>
                  <a:pt x="290" y="8"/>
                </a:cubicBezTo>
                <a:cubicBezTo>
                  <a:pt x="290" y="0"/>
                  <a:pt x="290" y="0"/>
                  <a:pt x="290" y="0"/>
                </a:cubicBezTo>
                <a:cubicBezTo>
                  <a:pt x="283" y="0"/>
                  <a:pt x="283" y="0"/>
                  <a:pt x="283" y="0"/>
                </a:cubicBezTo>
              </a:path>
            </a:pathLst>
          </a:custGeom>
          <a:solidFill>
            <a:srgbClr val="98D24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575" name="Freeform 135"/>
          <p:cNvSpPr>
            <a:spLocks noChangeArrowheads="1"/>
          </p:cNvSpPr>
          <p:nvPr/>
        </p:nvSpPr>
        <p:spPr bwMode="auto">
          <a:xfrm>
            <a:off x="3389313" y="2132317"/>
            <a:ext cx="500061" cy="137808"/>
          </a:xfrm>
          <a:custGeom>
            <a:avLst/>
            <a:gdLst>
              <a:gd name="T0" fmla="*/ 0 w 290"/>
              <a:gd name="T1" fmla="*/ 0 h 80"/>
              <a:gd name="T2" fmla="*/ 0 w 290"/>
              <a:gd name="T3" fmla="*/ 2147483647 h 80"/>
              <a:gd name="T4" fmla="*/ 2147483647 w 290"/>
              <a:gd name="T5" fmla="*/ 2147483647 h 80"/>
              <a:gd name="T6" fmla="*/ 2147483647 w 290"/>
              <a:gd name="T7" fmla="*/ 2147483647 h 80"/>
              <a:gd name="T8" fmla="*/ 2147483647 w 290"/>
              <a:gd name="T9" fmla="*/ 2147483647 h 80"/>
              <a:gd name="T10" fmla="*/ 2147483647 w 290"/>
              <a:gd name="T11" fmla="*/ 0 h 80"/>
              <a:gd name="T12" fmla="*/ 0 w 290"/>
              <a:gd name="T13" fmla="*/ 0 h 80"/>
              <a:gd name="T14" fmla="*/ 0 60000 65536"/>
              <a:gd name="T15" fmla="*/ 0 60000 65536"/>
              <a:gd name="T16" fmla="*/ 0 60000 65536"/>
              <a:gd name="T17" fmla="*/ 0 60000 65536"/>
              <a:gd name="T18" fmla="*/ 0 60000 65536"/>
              <a:gd name="T19" fmla="*/ 0 60000 65536"/>
              <a:gd name="T20" fmla="*/ 0 60000 65536"/>
              <a:gd name="T21" fmla="*/ 0 w 290"/>
              <a:gd name="T22" fmla="*/ 0 h 80"/>
              <a:gd name="T23" fmla="*/ 290 w 290"/>
              <a:gd name="T24" fmla="*/ 80 h 8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90" h="80">
                <a:moveTo>
                  <a:pt x="0" y="0"/>
                </a:moveTo>
                <a:cubicBezTo>
                  <a:pt x="0" y="72"/>
                  <a:pt x="0" y="72"/>
                  <a:pt x="0" y="72"/>
                </a:cubicBezTo>
                <a:cubicBezTo>
                  <a:pt x="0" y="76"/>
                  <a:pt x="3" y="80"/>
                  <a:pt x="7" y="80"/>
                </a:cubicBezTo>
                <a:cubicBezTo>
                  <a:pt x="283" y="80"/>
                  <a:pt x="283" y="80"/>
                  <a:pt x="283" y="80"/>
                </a:cubicBezTo>
                <a:cubicBezTo>
                  <a:pt x="287" y="80"/>
                  <a:pt x="290" y="76"/>
                  <a:pt x="290" y="72"/>
                </a:cubicBezTo>
                <a:cubicBezTo>
                  <a:pt x="290" y="0"/>
                  <a:pt x="290" y="0"/>
                  <a:pt x="290" y="0"/>
                </a:cubicBezTo>
                <a:cubicBezTo>
                  <a:pt x="0" y="0"/>
                  <a:pt x="0" y="0"/>
                  <a:pt x="0" y="0"/>
                </a:cubicBezTo>
              </a:path>
            </a:pathLst>
          </a:custGeom>
          <a:solidFill>
            <a:srgbClr val="83BA36"/>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576" name="Freeform 136"/>
          <p:cNvSpPr>
            <a:spLocks noChangeArrowheads="1"/>
          </p:cNvSpPr>
          <p:nvPr/>
        </p:nvSpPr>
        <p:spPr bwMode="auto">
          <a:xfrm>
            <a:off x="3389313" y="1802745"/>
            <a:ext cx="43009" cy="34270"/>
          </a:xfrm>
          <a:custGeom>
            <a:avLst/>
            <a:gdLst>
              <a:gd name="T0" fmla="*/ 2147483647 w 59"/>
              <a:gd name="T1" fmla="*/ 2147483647 h 47"/>
              <a:gd name="T2" fmla="*/ 2147483647 w 59"/>
              <a:gd name="T3" fmla="*/ 0 h 47"/>
              <a:gd name="T4" fmla="*/ 0 w 59"/>
              <a:gd name="T5" fmla="*/ 2147483647 h 47"/>
              <a:gd name="T6" fmla="*/ 2147483647 w 59"/>
              <a:gd name="T7" fmla="*/ 2147483647 h 47"/>
              <a:gd name="T8" fmla="*/ 0 60000 65536"/>
              <a:gd name="T9" fmla="*/ 0 60000 65536"/>
              <a:gd name="T10" fmla="*/ 0 60000 65536"/>
              <a:gd name="T11" fmla="*/ 0 60000 65536"/>
              <a:gd name="T12" fmla="*/ 0 w 59"/>
              <a:gd name="T13" fmla="*/ 0 h 47"/>
              <a:gd name="T14" fmla="*/ 59 w 59"/>
              <a:gd name="T15" fmla="*/ 47 h 47"/>
            </a:gdLst>
            <a:ahLst/>
            <a:cxnLst>
              <a:cxn ang="T8">
                <a:pos x="T0" y="T1"/>
              </a:cxn>
              <a:cxn ang="T9">
                <a:pos x="T2" y="T3"/>
              </a:cxn>
              <a:cxn ang="T10">
                <a:pos x="T4" y="T5"/>
              </a:cxn>
              <a:cxn ang="T11">
                <a:pos x="T6" y="T7"/>
              </a:cxn>
            </a:cxnLst>
            <a:rect l="T12" t="T13" r="T14" b="T15"/>
            <a:pathLst>
              <a:path w="59" h="47">
                <a:moveTo>
                  <a:pt x="59" y="47"/>
                </a:moveTo>
                <a:lnTo>
                  <a:pt x="59" y="0"/>
                </a:lnTo>
                <a:lnTo>
                  <a:pt x="0" y="47"/>
                </a:lnTo>
                <a:lnTo>
                  <a:pt x="59" y="47"/>
                </a:lnTo>
                <a:close/>
              </a:path>
            </a:pathLst>
          </a:custGeom>
          <a:solidFill>
            <a:srgbClr val="DFE3EA"/>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577" name="Freeform 137"/>
          <p:cNvSpPr>
            <a:spLocks noChangeArrowheads="1"/>
          </p:cNvSpPr>
          <p:nvPr/>
        </p:nvSpPr>
        <p:spPr bwMode="auto">
          <a:xfrm>
            <a:off x="3403164" y="1768475"/>
            <a:ext cx="29158" cy="56873"/>
          </a:xfrm>
          <a:custGeom>
            <a:avLst/>
            <a:gdLst>
              <a:gd name="T0" fmla="*/ 2147483647 w 40"/>
              <a:gd name="T1" fmla="*/ 2147483647 h 78"/>
              <a:gd name="T2" fmla="*/ 0 w 40"/>
              <a:gd name="T3" fmla="*/ 0 h 78"/>
              <a:gd name="T4" fmla="*/ 0 w 40"/>
              <a:gd name="T5" fmla="*/ 2147483647 h 78"/>
              <a:gd name="T6" fmla="*/ 2147483647 w 40"/>
              <a:gd name="T7" fmla="*/ 2147483647 h 78"/>
              <a:gd name="T8" fmla="*/ 0 60000 65536"/>
              <a:gd name="T9" fmla="*/ 0 60000 65536"/>
              <a:gd name="T10" fmla="*/ 0 60000 65536"/>
              <a:gd name="T11" fmla="*/ 0 60000 65536"/>
              <a:gd name="T12" fmla="*/ 0 w 40"/>
              <a:gd name="T13" fmla="*/ 0 h 78"/>
              <a:gd name="T14" fmla="*/ 40 w 40"/>
              <a:gd name="T15" fmla="*/ 78 h 78"/>
            </a:gdLst>
            <a:ahLst/>
            <a:cxnLst>
              <a:cxn ang="T8">
                <a:pos x="T0" y="T1"/>
              </a:cxn>
              <a:cxn ang="T9">
                <a:pos x="T2" y="T3"/>
              </a:cxn>
              <a:cxn ang="T10">
                <a:pos x="T4" y="T5"/>
              </a:cxn>
              <a:cxn ang="T11">
                <a:pos x="T6" y="T7"/>
              </a:cxn>
            </a:cxnLst>
            <a:rect l="T12" t="T13" r="T14" b="T15"/>
            <a:pathLst>
              <a:path w="40" h="78">
                <a:moveTo>
                  <a:pt x="40" y="47"/>
                </a:moveTo>
                <a:lnTo>
                  <a:pt x="0" y="0"/>
                </a:lnTo>
                <a:lnTo>
                  <a:pt x="0" y="78"/>
                </a:lnTo>
                <a:lnTo>
                  <a:pt x="40" y="47"/>
                </a:lnTo>
                <a:close/>
              </a:path>
            </a:pathLst>
          </a:custGeom>
          <a:solidFill>
            <a:srgbClr val="83BA36"/>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578" name="Freeform 138"/>
          <p:cNvSpPr>
            <a:spLocks noChangeArrowheads="1"/>
          </p:cNvSpPr>
          <p:nvPr/>
        </p:nvSpPr>
        <p:spPr bwMode="auto">
          <a:xfrm>
            <a:off x="3846366" y="1802745"/>
            <a:ext cx="43009" cy="34270"/>
          </a:xfrm>
          <a:custGeom>
            <a:avLst/>
            <a:gdLst>
              <a:gd name="T0" fmla="*/ 0 w 59"/>
              <a:gd name="T1" fmla="*/ 2147483647 h 47"/>
              <a:gd name="T2" fmla="*/ 0 w 59"/>
              <a:gd name="T3" fmla="*/ 0 h 47"/>
              <a:gd name="T4" fmla="*/ 2147483647 w 59"/>
              <a:gd name="T5" fmla="*/ 2147483647 h 47"/>
              <a:gd name="T6" fmla="*/ 0 w 59"/>
              <a:gd name="T7" fmla="*/ 2147483647 h 47"/>
              <a:gd name="T8" fmla="*/ 0 60000 65536"/>
              <a:gd name="T9" fmla="*/ 0 60000 65536"/>
              <a:gd name="T10" fmla="*/ 0 60000 65536"/>
              <a:gd name="T11" fmla="*/ 0 60000 65536"/>
              <a:gd name="T12" fmla="*/ 0 w 59"/>
              <a:gd name="T13" fmla="*/ 0 h 47"/>
              <a:gd name="T14" fmla="*/ 59 w 59"/>
              <a:gd name="T15" fmla="*/ 47 h 47"/>
            </a:gdLst>
            <a:ahLst/>
            <a:cxnLst>
              <a:cxn ang="T8">
                <a:pos x="T0" y="T1"/>
              </a:cxn>
              <a:cxn ang="T9">
                <a:pos x="T2" y="T3"/>
              </a:cxn>
              <a:cxn ang="T10">
                <a:pos x="T4" y="T5"/>
              </a:cxn>
              <a:cxn ang="T11">
                <a:pos x="T6" y="T7"/>
              </a:cxn>
            </a:cxnLst>
            <a:rect l="T12" t="T13" r="T14" b="T15"/>
            <a:pathLst>
              <a:path w="59" h="47">
                <a:moveTo>
                  <a:pt x="0" y="47"/>
                </a:moveTo>
                <a:lnTo>
                  <a:pt x="0" y="0"/>
                </a:lnTo>
                <a:lnTo>
                  <a:pt x="59" y="47"/>
                </a:lnTo>
                <a:lnTo>
                  <a:pt x="0" y="47"/>
                </a:lnTo>
                <a:close/>
              </a:path>
            </a:pathLst>
          </a:custGeom>
          <a:solidFill>
            <a:srgbClr val="DFE3EA"/>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579" name="Freeform 139"/>
          <p:cNvSpPr>
            <a:spLocks noChangeArrowheads="1"/>
          </p:cNvSpPr>
          <p:nvPr/>
        </p:nvSpPr>
        <p:spPr bwMode="auto">
          <a:xfrm>
            <a:off x="3846366" y="1768475"/>
            <a:ext cx="29158" cy="56873"/>
          </a:xfrm>
          <a:custGeom>
            <a:avLst/>
            <a:gdLst>
              <a:gd name="T0" fmla="*/ 0 w 40"/>
              <a:gd name="T1" fmla="*/ 2147483647 h 78"/>
              <a:gd name="T2" fmla="*/ 2147483647 w 40"/>
              <a:gd name="T3" fmla="*/ 0 h 78"/>
              <a:gd name="T4" fmla="*/ 2147483647 w 40"/>
              <a:gd name="T5" fmla="*/ 2147483647 h 78"/>
              <a:gd name="T6" fmla="*/ 0 w 40"/>
              <a:gd name="T7" fmla="*/ 2147483647 h 78"/>
              <a:gd name="T8" fmla="*/ 0 60000 65536"/>
              <a:gd name="T9" fmla="*/ 0 60000 65536"/>
              <a:gd name="T10" fmla="*/ 0 60000 65536"/>
              <a:gd name="T11" fmla="*/ 0 60000 65536"/>
              <a:gd name="T12" fmla="*/ 0 w 40"/>
              <a:gd name="T13" fmla="*/ 0 h 78"/>
              <a:gd name="T14" fmla="*/ 40 w 40"/>
              <a:gd name="T15" fmla="*/ 78 h 78"/>
            </a:gdLst>
            <a:ahLst/>
            <a:cxnLst>
              <a:cxn ang="T8">
                <a:pos x="T0" y="T1"/>
              </a:cxn>
              <a:cxn ang="T9">
                <a:pos x="T2" y="T3"/>
              </a:cxn>
              <a:cxn ang="T10">
                <a:pos x="T4" y="T5"/>
              </a:cxn>
              <a:cxn ang="T11">
                <a:pos x="T6" y="T7"/>
              </a:cxn>
            </a:cxnLst>
            <a:rect l="T12" t="T13" r="T14" b="T15"/>
            <a:pathLst>
              <a:path w="40" h="78">
                <a:moveTo>
                  <a:pt x="0" y="47"/>
                </a:moveTo>
                <a:lnTo>
                  <a:pt x="40" y="0"/>
                </a:lnTo>
                <a:lnTo>
                  <a:pt x="40" y="78"/>
                </a:lnTo>
                <a:lnTo>
                  <a:pt x="0" y="47"/>
                </a:lnTo>
                <a:close/>
              </a:path>
            </a:pathLst>
          </a:custGeom>
          <a:solidFill>
            <a:srgbClr val="83BA36"/>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580" name="Freeform 140"/>
          <p:cNvSpPr>
            <a:spLocks noChangeArrowheads="1"/>
          </p:cNvSpPr>
          <p:nvPr/>
        </p:nvSpPr>
        <p:spPr bwMode="auto">
          <a:xfrm>
            <a:off x="3403164" y="1768475"/>
            <a:ext cx="472361" cy="68539"/>
          </a:xfrm>
          <a:custGeom>
            <a:avLst/>
            <a:gdLst>
              <a:gd name="T0" fmla="*/ 2147483647 w 648"/>
              <a:gd name="T1" fmla="*/ 2147483647 h 94"/>
              <a:gd name="T2" fmla="*/ 2147483647 w 648"/>
              <a:gd name="T3" fmla="*/ 2147483647 h 94"/>
              <a:gd name="T4" fmla="*/ 2147483647 w 648"/>
              <a:gd name="T5" fmla="*/ 2147483647 h 94"/>
              <a:gd name="T6" fmla="*/ 2147483647 w 648"/>
              <a:gd name="T7" fmla="*/ 0 h 94"/>
              <a:gd name="T8" fmla="*/ 0 w 648"/>
              <a:gd name="T9" fmla="*/ 0 h 94"/>
              <a:gd name="T10" fmla="*/ 2147483647 w 648"/>
              <a:gd name="T11" fmla="*/ 2147483647 h 94"/>
              <a:gd name="T12" fmla="*/ 2147483647 w 648"/>
              <a:gd name="T13" fmla="*/ 2147483647 h 94"/>
              <a:gd name="T14" fmla="*/ 0 60000 65536"/>
              <a:gd name="T15" fmla="*/ 0 60000 65536"/>
              <a:gd name="T16" fmla="*/ 0 60000 65536"/>
              <a:gd name="T17" fmla="*/ 0 60000 65536"/>
              <a:gd name="T18" fmla="*/ 0 60000 65536"/>
              <a:gd name="T19" fmla="*/ 0 60000 65536"/>
              <a:gd name="T20" fmla="*/ 0 60000 65536"/>
              <a:gd name="T21" fmla="*/ 0 w 648"/>
              <a:gd name="T22" fmla="*/ 0 h 94"/>
              <a:gd name="T23" fmla="*/ 648 w 648"/>
              <a:gd name="T24" fmla="*/ 94 h 9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48" h="94">
                <a:moveTo>
                  <a:pt x="40" y="94"/>
                </a:moveTo>
                <a:lnTo>
                  <a:pt x="608" y="94"/>
                </a:lnTo>
                <a:lnTo>
                  <a:pt x="608" y="47"/>
                </a:lnTo>
                <a:lnTo>
                  <a:pt x="648" y="0"/>
                </a:lnTo>
                <a:lnTo>
                  <a:pt x="0" y="0"/>
                </a:lnTo>
                <a:lnTo>
                  <a:pt x="40" y="47"/>
                </a:lnTo>
                <a:lnTo>
                  <a:pt x="40" y="94"/>
                </a:lnTo>
                <a:close/>
              </a:path>
            </a:pathLst>
          </a:custGeom>
          <a:solidFill>
            <a:srgbClr val="F2F4F9"/>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581" name="Oval 141"/>
          <p:cNvSpPr>
            <a:spLocks noChangeArrowheads="1"/>
          </p:cNvSpPr>
          <p:nvPr/>
        </p:nvSpPr>
        <p:spPr bwMode="auto">
          <a:xfrm>
            <a:off x="3529272" y="1888784"/>
            <a:ext cx="32074" cy="32811"/>
          </a:xfrm>
          <a:prstGeom prst="ellipse">
            <a:avLst/>
          </a:prstGeom>
          <a:solidFill>
            <a:srgbClr val="83BA36"/>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zh-CN">
              <a:solidFill>
                <a:srgbClr val="000000"/>
              </a:solidFill>
              <a:sym typeface="宋体" pitchFamily="2" charset="-122"/>
            </a:endParaRPr>
          </a:p>
        </p:txBody>
      </p:sp>
      <p:sp>
        <p:nvSpPr>
          <p:cNvPr id="31582" name="Oval 142"/>
          <p:cNvSpPr>
            <a:spLocks noChangeArrowheads="1"/>
          </p:cNvSpPr>
          <p:nvPr/>
        </p:nvSpPr>
        <p:spPr bwMode="auto">
          <a:xfrm>
            <a:off x="3716613" y="1888784"/>
            <a:ext cx="32803" cy="32811"/>
          </a:xfrm>
          <a:prstGeom prst="ellipse">
            <a:avLst/>
          </a:prstGeom>
          <a:solidFill>
            <a:srgbClr val="83BA36"/>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zh-CN">
              <a:solidFill>
                <a:srgbClr val="000000"/>
              </a:solidFill>
              <a:sym typeface="宋体" pitchFamily="2" charset="-122"/>
            </a:endParaRPr>
          </a:p>
        </p:txBody>
      </p:sp>
      <p:sp>
        <p:nvSpPr>
          <p:cNvPr id="31583" name="Freeform 143"/>
          <p:cNvSpPr>
            <a:spLocks noChangeArrowheads="1"/>
          </p:cNvSpPr>
          <p:nvPr/>
        </p:nvSpPr>
        <p:spPr bwMode="auto">
          <a:xfrm>
            <a:off x="3537290" y="1901179"/>
            <a:ext cx="203378" cy="113746"/>
          </a:xfrm>
          <a:custGeom>
            <a:avLst/>
            <a:gdLst>
              <a:gd name="T0" fmla="*/ 2147483647 w 118"/>
              <a:gd name="T1" fmla="*/ 0 h 66"/>
              <a:gd name="T2" fmla="*/ 2147483647 w 118"/>
              <a:gd name="T3" fmla="*/ 2147483647 h 66"/>
              <a:gd name="T4" fmla="*/ 2147483647 w 118"/>
              <a:gd name="T5" fmla="*/ 2147483647 h 66"/>
              <a:gd name="T6" fmla="*/ 2147483647 w 118"/>
              <a:gd name="T7" fmla="*/ 2147483647 h 66"/>
              <a:gd name="T8" fmla="*/ 2147483647 w 118"/>
              <a:gd name="T9" fmla="*/ 2147483647 h 66"/>
              <a:gd name="T10" fmla="*/ 2147483647 w 118"/>
              <a:gd name="T11" fmla="*/ 2147483647 h 66"/>
              <a:gd name="T12" fmla="*/ 2147483647 w 118"/>
              <a:gd name="T13" fmla="*/ 2147483647 h 66"/>
              <a:gd name="T14" fmla="*/ 2147483647 w 118"/>
              <a:gd name="T15" fmla="*/ 2147483647 h 66"/>
              <a:gd name="T16" fmla="*/ 2147483647 w 118"/>
              <a:gd name="T17" fmla="*/ 2147483647 h 66"/>
              <a:gd name="T18" fmla="*/ 2147483647 w 118"/>
              <a:gd name="T19" fmla="*/ 2147483647 h 66"/>
              <a:gd name="T20" fmla="*/ 2147483647 w 118"/>
              <a:gd name="T21" fmla="*/ 2147483647 h 66"/>
              <a:gd name="T22" fmla="*/ 2147483647 w 118"/>
              <a:gd name="T23" fmla="*/ 0 h 66"/>
              <a:gd name="T24" fmla="*/ 0 w 118"/>
              <a:gd name="T25" fmla="*/ 2147483647 h 66"/>
              <a:gd name="T26" fmla="*/ 0 w 118"/>
              <a:gd name="T27" fmla="*/ 2147483647 h 66"/>
              <a:gd name="T28" fmla="*/ 0 w 118"/>
              <a:gd name="T29" fmla="*/ 2147483647 h 66"/>
              <a:gd name="T30" fmla="*/ 2147483647 w 118"/>
              <a:gd name="T31" fmla="*/ 2147483647 h 66"/>
              <a:gd name="T32" fmla="*/ 2147483647 w 118"/>
              <a:gd name="T33" fmla="*/ 2147483647 h 66"/>
              <a:gd name="T34" fmla="*/ 2147483647 w 118"/>
              <a:gd name="T35" fmla="*/ 2147483647 h 66"/>
              <a:gd name="T36" fmla="*/ 2147483647 w 118"/>
              <a:gd name="T37" fmla="*/ 2147483647 h 66"/>
              <a:gd name="T38" fmla="*/ 2147483647 w 118"/>
              <a:gd name="T39" fmla="*/ 2147483647 h 66"/>
              <a:gd name="T40" fmla="*/ 2147483647 w 118"/>
              <a:gd name="T41" fmla="*/ 2147483647 h 66"/>
              <a:gd name="T42" fmla="*/ 2147483647 w 118"/>
              <a:gd name="T43" fmla="*/ 0 h 6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118"/>
              <a:gd name="T67" fmla="*/ 0 h 66"/>
              <a:gd name="T68" fmla="*/ 118 w 118"/>
              <a:gd name="T69" fmla="*/ 66 h 6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118" h="66">
                <a:moveTo>
                  <a:pt x="113" y="0"/>
                </a:moveTo>
                <a:cubicBezTo>
                  <a:pt x="111" y="0"/>
                  <a:pt x="109" y="3"/>
                  <a:pt x="109" y="5"/>
                </a:cubicBezTo>
                <a:cubicBezTo>
                  <a:pt x="109" y="5"/>
                  <a:pt x="109" y="5"/>
                  <a:pt x="109" y="5"/>
                </a:cubicBezTo>
                <a:cubicBezTo>
                  <a:pt x="109" y="49"/>
                  <a:pt x="109" y="49"/>
                  <a:pt x="109" y="49"/>
                </a:cubicBezTo>
                <a:cubicBezTo>
                  <a:pt x="109" y="53"/>
                  <a:pt x="105" y="56"/>
                  <a:pt x="101" y="56"/>
                </a:cubicBezTo>
                <a:cubicBezTo>
                  <a:pt x="64" y="56"/>
                  <a:pt x="64" y="56"/>
                  <a:pt x="64" y="56"/>
                </a:cubicBezTo>
                <a:cubicBezTo>
                  <a:pt x="54" y="56"/>
                  <a:pt x="54" y="56"/>
                  <a:pt x="54" y="56"/>
                </a:cubicBezTo>
                <a:cubicBezTo>
                  <a:pt x="17" y="56"/>
                  <a:pt x="17" y="56"/>
                  <a:pt x="17" y="56"/>
                </a:cubicBezTo>
                <a:cubicBezTo>
                  <a:pt x="13" y="56"/>
                  <a:pt x="9" y="53"/>
                  <a:pt x="9" y="49"/>
                </a:cubicBezTo>
                <a:cubicBezTo>
                  <a:pt x="9" y="5"/>
                  <a:pt x="9" y="5"/>
                  <a:pt x="9" y="5"/>
                </a:cubicBezTo>
                <a:cubicBezTo>
                  <a:pt x="9" y="5"/>
                  <a:pt x="9" y="5"/>
                  <a:pt x="9" y="5"/>
                </a:cubicBezTo>
                <a:cubicBezTo>
                  <a:pt x="9" y="3"/>
                  <a:pt x="7" y="0"/>
                  <a:pt x="5" y="0"/>
                </a:cubicBezTo>
                <a:cubicBezTo>
                  <a:pt x="2" y="0"/>
                  <a:pt x="0" y="3"/>
                  <a:pt x="0" y="5"/>
                </a:cubicBezTo>
                <a:cubicBezTo>
                  <a:pt x="0" y="5"/>
                  <a:pt x="0" y="5"/>
                  <a:pt x="0" y="5"/>
                </a:cubicBezTo>
                <a:cubicBezTo>
                  <a:pt x="0" y="49"/>
                  <a:pt x="0" y="49"/>
                  <a:pt x="0" y="49"/>
                </a:cubicBezTo>
                <a:cubicBezTo>
                  <a:pt x="0" y="58"/>
                  <a:pt x="8" y="66"/>
                  <a:pt x="17" y="66"/>
                </a:cubicBezTo>
                <a:cubicBezTo>
                  <a:pt x="59" y="66"/>
                  <a:pt x="59" y="66"/>
                  <a:pt x="59" y="66"/>
                </a:cubicBezTo>
                <a:cubicBezTo>
                  <a:pt x="101" y="66"/>
                  <a:pt x="101" y="66"/>
                  <a:pt x="101" y="66"/>
                </a:cubicBezTo>
                <a:cubicBezTo>
                  <a:pt x="110" y="66"/>
                  <a:pt x="118" y="58"/>
                  <a:pt x="118" y="49"/>
                </a:cubicBezTo>
                <a:cubicBezTo>
                  <a:pt x="118" y="5"/>
                  <a:pt x="118" y="5"/>
                  <a:pt x="118" y="5"/>
                </a:cubicBezTo>
                <a:cubicBezTo>
                  <a:pt x="118" y="5"/>
                  <a:pt x="118" y="5"/>
                  <a:pt x="118" y="5"/>
                </a:cubicBezTo>
                <a:cubicBezTo>
                  <a:pt x="118" y="3"/>
                  <a:pt x="116" y="0"/>
                  <a:pt x="113" y="0"/>
                </a:cubicBezTo>
                <a:close/>
              </a:path>
            </a:pathLst>
          </a:custGeom>
          <a:solidFill>
            <a:srgbClr val="FFFFFF"/>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584" name="Freeform 144"/>
          <p:cNvSpPr>
            <a:spLocks noEditPoints="1" noChangeArrowheads="1"/>
          </p:cNvSpPr>
          <p:nvPr/>
        </p:nvSpPr>
        <p:spPr bwMode="auto">
          <a:xfrm>
            <a:off x="3546038" y="1904825"/>
            <a:ext cx="343337" cy="227493"/>
          </a:xfrm>
          <a:custGeom>
            <a:avLst/>
            <a:gdLst>
              <a:gd name="T0" fmla="*/ 2147483647 w 199"/>
              <a:gd name="T1" fmla="*/ 2147483647 h 132"/>
              <a:gd name="T2" fmla="*/ 2147483647 w 199"/>
              <a:gd name="T3" fmla="*/ 2147483647 h 132"/>
              <a:gd name="T4" fmla="*/ 2147483647 w 199"/>
              <a:gd name="T5" fmla="*/ 2147483647 h 132"/>
              <a:gd name="T6" fmla="*/ 2147483647 w 199"/>
              <a:gd name="T7" fmla="*/ 2147483647 h 132"/>
              <a:gd name="T8" fmla="*/ 2147483647 w 199"/>
              <a:gd name="T9" fmla="*/ 0 h 132"/>
              <a:gd name="T10" fmla="*/ 2147483647 w 199"/>
              <a:gd name="T11" fmla="*/ 2147483647 h 132"/>
              <a:gd name="T12" fmla="*/ 2147483647 w 199"/>
              <a:gd name="T13" fmla="*/ 2147483647 h 132"/>
              <a:gd name="T14" fmla="*/ 2147483647 w 199"/>
              <a:gd name="T15" fmla="*/ 0 h 132"/>
              <a:gd name="T16" fmla="*/ 2147483647 w 199"/>
              <a:gd name="T17" fmla="*/ 0 h 132"/>
              <a:gd name="T18" fmla="*/ 2147483647 w 199"/>
              <a:gd name="T19" fmla="*/ 2147483647 h 132"/>
              <a:gd name="T20" fmla="*/ 2147483647 w 199"/>
              <a:gd name="T21" fmla="*/ 2147483647 h 132"/>
              <a:gd name="T22" fmla="*/ 2147483647 w 199"/>
              <a:gd name="T23" fmla="*/ 2147483647 h 132"/>
              <a:gd name="T24" fmla="*/ 2147483647 w 199"/>
              <a:gd name="T25" fmla="*/ 2147483647 h 132"/>
              <a:gd name="T26" fmla="*/ 2147483647 w 199"/>
              <a:gd name="T27" fmla="*/ 2147483647 h 132"/>
              <a:gd name="T28" fmla="*/ 2147483647 w 199"/>
              <a:gd name="T29" fmla="*/ 2147483647 h 132"/>
              <a:gd name="T30" fmla="*/ 0 w 199"/>
              <a:gd name="T31" fmla="*/ 2147483647 h 132"/>
              <a:gd name="T32" fmla="*/ 2147483647 w 199"/>
              <a:gd name="T33" fmla="*/ 2147483647 h 132"/>
              <a:gd name="T34" fmla="*/ 2147483647 w 199"/>
              <a:gd name="T35" fmla="*/ 2147483647 h 132"/>
              <a:gd name="T36" fmla="*/ 2147483647 w 199"/>
              <a:gd name="T37" fmla="*/ 2147483647 h 132"/>
              <a:gd name="T38" fmla="*/ 2147483647 w 199"/>
              <a:gd name="T39" fmla="*/ 0 h 132"/>
              <a:gd name="T40" fmla="*/ 0 w 199"/>
              <a:gd name="T41" fmla="*/ 2147483647 h 132"/>
              <a:gd name="T42" fmla="*/ 0 w 199"/>
              <a:gd name="T43" fmla="*/ 2147483647 h 132"/>
              <a:gd name="T44" fmla="*/ 0 w 199"/>
              <a:gd name="T45" fmla="*/ 2147483647 h 132"/>
              <a:gd name="T46" fmla="*/ 0 w 199"/>
              <a:gd name="T47" fmla="*/ 2147483647 h 132"/>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199"/>
              <a:gd name="T73" fmla="*/ 0 h 132"/>
              <a:gd name="T74" fmla="*/ 199 w 199"/>
              <a:gd name="T75" fmla="*/ 132 h 132"/>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199" h="132">
                <a:moveTo>
                  <a:pt x="4" y="3"/>
                </a:moveTo>
                <a:cubicBezTo>
                  <a:pt x="4" y="47"/>
                  <a:pt x="4" y="47"/>
                  <a:pt x="4" y="47"/>
                </a:cubicBezTo>
                <a:cubicBezTo>
                  <a:pt x="4" y="51"/>
                  <a:pt x="8" y="54"/>
                  <a:pt x="12" y="54"/>
                </a:cubicBezTo>
                <a:cubicBezTo>
                  <a:pt x="58" y="54"/>
                  <a:pt x="58" y="54"/>
                  <a:pt x="58" y="54"/>
                </a:cubicBezTo>
                <a:cubicBezTo>
                  <a:pt x="3" y="0"/>
                  <a:pt x="3" y="0"/>
                  <a:pt x="3" y="0"/>
                </a:cubicBezTo>
                <a:cubicBezTo>
                  <a:pt x="4" y="1"/>
                  <a:pt x="4" y="2"/>
                  <a:pt x="4" y="3"/>
                </a:cubicBezTo>
                <a:cubicBezTo>
                  <a:pt x="4" y="3"/>
                  <a:pt x="4" y="3"/>
                  <a:pt x="4" y="3"/>
                </a:cubicBezTo>
                <a:moveTo>
                  <a:pt x="112" y="0"/>
                </a:moveTo>
                <a:cubicBezTo>
                  <a:pt x="112" y="0"/>
                  <a:pt x="112" y="0"/>
                  <a:pt x="112" y="0"/>
                </a:cubicBezTo>
                <a:cubicBezTo>
                  <a:pt x="113" y="1"/>
                  <a:pt x="113" y="2"/>
                  <a:pt x="113" y="3"/>
                </a:cubicBezTo>
                <a:cubicBezTo>
                  <a:pt x="113" y="3"/>
                  <a:pt x="113" y="3"/>
                  <a:pt x="113" y="3"/>
                </a:cubicBezTo>
                <a:cubicBezTo>
                  <a:pt x="113" y="47"/>
                  <a:pt x="113" y="47"/>
                  <a:pt x="113" y="47"/>
                </a:cubicBezTo>
                <a:cubicBezTo>
                  <a:pt x="113" y="56"/>
                  <a:pt x="105" y="64"/>
                  <a:pt x="96" y="64"/>
                </a:cubicBezTo>
                <a:cubicBezTo>
                  <a:pt x="54" y="64"/>
                  <a:pt x="54" y="64"/>
                  <a:pt x="54" y="64"/>
                </a:cubicBezTo>
                <a:cubicBezTo>
                  <a:pt x="12" y="64"/>
                  <a:pt x="12" y="64"/>
                  <a:pt x="12" y="64"/>
                </a:cubicBezTo>
                <a:cubicBezTo>
                  <a:pt x="7" y="64"/>
                  <a:pt x="3" y="62"/>
                  <a:pt x="0" y="59"/>
                </a:cubicBezTo>
                <a:cubicBezTo>
                  <a:pt x="73" y="132"/>
                  <a:pt x="73" y="132"/>
                  <a:pt x="73" y="132"/>
                </a:cubicBezTo>
                <a:cubicBezTo>
                  <a:pt x="199" y="132"/>
                  <a:pt x="199" y="132"/>
                  <a:pt x="199" y="132"/>
                </a:cubicBezTo>
                <a:cubicBezTo>
                  <a:pt x="199" y="88"/>
                  <a:pt x="199" y="88"/>
                  <a:pt x="199" y="88"/>
                </a:cubicBezTo>
                <a:cubicBezTo>
                  <a:pt x="112" y="0"/>
                  <a:pt x="112" y="0"/>
                  <a:pt x="112" y="0"/>
                </a:cubicBezTo>
                <a:moveTo>
                  <a:pt x="0" y="59"/>
                </a:moveTo>
                <a:cubicBezTo>
                  <a:pt x="0" y="59"/>
                  <a:pt x="0" y="59"/>
                  <a:pt x="0" y="59"/>
                </a:cubicBezTo>
                <a:cubicBezTo>
                  <a:pt x="0" y="59"/>
                  <a:pt x="0" y="59"/>
                  <a:pt x="0" y="59"/>
                </a:cubicBezTo>
                <a:cubicBezTo>
                  <a:pt x="0" y="59"/>
                  <a:pt x="0" y="59"/>
                  <a:pt x="0" y="59"/>
                </a:cubicBezTo>
              </a:path>
            </a:pathLst>
          </a:custGeom>
          <a:solidFill>
            <a:srgbClr val="83BA36"/>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585" name="Freeform 145"/>
          <p:cNvSpPr>
            <a:spLocks noChangeArrowheads="1"/>
          </p:cNvSpPr>
          <p:nvPr/>
        </p:nvSpPr>
        <p:spPr bwMode="auto">
          <a:xfrm>
            <a:off x="3672146" y="2132317"/>
            <a:ext cx="217228" cy="137808"/>
          </a:xfrm>
          <a:custGeom>
            <a:avLst/>
            <a:gdLst>
              <a:gd name="T0" fmla="*/ 2147483647 w 126"/>
              <a:gd name="T1" fmla="*/ 0 h 80"/>
              <a:gd name="T2" fmla="*/ 0 w 126"/>
              <a:gd name="T3" fmla="*/ 0 h 80"/>
              <a:gd name="T4" fmla="*/ 2147483647 w 126"/>
              <a:gd name="T5" fmla="*/ 2147483647 h 80"/>
              <a:gd name="T6" fmla="*/ 2147483647 w 126"/>
              <a:gd name="T7" fmla="*/ 2147483647 h 80"/>
              <a:gd name="T8" fmla="*/ 2147483647 w 126"/>
              <a:gd name="T9" fmla="*/ 2147483647 h 80"/>
              <a:gd name="T10" fmla="*/ 2147483647 w 126"/>
              <a:gd name="T11" fmla="*/ 0 h 80"/>
              <a:gd name="T12" fmla="*/ 0 60000 65536"/>
              <a:gd name="T13" fmla="*/ 0 60000 65536"/>
              <a:gd name="T14" fmla="*/ 0 60000 65536"/>
              <a:gd name="T15" fmla="*/ 0 60000 65536"/>
              <a:gd name="T16" fmla="*/ 0 60000 65536"/>
              <a:gd name="T17" fmla="*/ 0 60000 65536"/>
              <a:gd name="T18" fmla="*/ 0 w 126"/>
              <a:gd name="T19" fmla="*/ 0 h 80"/>
              <a:gd name="T20" fmla="*/ 126 w 126"/>
              <a:gd name="T21" fmla="*/ 80 h 80"/>
            </a:gdLst>
            <a:ahLst/>
            <a:cxnLst>
              <a:cxn ang="T12">
                <a:pos x="T0" y="T1"/>
              </a:cxn>
              <a:cxn ang="T13">
                <a:pos x="T2" y="T3"/>
              </a:cxn>
              <a:cxn ang="T14">
                <a:pos x="T4" y="T5"/>
              </a:cxn>
              <a:cxn ang="T15">
                <a:pos x="T6" y="T7"/>
              </a:cxn>
              <a:cxn ang="T16">
                <a:pos x="T8" y="T9"/>
              </a:cxn>
              <a:cxn ang="T17">
                <a:pos x="T10" y="T11"/>
              </a:cxn>
            </a:cxnLst>
            <a:rect l="T18" t="T19" r="T20" b="T21"/>
            <a:pathLst>
              <a:path w="126" h="80">
                <a:moveTo>
                  <a:pt x="126" y="0"/>
                </a:moveTo>
                <a:cubicBezTo>
                  <a:pt x="0" y="0"/>
                  <a:pt x="0" y="0"/>
                  <a:pt x="0" y="0"/>
                </a:cubicBezTo>
                <a:cubicBezTo>
                  <a:pt x="80" y="80"/>
                  <a:pt x="80" y="80"/>
                  <a:pt x="80" y="80"/>
                </a:cubicBezTo>
                <a:cubicBezTo>
                  <a:pt x="119" y="80"/>
                  <a:pt x="119" y="80"/>
                  <a:pt x="119" y="80"/>
                </a:cubicBezTo>
                <a:cubicBezTo>
                  <a:pt x="123" y="80"/>
                  <a:pt x="126" y="76"/>
                  <a:pt x="126" y="72"/>
                </a:cubicBezTo>
                <a:cubicBezTo>
                  <a:pt x="126" y="0"/>
                  <a:pt x="126" y="0"/>
                  <a:pt x="126" y="0"/>
                </a:cubicBezTo>
              </a:path>
            </a:pathLst>
          </a:custGeom>
          <a:solidFill>
            <a:srgbClr val="77AC37"/>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568" name="Oval 343"/>
          <p:cNvSpPr>
            <a:spLocks noChangeArrowheads="1"/>
          </p:cNvSpPr>
          <p:nvPr/>
        </p:nvSpPr>
        <p:spPr bwMode="auto">
          <a:xfrm>
            <a:off x="2372572" y="4842151"/>
            <a:ext cx="413386" cy="413148"/>
          </a:xfrm>
          <a:prstGeom prst="ellipse">
            <a:avLst/>
          </a:prstGeom>
          <a:solidFill>
            <a:srgbClr val="98D24D"/>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zh-CN">
              <a:solidFill>
                <a:srgbClr val="000000"/>
              </a:solidFill>
              <a:sym typeface="宋体" pitchFamily="2" charset="-122"/>
            </a:endParaRPr>
          </a:p>
        </p:txBody>
      </p:sp>
      <p:sp>
        <p:nvSpPr>
          <p:cNvPr id="31569" name="Freeform 344"/>
          <p:cNvSpPr>
            <a:spLocks noChangeArrowheads="1"/>
          </p:cNvSpPr>
          <p:nvPr/>
        </p:nvSpPr>
        <p:spPr bwMode="auto">
          <a:xfrm>
            <a:off x="2831148" y="4992724"/>
            <a:ext cx="97790" cy="114228"/>
          </a:xfrm>
          <a:custGeom>
            <a:avLst/>
            <a:gdLst>
              <a:gd name="T0" fmla="*/ 2147483647 w 56"/>
              <a:gd name="T1" fmla="*/ 0 h 65"/>
              <a:gd name="T2" fmla="*/ 0 w 56"/>
              <a:gd name="T3" fmla="*/ 0 h 65"/>
              <a:gd name="T4" fmla="*/ 2147483647 w 56"/>
              <a:gd name="T5" fmla="*/ 2147483647 h 65"/>
              <a:gd name="T6" fmla="*/ 0 w 56"/>
              <a:gd name="T7" fmla="*/ 2147483647 h 65"/>
              <a:gd name="T8" fmla="*/ 2147483647 w 56"/>
              <a:gd name="T9" fmla="*/ 2147483647 h 65"/>
              <a:gd name="T10" fmla="*/ 2147483647 w 56"/>
              <a:gd name="T11" fmla="*/ 2147483647 h 65"/>
              <a:gd name="T12" fmla="*/ 2147483647 w 56"/>
              <a:gd name="T13" fmla="*/ 2147483647 h 65"/>
              <a:gd name="T14" fmla="*/ 2147483647 w 56"/>
              <a:gd name="T15" fmla="*/ 0 h 65"/>
              <a:gd name="T16" fmla="*/ 0 60000 65536"/>
              <a:gd name="T17" fmla="*/ 0 60000 65536"/>
              <a:gd name="T18" fmla="*/ 0 60000 65536"/>
              <a:gd name="T19" fmla="*/ 0 60000 65536"/>
              <a:gd name="T20" fmla="*/ 0 60000 65536"/>
              <a:gd name="T21" fmla="*/ 0 60000 65536"/>
              <a:gd name="T22" fmla="*/ 0 60000 65536"/>
              <a:gd name="T23" fmla="*/ 0 60000 65536"/>
              <a:gd name="T24" fmla="*/ 0 w 56"/>
              <a:gd name="T25" fmla="*/ 0 h 65"/>
              <a:gd name="T26" fmla="*/ 56 w 56"/>
              <a:gd name="T27" fmla="*/ 65 h 6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56" h="65">
                <a:moveTo>
                  <a:pt x="37" y="0"/>
                </a:moveTo>
                <a:cubicBezTo>
                  <a:pt x="0" y="0"/>
                  <a:pt x="0" y="0"/>
                  <a:pt x="0" y="0"/>
                </a:cubicBezTo>
                <a:cubicBezTo>
                  <a:pt x="2" y="11"/>
                  <a:pt x="4" y="21"/>
                  <a:pt x="4" y="32"/>
                </a:cubicBezTo>
                <a:cubicBezTo>
                  <a:pt x="4" y="43"/>
                  <a:pt x="2" y="54"/>
                  <a:pt x="0" y="65"/>
                </a:cubicBezTo>
                <a:cubicBezTo>
                  <a:pt x="37" y="65"/>
                  <a:pt x="37" y="65"/>
                  <a:pt x="37" y="65"/>
                </a:cubicBezTo>
                <a:cubicBezTo>
                  <a:pt x="47" y="65"/>
                  <a:pt x="56" y="56"/>
                  <a:pt x="56" y="46"/>
                </a:cubicBezTo>
                <a:cubicBezTo>
                  <a:pt x="56" y="19"/>
                  <a:pt x="56" y="19"/>
                  <a:pt x="56" y="19"/>
                </a:cubicBezTo>
                <a:cubicBezTo>
                  <a:pt x="56" y="9"/>
                  <a:pt x="47" y="0"/>
                  <a:pt x="37" y="0"/>
                </a:cubicBezTo>
                <a:close/>
              </a:path>
            </a:pathLst>
          </a:custGeom>
          <a:solidFill>
            <a:srgbClr val="F2F4F9"/>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570" name="Freeform 345"/>
          <p:cNvSpPr>
            <a:spLocks noChangeArrowheads="1"/>
          </p:cNvSpPr>
          <p:nvPr/>
        </p:nvSpPr>
        <p:spPr bwMode="auto">
          <a:xfrm>
            <a:off x="2449618" y="4847344"/>
            <a:ext cx="388198" cy="462844"/>
          </a:xfrm>
          <a:custGeom>
            <a:avLst/>
            <a:gdLst>
              <a:gd name="T0" fmla="*/ 2147483647 w 222"/>
              <a:gd name="T1" fmla="*/ 0 h 264"/>
              <a:gd name="T2" fmla="*/ 2147483647 w 222"/>
              <a:gd name="T3" fmla="*/ 2147483647 h 264"/>
              <a:gd name="T4" fmla="*/ 2147483647 w 222"/>
              <a:gd name="T5" fmla="*/ 2147483647 h 264"/>
              <a:gd name="T6" fmla="*/ 2147483647 w 222"/>
              <a:gd name="T7" fmla="*/ 2147483647 h 264"/>
              <a:gd name="T8" fmla="*/ 2147483647 w 222"/>
              <a:gd name="T9" fmla="*/ 2147483647 h 264"/>
              <a:gd name="T10" fmla="*/ 0 w 222"/>
              <a:gd name="T11" fmla="*/ 2147483647 h 264"/>
              <a:gd name="T12" fmla="*/ 2147483647 w 222"/>
              <a:gd name="T13" fmla="*/ 2147483647 h 264"/>
              <a:gd name="T14" fmla="*/ 2147483647 w 222"/>
              <a:gd name="T15" fmla="*/ 2147483647 h 264"/>
              <a:gd name="T16" fmla="*/ 2147483647 w 222"/>
              <a:gd name="T17" fmla="*/ 0 h 26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22"/>
              <a:gd name="T28" fmla="*/ 0 h 264"/>
              <a:gd name="T29" fmla="*/ 222 w 222"/>
              <a:gd name="T30" fmla="*/ 264 h 26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22" h="264">
                <a:moveTo>
                  <a:pt x="167" y="0"/>
                </a:moveTo>
                <a:cubicBezTo>
                  <a:pt x="150" y="25"/>
                  <a:pt x="150" y="25"/>
                  <a:pt x="150" y="25"/>
                </a:cubicBezTo>
                <a:cubicBezTo>
                  <a:pt x="175" y="47"/>
                  <a:pt x="192" y="79"/>
                  <a:pt x="192" y="115"/>
                </a:cubicBezTo>
                <a:cubicBezTo>
                  <a:pt x="192" y="181"/>
                  <a:pt x="139" y="233"/>
                  <a:pt x="74" y="233"/>
                </a:cubicBezTo>
                <a:cubicBezTo>
                  <a:pt x="53" y="233"/>
                  <a:pt x="34" y="228"/>
                  <a:pt x="17" y="219"/>
                </a:cubicBezTo>
                <a:cubicBezTo>
                  <a:pt x="0" y="244"/>
                  <a:pt x="0" y="244"/>
                  <a:pt x="0" y="244"/>
                </a:cubicBezTo>
                <a:cubicBezTo>
                  <a:pt x="21" y="256"/>
                  <a:pt x="47" y="264"/>
                  <a:pt x="74" y="264"/>
                </a:cubicBezTo>
                <a:cubicBezTo>
                  <a:pt x="155" y="264"/>
                  <a:pt x="222" y="197"/>
                  <a:pt x="222" y="115"/>
                </a:cubicBezTo>
                <a:cubicBezTo>
                  <a:pt x="222" y="69"/>
                  <a:pt x="200" y="28"/>
                  <a:pt x="167" y="0"/>
                </a:cubicBezTo>
                <a:close/>
              </a:path>
            </a:pathLst>
          </a:custGeom>
          <a:solidFill>
            <a:srgbClr val="E1E4EA"/>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571" name="Freeform 346"/>
          <p:cNvSpPr>
            <a:spLocks noChangeArrowheads="1"/>
          </p:cNvSpPr>
          <p:nvPr/>
        </p:nvSpPr>
        <p:spPr bwMode="auto">
          <a:xfrm>
            <a:off x="2317750" y="4789488"/>
            <a:ext cx="423758" cy="485096"/>
          </a:xfrm>
          <a:custGeom>
            <a:avLst/>
            <a:gdLst>
              <a:gd name="T0" fmla="*/ 2147483647 w 242"/>
              <a:gd name="T1" fmla="*/ 2147483647 h 277"/>
              <a:gd name="T2" fmla="*/ 2147483647 w 242"/>
              <a:gd name="T3" fmla="*/ 2147483647 h 277"/>
              <a:gd name="T4" fmla="*/ 2147483647 w 242"/>
              <a:gd name="T5" fmla="*/ 2147483647 h 277"/>
              <a:gd name="T6" fmla="*/ 2147483647 w 242"/>
              <a:gd name="T7" fmla="*/ 2147483647 h 277"/>
              <a:gd name="T8" fmla="*/ 2147483647 w 242"/>
              <a:gd name="T9" fmla="*/ 0 h 277"/>
              <a:gd name="T10" fmla="*/ 0 w 242"/>
              <a:gd name="T11" fmla="*/ 2147483647 h 277"/>
              <a:gd name="T12" fmla="*/ 2147483647 w 242"/>
              <a:gd name="T13" fmla="*/ 2147483647 h 277"/>
              <a:gd name="T14" fmla="*/ 2147483647 w 242"/>
              <a:gd name="T15" fmla="*/ 2147483647 h 277"/>
              <a:gd name="T16" fmla="*/ 2147483647 w 242"/>
              <a:gd name="T17" fmla="*/ 2147483647 h 27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42"/>
              <a:gd name="T28" fmla="*/ 0 h 277"/>
              <a:gd name="T29" fmla="*/ 242 w 242"/>
              <a:gd name="T30" fmla="*/ 277 h 277"/>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42" h="277">
                <a:moveTo>
                  <a:pt x="31" y="148"/>
                </a:moveTo>
                <a:cubicBezTo>
                  <a:pt x="31" y="83"/>
                  <a:pt x="83" y="30"/>
                  <a:pt x="149" y="30"/>
                </a:cubicBezTo>
                <a:cubicBezTo>
                  <a:pt x="178" y="30"/>
                  <a:pt x="204" y="41"/>
                  <a:pt x="225" y="58"/>
                </a:cubicBezTo>
                <a:cubicBezTo>
                  <a:pt x="242" y="33"/>
                  <a:pt x="242" y="33"/>
                  <a:pt x="242" y="33"/>
                </a:cubicBezTo>
                <a:cubicBezTo>
                  <a:pt x="216" y="13"/>
                  <a:pt x="184" y="0"/>
                  <a:pt x="149" y="0"/>
                </a:cubicBezTo>
                <a:cubicBezTo>
                  <a:pt x="67" y="0"/>
                  <a:pt x="0" y="67"/>
                  <a:pt x="0" y="148"/>
                </a:cubicBezTo>
                <a:cubicBezTo>
                  <a:pt x="0" y="203"/>
                  <a:pt x="30" y="251"/>
                  <a:pt x="75" y="277"/>
                </a:cubicBezTo>
                <a:cubicBezTo>
                  <a:pt x="92" y="252"/>
                  <a:pt x="92" y="252"/>
                  <a:pt x="92" y="252"/>
                </a:cubicBezTo>
                <a:cubicBezTo>
                  <a:pt x="55" y="232"/>
                  <a:pt x="31" y="193"/>
                  <a:pt x="31" y="148"/>
                </a:cubicBezTo>
                <a:close/>
              </a:path>
            </a:pathLst>
          </a:custGeom>
          <a:solidFill>
            <a:srgbClr val="F2F4F9"/>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572" name="Freeform 347"/>
          <p:cNvSpPr>
            <a:spLocks noChangeArrowheads="1"/>
          </p:cNvSpPr>
          <p:nvPr/>
        </p:nvSpPr>
        <p:spPr bwMode="auto">
          <a:xfrm>
            <a:off x="2831148" y="4992724"/>
            <a:ext cx="33338" cy="114228"/>
          </a:xfrm>
          <a:custGeom>
            <a:avLst/>
            <a:gdLst>
              <a:gd name="T0" fmla="*/ 2147483647 w 19"/>
              <a:gd name="T1" fmla="*/ 2147483647 h 65"/>
              <a:gd name="T2" fmla="*/ 0 w 19"/>
              <a:gd name="T3" fmla="*/ 2147483647 h 65"/>
              <a:gd name="T4" fmla="*/ 2147483647 w 19"/>
              <a:gd name="T5" fmla="*/ 2147483647 h 65"/>
              <a:gd name="T6" fmla="*/ 2147483647 w 19"/>
              <a:gd name="T7" fmla="*/ 2147483647 h 65"/>
              <a:gd name="T8" fmla="*/ 2147483647 w 19"/>
              <a:gd name="T9" fmla="*/ 0 h 65"/>
              <a:gd name="T10" fmla="*/ 0 w 19"/>
              <a:gd name="T11" fmla="*/ 0 h 65"/>
              <a:gd name="T12" fmla="*/ 2147483647 w 19"/>
              <a:gd name="T13" fmla="*/ 2147483647 h 65"/>
              <a:gd name="T14" fmla="*/ 0 60000 65536"/>
              <a:gd name="T15" fmla="*/ 0 60000 65536"/>
              <a:gd name="T16" fmla="*/ 0 60000 65536"/>
              <a:gd name="T17" fmla="*/ 0 60000 65536"/>
              <a:gd name="T18" fmla="*/ 0 60000 65536"/>
              <a:gd name="T19" fmla="*/ 0 60000 65536"/>
              <a:gd name="T20" fmla="*/ 0 60000 65536"/>
              <a:gd name="T21" fmla="*/ 0 w 19"/>
              <a:gd name="T22" fmla="*/ 0 h 65"/>
              <a:gd name="T23" fmla="*/ 19 w 19"/>
              <a:gd name="T24" fmla="*/ 65 h 6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9" h="65">
                <a:moveTo>
                  <a:pt x="4" y="32"/>
                </a:moveTo>
                <a:cubicBezTo>
                  <a:pt x="4" y="43"/>
                  <a:pt x="2" y="54"/>
                  <a:pt x="0" y="65"/>
                </a:cubicBezTo>
                <a:cubicBezTo>
                  <a:pt x="16" y="65"/>
                  <a:pt x="16" y="65"/>
                  <a:pt x="16" y="65"/>
                </a:cubicBezTo>
                <a:cubicBezTo>
                  <a:pt x="18" y="54"/>
                  <a:pt x="19" y="43"/>
                  <a:pt x="19" y="32"/>
                </a:cubicBezTo>
                <a:cubicBezTo>
                  <a:pt x="19" y="21"/>
                  <a:pt x="18" y="11"/>
                  <a:pt x="16" y="0"/>
                </a:cubicBezTo>
                <a:cubicBezTo>
                  <a:pt x="0" y="0"/>
                  <a:pt x="0" y="0"/>
                  <a:pt x="0" y="0"/>
                </a:cubicBezTo>
                <a:cubicBezTo>
                  <a:pt x="2" y="11"/>
                  <a:pt x="4" y="21"/>
                  <a:pt x="4" y="32"/>
                </a:cubicBezTo>
                <a:close/>
              </a:path>
            </a:pathLst>
          </a:custGeom>
          <a:solidFill>
            <a:srgbClr val="B2B8C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573" name="Freeform 348"/>
          <p:cNvSpPr>
            <a:spLocks noEditPoints="1" noChangeArrowheads="1"/>
          </p:cNvSpPr>
          <p:nvPr/>
        </p:nvSpPr>
        <p:spPr bwMode="auto">
          <a:xfrm>
            <a:off x="2372572" y="4842151"/>
            <a:ext cx="413386" cy="413148"/>
          </a:xfrm>
          <a:custGeom>
            <a:avLst/>
            <a:gdLst>
              <a:gd name="T0" fmla="*/ 2147483647 w 236"/>
              <a:gd name="T1" fmla="*/ 2147483647 h 236"/>
              <a:gd name="T2" fmla="*/ 2147483647 w 236"/>
              <a:gd name="T3" fmla="*/ 2147483647 h 236"/>
              <a:gd name="T4" fmla="*/ 2147483647 w 236"/>
              <a:gd name="T5" fmla="*/ 2147483647 h 236"/>
              <a:gd name="T6" fmla="*/ 2147483647 w 236"/>
              <a:gd name="T7" fmla="*/ 2147483647 h 236"/>
              <a:gd name="T8" fmla="*/ 2147483647 w 236"/>
              <a:gd name="T9" fmla="*/ 2147483647 h 236"/>
              <a:gd name="T10" fmla="*/ 2147483647 w 236"/>
              <a:gd name="T11" fmla="*/ 2147483647 h 236"/>
              <a:gd name="T12" fmla="*/ 2147483647 w 236"/>
              <a:gd name="T13" fmla="*/ 2147483647 h 236"/>
              <a:gd name="T14" fmla="*/ 2147483647 w 236"/>
              <a:gd name="T15" fmla="*/ 2147483647 h 236"/>
              <a:gd name="T16" fmla="*/ 2147483647 w 236"/>
              <a:gd name="T17" fmla="*/ 2147483647 h 236"/>
              <a:gd name="T18" fmla="*/ 2147483647 w 236"/>
              <a:gd name="T19" fmla="*/ 2147483647 h 236"/>
              <a:gd name="T20" fmla="*/ 2147483647 w 236"/>
              <a:gd name="T21" fmla="*/ 2147483647 h 236"/>
              <a:gd name="T22" fmla="*/ 2147483647 w 236"/>
              <a:gd name="T23" fmla="*/ 2147483647 h 236"/>
              <a:gd name="T24" fmla="*/ 2147483647 w 236"/>
              <a:gd name="T25" fmla="*/ 2147483647 h 236"/>
              <a:gd name="T26" fmla="*/ 2147483647 w 236"/>
              <a:gd name="T27" fmla="*/ 2147483647 h 236"/>
              <a:gd name="T28" fmla="*/ 2147483647 w 236"/>
              <a:gd name="T29" fmla="*/ 2147483647 h 236"/>
              <a:gd name="T30" fmla="*/ 2147483647 w 236"/>
              <a:gd name="T31" fmla="*/ 2147483647 h 236"/>
              <a:gd name="T32" fmla="*/ 2147483647 w 236"/>
              <a:gd name="T33" fmla="*/ 2147483647 h 236"/>
              <a:gd name="T34" fmla="*/ 2147483647 w 236"/>
              <a:gd name="T35" fmla="*/ 2147483647 h 236"/>
              <a:gd name="T36" fmla="*/ 2147483647 w 236"/>
              <a:gd name="T37" fmla="*/ 2147483647 h 236"/>
              <a:gd name="T38" fmla="*/ 2147483647 w 236"/>
              <a:gd name="T39" fmla="*/ 0 h 236"/>
              <a:gd name="T40" fmla="*/ 0 w 236"/>
              <a:gd name="T41" fmla="*/ 2147483647 h 236"/>
              <a:gd name="T42" fmla="*/ 2147483647 w 236"/>
              <a:gd name="T43" fmla="*/ 2147483647 h 236"/>
              <a:gd name="T44" fmla="*/ 2147483647 w 236"/>
              <a:gd name="T45" fmla="*/ 2147483647 h 236"/>
              <a:gd name="T46" fmla="*/ 2147483647 w 236"/>
              <a:gd name="T47" fmla="*/ 2147483647 h 236"/>
              <a:gd name="T48" fmla="*/ 2147483647 w 236"/>
              <a:gd name="T49" fmla="*/ 2147483647 h 236"/>
              <a:gd name="T50" fmla="*/ 2147483647 w 236"/>
              <a:gd name="T51" fmla="*/ 2147483647 h 236"/>
              <a:gd name="T52" fmla="*/ 2147483647 w 236"/>
              <a:gd name="T53" fmla="*/ 2147483647 h 236"/>
              <a:gd name="T54" fmla="*/ 2147483647 w 236"/>
              <a:gd name="T55" fmla="*/ 2147483647 h 236"/>
              <a:gd name="T56" fmla="*/ 2147483647 w 236"/>
              <a:gd name="T57" fmla="*/ 2147483647 h 236"/>
              <a:gd name="T58" fmla="*/ 2147483647 w 236"/>
              <a:gd name="T59" fmla="*/ 2147483647 h 236"/>
              <a:gd name="T60" fmla="*/ 2147483647 w 236"/>
              <a:gd name="T61" fmla="*/ 2147483647 h 236"/>
              <a:gd name="T62" fmla="*/ 2147483647 w 236"/>
              <a:gd name="T63" fmla="*/ 2147483647 h 236"/>
              <a:gd name="T64" fmla="*/ 2147483647 w 236"/>
              <a:gd name="T65" fmla="*/ 2147483647 h 236"/>
              <a:gd name="T66" fmla="*/ 2147483647 w 236"/>
              <a:gd name="T67" fmla="*/ 2147483647 h 236"/>
              <a:gd name="T68" fmla="*/ 2147483647 w 236"/>
              <a:gd name="T69" fmla="*/ 2147483647 h 236"/>
              <a:gd name="T70" fmla="*/ 2147483647 w 236"/>
              <a:gd name="T71" fmla="*/ 2147483647 h 236"/>
              <a:gd name="T72" fmla="*/ 2147483647 w 236"/>
              <a:gd name="T73" fmla="*/ 2147483647 h 236"/>
              <a:gd name="T74" fmla="*/ 2147483647 w 236"/>
              <a:gd name="T75" fmla="*/ 2147483647 h 2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236"/>
              <a:gd name="T115" fmla="*/ 0 h 236"/>
              <a:gd name="T116" fmla="*/ 236 w 236"/>
              <a:gd name="T117" fmla="*/ 236 h 2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236" h="236">
                <a:moveTo>
                  <a:pt x="235" y="108"/>
                </a:moveTo>
                <a:cubicBezTo>
                  <a:pt x="235" y="107"/>
                  <a:pt x="235" y="106"/>
                  <a:pt x="235" y="105"/>
                </a:cubicBezTo>
                <a:cubicBezTo>
                  <a:pt x="234" y="102"/>
                  <a:pt x="234" y="99"/>
                  <a:pt x="233" y="95"/>
                </a:cubicBezTo>
                <a:cubicBezTo>
                  <a:pt x="233" y="95"/>
                  <a:pt x="233" y="94"/>
                  <a:pt x="233" y="93"/>
                </a:cubicBezTo>
                <a:cubicBezTo>
                  <a:pt x="232" y="90"/>
                  <a:pt x="231" y="87"/>
                  <a:pt x="231" y="85"/>
                </a:cubicBezTo>
                <a:cubicBezTo>
                  <a:pt x="230" y="84"/>
                  <a:pt x="230" y="83"/>
                  <a:pt x="230" y="83"/>
                </a:cubicBezTo>
                <a:cubicBezTo>
                  <a:pt x="229" y="80"/>
                  <a:pt x="228" y="77"/>
                  <a:pt x="227" y="74"/>
                </a:cubicBezTo>
                <a:cubicBezTo>
                  <a:pt x="226" y="73"/>
                  <a:pt x="226" y="72"/>
                  <a:pt x="226" y="71"/>
                </a:cubicBezTo>
                <a:cubicBezTo>
                  <a:pt x="224" y="68"/>
                  <a:pt x="223" y="65"/>
                  <a:pt x="221" y="62"/>
                </a:cubicBezTo>
                <a:cubicBezTo>
                  <a:pt x="221" y="61"/>
                  <a:pt x="221" y="61"/>
                  <a:pt x="221" y="61"/>
                </a:cubicBezTo>
                <a:cubicBezTo>
                  <a:pt x="219" y="59"/>
                  <a:pt x="218" y="56"/>
                  <a:pt x="216" y="54"/>
                </a:cubicBezTo>
                <a:cubicBezTo>
                  <a:pt x="216" y="53"/>
                  <a:pt x="215" y="52"/>
                  <a:pt x="215" y="52"/>
                </a:cubicBezTo>
                <a:cubicBezTo>
                  <a:pt x="213" y="49"/>
                  <a:pt x="211" y="46"/>
                  <a:pt x="209" y="44"/>
                </a:cubicBezTo>
                <a:cubicBezTo>
                  <a:pt x="209" y="43"/>
                  <a:pt x="208" y="43"/>
                  <a:pt x="207" y="42"/>
                </a:cubicBezTo>
                <a:cubicBezTo>
                  <a:pt x="206" y="40"/>
                  <a:pt x="204" y="38"/>
                  <a:pt x="202" y="36"/>
                </a:cubicBezTo>
                <a:cubicBezTo>
                  <a:pt x="202" y="36"/>
                  <a:pt x="201" y="35"/>
                  <a:pt x="200" y="35"/>
                </a:cubicBezTo>
                <a:cubicBezTo>
                  <a:pt x="198" y="32"/>
                  <a:pt x="196" y="30"/>
                  <a:pt x="194" y="28"/>
                </a:cubicBezTo>
                <a:cubicBezTo>
                  <a:pt x="193" y="28"/>
                  <a:pt x="192" y="27"/>
                  <a:pt x="191" y="26"/>
                </a:cubicBezTo>
                <a:cubicBezTo>
                  <a:pt x="189" y="24"/>
                  <a:pt x="186" y="23"/>
                  <a:pt x="184" y="21"/>
                </a:cubicBezTo>
                <a:cubicBezTo>
                  <a:pt x="165" y="8"/>
                  <a:pt x="142" y="0"/>
                  <a:pt x="118" y="0"/>
                </a:cubicBezTo>
                <a:cubicBezTo>
                  <a:pt x="52" y="0"/>
                  <a:pt x="0" y="53"/>
                  <a:pt x="0" y="118"/>
                </a:cubicBezTo>
                <a:cubicBezTo>
                  <a:pt x="0" y="170"/>
                  <a:pt x="32" y="213"/>
                  <a:pt x="78" y="230"/>
                </a:cubicBezTo>
                <a:cubicBezTo>
                  <a:pt x="79" y="230"/>
                  <a:pt x="79" y="230"/>
                  <a:pt x="79" y="230"/>
                </a:cubicBezTo>
                <a:cubicBezTo>
                  <a:pt x="81" y="231"/>
                  <a:pt x="83" y="231"/>
                  <a:pt x="85" y="232"/>
                </a:cubicBezTo>
                <a:cubicBezTo>
                  <a:pt x="87" y="232"/>
                  <a:pt x="90" y="233"/>
                  <a:pt x="92" y="234"/>
                </a:cubicBezTo>
                <a:cubicBezTo>
                  <a:pt x="93" y="234"/>
                  <a:pt x="95" y="234"/>
                  <a:pt x="96" y="234"/>
                </a:cubicBezTo>
                <a:cubicBezTo>
                  <a:pt x="99" y="235"/>
                  <a:pt x="102" y="235"/>
                  <a:pt x="105" y="236"/>
                </a:cubicBezTo>
                <a:cubicBezTo>
                  <a:pt x="105" y="236"/>
                  <a:pt x="106" y="236"/>
                  <a:pt x="107" y="236"/>
                </a:cubicBezTo>
                <a:cubicBezTo>
                  <a:pt x="110" y="236"/>
                  <a:pt x="114" y="236"/>
                  <a:pt x="118" y="236"/>
                </a:cubicBezTo>
                <a:cubicBezTo>
                  <a:pt x="183" y="236"/>
                  <a:pt x="236" y="184"/>
                  <a:pt x="236" y="118"/>
                </a:cubicBezTo>
                <a:cubicBezTo>
                  <a:pt x="236" y="115"/>
                  <a:pt x="235" y="111"/>
                  <a:pt x="235" y="108"/>
                </a:cubicBezTo>
                <a:close/>
                <a:moveTo>
                  <a:pt x="4" y="118"/>
                </a:moveTo>
                <a:cubicBezTo>
                  <a:pt x="4" y="56"/>
                  <a:pt x="55" y="5"/>
                  <a:pt x="118" y="5"/>
                </a:cubicBezTo>
                <a:cubicBezTo>
                  <a:pt x="146" y="5"/>
                  <a:pt x="172" y="16"/>
                  <a:pt x="192" y="33"/>
                </a:cubicBezTo>
                <a:cubicBezTo>
                  <a:pt x="203" y="52"/>
                  <a:pt x="210" y="74"/>
                  <a:pt x="210" y="98"/>
                </a:cubicBezTo>
                <a:cubicBezTo>
                  <a:pt x="210" y="169"/>
                  <a:pt x="153" y="226"/>
                  <a:pt x="82" y="226"/>
                </a:cubicBezTo>
                <a:cubicBezTo>
                  <a:pt x="82" y="226"/>
                  <a:pt x="82" y="226"/>
                  <a:pt x="82" y="226"/>
                </a:cubicBezTo>
                <a:cubicBezTo>
                  <a:pt x="37" y="211"/>
                  <a:pt x="4" y="169"/>
                  <a:pt x="4" y="118"/>
                </a:cubicBezTo>
                <a:close/>
              </a:path>
            </a:pathLst>
          </a:custGeom>
          <a:solidFill>
            <a:srgbClr val="83BA36"/>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563" name="Oval 897"/>
          <p:cNvSpPr>
            <a:spLocks noChangeArrowheads="1"/>
          </p:cNvSpPr>
          <p:nvPr/>
        </p:nvSpPr>
        <p:spPr bwMode="auto">
          <a:xfrm>
            <a:off x="2392643" y="5843937"/>
            <a:ext cx="461402" cy="461264"/>
          </a:xfrm>
          <a:prstGeom prst="ellipse">
            <a:avLst/>
          </a:prstGeom>
          <a:solidFill>
            <a:srgbClr val="FFE045"/>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zh-CN">
              <a:solidFill>
                <a:srgbClr val="000000"/>
              </a:solidFill>
              <a:sym typeface="宋体" pitchFamily="2" charset="-122"/>
            </a:endParaRPr>
          </a:p>
        </p:txBody>
      </p:sp>
      <p:sp>
        <p:nvSpPr>
          <p:cNvPr id="31564" name="Freeform 898"/>
          <p:cNvSpPr>
            <a:spLocks noEditPoints="1" noChangeArrowheads="1"/>
          </p:cNvSpPr>
          <p:nvPr/>
        </p:nvSpPr>
        <p:spPr bwMode="auto">
          <a:xfrm>
            <a:off x="2339975" y="5791200"/>
            <a:ext cx="566738" cy="566738"/>
          </a:xfrm>
          <a:custGeom>
            <a:avLst/>
            <a:gdLst>
              <a:gd name="T0" fmla="*/ 2147483647 w 323"/>
              <a:gd name="T1" fmla="*/ 2147483647 h 323"/>
              <a:gd name="T2" fmla="*/ 2147483647 w 323"/>
              <a:gd name="T3" fmla="*/ 2147483647 h 323"/>
              <a:gd name="T4" fmla="*/ 2147483647 w 323"/>
              <a:gd name="T5" fmla="*/ 2147483647 h 323"/>
              <a:gd name="T6" fmla="*/ 2147483647 w 323"/>
              <a:gd name="T7" fmla="*/ 2147483647 h 323"/>
              <a:gd name="T8" fmla="*/ 2147483647 w 323"/>
              <a:gd name="T9" fmla="*/ 2147483647 h 323"/>
              <a:gd name="T10" fmla="*/ 2147483647 w 323"/>
              <a:gd name="T11" fmla="*/ 2147483647 h 323"/>
              <a:gd name="T12" fmla="*/ 2147483647 w 323"/>
              <a:gd name="T13" fmla="*/ 2147483647 h 323"/>
              <a:gd name="T14" fmla="*/ 2147483647 w 323"/>
              <a:gd name="T15" fmla="*/ 2147483647 h 323"/>
              <a:gd name="T16" fmla="*/ 2147483647 w 323"/>
              <a:gd name="T17" fmla="*/ 2147483647 h 323"/>
              <a:gd name="T18" fmla="*/ 2147483647 w 323"/>
              <a:gd name="T19" fmla="*/ 2147483647 h 323"/>
              <a:gd name="T20" fmla="*/ 2147483647 w 323"/>
              <a:gd name="T21" fmla="*/ 2147483647 h 323"/>
              <a:gd name="T22" fmla="*/ 2147483647 w 323"/>
              <a:gd name="T23" fmla="*/ 2147483647 h 323"/>
              <a:gd name="T24" fmla="*/ 2147483647 w 323"/>
              <a:gd name="T25" fmla="*/ 2147483647 h 323"/>
              <a:gd name="T26" fmla="*/ 2147483647 w 323"/>
              <a:gd name="T27" fmla="*/ 2147483647 h 323"/>
              <a:gd name="T28" fmla="*/ 2147483647 w 323"/>
              <a:gd name="T29" fmla="*/ 0 h 323"/>
              <a:gd name="T30" fmla="*/ 2147483647 w 323"/>
              <a:gd name="T31" fmla="*/ 0 h 323"/>
              <a:gd name="T32" fmla="*/ 2147483647 w 323"/>
              <a:gd name="T33" fmla="*/ 2147483647 h 323"/>
              <a:gd name="T34" fmla="*/ 2147483647 w 323"/>
              <a:gd name="T35" fmla="*/ 2147483647 h 323"/>
              <a:gd name="T36" fmla="*/ 2147483647 w 323"/>
              <a:gd name="T37" fmla="*/ 2147483647 h 323"/>
              <a:gd name="T38" fmla="*/ 2147483647 w 323"/>
              <a:gd name="T39" fmla="*/ 2147483647 h 323"/>
              <a:gd name="T40" fmla="*/ 2147483647 w 323"/>
              <a:gd name="T41" fmla="*/ 2147483647 h 323"/>
              <a:gd name="T42" fmla="*/ 2147483647 w 323"/>
              <a:gd name="T43" fmla="*/ 0 h 323"/>
              <a:gd name="T44" fmla="*/ 2147483647 w 323"/>
              <a:gd name="T45" fmla="*/ 2147483647 h 323"/>
              <a:gd name="T46" fmla="*/ 0 w 323"/>
              <a:gd name="T47" fmla="*/ 2147483647 h 323"/>
              <a:gd name="T48" fmla="*/ 0 w 323"/>
              <a:gd name="T49" fmla="*/ 2147483647 h 323"/>
              <a:gd name="T50" fmla="*/ 2147483647 w 323"/>
              <a:gd name="T51" fmla="*/ 2147483647 h 323"/>
              <a:gd name="T52" fmla="*/ 2147483647 w 323"/>
              <a:gd name="T53" fmla="*/ 2147483647 h 323"/>
              <a:gd name="T54" fmla="*/ 2147483647 w 323"/>
              <a:gd name="T55" fmla="*/ 2147483647 h 323"/>
              <a:gd name="T56" fmla="*/ 2147483647 w 323"/>
              <a:gd name="T57" fmla="*/ 2147483647 h 323"/>
              <a:gd name="T58" fmla="*/ 2147483647 w 323"/>
              <a:gd name="T59" fmla="*/ 2147483647 h 323"/>
              <a:gd name="T60" fmla="*/ 2147483647 w 323"/>
              <a:gd name="T61" fmla="*/ 2147483647 h 323"/>
              <a:gd name="T62" fmla="*/ 2147483647 w 323"/>
              <a:gd name="T63" fmla="*/ 2147483647 h 323"/>
              <a:gd name="T64" fmla="*/ 2147483647 w 323"/>
              <a:gd name="T65" fmla="*/ 2147483647 h 323"/>
              <a:gd name="T66" fmla="*/ 2147483647 w 323"/>
              <a:gd name="T67" fmla="*/ 2147483647 h 323"/>
              <a:gd name="T68" fmla="*/ 2147483647 w 323"/>
              <a:gd name="T69" fmla="*/ 2147483647 h 323"/>
              <a:gd name="T70" fmla="*/ 2147483647 w 323"/>
              <a:gd name="T71" fmla="*/ 2147483647 h 323"/>
              <a:gd name="T72" fmla="*/ 2147483647 w 323"/>
              <a:gd name="T73" fmla="*/ 2147483647 h 323"/>
              <a:gd name="T74" fmla="*/ 2147483647 w 323"/>
              <a:gd name="T75" fmla="*/ 2147483647 h 323"/>
              <a:gd name="T76" fmla="*/ 2147483647 w 323"/>
              <a:gd name="T77" fmla="*/ 2147483647 h 323"/>
              <a:gd name="T78" fmla="*/ 2147483647 w 323"/>
              <a:gd name="T79" fmla="*/ 2147483647 h 323"/>
              <a:gd name="T80" fmla="*/ 2147483647 w 323"/>
              <a:gd name="T81" fmla="*/ 2147483647 h 323"/>
              <a:gd name="T82" fmla="*/ 2147483647 w 323"/>
              <a:gd name="T83" fmla="*/ 2147483647 h 323"/>
              <a:gd name="T84" fmla="*/ 2147483647 w 323"/>
              <a:gd name="T85" fmla="*/ 2147483647 h 323"/>
              <a:gd name="T86" fmla="*/ 2147483647 w 323"/>
              <a:gd name="T87" fmla="*/ 2147483647 h 323"/>
              <a:gd name="T88" fmla="*/ 2147483647 w 323"/>
              <a:gd name="T89" fmla="*/ 2147483647 h 323"/>
              <a:gd name="T90" fmla="*/ 2147483647 w 323"/>
              <a:gd name="T91" fmla="*/ 2147483647 h 323"/>
              <a:gd name="T92" fmla="*/ 2147483647 w 323"/>
              <a:gd name="T93" fmla="*/ 2147483647 h 323"/>
              <a:gd name="T94" fmla="*/ 2147483647 w 323"/>
              <a:gd name="T95" fmla="*/ 2147483647 h 323"/>
              <a:gd name="T96" fmla="*/ 2147483647 w 323"/>
              <a:gd name="T97" fmla="*/ 2147483647 h 323"/>
              <a:gd name="T98" fmla="*/ 2147483647 w 323"/>
              <a:gd name="T99" fmla="*/ 2147483647 h 323"/>
              <a:gd name="T100" fmla="*/ 2147483647 w 323"/>
              <a:gd name="T101" fmla="*/ 2147483647 h 323"/>
              <a:gd name="T102" fmla="*/ 2147483647 w 323"/>
              <a:gd name="T103" fmla="*/ 2147483647 h 323"/>
              <a:gd name="T104" fmla="*/ 2147483647 w 323"/>
              <a:gd name="T105" fmla="*/ 2147483647 h 323"/>
              <a:gd name="T106" fmla="*/ 2147483647 w 323"/>
              <a:gd name="T107" fmla="*/ 2147483647 h 323"/>
              <a:gd name="T108" fmla="*/ 2147483647 w 323"/>
              <a:gd name="T109" fmla="*/ 2147483647 h 323"/>
              <a:gd name="T110" fmla="*/ 2147483647 w 323"/>
              <a:gd name="T111" fmla="*/ 2147483647 h 323"/>
              <a:gd name="T112" fmla="*/ 2147483647 w 323"/>
              <a:gd name="T113" fmla="*/ 2147483647 h 323"/>
              <a:gd name="T114" fmla="*/ 2147483647 w 323"/>
              <a:gd name="T115" fmla="*/ 2147483647 h 323"/>
              <a:gd name="T116" fmla="*/ 2147483647 w 323"/>
              <a:gd name="T117" fmla="*/ 2147483647 h 323"/>
              <a:gd name="T118" fmla="*/ 2147483647 w 323"/>
              <a:gd name="T119" fmla="*/ 2147483647 h 323"/>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323"/>
              <a:gd name="T181" fmla="*/ 0 h 323"/>
              <a:gd name="T182" fmla="*/ 323 w 323"/>
              <a:gd name="T183" fmla="*/ 323 h 323"/>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323" h="323">
                <a:moveTo>
                  <a:pt x="53" y="41"/>
                </a:moveTo>
                <a:cubicBezTo>
                  <a:pt x="41" y="53"/>
                  <a:pt x="41" y="53"/>
                  <a:pt x="41" y="53"/>
                </a:cubicBezTo>
                <a:cubicBezTo>
                  <a:pt x="35" y="59"/>
                  <a:pt x="35" y="69"/>
                  <a:pt x="41" y="76"/>
                </a:cubicBezTo>
                <a:cubicBezTo>
                  <a:pt x="53" y="87"/>
                  <a:pt x="53" y="87"/>
                  <a:pt x="53" y="87"/>
                </a:cubicBezTo>
                <a:cubicBezTo>
                  <a:pt x="62" y="74"/>
                  <a:pt x="74" y="62"/>
                  <a:pt x="87" y="53"/>
                </a:cubicBezTo>
                <a:cubicBezTo>
                  <a:pt x="76" y="41"/>
                  <a:pt x="76" y="41"/>
                  <a:pt x="76" y="41"/>
                </a:cubicBezTo>
                <a:cubicBezTo>
                  <a:pt x="70" y="35"/>
                  <a:pt x="59" y="35"/>
                  <a:pt x="53" y="41"/>
                </a:cubicBezTo>
                <a:close/>
                <a:moveTo>
                  <a:pt x="270" y="41"/>
                </a:moveTo>
                <a:cubicBezTo>
                  <a:pt x="264" y="35"/>
                  <a:pt x="253" y="35"/>
                  <a:pt x="247" y="41"/>
                </a:cubicBezTo>
                <a:cubicBezTo>
                  <a:pt x="236" y="53"/>
                  <a:pt x="236" y="53"/>
                  <a:pt x="236" y="53"/>
                </a:cubicBezTo>
                <a:cubicBezTo>
                  <a:pt x="249" y="62"/>
                  <a:pt x="261" y="74"/>
                  <a:pt x="270" y="87"/>
                </a:cubicBezTo>
                <a:cubicBezTo>
                  <a:pt x="282" y="76"/>
                  <a:pt x="282" y="76"/>
                  <a:pt x="282" y="76"/>
                </a:cubicBezTo>
                <a:cubicBezTo>
                  <a:pt x="288" y="69"/>
                  <a:pt x="288" y="59"/>
                  <a:pt x="282" y="53"/>
                </a:cubicBezTo>
                <a:lnTo>
                  <a:pt x="270" y="41"/>
                </a:lnTo>
                <a:close/>
                <a:moveTo>
                  <a:pt x="170" y="0"/>
                </a:moveTo>
                <a:cubicBezTo>
                  <a:pt x="153" y="0"/>
                  <a:pt x="153" y="0"/>
                  <a:pt x="153" y="0"/>
                </a:cubicBezTo>
                <a:cubicBezTo>
                  <a:pt x="144" y="0"/>
                  <a:pt x="137" y="7"/>
                  <a:pt x="137" y="16"/>
                </a:cubicBezTo>
                <a:cubicBezTo>
                  <a:pt x="137" y="32"/>
                  <a:pt x="137" y="32"/>
                  <a:pt x="137" y="32"/>
                </a:cubicBezTo>
                <a:cubicBezTo>
                  <a:pt x="145" y="31"/>
                  <a:pt x="153" y="30"/>
                  <a:pt x="162" y="30"/>
                </a:cubicBezTo>
                <a:cubicBezTo>
                  <a:pt x="170" y="30"/>
                  <a:pt x="178" y="31"/>
                  <a:pt x="186" y="32"/>
                </a:cubicBezTo>
                <a:cubicBezTo>
                  <a:pt x="186" y="16"/>
                  <a:pt x="186" y="16"/>
                  <a:pt x="186" y="16"/>
                </a:cubicBezTo>
                <a:cubicBezTo>
                  <a:pt x="186" y="7"/>
                  <a:pt x="179" y="0"/>
                  <a:pt x="170" y="0"/>
                </a:cubicBezTo>
                <a:close/>
                <a:moveTo>
                  <a:pt x="16" y="137"/>
                </a:moveTo>
                <a:cubicBezTo>
                  <a:pt x="7" y="137"/>
                  <a:pt x="0" y="144"/>
                  <a:pt x="0" y="153"/>
                </a:cubicBezTo>
                <a:cubicBezTo>
                  <a:pt x="0" y="170"/>
                  <a:pt x="0" y="170"/>
                  <a:pt x="0" y="170"/>
                </a:cubicBezTo>
                <a:cubicBezTo>
                  <a:pt x="0" y="178"/>
                  <a:pt x="7" y="186"/>
                  <a:pt x="16" y="186"/>
                </a:cubicBezTo>
                <a:cubicBezTo>
                  <a:pt x="32" y="186"/>
                  <a:pt x="32" y="186"/>
                  <a:pt x="32" y="186"/>
                </a:cubicBezTo>
                <a:cubicBezTo>
                  <a:pt x="31" y="178"/>
                  <a:pt x="30" y="170"/>
                  <a:pt x="30" y="161"/>
                </a:cubicBezTo>
                <a:cubicBezTo>
                  <a:pt x="30" y="153"/>
                  <a:pt x="31" y="145"/>
                  <a:pt x="32" y="137"/>
                </a:cubicBezTo>
                <a:lnTo>
                  <a:pt x="16" y="137"/>
                </a:lnTo>
                <a:close/>
                <a:moveTo>
                  <a:pt x="270" y="235"/>
                </a:moveTo>
                <a:cubicBezTo>
                  <a:pt x="261" y="249"/>
                  <a:pt x="249" y="261"/>
                  <a:pt x="236" y="270"/>
                </a:cubicBezTo>
                <a:cubicBezTo>
                  <a:pt x="247" y="281"/>
                  <a:pt x="247" y="281"/>
                  <a:pt x="247" y="281"/>
                </a:cubicBezTo>
                <a:cubicBezTo>
                  <a:pt x="253" y="288"/>
                  <a:pt x="264" y="288"/>
                  <a:pt x="270" y="281"/>
                </a:cubicBezTo>
                <a:cubicBezTo>
                  <a:pt x="282" y="269"/>
                  <a:pt x="282" y="269"/>
                  <a:pt x="282" y="269"/>
                </a:cubicBezTo>
                <a:cubicBezTo>
                  <a:pt x="288" y="263"/>
                  <a:pt x="288" y="253"/>
                  <a:pt x="282" y="247"/>
                </a:cubicBezTo>
                <a:lnTo>
                  <a:pt x="270" y="235"/>
                </a:lnTo>
                <a:close/>
                <a:moveTo>
                  <a:pt x="307" y="137"/>
                </a:moveTo>
                <a:cubicBezTo>
                  <a:pt x="291" y="137"/>
                  <a:pt x="291" y="137"/>
                  <a:pt x="291" y="137"/>
                </a:cubicBezTo>
                <a:cubicBezTo>
                  <a:pt x="292" y="145"/>
                  <a:pt x="293" y="153"/>
                  <a:pt x="293" y="161"/>
                </a:cubicBezTo>
                <a:cubicBezTo>
                  <a:pt x="293" y="170"/>
                  <a:pt x="292" y="178"/>
                  <a:pt x="291" y="186"/>
                </a:cubicBezTo>
                <a:cubicBezTo>
                  <a:pt x="307" y="186"/>
                  <a:pt x="307" y="186"/>
                  <a:pt x="307" y="186"/>
                </a:cubicBezTo>
                <a:cubicBezTo>
                  <a:pt x="316" y="186"/>
                  <a:pt x="323" y="178"/>
                  <a:pt x="323" y="170"/>
                </a:cubicBezTo>
                <a:cubicBezTo>
                  <a:pt x="323" y="153"/>
                  <a:pt x="323" y="153"/>
                  <a:pt x="323" y="153"/>
                </a:cubicBezTo>
                <a:cubicBezTo>
                  <a:pt x="323" y="144"/>
                  <a:pt x="316" y="137"/>
                  <a:pt x="307" y="137"/>
                </a:cubicBezTo>
                <a:close/>
                <a:moveTo>
                  <a:pt x="53" y="235"/>
                </a:moveTo>
                <a:cubicBezTo>
                  <a:pt x="41" y="247"/>
                  <a:pt x="41" y="247"/>
                  <a:pt x="41" y="247"/>
                </a:cubicBezTo>
                <a:cubicBezTo>
                  <a:pt x="35" y="253"/>
                  <a:pt x="35" y="263"/>
                  <a:pt x="41" y="269"/>
                </a:cubicBezTo>
                <a:cubicBezTo>
                  <a:pt x="53" y="281"/>
                  <a:pt x="53" y="281"/>
                  <a:pt x="53" y="281"/>
                </a:cubicBezTo>
                <a:cubicBezTo>
                  <a:pt x="59" y="288"/>
                  <a:pt x="70" y="288"/>
                  <a:pt x="76" y="281"/>
                </a:cubicBezTo>
                <a:cubicBezTo>
                  <a:pt x="87" y="270"/>
                  <a:pt x="87" y="270"/>
                  <a:pt x="87" y="270"/>
                </a:cubicBezTo>
                <a:cubicBezTo>
                  <a:pt x="74" y="261"/>
                  <a:pt x="62" y="249"/>
                  <a:pt x="53" y="235"/>
                </a:cubicBezTo>
                <a:close/>
                <a:moveTo>
                  <a:pt x="137" y="290"/>
                </a:moveTo>
                <a:cubicBezTo>
                  <a:pt x="137" y="307"/>
                  <a:pt x="137" y="307"/>
                  <a:pt x="137" y="307"/>
                </a:cubicBezTo>
                <a:cubicBezTo>
                  <a:pt x="137" y="316"/>
                  <a:pt x="144" y="323"/>
                  <a:pt x="153" y="323"/>
                </a:cubicBezTo>
                <a:cubicBezTo>
                  <a:pt x="170" y="323"/>
                  <a:pt x="170" y="323"/>
                  <a:pt x="170" y="323"/>
                </a:cubicBezTo>
                <a:cubicBezTo>
                  <a:pt x="179" y="323"/>
                  <a:pt x="186" y="316"/>
                  <a:pt x="186" y="307"/>
                </a:cubicBezTo>
                <a:cubicBezTo>
                  <a:pt x="186" y="290"/>
                  <a:pt x="186" y="290"/>
                  <a:pt x="186" y="290"/>
                </a:cubicBezTo>
                <a:cubicBezTo>
                  <a:pt x="178" y="292"/>
                  <a:pt x="170" y="293"/>
                  <a:pt x="162" y="293"/>
                </a:cubicBezTo>
                <a:cubicBezTo>
                  <a:pt x="153" y="293"/>
                  <a:pt x="145" y="292"/>
                  <a:pt x="137" y="290"/>
                </a:cubicBezTo>
                <a:close/>
              </a:path>
            </a:pathLst>
          </a:custGeom>
          <a:solidFill>
            <a:srgbClr val="FFDA24"/>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565" name="Freeform 899"/>
          <p:cNvSpPr>
            <a:spLocks noEditPoints="1" noChangeArrowheads="1"/>
          </p:cNvSpPr>
          <p:nvPr/>
        </p:nvSpPr>
        <p:spPr bwMode="auto">
          <a:xfrm>
            <a:off x="2380032" y="5831310"/>
            <a:ext cx="485881" cy="484290"/>
          </a:xfrm>
          <a:custGeom>
            <a:avLst/>
            <a:gdLst>
              <a:gd name="T0" fmla="*/ 2147483647 w 277"/>
              <a:gd name="T1" fmla="*/ 2147483647 h 276"/>
              <a:gd name="T2" fmla="*/ 2147483647 w 277"/>
              <a:gd name="T3" fmla="*/ 2147483647 h 276"/>
              <a:gd name="T4" fmla="*/ 2147483647 w 277"/>
              <a:gd name="T5" fmla="*/ 2147483647 h 276"/>
              <a:gd name="T6" fmla="*/ 2147483647 w 277"/>
              <a:gd name="T7" fmla="*/ 2147483647 h 276"/>
              <a:gd name="T8" fmla="*/ 2147483647 w 277"/>
              <a:gd name="T9" fmla="*/ 2147483647 h 276"/>
              <a:gd name="T10" fmla="*/ 2147483647 w 277"/>
              <a:gd name="T11" fmla="*/ 0 h 276"/>
              <a:gd name="T12" fmla="*/ 2147483647 w 277"/>
              <a:gd name="T13" fmla="*/ 2147483647 h 276"/>
              <a:gd name="T14" fmla="*/ 2147483647 w 277"/>
              <a:gd name="T15" fmla="*/ 2147483647 h 276"/>
              <a:gd name="T16" fmla="*/ 2147483647 w 277"/>
              <a:gd name="T17" fmla="*/ 2147483647 h 276"/>
              <a:gd name="T18" fmla="*/ 2147483647 w 277"/>
              <a:gd name="T19" fmla="*/ 2147483647 h 276"/>
              <a:gd name="T20" fmla="*/ 2147483647 w 277"/>
              <a:gd name="T21" fmla="*/ 2147483647 h 276"/>
              <a:gd name="T22" fmla="*/ 2147483647 w 277"/>
              <a:gd name="T23" fmla="*/ 2147483647 h 276"/>
              <a:gd name="T24" fmla="*/ 2147483647 w 277"/>
              <a:gd name="T25" fmla="*/ 2147483647 h 276"/>
              <a:gd name="T26" fmla="*/ 0 w 277"/>
              <a:gd name="T27" fmla="*/ 2147483647 h 276"/>
              <a:gd name="T28" fmla="*/ 2147483647 w 277"/>
              <a:gd name="T29" fmla="*/ 2147483647 h 276"/>
              <a:gd name="T30" fmla="*/ 2147483647 w 277"/>
              <a:gd name="T31" fmla="*/ 2147483647 h 276"/>
              <a:gd name="T32" fmla="*/ 2147483647 w 277"/>
              <a:gd name="T33" fmla="*/ 2147483647 h 276"/>
              <a:gd name="T34" fmla="*/ 2147483647 w 277"/>
              <a:gd name="T35" fmla="*/ 2147483647 h 276"/>
              <a:gd name="T36" fmla="*/ 2147483647 w 277"/>
              <a:gd name="T37" fmla="*/ 2147483647 h 276"/>
              <a:gd name="T38" fmla="*/ 2147483647 w 277"/>
              <a:gd name="T39" fmla="*/ 2147483647 h 276"/>
              <a:gd name="T40" fmla="*/ 2147483647 w 277"/>
              <a:gd name="T41" fmla="*/ 2147483647 h 276"/>
              <a:gd name="T42" fmla="*/ 2147483647 w 277"/>
              <a:gd name="T43" fmla="*/ 2147483647 h 276"/>
              <a:gd name="T44" fmla="*/ 2147483647 w 277"/>
              <a:gd name="T45" fmla="*/ 2147483647 h 276"/>
              <a:gd name="T46" fmla="*/ 2147483647 w 277"/>
              <a:gd name="T47" fmla="*/ 2147483647 h 276"/>
              <a:gd name="T48" fmla="*/ 2147483647 w 277"/>
              <a:gd name="T49" fmla="*/ 2147483647 h 276"/>
              <a:gd name="T50" fmla="*/ 2147483647 w 277"/>
              <a:gd name="T51" fmla="*/ 2147483647 h 276"/>
              <a:gd name="T52" fmla="*/ 2147483647 w 277"/>
              <a:gd name="T53" fmla="*/ 2147483647 h 276"/>
              <a:gd name="T54" fmla="*/ 2147483647 w 277"/>
              <a:gd name="T55" fmla="*/ 2147483647 h 276"/>
              <a:gd name="T56" fmla="*/ 2147483647 w 277"/>
              <a:gd name="T57" fmla="*/ 2147483647 h 276"/>
              <a:gd name="T58" fmla="*/ 2147483647 w 277"/>
              <a:gd name="T59" fmla="*/ 2147483647 h 276"/>
              <a:gd name="T60" fmla="*/ 2147483647 w 277"/>
              <a:gd name="T61" fmla="*/ 2147483647 h 276"/>
              <a:gd name="T62" fmla="*/ 2147483647 w 277"/>
              <a:gd name="T63" fmla="*/ 2147483647 h 276"/>
              <a:gd name="T64" fmla="*/ 2147483647 w 277"/>
              <a:gd name="T65" fmla="*/ 2147483647 h 276"/>
              <a:gd name="T66" fmla="*/ 2147483647 w 277"/>
              <a:gd name="T67" fmla="*/ 2147483647 h 276"/>
              <a:gd name="T68" fmla="*/ 2147483647 w 277"/>
              <a:gd name="T69" fmla="*/ 2147483647 h 276"/>
              <a:gd name="T70" fmla="*/ 2147483647 w 277"/>
              <a:gd name="T71" fmla="*/ 2147483647 h 276"/>
              <a:gd name="T72" fmla="*/ 2147483647 w 277"/>
              <a:gd name="T73" fmla="*/ 2147483647 h 276"/>
              <a:gd name="T74" fmla="*/ 2147483647 w 277"/>
              <a:gd name="T75" fmla="*/ 2147483647 h 276"/>
              <a:gd name="T76" fmla="*/ 2147483647 w 277"/>
              <a:gd name="T77" fmla="*/ 2147483647 h 276"/>
              <a:gd name="T78" fmla="*/ 2147483647 w 277"/>
              <a:gd name="T79" fmla="*/ 2147483647 h 276"/>
              <a:gd name="T80" fmla="*/ 2147483647 w 277"/>
              <a:gd name="T81" fmla="*/ 2147483647 h 276"/>
              <a:gd name="T82" fmla="*/ 2147483647 w 277"/>
              <a:gd name="T83" fmla="*/ 2147483647 h 276"/>
              <a:gd name="T84" fmla="*/ 2147483647 w 277"/>
              <a:gd name="T85" fmla="*/ 2147483647 h 276"/>
              <a:gd name="T86" fmla="*/ 2147483647 w 277"/>
              <a:gd name="T87" fmla="*/ 2147483647 h 276"/>
              <a:gd name="T88" fmla="*/ 2147483647 w 277"/>
              <a:gd name="T89" fmla="*/ 2147483647 h 276"/>
              <a:gd name="T90" fmla="*/ 2147483647 w 277"/>
              <a:gd name="T91" fmla="*/ 2147483647 h 276"/>
              <a:gd name="T92" fmla="*/ 2147483647 w 277"/>
              <a:gd name="T93" fmla="*/ 2147483647 h 276"/>
              <a:gd name="T94" fmla="*/ 2147483647 w 277"/>
              <a:gd name="T95" fmla="*/ 2147483647 h 27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277"/>
              <a:gd name="T145" fmla="*/ 0 h 276"/>
              <a:gd name="T146" fmla="*/ 277 w 277"/>
              <a:gd name="T147" fmla="*/ 276 h 276"/>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277" h="276">
                <a:moveTo>
                  <a:pt x="114" y="2"/>
                </a:moveTo>
                <a:cubicBezTo>
                  <a:pt x="114" y="9"/>
                  <a:pt x="114" y="9"/>
                  <a:pt x="114" y="9"/>
                </a:cubicBezTo>
                <a:cubicBezTo>
                  <a:pt x="122" y="8"/>
                  <a:pt x="130" y="7"/>
                  <a:pt x="139" y="7"/>
                </a:cubicBezTo>
                <a:cubicBezTo>
                  <a:pt x="147" y="7"/>
                  <a:pt x="155" y="8"/>
                  <a:pt x="163" y="9"/>
                </a:cubicBezTo>
                <a:cubicBezTo>
                  <a:pt x="163" y="2"/>
                  <a:pt x="163" y="2"/>
                  <a:pt x="163" y="2"/>
                </a:cubicBezTo>
                <a:cubicBezTo>
                  <a:pt x="155" y="1"/>
                  <a:pt x="147" y="0"/>
                  <a:pt x="139" y="0"/>
                </a:cubicBezTo>
                <a:cubicBezTo>
                  <a:pt x="130" y="0"/>
                  <a:pt x="122" y="1"/>
                  <a:pt x="114" y="2"/>
                </a:cubicBezTo>
                <a:close/>
                <a:moveTo>
                  <a:pt x="247" y="64"/>
                </a:moveTo>
                <a:cubicBezTo>
                  <a:pt x="252" y="59"/>
                  <a:pt x="252" y="59"/>
                  <a:pt x="252" y="59"/>
                </a:cubicBezTo>
                <a:cubicBezTo>
                  <a:pt x="243" y="46"/>
                  <a:pt x="231" y="34"/>
                  <a:pt x="217" y="25"/>
                </a:cubicBezTo>
                <a:cubicBezTo>
                  <a:pt x="213" y="30"/>
                  <a:pt x="213" y="30"/>
                  <a:pt x="213" y="30"/>
                </a:cubicBezTo>
                <a:cubicBezTo>
                  <a:pt x="226" y="39"/>
                  <a:pt x="238" y="51"/>
                  <a:pt x="247" y="64"/>
                </a:cubicBezTo>
                <a:close/>
                <a:moveTo>
                  <a:pt x="3" y="114"/>
                </a:moveTo>
                <a:cubicBezTo>
                  <a:pt x="1" y="122"/>
                  <a:pt x="0" y="130"/>
                  <a:pt x="0" y="138"/>
                </a:cubicBezTo>
                <a:cubicBezTo>
                  <a:pt x="0" y="147"/>
                  <a:pt x="1" y="155"/>
                  <a:pt x="3" y="163"/>
                </a:cubicBezTo>
                <a:cubicBezTo>
                  <a:pt x="9" y="163"/>
                  <a:pt x="9" y="163"/>
                  <a:pt x="9" y="163"/>
                </a:cubicBezTo>
                <a:cubicBezTo>
                  <a:pt x="8" y="155"/>
                  <a:pt x="7" y="147"/>
                  <a:pt x="7" y="138"/>
                </a:cubicBezTo>
                <a:cubicBezTo>
                  <a:pt x="7" y="130"/>
                  <a:pt x="8" y="122"/>
                  <a:pt x="9" y="114"/>
                </a:cubicBezTo>
                <a:lnTo>
                  <a:pt x="3" y="114"/>
                </a:lnTo>
                <a:close/>
                <a:moveTo>
                  <a:pt x="213" y="247"/>
                </a:moveTo>
                <a:cubicBezTo>
                  <a:pt x="217" y="252"/>
                  <a:pt x="217" y="252"/>
                  <a:pt x="217" y="252"/>
                </a:cubicBezTo>
                <a:cubicBezTo>
                  <a:pt x="231" y="242"/>
                  <a:pt x="243" y="231"/>
                  <a:pt x="252" y="217"/>
                </a:cubicBezTo>
                <a:cubicBezTo>
                  <a:pt x="247" y="212"/>
                  <a:pt x="247" y="212"/>
                  <a:pt x="247" y="212"/>
                </a:cubicBezTo>
                <a:cubicBezTo>
                  <a:pt x="238" y="226"/>
                  <a:pt x="226" y="238"/>
                  <a:pt x="213" y="247"/>
                </a:cubicBezTo>
                <a:close/>
                <a:moveTo>
                  <a:pt x="274" y="114"/>
                </a:moveTo>
                <a:cubicBezTo>
                  <a:pt x="268" y="114"/>
                  <a:pt x="268" y="114"/>
                  <a:pt x="268" y="114"/>
                </a:cubicBezTo>
                <a:cubicBezTo>
                  <a:pt x="269" y="122"/>
                  <a:pt x="270" y="130"/>
                  <a:pt x="270" y="138"/>
                </a:cubicBezTo>
                <a:cubicBezTo>
                  <a:pt x="270" y="147"/>
                  <a:pt x="269" y="155"/>
                  <a:pt x="268" y="163"/>
                </a:cubicBezTo>
                <a:cubicBezTo>
                  <a:pt x="274" y="163"/>
                  <a:pt x="274" y="163"/>
                  <a:pt x="274" y="163"/>
                </a:cubicBezTo>
                <a:cubicBezTo>
                  <a:pt x="276" y="155"/>
                  <a:pt x="277" y="147"/>
                  <a:pt x="277" y="138"/>
                </a:cubicBezTo>
                <a:cubicBezTo>
                  <a:pt x="277" y="130"/>
                  <a:pt x="276" y="122"/>
                  <a:pt x="274" y="114"/>
                </a:cubicBezTo>
                <a:close/>
                <a:moveTo>
                  <a:pt x="114" y="267"/>
                </a:moveTo>
                <a:cubicBezTo>
                  <a:pt x="114" y="274"/>
                  <a:pt x="114" y="274"/>
                  <a:pt x="114" y="274"/>
                </a:cubicBezTo>
                <a:cubicBezTo>
                  <a:pt x="122" y="276"/>
                  <a:pt x="130" y="276"/>
                  <a:pt x="139" y="276"/>
                </a:cubicBezTo>
                <a:cubicBezTo>
                  <a:pt x="147" y="276"/>
                  <a:pt x="155" y="276"/>
                  <a:pt x="163" y="274"/>
                </a:cubicBezTo>
                <a:cubicBezTo>
                  <a:pt x="163" y="267"/>
                  <a:pt x="163" y="267"/>
                  <a:pt x="163" y="267"/>
                </a:cubicBezTo>
                <a:cubicBezTo>
                  <a:pt x="155" y="269"/>
                  <a:pt x="147" y="270"/>
                  <a:pt x="139" y="270"/>
                </a:cubicBezTo>
                <a:cubicBezTo>
                  <a:pt x="130" y="270"/>
                  <a:pt x="122" y="269"/>
                  <a:pt x="114" y="267"/>
                </a:cubicBezTo>
                <a:close/>
                <a:moveTo>
                  <a:pt x="30" y="212"/>
                </a:moveTo>
                <a:cubicBezTo>
                  <a:pt x="25" y="217"/>
                  <a:pt x="25" y="217"/>
                  <a:pt x="25" y="217"/>
                </a:cubicBezTo>
                <a:cubicBezTo>
                  <a:pt x="35" y="231"/>
                  <a:pt x="46" y="242"/>
                  <a:pt x="60" y="252"/>
                </a:cubicBezTo>
                <a:cubicBezTo>
                  <a:pt x="64" y="247"/>
                  <a:pt x="64" y="247"/>
                  <a:pt x="64" y="247"/>
                </a:cubicBezTo>
                <a:cubicBezTo>
                  <a:pt x="51" y="238"/>
                  <a:pt x="39" y="226"/>
                  <a:pt x="30" y="212"/>
                </a:cubicBezTo>
                <a:close/>
                <a:moveTo>
                  <a:pt x="25" y="59"/>
                </a:moveTo>
                <a:cubicBezTo>
                  <a:pt x="30" y="64"/>
                  <a:pt x="30" y="64"/>
                  <a:pt x="30" y="64"/>
                </a:cubicBezTo>
                <a:cubicBezTo>
                  <a:pt x="39" y="51"/>
                  <a:pt x="51" y="39"/>
                  <a:pt x="64" y="30"/>
                </a:cubicBezTo>
                <a:cubicBezTo>
                  <a:pt x="60" y="25"/>
                  <a:pt x="60" y="25"/>
                  <a:pt x="60" y="25"/>
                </a:cubicBezTo>
                <a:cubicBezTo>
                  <a:pt x="46" y="34"/>
                  <a:pt x="35" y="46"/>
                  <a:pt x="25" y="59"/>
                </a:cubicBezTo>
                <a:close/>
              </a:path>
            </a:pathLst>
          </a:custGeom>
          <a:solidFill>
            <a:srgbClr val="FFA300"/>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566" name="Freeform 900"/>
          <p:cNvSpPr>
            <a:spLocks noChangeArrowheads="1"/>
          </p:cNvSpPr>
          <p:nvPr/>
        </p:nvSpPr>
        <p:spPr bwMode="auto">
          <a:xfrm>
            <a:off x="2339975" y="5791200"/>
            <a:ext cx="485881" cy="484290"/>
          </a:xfrm>
          <a:custGeom>
            <a:avLst/>
            <a:gdLst>
              <a:gd name="T0" fmla="*/ 2147483647 w 277"/>
              <a:gd name="T1" fmla="*/ 2147483647 h 276"/>
              <a:gd name="T2" fmla="*/ 2147483647 w 277"/>
              <a:gd name="T3" fmla="*/ 2147483647 h 276"/>
              <a:gd name="T4" fmla="*/ 2147483647 w 277"/>
              <a:gd name="T5" fmla="*/ 2147483647 h 276"/>
              <a:gd name="T6" fmla="*/ 2147483647 w 277"/>
              <a:gd name="T7" fmla="*/ 2147483647 h 276"/>
              <a:gd name="T8" fmla="*/ 2147483647 w 277"/>
              <a:gd name="T9" fmla="*/ 0 h 276"/>
              <a:gd name="T10" fmla="*/ 2147483647 w 277"/>
              <a:gd name="T11" fmla="*/ 0 h 276"/>
              <a:gd name="T12" fmla="*/ 2147483647 w 277"/>
              <a:gd name="T13" fmla="*/ 2147483647 h 276"/>
              <a:gd name="T14" fmla="*/ 2147483647 w 277"/>
              <a:gd name="T15" fmla="*/ 2147483647 h 276"/>
              <a:gd name="T16" fmla="*/ 2147483647 w 277"/>
              <a:gd name="T17" fmla="*/ 2147483647 h 276"/>
              <a:gd name="T18" fmla="*/ 2147483647 w 277"/>
              <a:gd name="T19" fmla="*/ 2147483647 h 276"/>
              <a:gd name="T20" fmla="*/ 2147483647 w 277"/>
              <a:gd name="T21" fmla="*/ 2147483647 h 276"/>
              <a:gd name="T22" fmla="*/ 2147483647 w 277"/>
              <a:gd name="T23" fmla="*/ 2147483647 h 276"/>
              <a:gd name="T24" fmla="*/ 2147483647 w 277"/>
              <a:gd name="T25" fmla="*/ 2147483647 h 276"/>
              <a:gd name="T26" fmla="*/ 2147483647 w 277"/>
              <a:gd name="T27" fmla="*/ 2147483647 h 276"/>
              <a:gd name="T28" fmla="*/ 2147483647 w 277"/>
              <a:gd name="T29" fmla="*/ 2147483647 h 276"/>
              <a:gd name="T30" fmla="*/ 2147483647 w 277"/>
              <a:gd name="T31" fmla="*/ 2147483647 h 276"/>
              <a:gd name="T32" fmla="*/ 0 w 277"/>
              <a:gd name="T33" fmla="*/ 2147483647 h 276"/>
              <a:gd name="T34" fmla="*/ 0 w 277"/>
              <a:gd name="T35" fmla="*/ 2147483647 h 276"/>
              <a:gd name="T36" fmla="*/ 2147483647 w 277"/>
              <a:gd name="T37" fmla="*/ 2147483647 h 276"/>
              <a:gd name="T38" fmla="*/ 2147483647 w 277"/>
              <a:gd name="T39" fmla="*/ 2147483647 h 276"/>
              <a:gd name="T40" fmla="*/ 2147483647 w 277"/>
              <a:gd name="T41" fmla="*/ 2147483647 h 276"/>
              <a:gd name="T42" fmla="*/ 2147483647 w 277"/>
              <a:gd name="T43" fmla="*/ 2147483647 h 276"/>
              <a:gd name="T44" fmla="*/ 2147483647 w 277"/>
              <a:gd name="T45" fmla="*/ 2147483647 h 276"/>
              <a:gd name="T46" fmla="*/ 2147483647 w 277"/>
              <a:gd name="T47" fmla="*/ 2147483647 h 276"/>
              <a:gd name="T48" fmla="*/ 2147483647 w 277"/>
              <a:gd name="T49" fmla="*/ 2147483647 h 276"/>
              <a:gd name="T50" fmla="*/ 2147483647 w 277"/>
              <a:gd name="T51" fmla="*/ 2147483647 h 276"/>
              <a:gd name="T52" fmla="*/ 2147483647 w 277"/>
              <a:gd name="T53" fmla="*/ 2147483647 h 27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277"/>
              <a:gd name="T82" fmla="*/ 0 h 276"/>
              <a:gd name="T83" fmla="*/ 277 w 277"/>
              <a:gd name="T84" fmla="*/ 276 h 27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277" h="276">
                <a:moveTo>
                  <a:pt x="247" y="41"/>
                </a:moveTo>
                <a:cubicBezTo>
                  <a:pt x="236" y="53"/>
                  <a:pt x="236" y="53"/>
                  <a:pt x="236" y="53"/>
                </a:cubicBezTo>
                <a:cubicBezTo>
                  <a:pt x="221" y="43"/>
                  <a:pt x="204" y="36"/>
                  <a:pt x="186" y="32"/>
                </a:cubicBezTo>
                <a:cubicBezTo>
                  <a:pt x="186" y="16"/>
                  <a:pt x="186" y="16"/>
                  <a:pt x="186" y="16"/>
                </a:cubicBezTo>
                <a:cubicBezTo>
                  <a:pt x="186" y="7"/>
                  <a:pt x="179" y="0"/>
                  <a:pt x="170" y="0"/>
                </a:cubicBezTo>
                <a:cubicBezTo>
                  <a:pt x="153" y="0"/>
                  <a:pt x="153" y="0"/>
                  <a:pt x="153" y="0"/>
                </a:cubicBezTo>
                <a:cubicBezTo>
                  <a:pt x="144" y="0"/>
                  <a:pt x="137" y="7"/>
                  <a:pt x="137" y="16"/>
                </a:cubicBezTo>
                <a:cubicBezTo>
                  <a:pt x="137" y="32"/>
                  <a:pt x="137" y="32"/>
                  <a:pt x="137" y="32"/>
                </a:cubicBezTo>
                <a:cubicBezTo>
                  <a:pt x="119" y="36"/>
                  <a:pt x="102" y="43"/>
                  <a:pt x="87" y="53"/>
                </a:cubicBezTo>
                <a:cubicBezTo>
                  <a:pt x="76" y="41"/>
                  <a:pt x="76" y="41"/>
                  <a:pt x="76" y="41"/>
                </a:cubicBezTo>
                <a:cubicBezTo>
                  <a:pt x="70" y="35"/>
                  <a:pt x="59" y="35"/>
                  <a:pt x="53" y="41"/>
                </a:cubicBezTo>
                <a:cubicBezTo>
                  <a:pt x="41" y="53"/>
                  <a:pt x="41" y="53"/>
                  <a:pt x="41" y="53"/>
                </a:cubicBezTo>
                <a:cubicBezTo>
                  <a:pt x="35" y="59"/>
                  <a:pt x="35" y="69"/>
                  <a:pt x="41" y="76"/>
                </a:cubicBezTo>
                <a:cubicBezTo>
                  <a:pt x="53" y="87"/>
                  <a:pt x="53" y="87"/>
                  <a:pt x="53" y="87"/>
                </a:cubicBezTo>
                <a:cubicBezTo>
                  <a:pt x="43" y="102"/>
                  <a:pt x="36" y="119"/>
                  <a:pt x="32" y="137"/>
                </a:cubicBezTo>
                <a:cubicBezTo>
                  <a:pt x="16" y="137"/>
                  <a:pt x="16" y="137"/>
                  <a:pt x="16" y="137"/>
                </a:cubicBezTo>
                <a:cubicBezTo>
                  <a:pt x="7" y="137"/>
                  <a:pt x="0" y="144"/>
                  <a:pt x="0" y="153"/>
                </a:cubicBezTo>
                <a:cubicBezTo>
                  <a:pt x="0" y="170"/>
                  <a:pt x="0" y="170"/>
                  <a:pt x="0" y="170"/>
                </a:cubicBezTo>
                <a:cubicBezTo>
                  <a:pt x="0" y="178"/>
                  <a:pt x="7" y="186"/>
                  <a:pt x="16" y="186"/>
                </a:cubicBezTo>
                <a:cubicBezTo>
                  <a:pt x="32" y="186"/>
                  <a:pt x="32" y="186"/>
                  <a:pt x="32" y="186"/>
                </a:cubicBezTo>
                <a:cubicBezTo>
                  <a:pt x="36" y="204"/>
                  <a:pt x="43" y="221"/>
                  <a:pt x="53" y="235"/>
                </a:cubicBezTo>
                <a:cubicBezTo>
                  <a:pt x="41" y="247"/>
                  <a:pt x="41" y="247"/>
                  <a:pt x="41" y="247"/>
                </a:cubicBezTo>
                <a:cubicBezTo>
                  <a:pt x="35" y="253"/>
                  <a:pt x="35" y="263"/>
                  <a:pt x="41" y="269"/>
                </a:cubicBezTo>
                <a:cubicBezTo>
                  <a:pt x="48" y="276"/>
                  <a:pt x="48" y="276"/>
                  <a:pt x="48" y="276"/>
                </a:cubicBezTo>
                <a:cubicBezTo>
                  <a:pt x="277" y="48"/>
                  <a:pt x="277" y="48"/>
                  <a:pt x="277" y="48"/>
                </a:cubicBezTo>
                <a:cubicBezTo>
                  <a:pt x="270" y="41"/>
                  <a:pt x="270" y="41"/>
                  <a:pt x="270" y="41"/>
                </a:cubicBezTo>
                <a:cubicBezTo>
                  <a:pt x="264" y="35"/>
                  <a:pt x="253" y="35"/>
                  <a:pt x="247" y="41"/>
                </a:cubicBezTo>
                <a:close/>
              </a:path>
            </a:pathLst>
          </a:custGeom>
          <a:solidFill>
            <a:srgbClr val="FFE045"/>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567" name="Freeform 901"/>
          <p:cNvSpPr>
            <a:spLocks noEditPoints="1" noChangeArrowheads="1"/>
          </p:cNvSpPr>
          <p:nvPr/>
        </p:nvSpPr>
        <p:spPr bwMode="auto">
          <a:xfrm>
            <a:off x="2380032" y="5831310"/>
            <a:ext cx="416152" cy="415954"/>
          </a:xfrm>
          <a:custGeom>
            <a:avLst/>
            <a:gdLst>
              <a:gd name="T0" fmla="*/ 2147483647 w 237"/>
              <a:gd name="T1" fmla="*/ 2147483647 h 237"/>
              <a:gd name="T2" fmla="*/ 0 w 237"/>
              <a:gd name="T3" fmla="*/ 2147483647 h 237"/>
              <a:gd name="T4" fmla="*/ 2147483647 w 237"/>
              <a:gd name="T5" fmla="*/ 2147483647 h 237"/>
              <a:gd name="T6" fmla="*/ 2147483647 w 237"/>
              <a:gd name="T7" fmla="*/ 2147483647 h 237"/>
              <a:gd name="T8" fmla="*/ 2147483647 w 237"/>
              <a:gd name="T9" fmla="*/ 2147483647 h 237"/>
              <a:gd name="T10" fmla="*/ 2147483647 w 237"/>
              <a:gd name="T11" fmla="*/ 2147483647 h 237"/>
              <a:gd name="T12" fmla="*/ 2147483647 w 237"/>
              <a:gd name="T13" fmla="*/ 2147483647 h 237"/>
              <a:gd name="T14" fmla="*/ 2147483647 w 237"/>
              <a:gd name="T15" fmla="*/ 2147483647 h 237"/>
              <a:gd name="T16" fmla="*/ 2147483647 w 237"/>
              <a:gd name="T17" fmla="*/ 2147483647 h 237"/>
              <a:gd name="T18" fmla="*/ 2147483647 w 237"/>
              <a:gd name="T19" fmla="*/ 2147483647 h 237"/>
              <a:gd name="T20" fmla="*/ 2147483647 w 237"/>
              <a:gd name="T21" fmla="*/ 2147483647 h 237"/>
              <a:gd name="T22" fmla="*/ 2147483647 w 237"/>
              <a:gd name="T23" fmla="*/ 2147483647 h 237"/>
              <a:gd name="T24" fmla="*/ 2147483647 w 237"/>
              <a:gd name="T25" fmla="*/ 2147483647 h 237"/>
              <a:gd name="T26" fmla="*/ 2147483647 w 237"/>
              <a:gd name="T27" fmla="*/ 2147483647 h 237"/>
              <a:gd name="T28" fmla="*/ 2147483647 w 237"/>
              <a:gd name="T29" fmla="*/ 2147483647 h 237"/>
              <a:gd name="T30" fmla="*/ 2147483647 w 237"/>
              <a:gd name="T31" fmla="*/ 2147483647 h 237"/>
              <a:gd name="T32" fmla="*/ 2147483647 w 237"/>
              <a:gd name="T33" fmla="*/ 2147483647 h 237"/>
              <a:gd name="T34" fmla="*/ 2147483647 w 237"/>
              <a:gd name="T35" fmla="*/ 2147483647 h 237"/>
              <a:gd name="T36" fmla="*/ 2147483647 w 237"/>
              <a:gd name="T37" fmla="*/ 2147483647 h 237"/>
              <a:gd name="T38" fmla="*/ 2147483647 w 237"/>
              <a:gd name="T39" fmla="*/ 2147483647 h 237"/>
              <a:gd name="T40" fmla="*/ 2147483647 w 237"/>
              <a:gd name="T41" fmla="*/ 2147483647 h 237"/>
              <a:gd name="T42" fmla="*/ 2147483647 w 237"/>
              <a:gd name="T43" fmla="*/ 2147483647 h 237"/>
              <a:gd name="T44" fmla="*/ 2147483647 w 237"/>
              <a:gd name="T45" fmla="*/ 0 h 237"/>
              <a:gd name="T46" fmla="*/ 2147483647 w 237"/>
              <a:gd name="T47" fmla="*/ 2147483647 h 237"/>
              <a:gd name="T48" fmla="*/ 2147483647 w 237"/>
              <a:gd name="T49" fmla="*/ 2147483647 h 237"/>
              <a:gd name="T50" fmla="*/ 2147483647 w 237"/>
              <a:gd name="T51" fmla="*/ 2147483647 h 237"/>
              <a:gd name="T52" fmla="*/ 2147483647 w 237"/>
              <a:gd name="T53" fmla="*/ 2147483647 h 237"/>
              <a:gd name="T54" fmla="*/ 2147483647 w 237"/>
              <a:gd name="T55" fmla="*/ 2147483647 h 237"/>
              <a:gd name="T56" fmla="*/ 2147483647 w 237"/>
              <a:gd name="T57" fmla="*/ 2147483647 h 237"/>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237"/>
              <a:gd name="T88" fmla="*/ 0 h 237"/>
              <a:gd name="T89" fmla="*/ 237 w 237"/>
              <a:gd name="T90" fmla="*/ 237 h 237"/>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237" h="237">
                <a:moveTo>
                  <a:pt x="3" y="114"/>
                </a:moveTo>
                <a:cubicBezTo>
                  <a:pt x="1" y="122"/>
                  <a:pt x="0" y="130"/>
                  <a:pt x="0" y="138"/>
                </a:cubicBezTo>
                <a:cubicBezTo>
                  <a:pt x="0" y="147"/>
                  <a:pt x="1" y="155"/>
                  <a:pt x="3" y="163"/>
                </a:cubicBezTo>
                <a:cubicBezTo>
                  <a:pt x="9" y="163"/>
                  <a:pt x="9" y="163"/>
                  <a:pt x="9" y="163"/>
                </a:cubicBezTo>
                <a:cubicBezTo>
                  <a:pt x="8" y="155"/>
                  <a:pt x="7" y="147"/>
                  <a:pt x="7" y="138"/>
                </a:cubicBezTo>
                <a:cubicBezTo>
                  <a:pt x="7" y="130"/>
                  <a:pt x="8" y="122"/>
                  <a:pt x="9" y="114"/>
                </a:cubicBezTo>
                <a:lnTo>
                  <a:pt x="3" y="114"/>
                </a:lnTo>
                <a:close/>
                <a:moveTo>
                  <a:pt x="25" y="217"/>
                </a:moveTo>
                <a:cubicBezTo>
                  <a:pt x="30" y="224"/>
                  <a:pt x="36" y="231"/>
                  <a:pt x="42" y="237"/>
                </a:cubicBezTo>
                <a:cubicBezTo>
                  <a:pt x="47" y="232"/>
                  <a:pt x="47" y="232"/>
                  <a:pt x="47" y="232"/>
                </a:cubicBezTo>
                <a:cubicBezTo>
                  <a:pt x="40" y="226"/>
                  <a:pt x="35" y="219"/>
                  <a:pt x="30" y="212"/>
                </a:cubicBezTo>
                <a:lnTo>
                  <a:pt x="25" y="217"/>
                </a:lnTo>
                <a:close/>
                <a:moveTo>
                  <a:pt x="217" y="25"/>
                </a:moveTo>
                <a:cubicBezTo>
                  <a:pt x="213" y="30"/>
                  <a:pt x="213" y="30"/>
                  <a:pt x="213" y="30"/>
                </a:cubicBezTo>
                <a:cubicBezTo>
                  <a:pt x="220" y="35"/>
                  <a:pt x="226" y="40"/>
                  <a:pt x="232" y="46"/>
                </a:cubicBezTo>
                <a:cubicBezTo>
                  <a:pt x="237" y="42"/>
                  <a:pt x="237" y="42"/>
                  <a:pt x="237" y="42"/>
                </a:cubicBezTo>
                <a:cubicBezTo>
                  <a:pt x="231" y="35"/>
                  <a:pt x="225" y="30"/>
                  <a:pt x="217" y="25"/>
                </a:cubicBezTo>
                <a:close/>
                <a:moveTo>
                  <a:pt x="114" y="2"/>
                </a:moveTo>
                <a:cubicBezTo>
                  <a:pt x="114" y="9"/>
                  <a:pt x="114" y="9"/>
                  <a:pt x="114" y="9"/>
                </a:cubicBezTo>
                <a:cubicBezTo>
                  <a:pt x="122" y="8"/>
                  <a:pt x="130" y="7"/>
                  <a:pt x="139" y="7"/>
                </a:cubicBezTo>
                <a:cubicBezTo>
                  <a:pt x="147" y="7"/>
                  <a:pt x="155" y="8"/>
                  <a:pt x="163" y="9"/>
                </a:cubicBezTo>
                <a:cubicBezTo>
                  <a:pt x="163" y="2"/>
                  <a:pt x="163" y="2"/>
                  <a:pt x="163" y="2"/>
                </a:cubicBezTo>
                <a:cubicBezTo>
                  <a:pt x="155" y="1"/>
                  <a:pt x="147" y="0"/>
                  <a:pt x="139" y="0"/>
                </a:cubicBezTo>
                <a:cubicBezTo>
                  <a:pt x="130" y="0"/>
                  <a:pt x="122" y="1"/>
                  <a:pt x="114" y="2"/>
                </a:cubicBezTo>
                <a:close/>
                <a:moveTo>
                  <a:pt x="25" y="59"/>
                </a:moveTo>
                <a:cubicBezTo>
                  <a:pt x="30" y="64"/>
                  <a:pt x="30" y="64"/>
                  <a:pt x="30" y="64"/>
                </a:cubicBezTo>
                <a:cubicBezTo>
                  <a:pt x="39" y="51"/>
                  <a:pt x="51" y="39"/>
                  <a:pt x="64" y="30"/>
                </a:cubicBezTo>
                <a:cubicBezTo>
                  <a:pt x="60" y="25"/>
                  <a:pt x="60" y="25"/>
                  <a:pt x="60" y="25"/>
                </a:cubicBezTo>
                <a:cubicBezTo>
                  <a:pt x="46" y="34"/>
                  <a:pt x="35" y="46"/>
                  <a:pt x="25" y="59"/>
                </a:cubicBezTo>
                <a:close/>
              </a:path>
            </a:pathLst>
          </a:custGeom>
          <a:solidFill>
            <a:srgbClr val="FFB126"/>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557" name="Freeform 173"/>
          <p:cNvSpPr>
            <a:spLocks noChangeArrowheads="1"/>
          </p:cNvSpPr>
          <p:nvPr/>
        </p:nvSpPr>
        <p:spPr bwMode="auto">
          <a:xfrm>
            <a:off x="2484438" y="2728913"/>
            <a:ext cx="277812" cy="522287"/>
          </a:xfrm>
          <a:custGeom>
            <a:avLst/>
            <a:gdLst>
              <a:gd name="T0" fmla="*/ 2147483647 w 161"/>
              <a:gd name="T1" fmla="*/ 2147483647 h 302"/>
              <a:gd name="T2" fmla="*/ 2147483647 w 161"/>
              <a:gd name="T3" fmla="*/ 2147483647 h 302"/>
              <a:gd name="T4" fmla="*/ 2147483647 w 161"/>
              <a:gd name="T5" fmla="*/ 2147483647 h 302"/>
              <a:gd name="T6" fmla="*/ 0 w 161"/>
              <a:gd name="T7" fmla="*/ 2147483647 h 302"/>
              <a:gd name="T8" fmla="*/ 0 w 161"/>
              <a:gd name="T9" fmla="*/ 2147483647 h 302"/>
              <a:gd name="T10" fmla="*/ 2147483647 w 161"/>
              <a:gd name="T11" fmla="*/ 0 h 302"/>
              <a:gd name="T12" fmla="*/ 2147483647 w 161"/>
              <a:gd name="T13" fmla="*/ 0 h 302"/>
              <a:gd name="T14" fmla="*/ 2147483647 w 161"/>
              <a:gd name="T15" fmla="*/ 2147483647 h 302"/>
              <a:gd name="T16" fmla="*/ 2147483647 w 161"/>
              <a:gd name="T17" fmla="*/ 2147483647 h 30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61"/>
              <a:gd name="T28" fmla="*/ 0 h 302"/>
              <a:gd name="T29" fmla="*/ 161 w 161"/>
              <a:gd name="T30" fmla="*/ 302 h 302"/>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61" h="302">
                <a:moveTo>
                  <a:pt x="161" y="294"/>
                </a:moveTo>
                <a:cubicBezTo>
                  <a:pt x="161" y="298"/>
                  <a:pt x="158" y="302"/>
                  <a:pt x="154" y="302"/>
                </a:cubicBezTo>
                <a:cubicBezTo>
                  <a:pt x="7" y="302"/>
                  <a:pt x="7" y="302"/>
                  <a:pt x="7" y="302"/>
                </a:cubicBezTo>
                <a:cubicBezTo>
                  <a:pt x="3" y="302"/>
                  <a:pt x="0" y="298"/>
                  <a:pt x="0" y="294"/>
                </a:cubicBezTo>
                <a:cubicBezTo>
                  <a:pt x="0" y="7"/>
                  <a:pt x="0" y="7"/>
                  <a:pt x="0" y="7"/>
                </a:cubicBezTo>
                <a:cubicBezTo>
                  <a:pt x="0" y="3"/>
                  <a:pt x="3" y="0"/>
                  <a:pt x="7" y="0"/>
                </a:cubicBezTo>
                <a:cubicBezTo>
                  <a:pt x="154" y="0"/>
                  <a:pt x="154" y="0"/>
                  <a:pt x="154" y="0"/>
                </a:cubicBezTo>
                <a:cubicBezTo>
                  <a:pt x="158" y="0"/>
                  <a:pt x="161" y="3"/>
                  <a:pt x="161" y="7"/>
                </a:cubicBezTo>
                <a:lnTo>
                  <a:pt x="161" y="294"/>
                </a:lnTo>
                <a:close/>
              </a:path>
            </a:pathLst>
          </a:custGeom>
          <a:solidFill>
            <a:srgbClr val="F2F4F9"/>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558" name="Freeform 174"/>
          <p:cNvSpPr>
            <a:spLocks noChangeArrowheads="1"/>
          </p:cNvSpPr>
          <p:nvPr/>
        </p:nvSpPr>
        <p:spPr bwMode="auto">
          <a:xfrm>
            <a:off x="2484438" y="2728913"/>
            <a:ext cx="239796" cy="522287"/>
          </a:xfrm>
          <a:custGeom>
            <a:avLst/>
            <a:gdLst>
              <a:gd name="T0" fmla="*/ 2147483647 w 139"/>
              <a:gd name="T1" fmla="*/ 0 h 302"/>
              <a:gd name="T2" fmla="*/ 0 w 139"/>
              <a:gd name="T3" fmla="*/ 2147483647 h 302"/>
              <a:gd name="T4" fmla="*/ 0 w 139"/>
              <a:gd name="T5" fmla="*/ 2147483647 h 302"/>
              <a:gd name="T6" fmla="*/ 2147483647 w 139"/>
              <a:gd name="T7" fmla="*/ 2147483647 h 302"/>
              <a:gd name="T8" fmla="*/ 2147483647 w 139"/>
              <a:gd name="T9" fmla="*/ 2147483647 h 302"/>
              <a:gd name="T10" fmla="*/ 2147483647 w 139"/>
              <a:gd name="T11" fmla="*/ 0 h 302"/>
              <a:gd name="T12" fmla="*/ 2147483647 w 139"/>
              <a:gd name="T13" fmla="*/ 0 h 302"/>
              <a:gd name="T14" fmla="*/ 0 60000 65536"/>
              <a:gd name="T15" fmla="*/ 0 60000 65536"/>
              <a:gd name="T16" fmla="*/ 0 60000 65536"/>
              <a:gd name="T17" fmla="*/ 0 60000 65536"/>
              <a:gd name="T18" fmla="*/ 0 60000 65536"/>
              <a:gd name="T19" fmla="*/ 0 60000 65536"/>
              <a:gd name="T20" fmla="*/ 0 60000 65536"/>
              <a:gd name="T21" fmla="*/ 0 w 139"/>
              <a:gd name="T22" fmla="*/ 0 h 302"/>
              <a:gd name="T23" fmla="*/ 139 w 139"/>
              <a:gd name="T24" fmla="*/ 302 h 30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39" h="302">
                <a:moveTo>
                  <a:pt x="7" y="0"/>
                </a:moveTo>
                <a:cubicBezTo>
                  <a:pt x="3" y="0"/>
                  <a:pt x="0" y="3"/>
                  <a:pt x="0" y="7"/>
                </a:cubicBezTo>
                <a:cubicBezTo>
                  <a:pt x="0" y="294"/>
                  <a:pt x="0" y="294"/>
                  <a:pt x="0" y="294"/>
                </a:cubicBezTo>
                <a:cubicBezTo>
                  <a:pt x="0" y="298"/>
                  <a:pt x="3" y="302"/>
                  <a:pt x="7" y="302"/>
                </a:cubicBezTo>
                <a:cubicBezTo>
                  <a:pt x="21" y="302"/>
                  <a:pt x="21" y="302"/>
                  <a:pt x="21" y="302"/>
                </a:cubicBezTo>
                <a:cubicBezTo>
                  <a:pt x="139" y="0"/>
                  <a:pt x="139" y="0"/>
                  <a:pt x="139" y="0"/>
                </a:cubicBezTo>
                <a:lnTo>
                  <a:pt x="7" y="0"/>
                </a:lnTo>
                <a:close/>
              </a:path>
            </a:pathLst>
          </a:custGeom>
          <a:solidFill>
            <a:srgbClr val="FFFFFF"/>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559" name="Freeform 175"/>
          <p:cNvSpPr>
            <a:spLocks noChangeArrowheads="1"/>
          </p:cNvSpPr>
          <p:nvPr/>
        </p:nvSpPr>
        <p:spPr bwMode="auto">
          <a:xfrm>
            <a:off x="2579479" y="2755247"/>
            <a:ext cx="87730" cy="13899"/>
          </a:xfrm>
          <a:custGeom>
            <a:avLst/>
            <a:gdLst>
              <a:gd name="T0" fmla="*/ 2147483647 w 51"/>
              <a:gd name="T1" fmla="*/ 2147483647 h 8"/>
              <a:gd name="T2" fmla="*/ 2147483647 w 51"/>
              <a:gd name="T3" fmla="*/ 2147483647 h 8"/>
              <a:gd name="T4" fmla="*/ 2147483647 w 51"/>
              <a:gd name="T5" fmla="*/ 2147483647 h 8"/>
              <a:gd name="T6" fmla="*/ 0 w 51"/>
              <a:gd name="T7" fmla="*/ 2147483647 h 8"/>
              <a:gd name="T8" fmla="*/ 0 w 51"/>
              <a:gd name="T9" fmla="*/ 2147483647 h 8"/>
              <a:gd name="T10" fmla="*/ 2147483647 w 51"/>
              <a:gd name="T11" fmla="*/ 0 h 8"/>
              <a:gd name="T12" fmla="*/ 2147483647 w 51"/>
              <a:gd name="T13" fmla="*/ 0 h 8"/>
              <a:gd name="T14" fmla="*/ 2147483647 w 51"/>
              <a:gd name="T15" fmla="*/ 2147483647 h 8"/>
              <a:gd name="T16" fmla="*/ 2147483647 w 51"/>
              <a:gd name="T17" fmla="*/ 2147483647 h 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51"/>
              <a:gd name="T28" fmla="*/ 0 h 8"/>
              <a:gd name="T29" fmla="*/ 51 w 51"/>
              <a:gd name="T30" fmla="*/ 8 h 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51" h="8">
                <a:moveTo>
                  <a:pt x="51" y="6"/>
                </a:moveTo>
                <a:cubicBezTo>
                  <a:pt x="51" y="7"/>
                  <a:pt x="50" y="8"/>
                  <a:pt x="49" y="8"/>
                </a:cubicBezTo>
                <a:cubicBezTo>
                  <a:pt x="2" y="8"/>
                  <a:pt x="2" y="8"/>
                  <a:pt x="2" y="8"/>
                </a:cubicBezTo>
                <a:cubicBezTo>
                  <a:pt x="1" y="8"/>
                  <a:pt x="0" y="7"/>
                  <a:pt x="0" y="6"/>
                </a:cubicBezTo>
                <a:cubicBezTo>
                  <a:pt x="0" y="2"/>
                  <a:pt x="0" y="2"/>
                  <a:pt x="0" y="2"/>
                </a:cubicBezTo>
                <a:cubicBezTo>
                  <a:pt x="0" y="1"/>
                  <a:pt x="1" y="0"/>
                  <a:pt x="2" y="0"/>
                </a:cubicBezTo>
                <a:cubicBezTo>
                  <a:pt x="49" y="0"/>
                  <a:pt x="49" y="0"/>
                  <a:pt x="49" y="0"/>
                </a:cubicBezTo>
                <a:cubicBezTo>
                  <a:pt x="50" y="0"/>
                  <a:pt x="51" y="1"/>
                  <a:pt x="51" y="2"/>
                </a:cubicBezTo>
                <a:lnTo>
                  <a:pt x="51" y="6"/>
                </a:lnTo>
                <a:close/>
              </a:path>
            </a:pathLst>
          </a:custGeom>
          <a:solidFill>
            <a:srgbClr val="122C3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560" name="Oval 176"/>
          <p:cNvSpPr>
            <a:spLocks noChangeArrowheads="1"/>
          </p:cNvSpPr>
          <p:nvPr/>
        </p:nvSpPr>
        <p:spPr bwMode="auto">
          <a:xfrm>
            <a:off x="2598487" y="3178782"/>
            <a:ext cx="49714" cy="48279"/>
          </a:xfrm>
          <a:prstGeom prst="ellipse">
            <a:avLst/>
          </a:prstGeom>
          <a:solidFill>
            <a:srgbClr val="122C3D"/>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zh-CN">
              <a:solidFill>
                <a:srgbClr val="000000"/>
              </a:solidFill>
              <a:sym typeface="宋体" pitchFamily="2" charset="-122"/>
            </a:endParaRPr>
          </a:p>
        </p:txBody>
      </p:sp>
      <p:sp>
        <p:nvSpPr>
          <p:cNvPr id="31561" name="Rectangle 177"/>
          <p:cNvSpPr>
            <a:spLocks noChangeArrowheads="1"/>
          </p:cNvSpPr>
          <p:nvPr/>
        </p:nvSpPr>
        <p:spPr bwMode="auto">
          <a:xfrm>
            <a:off x="2504908" y="2791090"/>
            <a:ext cx="236871" cy="361358"/>
          </a:xfrm>
          <a:prstGeom prst="rect">
            <a:avLst/>
          </a:prstGeom>
          <a:solidFill>
            <a:srgbClr val="83BA36"/>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zh-CN">
              <a:solidFill>
                <a:srgbClr val="000000"/>
              </a:solidFill>
              <a:sym typeface="宋体" pitchFamily="2" charset="-122"/>
            </a:endParaRPr>
          </a:p>
        </p:txBody>
      </p:sp>
      <p:sp>
        <p:nvSpPr>
          <p:cNvPr id="31562" name="Freeform 178"/>
          <p:cNvSpPr>
            <a:spLocks noChangeArrowheads="1"/>
          </p:cNvSpPr>
          <p:nvPr/>
        </p:nvSpPr>
        <p:spPr bwMode="auto">
          <a:xfrm>
            <a:off x="2504908" y="2791090"/>
            <a:ext cx="195200" cy="361358"/>
          </a:xfrm>
          <a:custGeom>
            <a:avLst/>
            <a:gdLst>
              <a:gd name="T0" fmla="*/ 2147483647 w 267"/>
              <a:gd name="T1" fmla="*/ 0 h 494"/>
              <a:gd name="T2" fmla="*/ 0 w 267"/>
              <a:gd name="T3" fmla="*/ 0 h 494"/>
              <a:gd name="T4" fmla="*/ 0 w 267"/>
              <a:gd name="T5" fmla="*/ 2147483647 h 494"/>
              <a:gd name="T6" fmla="*/ 2147483647 w 267"/>
              <a:gd name="T7" fmla="*/ 2147483647 h 494"/>
              <a:gd name="T8" fmla="*/ 2147483647 w 267"/>
              <a:gd name="T9" fmla="*/ 0 h 494"/>
              <a:gd name="T10" fmla="*/ 0 60000 65536"/>
              <a:gd name="T11" fmla="*/ 0 60000 65536"/>
              <a:gd name="T12" fmla="*/ 0 60000 65536"/>
              <a:gd name="T13" fmla="*/ 0 60000 65536"/>
              <a:gd name="T14" fmla="*/ 0 60000 65536"/>
              <a:gd name="T15" fmla="*/ 0 w 267"/>
              <a:gd name="T16" fmla="*/ 0 h 494"/>
              <a:gd name="T17" fmla="*/ 267 w 267"/>
              <a:gd name="T18" fmla="*/ 494 h 494"/>
            </a:gdLst>
            <a:ahLst/>
            <a:cxnLst>
              <a:cxn ang="T10">
                <a:pos x="T0" y="T1"/>
              </a:cxn>
              <a:cxn ang="T11">
                <a:pos x="T2" y="T3"/>
              </a:cxn>
              <a:cxn ang="T12">
                <a:pos x="T4" y="T5"/>
              </a:cxn>
              <a:cxn ang="T13">
                <a:pos x="T6" y="T7"/>
              </a:cxn>
              <a:cxn ang="T14">
                <a:pos x="T8" y="T9"/>
              </a:cxn>
            </a:cxnLst>
            <a:rect l="T15" t="T16" r="T17" b="T18"/>
            <a:pathLst>
              <a:path w="267" h="494">
                <a:moveTo>
                  <a:pt x="267" y="0"/>
                </a:moveTo>
                <a:lnTo>
                  <a:pt x="0" y="0"/>
                </a:lnTo>
                <a:lnTo>
                  <a:pt x="0" y="494"/>
                </a:lnTo>
                <a:lnTo>
                  <a:pt x="76" y="494"/>
                </a:lnTo>
                <a:lnTo>
                  <a:pt x="267" y="0"/>
                </a:lnTo>
                <a:close/>
              </a:path>
            </a:pathLst>
          </a:custGeom>
          <a:solidFill>
            <a:srgbClr val="98D24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549" name="Oval 53"/>
          <p:cNvSpPr>
            <a:spLocks noChangeArrowheads="1"/>
          </p:cNvSpPr>
          <p:nvPr/>
        </p:nvSpPr>
        <p:spPr bwMode="auto">
          <a:xfrm>
            <a:off x="2392336" y="3785466"/>
            <a:ext cx="460428" cy="461076"/>
          </a:xfrm>
          <a:prstGeom prst="ellipse">
            <a:avLst/>
          </a:prstGeom>
          <a:solidFill>
            <a:srgbClr val="F2F4F9"/>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zh-CN">
              <a:solidFill>
                <a:srgbClr val="000000"/>
              </a:solidFill>
              <a:sym typeface="宋体" pitchFamily="2" charset="-122"/>
            </a:endParaRPr>
          </a:p>
        </p:txBody>
      </p:sp>
      <p:sp>
        <p:nvSpPr>
          <p:cNvPr id="31550" name="Freeform 54"/>
          <p:cNvSpPr>
            <a:spLocks noEditPoints="1" noChangeArrowheads="1"/>
          </p:cNvSpPr>
          <p:nvPr/>
        </p:nvSpPr>
        <p:spPr bwMode="auto">
          <a:xfrm>
            <a:off x="2359025" y="3752850"/>
            <a:ext cx="527050" cy="527050"/>
          </a:xfrm>
          <a:custGeom>
            <a:avLst/>
            <a:gdLst>
              <a:gd name="T0" fmla="*/ 2147483647 w 301"/>
              <a:gd name="T1" fmla="*/ 0 h 301"/>
              <a:gd name="T2" fmla="*/ 0 w 301"/>
              <a:gd name="T3" fmla="*/ 2147483647 h 301"/>
              <a:gd name="T4" fmla="*/ 2147483647 w 301"/>
              <a:gd name="T5" fmla="*/ 2147483647 h 301"/>
              <a:gd name="T6" fmla="*/ 2147483647 w 301"/>
              <a:gd name="T7" fmla="*/ 2147483647 h 301"/>
              <a:gd name="T8" fmla="*/ 2147483647 w 301"/>
              <a:gd name="T9" fmla="*/ 0 h 301"/>
              <a:gd name="T10" fmla="*/ 2147483647 w 301"/>
              <a:gd name="T11" fmla="*/ 2147483647 h 301"/>
              <a:gd name="T12" fmla="*/ 2147483647 w 301"/>
              <a:gd name="T13" fmla="*/ 2147483647 h 301"/>
              <a:gd name="T14" fmla="*/ 2147483647 w 301"/>
              <a:gd name="T15" fmla="*/ 2147483647 h 301"/>
              <a:gd name="T16" fmla="*/ 2147483647 w 301"/>
              <a:gd name="T17" fmla="*/ 2147483647 h 301"/>
              <a:gd name="T18" fmla="*/ 2147483647 w 301"/>
              <a:gd name="T19" fmla="*/ 2147483647 h 30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301"/>
              <a:gd name="T31" fmla="*/ 0 h 301"/>
              <a:gd name="T32" fmla="*/ 301 w 301"/>
              <a:gd name="T33" fmla="*/ 301 h 301"/>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01" h="301">
                <a:moveTo>
                  <a:pt x="151" y="0"/>
                </a:moveTo>
                <a:cubicBezTo>
                  <a:pt x="67" y="0"/>
                  <a:pt x="0" y="67"/>
                  <a:pt x="0" y="151"/>
                </a:cubicBezTo>
                <a:cubicBezTo>
                  <a:pt x="0" y="234"/>
                  <a:pt x="67" y="301"/>
                  <a:pt x="151" y="301"/>
                </a:cubicBezTo>
                <a:cubicBezTo>
                  <a:pt x="234" y="301"/>
                  <a:pt x="301" y="234"/>
                  <a:pt x="301" y="151"/>
                </a:cubicBezTo>
                <a:cubicBezTo>
                  <a:pt x="301" y="67"/>
                  <a:pt x="234" y="0"/>
                  <a:pt x="151" y="0"/>
                </a:cubicBezTo>
                <a:close/>
                <a:moveTo>
                  <a:pt x="151" y="282"/>
                </a:moveTo>
                <a:cubicBezTo>
                  <a:pt x="78" y="282"/>
                  <a:pt x="19" y="223"/>
                  <a:pt x="19" y="151"/>
                </a:cubicBezTo>
                <a:cubicBezTo>
                  <a:pt x="19" y="78"/>
                  <a:pt x="78" y="19"/>
                  <a:pt x="151" y="19"/>
                </a:cubicBezTo>
                <a:cubicBezTo>
                  <a:pt x="223" y="19"/>
                  <a:pt x="282" y="78"/>
                  <a:pt x="282" y="151"/>
                </a:cubicBezTo>
                <a:cubicBezTo>
                  <a:pt x="282" y="223"/>
                  <a:pt x="223" y="282"/>
                  <a:pt x="151" y="282"/>
                </a:cubicBezTo>
                <a:close/>
              </a:path>
            </a:pathLst>
          </a:custGeom>
          <a:solidFill>
            <a:srgbClr val="FFFFFF"/>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551" name="Freeform 55"/>
          <p:cNvSpPr>
            <a:spLocks noEditPoints="1" noChangeArrowheads="1"/>
          </p:cNvSpPr>
          <p:nvPr/>
        </p:nvSpPr>
        <p:spPr bwMode="auto">
          <a:xfrm>
            <a:off x="2392336" y="3785466"/>
            <a:ext cx="460428" cy="461076"/>
          </a:xfrm>
          <a:custGeom>
            <a:avLst/>
            <a:gdLst>
              <a:gd name="T0" fmla="*/ 2147483647 w 263"/>
              <a:gd name="T1" fmla="*/ 0 h 263"/>
              <a:gd name="T2" fmla="*/ 0 w 263"/>
              <a:gd name="T3" fmla="*/ 2147483647 h 263"/>
              <a:gd name="T4" fmla="*/ 2147483647 w 263"/>
              <a:gd name="T5" fmla="*/ 2147483647 h 263"/>
              <a:gd name="T6" fmla="*/ 2147483647 w 263"/>
              <a:gd name="T7" fmla="*/ 2147483647 h 263"/>
              <a:gd name="T8" fmla="*/ 2147483647 w 263"/>
              <a:gd name="T9" fmla="*/ 0 h 263"/>
              <a:gd name="T10" fmla="*/ 2147483647 w 263"/>
              <a:gd name="T11" fmla="*/ 2147483647 h 263"/>
              <a:gd name="T12" fmla="*/ 2147483647 w 263"/>
              <a:gd name="T13" fmla="*/ 2147483647 h 263"/>
              <a:gd name="T14" fmla="*/ 2147483647 w 263"/>
              <a:gd name="T15" fmla="*/ 2147483647 h 263"/>
              <a:gd name="T16" fmla="*/ 2147483647 w 263"/>
              <a:gd name="T17" fmla="*/ 2147483647 h 263"/>
              <a:gd name="T18" fmla="*/ 2147483647 w 263"/>
              <a:gd name="T19" fmla="*/ 2147483647 h 26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63"/>
              <a:gd name="T31" fmla="*/ 0 h 263"/>
              <a:gd name="T32" fmla="*/ 263 w 263"/>
              <a:gd name="T33" fmla="*/ 263 h 263"/>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63" h="263">
                <a:moveTo>
                  <a:pt x="132" y="0"/>
                </a:moveTo>
                <a:cubicBezTo>
                  <a:pt x="59" y="0"/>
                  <a:pt x="0" y="59"/>
                  <a:pt x="0" y="132"/>
                </a:cubicBezTo>
                <a:cubicBezTo>
                  <a:pt x="0" y="204"/>
                  <a:pt x="59" y="263"/>
                  <a:pt x="132" y="263"/>
                </a:cubicBezTo>
                <a:cubicBezTo>
                  <a:pt x="204" y="263"/>
                  <a:pt x="263" y="204"/>
                  <a:pt x="263" y="132"/>
                </a:cubicBezTo>
                <a:cubicBezTo>
                  <a:pt x="263" y="59"/>
                  <a:pt x="204" y="0"/>
                  <a:pt x="132" y="0"/>
                </a:cubicBezTo>
                <a:close/>
                <a:moveTo>
                  <a:pt x="132" y="261"/>
                </a:moveTo>
                <a:cubicBezTo>
                  <a:pt x="62" y="261"/>
                  <a:pt x="6" y="205"/>
                  <a:pt x="6" y="136"/>
                </a:cubicBezTo>
                <a:cubicBezTo>
                  <a:pt x="6" y="67"/>
                  <a:pt x="62" y="11"/>
                  <a:pt x="132" y="11"/>
                </a:cubicBezTo>
                <a:cubicBezTo>
                  <a:pt x="201" y="11"/>
                  <a:pt x="257" y="67"/>
                  <a:pt x="257" y="136"/>
                </a:cubicBezTo>
                <a:cubicBezTo>
                  <a:pt x="257" y="205"/>
                  <a:pt x="201" y="261"/>
                  <a:pt x="132" y="261"/>
                </a:cubicBezTo>
                <a:close/>
              </a:path>
            </a:pathLst>
          </a:custGeom>
          <a:solidFill>
            <a:srgbClr val="DFE2E8"/>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552" name="Oval 56"/>
          <p:cNvSpPr>
            <a:spLocks noChangeArrowheads="1"/>
          </p:cNvSpPr>
          <p:nvPr/>
        </p:nvSpPr>
        <p:spPr bwMode="auto">
          <a:xfrm>
            <a:off x="2583317" y="3976717"/>
            <a:ext cx="78465" cy="78576"/>
          </a:xfrm>
          <a:prstGeom prst="ellipse">
            <a:avLst/>
          </a:prstGeom>
          <a:solidFill>
            <a:srgbClr val="DFE2E8"/>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zh-CN">
              <a:solidFill>
                <a:srgbClr val="000000"/>
              </a:solidFill>
              <a:sym typeface="宋体" pitchFamily="2" charset="-122"/>
            </a:endParaRPr>
          </a:p>
        </p:txBody>
      </p:sp>
      <p:sp>
        <p:nvSpPr>
          <p:cNvPr id="31553" name="Freeform 57"/>
          <p:cNvSpPr>
            <a:spLocks noChangeArrowheads="1"/>
          </p:cNvSpPr>
          <p:nvPr/>
        </p:nvSpPr>
        <p:spPr bwMode="auto">
          <a:xfrm>
            <a:off x="2614407" y="3848474"/>
            <a:ext cx="42194" cy="170494"/>
          </a:xfrm>
          <a:custGeom>
            <a:avLst/>
            <a:gdLst>
              <a:gd name="T0" fmla="*/ 2147483647 w 24"/>
              <a:gd name="T1" fmla="*/ 2147483647 h 97"/>
              <a:gd name="T2" fmla="*/ 2147483647 w 24"/>
              <a:gd name="T3" fmla="*/ 2147483647 h 97"/>
              <a:gd name="T4" fmla="*/ 2147483647 w 24"/>
              <a:gd name="T5" fmla="*/ 2147483647 h 97"/>
              <a:gd name="T6" fmla="*/ 2147483647 w 24"/>
              <a:gd name="T7" fmla="*/ 2147483647 h 97"/>
              <a:gd name="T8" fmla="*/ 2147483647 w 24"/>
              <a:gd name="T9" fmla="*/ 2147483647 h 97"/>
              <a:gd name="T10" fmla="*/ 2147483647 w 24"/>
              <a:gd name="T11" fmla="*/ 0 h 97"/>
              <a:gd name="T12" fmla="*/ 2147483647 w 24"/>
              <a:gd name="T13" fmla="*/ 0 h 97"/>
              <a:gd name="T14" fmla="*/ 2147483647 w 24"/>
              <a:gd name="T15" fmla="*/ 2147483647 h 97"/>
              <a:gd name="T16" fmla="*/ 2147483647 w 24"/>
              <a:gd name="T17" fmla="*/ 2147483647 h 9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4"/>
              <a:gd name="T28" fmla="*/ 0 h 97"/>
              <a:gd name="T29" fmla="*/ 24 w 24"/>
              <a:gd name="T30" fmla="*/ 97 h 97"/>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4" h="97">
                <a:moveTo>
                  <a:pt x="1" y="91"/>
                </a:moveTo>
                <a:cubicBezTo>
                  <a:pt x="0" y="94"/>
                  <a:pt x="2" y="97"/>
                  <a:pt x="5" y="97"/>
                </a:cubicBezTo>
                <a:cubicBezTo>
                  <a:pt x="6" y="97"/>
                  <a:pt x="6" y="97"/>
                  <a:pt x="6" y="97"/>
                </a:cubicBezTo>
                <a:cubicBezTo>
                  <a:pt x="8" y="97"/>
                  <a:pt x="11" y="96"/>
                  <a:pt x="11" y="93"/>
                </a:cubicBezTo>
                <a:cubicBezTo>
                  <a:pt x="23" y="6"/>
                  <a:pt x="23" y="6"/>
                  <a:pt x="23" y="6"/>
                </a:cubicBezTo>
                <a:cubicBezTo>
                  <a:pt x="24" y="3"/>
                  <a:pt x="22" y="1"/>
                  <a:pt x="19" y="0"/>
                </a:cubicBezTo>
                <a:cubicBezTo>
                  <a:pt x="19" y="0"/>
                  <a:pt x="19" y="0"/>
                  <a:pt x="19" y="0"/>
                </a:cubicBezTo>
                <a:cubicBezTo>
                  <a:pt x="16" y="0"/>
                  <a:pt x="13" y="2"/>
                  <a:pt x="13" y="5"/>
                </a:cubicBezTo>
                <a:lnTo>
                  <a:pt x="1" y="91"/>
                </a:lnTo>
                <a:close/>
              </a:path>
            </a:pathLst>
          </a:custGeom>
          <a:solidFill>
            <a:srgbClr val="98D24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554" name="Freeform 58"/>
          <p:cNvSpPr>
            <a:spLocks noChangeArrowheads="1"/>
          </p:cNvSpPr>
          <p:nvPr/>
        </p:nvSpPr>
        <p:spPr bwMode="auto">
          <a:xfrm>
            <a:off x="2624770" y="4015263"/>
            <a:ext cx="107335" cy="138619"/>
          </a:xfrm>
          <a:custGeom>
            <a:avLst/>
            <a:gdLst>
              <a:gd name="T0" fmla="*/ 2147483647 w 61"/>
              <a:gd name="T1" fmla="*/ 2147483647 h 79"/>
              <a:gd name="T2" fmla="*/ 2147483647 w 61"/>
              <a:gd name="T3" fmla="*/ 2147483647 h 79"/>
              <a:gd name="T4" fmla="*/ 2147483647 w 61"/>
              <a:gd name="T5" fmla="*/ 2147483647 h 79"/>
              <a:gd name="T6" fmla="*/ 2147483647 w 61"/>
              <a:gd name="T7" fmla="*/ 2147483647 h 79"/>
              <a:gd name="T8" fmla="*/ 2147483647 w 61"/>
              <a:gd name="T9" fmla="*/ 2147483647 h 79"/>
              <a:gd name="T10" fmla="*/ 2147483647 w 61"/>
              <a:gd name="T11" fmla="*/ 2147483647 h 79"/>
              <a:gd name="T12" fmla="*/ 2147483647 w 61"/>
              <a:gd name="T13" fmla="*/ 2147483647 h 79"/>
              <a:gd name="T14" fmla="*/ 0 60000 65536"/>
              <a:gd name="T15" fmla="*/ 0 60000 65536"/>
              <a:gd name="T16" fmla="*/ 0 60000 65536"/>
              <a:gd name="T17" fmla="*/ 0 60000 65536"/>
              <a:gd name="T18" fmla="*/ 0 60000 65536"/>
              <a:gd name="T19" fmla="*/ 0 60000 65536"/>
              <a:gd name="T20" fmla="*/ 0 60000 65536"/>
              <a:gd name="T21" fmla="*/ 0 w 61"/>
              <a:gd name="T22" fmla="*/ 0 h 79"/>
              <a:gd name="T23" fmla="*/ 61 w 61"/>
              <a:gd name="T24" fmla="*/ 79 h 7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1" h="79">
                <a:moveTo>
                  <a:pt x="6" y="3"/>
                </a:moveTo>
                <a:cubicBezTo>
                  <a:pt x="4" y="1"/>
                  <a:pt x="2" y="0"/>
                  <a:pt x="1" y="1"/>
                </a:cubicBezTo>
                <a:cubicBezTo>
                  <a:pt x="0" y="1"/>
                  <a:pt x="0" y="4"/>
                  <a:pt x="2" y="6"/>
                </a:cubicBezTo>
                <a:cubicBezTo>
                  <a:pt x="55" y="76"/>
                  <a:pt x="55" y="76"/>
                  <a:pt x="55" y="76"/>
                </a:cubicBezTo>
                <a:cubicBezTo>
                  <a:pt x="56" y="78"/>
                  <a:pt x="59" y="79"/>
                  <a:pt x="60" y="79"/>
                </a:cubicBezTo>
                <a:cubicBezTo>
                  <a:pt x="61" y="78"/>
                  <a:pt x="60" y="75"/>
                  <a:pt x="58" y="73"/>
                </a:cubicBezTo>
                <a:lnTo>
                  <a:pt x="6" y="3"/>
                </a:lnTo>
                <a:close/>
              </a:path>
            </a:pathLst>
          </a:custGeom>
          <a:solidFill>
            <a:srgbClr val="EF5952"/>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555" name="Freeform 59"/>
          <p:cNvSpPr>
            <a:spLocks noChangeArrowheads="1"/>
          </p:cNvSpPr>
          <p:nvPr/>
        </p:nvSpPr>
        <p:spPr bwMode="auto">
          <a:xfrm>
            <a:off x="2516695" y="4006367"/>
            <a:ext cx="102894" cy="51149"/>
          </a:xfrm>
          <a:custGeom>
            <a:avLst/>
            <a:gdLst>
              <a:gd name="T0" fmla="*/ 2147483647 w 59"/>
              <a:gd name="T1" fmla="*/ 2147483647 h 29"/>
              <a:gd name="T2" fmla="*/ 2147483647 w 59"/>
              <a:gd name="T3" fmla="*/ 2147483647 h 29"/>
              <a:gd name="T4" fmla="*/ 2147483647 w 59"/>
              <a:gd name="T5" fmla="*/ 2147483647 h 29"/>
              <a:gd name="T6" fmla="*/ 2147483647 w 59"/>
              <a:gd name="T7" fmla="*/ 2147483647 h 29"/>
              <a:gd name="T8" fmla="*/ 2147483647 w 59"/>
              <a:gd name="T9" fmla="*/ 2147483647 h 29"/>
              <a:gd name="T10" fmla="*/ 2147483647 w 59"/>
              <a:gd name="T11" fmla="*/ 2147483647 h 29"/>
              <a:gd name="T12" fmla="*/ 2147483647 w 59"/>
              <a:gd name="T13" fmla="*/ 2147483647 h 29"/>
              <a:gd name="T14" fmla="*/ 2147483647 w 59"/>
              <a:gd name="T15" fmla="*/ 2147483647 h 29"/>
              <a:gd name="T16" fmla="*/ 2147483647 w 59"/>
              <a:gd name="T17" fmla="*/ 2147483647 h 29"/>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59"/>
              <a:gd name="T28" fmla="*/ 0 h 29"/>
              <a:gd name="T29" fmla="*/ 59 w 59"/>
              <a:gd name="T30" fmla="*/ 29 h 29"/>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59" h="29">
                <a:moveTo>
                  <a:pt x="55" y="12"/>
                </a:moveTo>
                <a:cubicBezTo>
                  <a:pt x="58" y="11"/>
                  <a:pt x="59" y="8"/>
                  <a:pt x="58" y="5"/>
                </a:cubicBezTo>
                <a:cubicBezTo>
                  <a:pt x="58" y="5"/>
                  <a:pt x="58" y="5"/>
                  <a:pt x="58" y="5"/>
                </a:cubicBezTo>
                <a:cubicBezTo>
                  <a:pt x="57" y="2"/>
                  <a:pt x="54" y="0"/>
                  <a:pt x="52" y="1"/>
                </a:cubicBezTo>
                <a:cubicBezTo>
                  <a:pt x="4" y="18"/>
                  <a:pt x="4" y="18"/>
                  <a:pt x="4" y="18"/>
                </a:cubicBezTo>
                <a:cubicBezTo>
                  <a:pt x="1" y="18"/>
                  <a:pt x="0" y="21"/>
                  <a:pt x="1" y="24"/>
                </a:cubicBezTo>
                <a:cubicBezTo>
                  <a:pt x="1" y="25"/>
                  <a:pt x="1" y="25"/>
                  <a:pt x="1" y="25"/>
                </a:cubicBezTo>
                <a:cubicBezTo>
                  <a:pt x="2" y="27"/>
                  <a:pt x="5" y="29"/>
                  <a:pt x="8" y="28"/>
                </a:cubicBezTo>
                <a:lnTo>
                  <a:pt x="55" y="12"/>
                </a:lnTo>
                <a:close/>
              </a:path>
            </a:pathLst>
          </a:custGeom>
          <a:solidFill>
            <a:srgbClr val="98D24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556" name="Oval 60"/>
          <p:cNvSpPr>
            <a:spLocks noChangeArrowheads="1"/>
          </p:cNvSpPr>
          <p:nvPr/>
        </p:nvSpPr>
        <p:spPr bwMode="auto">
          <a:xfrm>
            <a:off x="2591460" y="3985611"/>
            <a:ext cx="61440" cy="61527"/>
          </a:xfrm>
          <a:prstGeom prst="ellipse">
            <a:avLst/>
          </a:pr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zh-CN">
              <a:solidFill>
                <a:srgbClr val="000000"/>
              </a:solidFill>
              <a:sym typeface="宋体" pitchFamily="2" charset="-122"/>
            </a:endParaRPr>
          </a:p>
        </p:txBody>
      </p:sp>
      <p:sp>
        <p:nvSpPr>
          <p:cNvPr id="31543" name="Freeform 466"/>
          <p:cNvSpPr>
            <a:spLocks noChangeArrowheads="1"/>
          </p:cNvSpPr>
          <p:nvPr/>
        </p:nvSpPr>
        <p:spPr bwMode="auto">
          <a:xfrm>
            <a:off x="2333625" y="1822450"/>
            <a:ext cx="577850" cy="393700"/>
          </a:xfrm>
          <a:custGeom>
            <a:avLst/>
            <a:gdLst>
              <a:gd name="T0" fmla="*/ 2147483647 w 335"/>
              <a:gd name="T1" fmla="*/ 2147483647 h 229"/>
              <a:gd name="T2" fmla="*/ 2147483647 w 335"/>
              <a:gd name="T3" fmla="*/ 2147483647 h 229"/>
              <a:gd name="T4" fmla="*/ 2147483647 w 335"/>
              <a:gd name="T5" fmla="*/ 2147483647 h 229"/>
              <a:gd name="T6" fmla="*/ 0 w 335"/>
              <a:gd name="T7" fmla="*/ 2147483647 h 229"/>
              <a:gd name="T8" fmla="*/ 0 w 335"/>
              <a:gd name="T9" fmla="*/ 2147483647 h 229"/>
              <a:gd name="T10" fmla="*/ 2147483647 w 335"/>
              <a:gd name="T11" fmla="*/ 0 h 229"/>
              <a:gd name="T12" fmla="*/ 2147483647 w 335"/>
              <a:gd name="T13" fmla="*/ 0 h 229"/>
              <a:gd name="T14" fmla="*/ 2147483647 w 335"/>
              <a:gd name="T15" fmla="*/ 2147483647 h 229"/>
              <a:gd name="T16" fmla="*/ 2147483647 w 335"/>
              <a:gd name="T17" fmla="*/ 2147483647 h 229"/>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35"/>
              <a:gd name="T28" fmla="*/ 0 h 229"/>
              <a:gd name="T29" fmla="*/ 335 w 335"/>
              <a:gd name="T30" fmla="*/ 229 h 229"/>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35" h="229">
                <a:moveTo>
                  <a:pt x="335" y="220"/>
                </a:moveTo>
                <a:cubicBezTo>
                  <a:pt x="335" y="225"/>
                  <a:pt x="331" y="229"/>
                  <a:pt x="327" y="229"/>
                </a:cubicBezTo>
                <a:cubicBezTo>
                  <a:pt x="8" y="229"/>
                  <a:pt x="8" y="229"/>
                  <a:pt x="8" y="229"/>
                </a:cubicBezTo>
                <a:cubicBezTo>
                  <a:pt x="4" y="229"/>
                  <a:pt x="0" y="225"/>
                  <a:pt x="0" y="220"/>
                </a:cubicBezTo>
                <a:cubicBezTo>
                  <a:pt x="0" y="9"/>
                  <a:pt x="0" y="9"/>
                  <a:pt x="0" y="9"/>
                </a:cubicBezTo>
                <a:cubicBezTo>
                  <a:pt x="0" y="4"/>
                  <a:pt x="4" y="0"/>
                  <a:pt x="8" y="0"/>
                </a:cubicBezTo>
                <a:cubicBezTo>
                  <a:pt x="327" y="0"/>
                  <a:pt x="327" y="0"/>
                  <a:pt x="327" y="0"/>
                </a:cubicBezTo>
                <a:cubicBezTo>
                  <a:pt x="331" y="0"/>
                  <a:pt x="335" y="4"/>
                  <a:pt x="335" y="9"/>
                </a:cubicBezTo>
                <a:lnTo>
                  <a:pt x="335" y="220"/>
                </a:lnTo>
                <a:close/>
              </a:path>
            </a:pathLst>
          </a:custGeom>
          <a:solidFill>
            <a:srgbClr val="F2F4F9"/>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544" name="Freeform 467"/>
          <p:cNvSpPr>
            <a:spLocks noChangeArrowheads="1"/>
          </p:cNvSpPr>
          <p:nvPr/>
        </p:nvSpPr>
        <p:spPr bwMode="auto">
          <a:xfrm>
            <a:off x="2333625" y="1963629"/>
            <a:ext cx="577850" cy="252521"/>
          </a:xfrm>
          <a:custGeom>
            <a:avLst/>
            <a:gdLst>
              <a:gd name="T0" fmla="*/ 2147483647 w 335"/>
              <a:gd name="T1" fmla="*/ 0 h 147"/>
              <a:gd name="T2" fmla="*/ 0 w 335"/>
              <a:gd name="T3" fmla="*/ 2147483647 h 147"/>
              <a:gd name="T4" fmla="*/ 0 w 335"/>
              <a:gd name="T5" fmla="*/ 2147483647 h 147"/>
              <a:gd name="T6" fmla="*/ 2147483647 w 335"/>
              <a:gd name="T7" fmla="*/ 2147483647 h 147"/>
              <a:gd name="T8" fmla="*/ 2147483647 w 335"/>
              <a:gd name="T9" fmla="*/ 2147483647 h 147"/>
              <a:gd name="T10" fmla="*/ 2147483647 w 335"/>
              <a:gd name="T11" fmla="*/ 2147483647 h 147"/>
              <a:gd name="T12" fmla="*/ 2147483647 w 335"/>
              <a:gd name="T13" fmla="*/ 2147483647 h 147"/>
              <a:gd name="T14" fmla="*/ 2147483647 w 335"/>
              <a:gd name="T15" fmla="*/ 0 h 147"/>
              <a:gd name="T16" fmla="*/ 0 60000 65536"/>
              <a:gd name="T17" fmla="*/ 0 60000 65536"/>
              <a:gd name="T18" fmla="*/ 0 60000 65536"/>
              <a:gd name="T19" fmla="*/ 0 60000 65536"/>
              <a:gd name="T20" fmla="*/ 0 60000 65536"/>
              <a:gd name="T21" fmla="*/ 0 60000 65536"/>
              <a:gd name="T22" fmla="*/ 0 60000 65536"/>
              <a:gd name="T23" fmla="*/ 0 60000 65536"/>
              <a:gd name="T24" fmla="*/ 0 w 335"/>
              <a:gd name="T25" fmla="*/ 0 h 147"/>
              <a:gd name="T26" fmla="*/ 335 w 335"/>
              <a:gd name="T27" fmla="*/ 147 h 14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335" h="147">
                <a:moveTo>
                  <a:pt x="167" y="0"/>
                </a:moveTo>
                <a:cubicBezTo>
                  <a:pt x="0" y="135"/>
                  <a:pt x="0" y="135"/>
                  <a:pt x="0" y="135"/>
                </a:cubicBezTo>
                <a:cubicBezTo>
                  <a:pt x="0" y="138"/>
                  <a:pt x="0" y="138"/>
                  <a:pt x="0" y="138"/>
                </a:cubicBezTo>
                <a:cubicBezTo>
                  <a:pt x="0" y="143"/>
                  <a:pt x="4" y="147"/>
                  <a:pt x="8" y="147"/>
                </a:cubicBezTo>
                <a:cubicBezTo>
                  <a:pt x="327" y="147"/>
                  <a:pt x="327" y="147"/>
                  <a:pt x="327" y="147"/>
                </a:cubicBezTo>
                <a:cubicBezTo>
                  <a:pt x="331" y="147"/>
                  <a:pt x="335" y="143"/>
                  <a:pt x="335" y="138"/>
                </a:cubicBezTo>
                <a:cubicBezTo>
                  <a:pt x="335" y="135"/>
                  <a:pt x="335" y="135"/>
                  <a:pt x="335" y="135"/>
                </a:cubicBezTo>
                <a:lnTo>
                  <a:pt x="167" y="0"/>
                </a:lnTo>
                <a:close/>
              </a:path>
            </a:pathLst>
          </a:custGeom>
          <a:solidFill>
            <a:srgbClr val="F7F9F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545" name="Freeform 468"/>
          <p:cNvSpPr>
            <a:spLocks noChangeArrowheads="1"/>
          </p:cNvSpPr>
          <p:nvPr/>
        </p:nvSpPr>
        <p:spPr bwMode="auto">
          <a:xfrm>
            <a:off x="2547400" y="2018936"/>
            <a:ext cx="150299" cy="54579"/>
          </a:xfrm>
          <a:custGeom>
            <a:avLst/>
            <a:gdLst>
              <a:gd name="T0" fmla="*/ 2147483647 w 87"/>
              <a:gd name="T1" fmla="*/ 2147483647 h 32"/>
              <a:gd name="T2" fmla="*/ 2147483647 w 87"/>
              <a:gd name="T3" fmla="*/ 2147483647 h 32"/>
              <a:gd name="T4" fmla="*/ 2147483647 w 87"/>
              <a:gd name="T5" fmla="*/ 0 h 32"/>
              <a:gd name="T6" fmla="*/ 0 w 87"/>
              <a:gd name="T7" fmla="*/ 2147483647 h 32"/>
              <a:gd name="T8" fmla="*/ 2147483647 w 87"/>
              <a:gd name="T9" fmla="*/ 2147483647 h 32"/>
              <a:gd name="T10" fmla="*/ 2147483647 w 87"/>
              <a:gd name="T11" fmla="*/ 2147483647 h 32"/>
              <a:gd name="T12" fmla="*/ 2147483647 w 87"/>
              <a:gd name="T13" fmla="*/ 2147483647 h 32"/>
              <a:gd name="T14" fmla="*/ 2147483647 w 87"/>
              <a:gd name="T15" fmla="*/ 2147483647 h 32"/>
              <a:gd name="T16" fmla="*/ 2147483647 w 87"/>
              <a:gd name="T17" fmla="*/ 2147483647 h 32"/>
              <a:gd name="T18" fmla="*/ 2147483647 w 87"/>
              <a:gd name="T19" fmla="*/ 2147483647 h 3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87"/>
              <a:gd name="T31" fmla="*/ 0 h 32"/>
              <a:gd name="T32" fmla="*/ 87 w 87"/>
              <a:gd name="T33" fmla="*/ 32 h 32"/>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87" h="32">
                <a:moveTo>
                  <a:pt x="56" y="25"/>
                </a:moveTo>
                <a:cubicBezTo>
                  <a:pt x="49" y="30"/>
                  <a:pt x="39" y="30"/>
                  <a:pt x="32" y="25"/>
                </a:cubicBezTo>
                <a:cubicBezTo>
                  <a:pt x="3" y="0"/>
                  <a:pt x="3" y="0"/>
                  <a:pt x="3" y="0"/>
                </a:cubicBezTo>
                <a:cubicBezTo>
                  <a:pt x="0" y="3"/>
                  <a:pt x="0" y="3"/>
                  <a:pt x="0" y="3"/>
                </a:cubicBezTo>
                <a:cubicBezTo>
                  <a:pt x="30" y="28"/>
                  <a:pt x="30" y="28"/>
                  <a:pt x="30" y="28"/>
                </a:cubicBezTo>
                <a:cubicBezTo>
                  <a:pt x="33" y="31"/>
                  <a:pt x="39" y="32"/>
                  <a:pt x="44" y="32"/>
                </a:cubicBezTo>
                <a:cubicBezTo>
                  <a:pt x="49" y="32"/>
                  <a:pt x="54" y="31"/>
                  <a:pt x="58" y="28"/>
                </a:cubicBezTo>
                <a:cubicBezTo>
                  <a:pt x="87" y="4"/>
                  <a:pt x="87" y="4"/>
                  <a:pt x="87" y="4"/>
                </a:cubicBezTo>
                <a:cubicBezTo>
                  <a:pt x="84" y="1"/>
                  <a:pt x="84" y="1"/>
                  <a:pt x="84" y="1"/>
                </a:cubicBezTo>
                <a:lnTo>
                  <a:pt x="56" y="25"/>
                </a:lnTo>
                <a:close/>
              </a:path>
            </a:pathLst>
          </a:custGeom>
          <a:solidFill>
            <a:srgbClr val="EBEDF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546" name="Freeform 469"/>
          <p:cNvSpPr>
            <a:spLocks noEditPoints="1" noChangeArrowheads="1"/>
          </p:cNvSpPr>
          <p:nvPr/>
        </p:nvSpPr>
        <p:spPr bwMode="auto">
          <a:xfrm>
            <a:off x="2333625" y="2015297"/>
            <a:ext cx="577850" cy="180476"/>
          </a:xfrm>
          <a:custGeom>
            <a:avLst/>
            <a:gdLst>
              <a:gd name="T0" fmla="*/ 0 w 792"/>
              <a:gd name="T1" fmla="*/ 2147483647 h 248"/>
              <a:gd name="T2" fmla="*/ 0 w 792"/>
              <a:gd name="T3" fmla="*/ 2147483647 h 248"/>
              <a:gd name="T4" fmla="*/ 2147483647 w 792"/>
              <a:gd name="T5" fmla="*/ 2147483647 h 248"/>
              <a:gd name="T6" fmla="*/ 2147483647 w 792"/>
              <a:gd name="T7" fmla="*/ 0 h 248"/>
              <a:gd name="T8" fmla="*/ 0 w 792"/>
              <a:gd name="T9" fmla="*/ 2147483647 h 248"/>
              <a:gd name="T10" fmla="*/ 2147483647 w 792"/>
              <a:gd name="T11" fmla="*/ 2147483647 h 248"/>
              <a:gd name="T12" fmla="*/ 2147483647 w 792"/>
              <a:gd name="T13" fmla="*/ 2147483647 h 248"/>
              <a:gd name="T14" fmla="*/ 2147483647 w 792"/>
              <a:gd name="T15" fmla="*/ 2147483647 h 248"/>
              <a:gd name="T16" fmla="*/ 2147483647 w 792"/>
              <a:gd name="T17" fmla="*/ 2147483647 h 248"/>
              <a:gd name="T18" fmla="*/ 2147483647 w 792"/>
              <a:gd name="T19" fmla="*/ 2147483647 h 24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792"/>
              <a:gd name="T31" fmla="*/ 0 h 248"/>
              <a:gd name="T32" fmla="*/ 792 w 792"/>
              <a:gd name="T33" fmla="*/ 248 h 248"/>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792" h="248">
                <a:moveTo>
                  <a:pt x="0" y="236"/>
                </a:moveTo>
                <a:lnTo>
                  <a:pt x="0" y="248"/>
                </a:lnTo>
                <a:lnTo>
                  <a:pt x="300" y="5"/>
                </a:lnTo>
                <a:lnTo>
                  <a:pt x="293" y="0"/>
                </a:lnTo>
                <a:lnTo>
                  <a:pt x="0" y="236"/>
                </a:lnTo>
                <a:close/>
                <a:moveTo>
                  <a:pt x="499" y="2"/>
                </a:moveTo>
                <a:lnTo>
                  <a:pt x="492" y="7"/>
                </a:lnTo>
                <a:lnTo>
                  <a:pt x="792" y="248"/>
                </a:lnTo>
                <a:lnTo>
                  <a:pt x="792" y="236"/>
                </a:lnTo>
                <a:lnTo>
                  <a:pt x="499" y="2"/>
                </a:lnTo>
                <a:close/>
              </a:path>
            </a:pathLst>
          </a:custGeom>
          <a:solidFill>
            <a:srgbClr val="E6E9EE"/>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547" name="Freeform 470"/>
          <p:cNvSpPr>
            <a:spLocks noChangeArrowheads="1"/>
          </p:cNvSpPr>
          <p:nvPr/>
        </p:nvSpPr>
        <p:spPr bwMode="auto">
          <a:xfrm>
            <a:off x="2333625" y="1822450"/>
            <a:ext cx="577850" cy="247427"/>
          </a:xfrm>
          <a:custGeom>
            <a:avLst/>
            <a:gdLst>
              <a:gd name="T0" fmla="*/ 2147483647 w 335"/>
              <a:gd name="T1" fmla="*/ 2147483647 h 144"/>
              <a:gd name="T2" fmla="*/ 2147483647 w 335"/>
              <a:gd name="T3" fmla="*/ 0 h 144"/>
              <a:gd name="T4" fmla="*/ 2147483647 w 335"/>
              <a:gd name="T5" fmla="*/ 0 h 144"/>
              <a:gd name="T6" fmla="*/ 0 w 335"/>
              <a:gd name="T7" fmla="*/ 2147483647 h 144"/>
              <a:gd name="T8" fmla="*/ 0 w 335"/>
              <a:gd name="T9" fmla="*/ 2147483647 h 144"/>
              <a:gd name="T10" fmla="*/ 2147483647 w 335"/>
              <a:gd name="T11" fmla="*/ 2147483647 h 144"/>
              <a:gd name="T12" fmla="*/ 2147483647 w 335"/>
              <a:gd name="T13" fmla="*/ 2147483647 h 144"/>
              <a:gd name="T14" fmla="*/ 2147483647 w 335"/>
              <a:gd name="T15" fmla="*/ 2147483647 h 144"/>
              <a:gd name="T16" fmla="*/ 2147483647 w 335"/>
              <a:gd name="T17" fmla="*/ 2147483647 h 14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35"/>
              <a:gd name="T28" fmla="*/ 0 h 144"/>
              <a:gd name="T29" fmla="*/ 335 w 335"/>
              <a:gd name="T30" fmla="*/ 144 h 14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35" h="144">
                <a:moveTo>
                  <a:pt x="335" y="9"/>
                </a:moveTo>
                <a:cubicBezTo>
                  <a:pt x="335" y="4"/>
                  <a:pt x="331" y="0"/>
                  <a:pt x="327" y="0"/>
                </a:cubicBezTo>
                <a:cubicBezTo>
                  <a:pt x="8" y="0"/>
                  <a:pt x="8" y="0"/>
                  <a:pt x="8" y="0"/>
                </a:cubicBezTo>
                <a:cubicBezTo>
                  <a:pt x="4" y="0"/>
                  <a:pt x="0" y="4"/>
                  <a:pt x="0" y="9"/>
                </a:cubicBezTo>
                <a:cubicBezTo>
                  <a:pt x="0" y="10"/>
                  <a:pt x="0" y="10"/>
                  <a:pt x="0" y="10"/>
                </a:cubicBezTo>
                <a:cubicBezTo>
                  <a:pt x="156" y="139"/>
                  <a:pt x="156" y="139"/>
                  <a:pt x="156" y="139"/>
                </a:cubicBezTo>
                <a:cubicBezTo>
                  <a:pt x="163" y="144"/>
                  <a:pt x="173" y="144"/>
                  <a:pt x="180" y="139"/>
                </a:cubicBezTo>
                <a:cubicBezTo>
                  <a:pt x="335" y="11"/>
                  <a:pt x="335" y="11"/>
                  <a:pt x="335" y="11"/>
                </a:cubicBezTo>
                <a:lnTo>
                  <a:pt x="335" y="9"/>
                </a:lnTo>
                <a:close/>
              </a:path>
            </a:pathLst>
          </a:custGeom>
          <a:solidFill>
            <a:srgbClr val="FFFFFF"/>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548" name="Freeform 471"/>
          <p:cNvSpPr>
            <a:spLocks noEditPoints="1" noChangeArrowheads="1"/>
          </p:cNvSpPr>
          <p:nvPr/>
        </p:nvSpPr>
        <p:spPr bwMode="auto">
          <a:xfrm>
            <a:off x="2333625" y="1839915"/>
            <a:ext cx="577850" cy="185570"/>
          </a:xfrm>
          <a:custGeom>
            <a:avLst/>
            <a:gdLst>
              <a:gd name="T0" fmla="*/ 0 w 792"/>
              <a:gd name="T1" fmla="*/ 2147483647 h 255"/>
              <a:gd name="T2" fmla="*/ 2147483647 w 792"/>
              <a:gd name="T3" fmla="*/ 2147483647 h 255"/>
              <a:gd name="T4" fmla="*/ 2147483647 w 792"/>
              <a:gd name="T5" fmla="*/ 2147483647 h 255"/>
              <a:gd name="T6" fmla="*/ 0 w 792"/>
              <a:gd name="T7" fmla="*/ 0 h 255"/>
              <a:gd name="T8" fmla="*/ 0 w 792"/>
              <a:gd name="T9" fmla="*/ 2147483647 h 255"/>
              <a:gd name="T10" fmla="*/ 2147483647 w 792"/>
              <a:gd name="T11" fmla="*/ 2147483647 h 255"/>
              <a:gd name="T12" fmla="*/ 2147483647 w 792"/>
              <a:gd name="T13" fmla="*/ 2147483647 h 255"/>
              <a:gd name="T14" fmla="*/ 2147483647 w 792"/>
              <a:gd name="T15" fmla="*/ 2147483647 h 255"/>
              <a:gd name="T16" fmla="*/ 2147483647 w 792"/>
              <a:gd name="T17" fmla="*/ 2147483647 h 255"/>
              <a:gd name="T18" fmla="*/ 2147483647 w 792"/>
              <a:gd name="T19" fmla="*/ 2147483647 h 25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792"/>
              <a:gd name="T31" fmla="*/ 0 h 255"/>
              <a:gd name="T32" fmla="*/ 792 w 792"/>
              <a:gd name="T33" fmla="*/ 255 h 255"/>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792" h="255">
                <a:moveTo>
                  <a:pt x="0" y="12"/>
                </a:moveTo>
                <a:lnTo>
                  <a:pt x="293" y="253"/>
                </a:lnTo>
                <a:lnTo>
                  <a:pt x="300" y="246"/>
                </a:lnTo>
                <a:lnTo>
                  <a:pt x="0" y="0"/>
                </a:lnTo>
                <a:lnTo>
                  <a:pt x="0" y="12"/>
                </a:lnTo>
                <a:close/>
                <a:moveTo>
                  <a:pt x="492" y="248"/>
                </a:moveTo>
                <a:lnTo>
                  <a:pt x="499" y="255"/>
                </a:lnTo>
                <a:lnTo>
                  <a:pt x="792" y="12"/>
                </a:lnTo>
                <a:lnTo>
                  <a:pt x="792" y="2"/>
                </a:lnTo>
                <a:lnTo>
                  <a:pt x="492" y="248"/>
                </a:lnTo>
                <a:close/>
              </a:path>
            </a:pathLst>
          </a:custGeom>
          <a:solidFill>
            <a:srgbClr val="E6E9EE"/>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538" name="Freeform 338"/>
          <p:cNvSpPr>
            <a:spLocks noChangeArrowheads="1"/>
          </p:cNvSpPr>
          <p:nvPr/>
        </p:nvSpPr>
        <p:spPr bwMode="auto">
          <a:xfrm>
            <a:off x="396875" y="4790916"/>
            <a:ext cx="454025" cy="554197"/>
          </a:xfrm>
          <a:custGeom>
            <a:avLst/>
            <a:gdLst>
              <a:gd name="T0" fmla="*/ 0 w 612"/>
              <a:gd name="T1" fmla="*/ 2147483647 h 747"/>
              <a:gd name="T2" fmla="*/ 2147483647 w 612"/>
              <a:gd name="T3" fmla="*/ 2147483647 h 747"/>
              <a:gd name="T4" fmla="*/ 2147483647 w 612"/>
              <a:gd name="T5" fmla="*/ 2147483647 h 747"/>
              <a:gd name="T6" fmla="*/ 2147483647 w 612"/>
              <a:gd name="T7" fmla="*/ 0 h 747"/>
              <a:gd name="T8" fmla="*/ 0 w 612"/>
              <a:gd name="T9" fmla="*/ 0 h 747"/>
              <a:gd name="T10" fmla="*/ 0 w 612"/>
              <a:gd name="T11" fmla="*/ 2147483647 h 747"/>
              <a:gd name="T12" fmla="*/ 0 60000 65536"/>
              <a:gd name="T13" fmla="*/ 0 60000 65536"/>
              <a:gd name="T14" fmla="*/ 0 60000 65536"/>
              <a:gd name="T15" fmla="*/ 0 60000 65536"/>
              <a:gd name="T16" fmla="*/ 0 60000 65536"/>
              <a:gd name="T17" fmla="*/ 0 60000 65536"/>
              <a:gd name="T18" fmla="*/ 0 w 612"/>
              <a:gd name="T19" fmla="*/ 0 h 747"/>
              <a:gd name="T20" fmla="*/ 612 w 612"/>
              <a:gd name="T21" fmla="*/ 747 h 747"/>
            </a:gdLst>
            <a:ahLst/>
            <a:cxnLst>
              <a:cxn ang="T12">
                <a:pos x="T0" y="T1"/>
              </a:cxn>
              <a:cxn ang="T13">
                <a:pos x="T2" y="T3"/>
              </a:cxn>
              <a:cxn ang="T14">
                <a:pos x="T4" y="T5"/>
              </a:cxn>
              <a:cxn ang="T15">
                <a:pos x="T6" y="T7"/>
              </a:cxn>
              <a:cxn ang="T16">
                <a:pos x="T8" y="T9"/>
              </a:cxn>
              <a:cxn ang="T17">
                <a:pos x="T10" y="T11"/>
              </a:cxn>
            </a:cxnLst>
            <a:rect l="T18" t="T19" r="T20" b="T21"/>
            <a:pathLst>
              <a:path w="612" h="747">
                <a:moveTo>
                  <a:pt x="0" y="747"/>
                </a:moveTo>
                <a:lnTo>
                  <a:pt x="612" y="747"/>
                </a:lnTo>
                <a:lnTo>
                  <a:pt x="612" y="192"/>
                </a:lnTo>
                <a:lnTo>
                  <a:pt x="420" y="0"/>
                </a:lnTo>
                <a:lnTo>
                  <a:pt x="0" y="0"/>
                </a:lnTo>
                <a:lnTo>
                  <a:pt x="0" y="747"/>
                </a:lnTo>
                <a:close/>
              </a:path>
            </a:pathLst>
          </a:custGeom>
          <a:solidFill>
            <a:srgbClr val="F2F4F9"/>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539" name="Freeform 339"/>
          <p:cNvSpPr>
            <a:spLocks noChangeArrowheads="1"/>
          </p:cNvSpPr>
          <p:nvPr/>
        </p:nvSpPr>
        <p:spPr bwMode="auto">
          <a:xfrm>
            <a:off x="708461" y="4790916"/>
            <a:ext cx="142439" cy="142444"/>
          </a:xfrm>
          <a:custGeom>
            <a:avLst/>
            <a:gdLst>
              <a:gd name="T0" fmla="*/ 0 w 192"/>
              <a:gd name="T1" fmla="*/ 0 h 192"/>
              <a:gd name="T2" fmla="*/ 0 w 192"/>
              <a:gd name="T3" fmla="*/ 2147483647 h 192"/>
              <a:gd name="T4" fmla="*/ 2147483647 w 192"/>
              <a:gd name="T5" fmla="*/ 2147483647 h 192"/>
              <a:gd name="T6" fmla="*/ 0 w 192"/>
              <a:gd name="T7" fmla="*/ 0 h 192"/>
              <a:gd name="T8" fmla="*/ 0 w 192"/>
              <a:gd name="T9" fmla="*/ 0 h 192"/>
              <a:gd name="T10" fmla="*/ 0 60000 65536"/>
              <a:gd name="T11" fmla="*/ 0 60000 65536"/>
              <a:gd name="T12" fmla="*/ 0 60000 65536"/>
              <a:gd name="T13" fmla="*/ 0 60000 65536"/>
              <a:gd name="T14" fmla="*/ 0 60000 65536"/>
              <a:gd name="T15" fmla="*/ 0 w 192"/>
              <a:gd name="T16" fmla="*/ 0 h 192"/>
              <a:gd name="T17" fmla="*/ 192 w 192"/>
              <a:gd name="T18" fmla="*/ 192 h 192"/>
            </a:gdLst>
            <a:ahLst/>
            <a:cxnLst>
              <a:cxn ang="T10">
                <a:pos x="T0" y="T1"/>
              </a:cxn>
              <a:cxn ang="T11">
                <a:pos x="T2" y="T3"/>
              </a:cxn>
              <a:cxn ang="T12">
                <a:pos x="T4" y="T5"/>
              </a:cxn>
              <a:cxn ang="T13">
                <a:pos x="T6" y="T7"/>
              </a:cxn>
              <a:cxn ang="T14">
                <a:pos x="T8" y="T9"/>
              </a:cxn>
            </a:cxnLst>
            <a:rect l="T15" t="T16" r="T17" b="T18"/>
            <a:pathLst>
              <a:path w="192" h="192">
                <a:moveTo>
                  <a:pt x="0" y="0"/>
                </a:moveTo>
                <a:lnTo>
                  <a:pt x="0" y="192"/>
                </a:lnTo>
                <a:lnTo>
                  <a:pt x="192" y="192"/>
                </a:lnTo>
                <a:lnTo>
                  <a:pt x="0" y="0"/>
                </a:lnTo>
                <a:close/>
              </a:path>
            </a:pathLst>
          </a:custGeom>
          <a:solidFill>
            <a:srgbClr val="FFFFFF"/>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540" name="Freeform 340"/>
          <p:cNvSpPr>
            <a:spLocks noChangeArrowheads="1"/>
          </p:cNvSpPr>
          <p:nvPr/>
        </p:nvSpPr>
        <p:spPr bwMode="auto">
          <a:xfrm>
            <a:off x="708461" y="4933360"/>
            <a:ext cx="142439" cy="140219"/>
          </a:xfrm>
          <a:custGeom>
            <a:avLst/>
            <a:gdLst>
              <a:gd name="T0" fmla="*/ 2147483647 w 192"/>
              <a:gd name="T1" fmla="*/ 2147483647 h 189"/>
              <a:gd name="T2" fmla="*/ 2147483647 w 192"/>
              <a:gd name="T3" fmla="*/ 0 h 189"/>
              <a:gd name="T4" fmla="*/ 0 w 192"/>
              <a:gd name="T5" fmla="*/ 0 h 189"/>
              <a:gd name="T6" fmla="*/ 2147483647 w 192"/>
              <a:gd name="T7" fmla="*/ 2147483647 h 189"/>
              <a:gd name="T8" fmla="*/ 0 60000 65536"/>
              <a:gd name="T9" fmla="*/ 0 60000 65536"/>
              <a:gd name="T10" fmla="*/ 0 60000 65536"/>
              <a:gd name="T11" fmla="*/ 0 60000 65536"/>
              <a:gd name="T12" fmla="*/ 0 w 192"/>
              <a:gd name="T13" fmla="*/ 0 h 189"/>
              <a:gd name="T14" fmla="*/ 192 w 192"/>
              <a:gd name="T15" fmla="*/ 189 h 189"/>
            </a:gdLst>
            <a:ahLst/>
            <a:cxnLst>
              <a:cxn ang="T8">
                <a:pos x="T0" y="T1"/>
              </a:cxn>
              <a:cxn ang="T9">
                <a:pos x="T2" y="T3"/>
              </a:cxn>
              <a:cxn ang="T10">
                <a:pos x="T4" y="T5"/>
              </a:cxn>
              <a:cxn ang="T11">
                <a:pos x="T6" y="T7"/>
              </a:cxn>
            </a:cxnLst>
            <a:rect l="T12" t="T13" r="T14" b="T15"/>
            <a:pathLst>
              <a:path w="192" h="189">
                <a:moveTo>
                  <a:pt x="192" y="189"/>
                </a:moveTo>
                <a:lnTo>
                  <a:pt x="192" y="0"/>
                </a:lnTo>
                <a:lnTo>
                  <a:pt x="0" y="0"/>
                </a:lnTo>
                <a:lnTo>
                  <a:pt x="192" y="189"/>
                </a:lnTo>
                <a:close/>
              </a:path>
            </a:pathLst>
          </a:custGeom>
          <a:solidFill>
            <a:srgbClr val="DFE2E8"/>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541" name="Freeform 341"/>
          <p:cNvSpPr>
            <a:spLocks noChangeArrowheads="1"/>
          </p:cNvSpPr>
          <p:nvPr/>
        </p:nvSpPr>
        <p:spPr bwMode="auto">
          <a:xfrm>
            <a:off x="476997" y="4754563"/>
            <a:ext cx="93476" cy="285630"/>
          </a:xfrm>
          <a:custGeom>
            <a:avLst/>
            <a:gdLst>
              <a:gd name="T0" fmla="*/ 2147483647 w 53"/>
              <a:gd name="T1" fmla="*/ 0 h 163"/>
              <a:gd name="T2" fmla="*/ 2147483647 w 53"/>
              <a:gd name="T3" fmla="*/ 2147483647 h 163"/>
              <a:gd name="T4" fmla="*/ 0 w 53"/>
              <a:gd name="T5" fmla="*/ 2147483647 h 163"/>
              <a:gd name="T6" fmla="*/ 0 w 53"/>
              <a:gd name="T7" fmla="*/ 2147483647 h 163"/>
              <a:gd name="T8" fmla="*/ 0 w 53"/>
              <a:gd name="T9" fmla="*/ 2147483647 h 163"/>
              <a:gd name="T10" fmla="*/ 0 w 53"/>
              <a:gd name="T11" fmla="*/ 2147483647 h 163"/>
              <a:gd name="T12" fmla="*/ 2147483647 w 53"/>
              <a:gd name="T13" fmla="*/ 2147483647 h 163"/>
              <a:gd name="T14" fmla="*/ 2147483647 w 53"/>
              <a:gd name="T15" fmla="*/ 2147483647 h 163"/>
              <a:gd name="T16" fmla="*/ 2147483647 w 53"/>
              <a:gd name="T17" fmla="*/ 2147483647 h 163"/>
              <a:gd name="T18" fmla="*/ 2147483647 w 53"/>
              <a:gd name="T19" fmla="*/ 2147483647 h 163"/>
              <a:gd name="T20" fmla="*/ 2147483647 w 53"/>
              <a:gd name="T21" fmla="*/ 2147483647 h 163"/>
              <a:gd name="T22" fmla="*/ 2147483647 w 53"/>
              <a:gd name="T23" fmla="*/ 2147483647 h 163"/>
              <a:gd name="T24" fmla="*/ 2147483647 w 53"/>
              <a:gd name="T25" fmla="*/ 2147483647 h 163"/>
              <a:gd name="T26" fmla="*/ 2147483647 w 53"/>
              <a:gd name="T27" fmla="*/ 2147483647 h 163"/>
              <a:gd name="T28" fmla="*/ 2147483647 w 53"/>
              <a:gd name="T29" fmla="*/ 2147483647 h 163"/>
              <a:gd name="T30" fmla="*/ 2147483647 w 53"/>
              <a:gd name="T31" fmla="*/ 2147483647 h 163"/>
              <a:gd name="T32" fmla="*/ 2147483647 w 53"/>
              <a:gd name="T33" fmla="*/ 2147483647 h 163"/>
              <a:gd name="T34" fmla="*/ 2147483647 w 53"/>
              <a:gd name="T35" fmla="*/ 2147483647 h 163"/>
              <a:gd name="T36" fmla="*/ 2147483647 w 53"/>
              <a:gd name="T37" fmla="*/ 2147483647 h 163"/>
              <a:gd name="T38" fmla="*/ 2147483647 w 53"/>
              <a:gd name="T39" fmla="*/ 2147483647 h 163"/>
              <a:gd name="T40" fmla="*/ 2147483647 w 53"/>
              <a:gd name="T41" fmla="*/ 2147483647 h 163"/>
              <a:gd name="T42" fmla="*/ 2147483647 w 53"/>
              <a:gd name="T43" fmla="*/ 2147483647 h 163"/>
              <a:gd name="T44" fmla="*/ 2147483647 w 53"/>
              <a:gd name="T45" fmla="*/ 2147483647 h 163"/>
              <a:gd name="T46" fmla="*/ 2147483647 w 53"/>
              <a:gd name="T47" fmla="*/ 2147483647 h 163"/>
              <a:gd name="T48" fmla="*/ 2147483647 w 53"/>
              <a:gd name="T49" fmla="*/ 2147483647 h 163"/>
              <a:gd name="T50" fmla="*/ 2147483647 w 53"/>
              <a:gd name="T51" fmla="*/ 2147483647 h 163"/>
              <a:gd name="T52" fmla="*/ 2147483647 w 53"/>
              <a:gd name="T53" fmla="*/ 2147483647 h 163"/>
              <a:gd name="T54" fmla="*/ 2147483647 w 53"/>
              <a:gd name="T55" fmla="*/ 2147483647 h 163"/>
              <a:gd name="T56" fmla="*/ 2147483647 w 53"/>
              <a:gd name="T57" fmla="*/ 2147483647 h 163"/>
              <a:gd name="T58" fmla="*/ 2147483647 w 53"/>
              <a:gd name="T59" fmla="*/ 2147483647 h 163"/>
              <a:gd name="T60" fmla="*/ 2147483647 w 53"/>
              <a:gd name="T61" fmla="*/ 2147483647 h 163"/>
              <a:gd name="T62" fmla="*/ 2147483647 w 53"/>
              <a:gd name="T63" fmla="*/ 2147483647 h 163"/>
              <a:gd name="T64" fmla="*/ 2147483647 w 53"/>
              <a:gd name="T65" fmla="*/ 2147483647 h 163"/>
              <a:gd name="T66" fmla="*/ 2147483647 w 53"/>
              <a:gd name="T67" fmla="*/ 2147483647 h 163"/>
              <a:gd name="T68" fmla="*/ 2147483647 w 53"/>
              <a:gd name="T69" fmla="*/ 2147483647 h 163"/>
              <a:gd name="T70" fmla="*/ 2147483647 w 53"/>
              <a:gd name="T71" fmla="*/ 2147483647 h 163"/>
              <a:gd name="T72" fmla="*/ 2147483647 w 53"/>
              <a:gd name="T73" fmla="*/ 2147483647 h 163"/>
              <a:gd name="T74" fmla="*/ 2147483647 w 53"/>
              <a:gd name="T75" fmla="*/ 2147483647 h 163"/>
              <a:gd name="T76" fmla="*/ 2147483647 w 53"/>
              <a:gd name="T77" fmla="*/ 2147483647 h 163"/>
              <a:gd name="T78" fmla="*/ 2147483647 w 53"/>
              <a:gd name="T79" fmla="*/ 2147483647 h 163"/>
              <a:gd name="T80" fmla="*/ 2147483647 w 53"/>
              <a:gd name="T81" fmla="*/ 2147483647 h 163"/>
              <a:gd name="T82" fmla="*/ 2147483647 w 53"/>
              <a:gd name="T83" fmla="*/ 2147483647 h 163"/>
              <a:gd name="T84" fmla="*/ 2147483647 w 53"/>
              <a:gd name="T85" fmla="*/ 0 h 163"/>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53"/>
              <a:gd name="T130" fmla="*/ 0 h 163"/>
              <a:gd name="T131" fmla="*/ 53 w 53"/>
              <a:gd name="T132" fmla="*/ 163 h 163"/>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53" h="163">
                <a:moveTo>
                  <a:pt x="26" y="0"/>
                </a:moveTo>
                <a:cubicBezTo>
                  <a:pt x="14" y="0"/>
                  <a:pt x="7" y="4"/>
                  <a:pt x="3" y="8"/>
                </a:cubicBezTo>
                <a:cubicBezTo>
                  <a:pt x="0" y="13"/>
                  <a:pt x="0" y="18"/>
                  <a:pt x="0" y="19"/>
                </a:cubicBezTo>
                <a:cubicBezTo>
                  <a:pt x="0" y="19"/>
                  <a:pt x="0" y="19"/>
                  <a:pt x="0" y="19"/>
                </a:cubicBezTo>
                <a:cubicBezTo>
                  <a:pt x="0" y="21"/>
                  <a:pt x="0" y="21"/>
                  <a:pt x="0" y="21"/>
                </a:cubicBezTo>
                <a:cubicBezTo>
                  <a:pt x="0" y="142"/>
                  <a:pt x="0" y="142"/>
                  <a:pt x="0" y="142"/>
                </a:cubicBezTo>
                <a:cubicBezTo>
                  <a:pt x="0" y="143"/>
                  <a:pt x="0" y="147"/>
                  <a:pt x="2" y="152"/>
                </a:cubicBezTo>
                <a:cubicBezTo>
                  <a:pt x="4" y="157"/>
                  <a:pt x="10" y="163"/>
                  <a:pt x="19" y="163"/>
                </a:cubicBezTo>
                <a:cubicBezTo>
                  <a:pt x="19" y="163"/>
                  <a:pt x="19" y="163"/>
                  <a:pt x="19" y="163"/>
                </a:cubicBezTo>
                <a:cubicBezTo>
                  <a:pt x="28" y="163"/>
                  <a:pt x="33" y="158"/>
                  <a:pt x="36" y="153"/>
                </a:cubicBezTo>
                <a:cubicBezTo>
                  <a:pt x="38" y="148"/>
                  <a:pt x="38" y="144"/>
                  <a:pt x="38" y="143"/>
                </a:cubicBezTo>
                <a:cubicBezTo>
                  <a:pt x="38" y="143"/>
                  <a:pt x="38" y="143"/>
                  <a:pt x="38" y="143"/>
                </a:cubicBezTo>
                <a:cubicBezTo>
                  <a:pt x="38" y="142"/>
                  <a:pt x="38" y="39"/>
                  <a:pt x="38" y="37"/>
                </a:cubicBezTo>
                <a:cubicBezTo>
                  <a:pt x="38" y="36"/>
                  <a:pt x="38" y="33"/>
                  <a:pt x="36" y="31"/>
                </a:cubicBezTo>
                <a:cubicBezTo>
                  <a:pt x="35" y="28"/>
                  <a:pt x="31" y="27"/>
                  <a:pt x="26" y="27"/>
                </a:cubicBezTo>
                <a:cubicBezTo>
                  <a:pt x="21" y="27"/>
                  <a:pt x="18" y="29"/>
                  <a:pt x="16" y="32"/>
                </a:cubicBezTo>
                <a:cubicBezTo>
                  <a:pt x="15" y="34"/>
                  <a:pt x="15" y="37"/>
                  <a:pt x="15" y="37"/>
                </a:cubicBezTo>
                <a:cubicBezTo>
                  <a:pt x="15" y="37"/>
                  <a:pt x="15" y="37"/>
                  <a:pt x="15" y="37"/>
                </a:cubicBezTo>
                <a:cubicBezTo>
                  <a:pt x="15" y="134"/>
                  <a:pt x="15" y="134"/>
                  <a:pt x="15" y="134"/>
                </a:cubicBezTo>
                <a:cubicBezTo>
                  <a:pt x="15" y="134"/>
                  <a:pt x="15" y="134"/>
                  <a:pt x="15" y="134"/>
                </a:cubicBezTo>
                <a:cubicBezTo>
                  <a:pt x="15" y="135"/>
                  <a:pt x="16" y="136"/>
                  <a:pt x="18" y="136"/>
                </a:cubicBezTo>
                <a:cubicBezTo>
                  <a:pt x="19" y="136"/>
                  <a:pt x="21" y="135"/>
                  <a:pt x="21" y="134"/>
                </a:cubicBezTo>
                <a:cubicBezTo>
                  <a:pt x="20" y="134"/>
                  <a:pt x="20" y="134"/>
                  <a:pt x="20" y="134"/>
                </a:cubicBezTo>
                <a:cubicBezTo>
                  <a:pt x="20" y="37"/>
                  <a:pt x="20" y="37"/>
                  <a:pt x="20" y="37"/>
                </a:cubicBezTo>
                <a:cubicBezTo>
                  <a:pt x="20" y="37"/>
                  <a:pt x="20" y="37"/>
                  <a:pt x="20" y="37"/>
                </a:cubicBezTo>
                <a:cubicBezTo>
                  <a:pt x="20" y="37"/>
                  <a:pt x="21" y="36"/>
                  <a:pt x="21" y="35"/>
                </a:cubicBezTo>
                <a:cubicBezTo>
                  <a:pt x="22" y="34"/>
                  <a:pt x="23" y="33"/>
                  <a:pt x="26" y="33"/>
                </a:cubicBezTo>
                <a:cubicBezTo>
                  <a:pt x="34" y="33"/>
                  <a:pt x="32" y="35"/>
                  <a:pt x="33" y="37"/>
                </a:cubicBezTo>
                <a:cubicBezTo>
                  <a:pt x="33" y="39"/>
                  <a:pt x="33" y="142"/>
                  <a:pt x="33" y="142"/>
                </a:cubicBezTo>
                <a:cubicBezTo>
                  <a:pt x="33" y="143"/>
                  <a:pt x="33" y="143"/>
                  <a:pt x="33" y="143"/>
                </a:cubicBezTo>
                <a:cubicBezTo>
                  <a:pt x="33" y="143"/>
                  <a:pt x="32" y="147"/>
                  <a:pt x="31" y="151"/>
                </a:cubicBezTo>
                <a:cubicBezTo>
                  <a:pt x="29" y="154"/>
                  <a:pt x="26" y="157"/>
                  <a:pt x="19" y="157"/>
                </a:cubicBezTo>
                <a:cubicBezTo>
                  <a:pt x="12" y="157"/>
                  <a:pt x="9" y="154"/>
                  <a:pt x="7" y="150"/>
                </a:cubicBezTo>
                <a:cubicBezTo>
                  <a:pt x="5" y="146"/>
                  <a:pt x="5" y="142"/>
                  <a:pt x="5" y="142"/>
                </a:cubicBezTo>
                <a:cubicBezTo>
                  <a:pt x="5" y="21"/>
                  <a:pt x="5" y="21"/>
                  <a:pt x="5" y="21"/>
                </a:cubicBezTo>
                <a:cubicBezTo>
                  <a:pt x="5" y="19"/>
                  <a:pt x="5" y="19"/>
                  <a:pt x="5" y="19"/>
                </a:cubicBezTo>
                <a:cubicBezTo>
                  <a:pt x="5" y="19"/>
                  <a:pt x="5" y="19"/>
                  <a:pt x="5" y="19"/>
                </a:cubicBezTo>
                <a:cubicBezTo>
                  <a:pt x="5" y="19"/>
                  <a:pt x="5" y="19"/>
                  <a:pt x="5" y="19"/>
                </a:cubicBezTo>
                <a:cubicBezTo>
                  <a:pt x="5" y="19"/>
                  <a:pt x="5" y="19"/>
                  <a:pt x="5" y="19"/>
                </a:cubicBezTo>
                <a:cubicBezTo>
                  <a:pt x="6" y="18"/>
                  <a:pt x="4" y="6"/>
                  <a:pt x="26" y="5"/>
                </a:cubicBezTo>
                <a:cubicBezTo>
                  <a:pt x="42" y="5"/>
                  <a:pt x="46" y="16"/>
                  <a:pt x="47" y="21"/>
                </a:cubicBezTo>
                <a:cubicBezTo>
                  <a:pt x="53" y="21"/>
                  <a:pt x="53" y="21"/>
                  <a:pt x="53" y="21"/>
                </a:cubicBezTo>
                <a:cubicBezTo>
                  <a:pt x="52" y="15"/>
                  <a:pt x="47" y="0"/>
                  <a:pt x="26" y="0"/>
                </a:cubicBezTo>
                <a:close/>
              </a:path>
            </a:pathLst>
          </a:custGeom>
          <a:solidFill>
            <a:srgbClr val="98D24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542" name="Freeform 342"/>
          <p:cNvSpPr>
            <a:spLocks noChangeArrowheads="1"/>
          </p:cNvSpPr>
          <p:nvPr/>
        </p:nvSpPr>
        <p:spPr bwMode="auto">
          <a:xfrm>
            <a:off x="482932" y="4754563"/>
            <a:ext cx="87541" cy="283404"/>
          </a:xfrm>
          <a:custGeom>
            <a:avLst/>
            <a:gdLst>
              <a:gd name="T0" fmla="*/ 2147483647 w 50"/>
              <a:gd name="T1" fmla="*/ 0 h 162"/>
              <a:gd name="T2" fmla="*/ 2147483647 w 50"/>
              <a:gd name="T3" fmla="*/ 2147483647 h 162"/>
              <a:gd name="T4" fmla="*/ 0 w 50"/>
              <a:gd name="T5" fmla="*/ 2147483647 h 162"/>
              <a:gd name="T6" fmla="*/ 0 w 50"/>
              <a:gd name="T7" fmla="*/ 2147483647 h 162"/>
              <a:gd name="T8" fmla="*/ 0 w 50"/>
              <a:gd name="T9" fmla="*/ 2147483647 h 162"/>
              <a:gd name="T10" fmla="*/ 0 w 50"/>
              <a:gd name="T11" fmla="*/ 2147483647 h 162"/>
              <a:gd name="T12" fmla="*/ 2147483647 w 50"/>
              <a:gd name="T13" fmla="*/ 2147483647 h 162"/>
              <a:gd name="T14" fmla="*/ 2147483647 w 50"/>
              <a:gd name="T15" fmla="*/ 2147483647 h 162"/>
              <a:gd name="T16" fmla="*/ 2147483647 w 50"/>
              <a:gd name="T17" fmla="*/ 2147483647 h 162"/>
              <a:gd name="T18" fmla="*/ 2147483647 w 50"/>
              <a:gd name="T19" fmla="*/ 2147483647 h 162"/>
              <a:gd name="T20" fmla="*/ 2147483647 w 50"/>
              <a:gd name="T21" fmla="*/ 2147483647 h 162"/>
              <a:gd name="T22" fmla="*/ 2147483647 w 50"/>
              <a:gd name="T23" fmla="*/ 2147483647 h 162"/>
              <a:gd name="T24" fmla="*/ 2147483647 w 50"/>
              <a:gd name="T25" fmla="*/ 2147483647 h 162"/>
              <a:gd name="T26" fmla="*/ 2147483647 w 50"/>
              <a:gd name="T27" fmla="*/ 2147483647 h 162"/>
              <a:gd name="T28" fmla="*/ 2147483647 w 50"/>
              <a:gd name="T29" fmla="*/ 2147483647 h 162"/>
              <a:gd name="T30" fmla="*/ 2147483647 w 50"/>
              <a:gd name="T31" fmla="*/ 2147483647 h 162"/>
              <a:gd name="T32" fmla="*/ 2147483647 w 50"/>
              <a:gd name="T33" fmla="*/ 2147483647 h 162"/>
              <a:gd name="T34" fmla="*/ 2147483647 w 50"/>
              <a:gd name="T35" fmla="*/ 2147483647 h 162"/>
              <a:gd name="T36" fmla="*/ 2147483647 w 50"/>
              <a:gd name="T37" fmla="*/ 2147483647 h 162"/>
              <a:gd name="T38" fmla="*/ 2147483647 w 50"/>
              <a:gd name="T39" fmla="*/ 2147483647 h 162"/>
              <a:gd name="T40" fmla="*/ 2147483647 w 50"/>
              <a:gd name="T41" fmla="*/ 2147483647 h 162"/>
              <a:gd name="T42" fmla="*/ 2147483647 w 50"/>
              <a:gd name="T43" fmla="*/ 2147483647 h 162"/>
              <a:gd name="T44" fmla="*/ 2147483647 w 50"/>
              <a:gd name="T45" fmla="*/ 2147483647 h 162"/>
              <a:gd name="T46" fmla="*/ 2147483647 w 50"/>
              <a:gd name="T47" fmla="*/ 2147483647 h 162"/>
              <a:gd name="T48" fmla="*/ 2147483647 w 50"/>
              <a:gd name="T49" fmla="*/ 2147483647 h 162"/>
              <a:gd name="T50" fmla="*/ 2147483647 w 50"/>
              <a:gd name="T51" fmla="*/ 2147483647 h 162"/>
              <a:gd name="T52" fmla="*/ 2147483647 w 50"/>
              <a:gd name="T53" fmla="*/ 2147483647 h 162"/>
              <a:gd name="T54" fmla="*/ 2147483647 w 50"/>
              <a:gd name="T55" fmla="*/ 2147483647 h 162"/>
              <a:gd name="T56" fmla="*/ 2147483647 w 50"/>
              <a:gd name="T57" fmla="*/ 2147483647 h 162"/>
              <a:gd name="T58" fmla="*/ 2147483647 w 50"/>
              <a:gd name="T59" fmla="*/ 2147483647 h 162"/>
              <a:gd name="T60" fmla="*/ 2147483647 w 50"/>
              <a:gd name="T61" fmla="*/ 2147483647 h 162"/>
              <a:gd name="T62" fmla="*/ 2147483647 w 50"/>
              <a:gd name="T63" fmla="*/ 2147483647 h 162"/>
              <a:gd name="T64" fmla="*/ 2147483647 w 50"/>
              <a:gd name="T65" fmla="*/ 2147483647 h 162"/>
              <a:gd name="T66" fmla="*/ 2147483647 w 50"/>
              <a:gd name="T67" fmla="*/ 2147483647 h 162"/>
              <a:gd name="T68" fmla="*/ 2147483647 w 50"/>
              <a:gd name="T69" fmla="*/ 2147483647 h 162"/>
              <a:gd name="T70" fmla="*/ 2147483647 w 50"/>
              <a:gd name="T71" fmla="*/ 2147483647 h 162"/>
              <a:gd name="T72" fmla="*/ 2147483647 w 50"/>
              <a:gd name="T73" fmla="*/ 2147483647 h 162"/>
              <a:gd name="T74" fmla="*/ 2147483647 w 50"/>
              <a:gd name="T75" fmla="*/ 2147483647 h 162"/>
              <a:gd name="T76" fmla="*/ 2147483647 w 50"/>
              <a:gd name="T77" fmla="*/ 2147483647 h 162"/>
              <a:gd name="T78" fmla="*/ 2147483647 w 50"/>
              <a:gd name="T79" fmla="*/ 2147483647 h 162"/>
              <a:gd name="T80" fmla="*/ 2147483647 w 50"/>
              <a:gd name="T81" fmla="*/ 2147483647 h 162"/>
              <a:gd name="T82" fmla="*/ 2147483647 w 50"/>
              <a:gd name="T83" fmla="*/ 2147483647 h 162"/>
              <a:gd name="T84" fmla="*/ 2147483647 w 50"/>
              <a:gd name="T85" fmla="*/ 2147483647 h 162"/>
              <a:gd name="T86" fmla="*/ 2147483647 w 50"/>
              <a:gd name="T87" fmla="*/ 0 h 162"/>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50"/>
              <a:gd name="T133" fmla="*/ 0 h 162"/>
              <a:gd name="T134" fmla="*/ 50 w 50"/>
              <a:gd name="T135" fmla="*/ 162 h 162"/>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50" h="162">
                <a:moveTo>
                  <a:pt x="24" y="0"/>
                </a:moveTo>
                <a:cubicBezTo>
                  <a:pt x="13" y="0"/>
                  <a:pt x="7" y="4"/>
                  <a:pt x="3" y="8"/>
                </a:cubicBezTo>
                <a:cubicBezTo>
                  <a:pt x="0" y="13"/>
                  <a:pt x="0" y="18"/>
                  <a:pt x="0" y="19"/>
                </a:cubicBezTo>
                <a:cubicBezTo>
                  <a:pt x="0" y="19"/>
                  <a:pt x="0" y="19"/>
                  <a:pt x="0" y="19"/>
                </a:cubicBezTo>
                <a:cubicBezTo>
                  <a:pt x="0" y="21"/>
                  <a:pt x="0" y="21"/>
                  <a:pt x="0" y="21"/>
                </a:cubicBezTo>
                <a:cubicBezTo>
                  <a:pt x="0" y="142"/>
                  <a:pt x="0" y="142"/>
                  <a:pt x="0" y="142"/>
                </a:cubicBezTo>
                <a:cubicBezTo>
                  <a:pt x="0" y="143"/>
                  <a:pt x="0" y="147"/>
                  <a:pt x="2" y="152"/>
                </a:cubicBezTo>
                <a:cubicBezTo>
                  <a:pt x="4" y="157"/>
                  <a:pt x="9" y="162"/>
                  <a:pt x="18" y="162"/>
                </a:cubicBezTo>
                <a:cubicBezTo>
                  <a:pt x="26" y="162"/>
                  <a:pt x="30" y="158"/>
                  <a:pt x="33" y="153"/>
                </a:cubicBezTo>
                <a:cubicBezTo>
                  <a:pt x="35" y="148"/>
                  <a:pt x="35" y="144"/>
                  <a:pt x="35" y="143"/>
                </a:cubicBezTo>
                <a:cubicBezTo>
                  <a:pt x="35" y="37"/>
                  <a:pt x="35" y="37"/>
                  <a:pt x="35" y="37"/>
                </a:cubicBezTo>
                <a:cubicBezTo>
                  <a:pt x="35" y="36"/>
                  <a:pt x="35" y="33"/>
                  <a:pt x="33" y="31"/>
                </a:cubicBezTo>
                <a:cubicBezTo>
                  <a:pt x="32" y="29"/>
                  <a:pt x="29" y="27"/>
                  <a:pt x="25" y="27"/>
                </a:cubicBezTo>
                <a:cubicBezTo>
                  <a:pt x="21" y="27"/>
                  <a:pt x="18" y="30"/>
                  <a:pt x="16" y="32"/>
                </a:cubicBezTo>
                <a:cubicBezTo>
                  <a:pt x="15" y="34"/>
                  <a:pt x="15" y="37"/>
                  <a:pt x="15" y="37"/>
                </a:cubicBezTo>
                <a:cubicBezTo>
                  <a:pt x="15" y="134"/>
                  <a:pt x="15" y="134"/>
                  <a:pt x="15" y="134"/>
                </a:cubicBezTo>
                <a:cubicBezTo>
                  <a:pt x="15" y="134"/>
                  <a:pt x="15" y="134"/>
                  <a:pt x="15" y="134"/>
                </a:cubicBezTo>
                <a:cubicBezTo>
                  <a:pt x="15" y="135"/>
                  <a:pt x="16" y="135"/>
                  <a:pt x="16" y="135"/>
                </a:cubicBezTo>
                <a:cubicBezTo>
                  <a:pt x="17" y="135"/>
                  <a:pt x="18" y="135"/>
                  <a:pt x="18" y="134"/>
                </a:cubicBezTo>
                <a:cubicBezTo>
                  <a:pt x="17" y="134"/>
                  <a:pt x="17" y="134"/>
                  <a:pt x="17" y="134"/>
                </a:cubicBezTo>
                <a:cubicBezTo>
                  <a:pt x="17" y="37"/>
                  <a:pt x="17" y="37"/>
                  <a:pt x="17" y="37"/>
                </a:cubicBezTo>
                <a:cubicBezTo>
                  <a:pt x="17" y="37"/>
                  <a:pt x="18" y="36"/>
                  <a:pt x="18" y="35"/>
                </a:cubicBezTo>
                <a:cubicBezTo>
                  <a:pt x="19" y="34"/>
                  <a:pt x="20" y="33"/>
                  <a:pt x="23" y="33"/>
                </a:cubicBezTo>
                <a:cubicBezTo>
                  <a:pt x="24" y="33"/>
                  <a:pt x="24" y="33"/>
                  <a:pt x="25" y="33"/>
                </a:cubicBezTo>
                <a:cubicBezTo>
                  <a:pt x="25" y="33"/>
                  <a:pt x="26" y="33"/>
                  <a:pt x="27" y="33"/>
                </a:cubicBezTo>
                <a:cubicBezTo>
                  <a:pt x="34" y="33"/>
                  <a:pt x="32" y="35"/>
                  <a:pt x="33" y="37"/>
                </a:cubicBezTo>
                <a:cubicBezTo>
                  <a:pt x="33" y="142"/>
                  <a:pt x="33" y="142"/>
                  <a:pt x="33" y="142"/>
                </a:cubicBezTo>
                <a:cubicBezTo>
                  <a:pt x="33" y="143"/>
                  <a:pt x="33" y="143"/>
                  <a:pt x="33" y="143"/>
                </a:cubicBezTo>
                <a:cubicBezTo>
                  <a:pt x="33" y="143"/>
                  <a:pt x="32" y="147"/>
                  <a:pt x="31" y="151"/>
                </a:cubicBezTo>
                <a:cubicBezTo>
                  <a:pt x="29" y="154"/>
                  <a:pt x="26" y="157"/>
                  <a:pt x="19" y="157"/>
                </a:cubicBezTo>
                <a:cubicBezTo>
                  <a:pt x="19" y="157"/>
                  <a:pt x="18" y="157"/>
                  <a:pt x="18" y="157"/>
                </a:cubicBezTo>
                <a:cubicBezTo>
                  <a:pt x="17" y="157"/>
                  <a:pt x="17" y="157"/>
                  <a:pt x="16" y="157"/>
                </a:cubicBezTo>
                <a:cubicBezTo>
                  <a:pt x="9" y="157"/>
                  <a:pt x="6" y="154"/>
                  <a:pt x="4" y="150"/>
                </a:cubicBezTo>
                <a:cubicBezTo>
                  <a:pt x="2" y="146"/>
                  <a:pt x="2" y="142"/>
                  <a:pt x="2" y="142"/>
                </a:cubicBezTo>
                <a:cubicBezTo>
                  <a:pt x="2" y="19"/>
                  <a:pt x="2" y="19"/>
                  <a:pt x="2" y="19"/>
                </a:cubicBezTo>
                <a:cubicBezTo>
                  <a:pt x="2" y="19"/>
                  <a:pt x="2" y="19"/>
                  <a:pt x="2" y="19"/>
                </a:cubicBezTo>
                <a:cubicBezTo>
                  <a:pt x="2" y="19"/>
                  <a:pt x="2" y="19"/>
                  <a:pt x="2" y="19"/>
                </a:cubicBezTo>
                <a:cubicBezTo>
                  <a:pt x="2" y="19"/>
                  <a:pt x="2" y="19"/>
                  <a:pt x="2" y="19"/>
                </a:cubicBezTo>
                <a:cubicBezTo>
                  <a:pt x="3" y="18"/>
                  <a:pt x="1" y="6"/>
                  <a:pt x="23" y="5"/>
                </a:cubicBezTo>
                <a:cubicBezTo>
                  <a:pt x="23" y="5"/>
                  <a:pt x="24" y="5"/>
                  <a:pt x="24" y="5"/>
                </a:cubicBezTo>
                <a:cubicBezTo>
                  <a:pt x="25" y="5"/>
                  <a:pt x="25" y="5"/>
                  <a:pt x="26" y="5"/>
                </a:cubicBezTo>
                <a:cubicBezTo>
                  <a:pt x="42" y="5"/>
                  <a:pt x="46" y="16"/>
                  <a:pt x="48" y="21"/>
                </a:cubicBezTo>
                <a:cubicBezTo>
                  <a:pt x="50" y="21"/>
                  <a:pt x="50" y="21"/>
                  <a:pt x="50" y="21"/>
                </a:cubicBezTo>
                <a:cubicBezTo>
                  <a:pt x="49" y="15"/>
                  <a:pt x="44" y="0"/>
                  <a:pt x="24" y="0"/>
                </a:cubicBezTo>
                <a:close/>
              </a:path>
            </a:pathLst>
          </a:custGeom>
          <a:solidFill>
            <a:srgbClr val="78A82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510" name="Freeform 869"/>
          <p:cNvSpPr>
            <a:spLocks noChangeArrowheads="1"/>
          </p:cNvSpPr>
          <p:nvPr/>
        </p:nvSpPr>
        <p:spPr bwMode="auto">
          <a:xfrm>
            <a:off x="604251" y="6169484"/>
            <a:ext cx="40013" cy="69665"/>
          </a:xfrm>
          <a:custGeom>
            <a:avLst/>
            <a:gdLst>
              <a:gd name="T0" fmla="*/ 0 w 23"/>
              <a:gd name="T1" fmla="*/ 2147483647 h 40"/>
              <a:gd name="T2" fmla="*/ 2147483647 w 23"/>
              <a:gd name="T3" fmla="*/ 2147483647 h 40"/>
              <a:gd name="T4" fmla="*/ 2147483647 w 23"/>
              <a:gd name="T5" fmla="*/ 2147483647 h 40"/>
              <a:gd name="T6" fmla="*/ 2147483647 w 23"/>
              <a:gd name="T7" fmla="*/ 0 h 40"/>
              <a:gd name="T8" fmla="*/ 0 w 23"/>
              <a:gd name="T9" fmla="*/ 0 h 40"/>
              <a:gd name="T10" fmla="*/ 0 w 23"/>
              <a:gd name="T11" fmla="*/ 2147483647 h 40"/>
              <a:gd name="T12" fmla="*/ 0 60000 65536"/>
              <a:gd name="T13" fmla="*/ 0 60000 65536"/>
              <a:gd name="T14" fmla="*/ 0 60000 65536"/>
              <a:gd name="T15" fmla="*/ 0 60000 65536"/>
              <a:gd name="T16" fmla="*/ 0 60000 65536"/>
              <a:gd name="T17" fmla="*/ 0 60000 65536"/>
              <a:gd name="T18" fmla="*/ 0 w 23"/>
              <a:gd name="T19" fmla="*/ 0 h 40"/>
              <a:gd name="T20" fmla="*/ 23 w 23"/>
              <a:gd name="T21" fmla="*/ 40 h 40"/>
            </a:gdLst>
            <a:ahLst/>
            <a:cxnLst>
              <a:cxn ang="T12">
                <a:pos x="T0" y="T1"/>
              </a:cxn>
              <a:cxn ang="T13">
                <a:pos x="T2" y="T3"/>
              </a:cxn>
              <a:cxn ang="T14">
                <a:pos x="T4" y="T5"/>
              </a:cxn>
              <a:cxn ang="T15">
                <a:pos x="T6" y="T7"/>
              </a:cxn>
              <a:cxn ang="T16">
                <a:pos x="T8" y="T9"/>
              </a:cxn>
              <a:cxn ang="T17">
                <a:pos x="T10" y="T11"/>
              </a:cxn>
            </a:cxnLst>
            <a:rect l="T18" t="T19" r="T20" b="T21"/>
            <a:pathLst>
              <a:path w="23" h="40">
                <a:moveTo>
                  <a:pt x="0" y="40"/>
                </a:moveTo>
                <a:cubicBezTo>
                  <a:pt x="4" y="38"/>
                  <a:pt x="7" y="37"/>
                  <a:pt x="11" y="37"/>
                </a:cubicBezTo>
                <a:cubicBezTo>
                  <a:pt x="16" y="37"/>
                  <a:pt x="19" y="38"/>
                  <a:pt x="23" y="40"/>
                </a:cubicBezTo>
                <a:cubicBezTo>
                  <a:pt x="23" y="0"/>
                  <a:pt x="23" y="0"/>
                  <a:pt x="23" y="0"/>
                </a:cubicBezTo>
                <a:cubicBezTo>
                  <a:pt x="0" y="0"/>
                  <a:pt x="0" y="0"/>
                  <a:pt x="0" y="0"/>
                </a:cubicBezTo>
                <a:lnTo>
                  <a:pt x="0" y="40"/>
                </a:lnTo>
                <a:close/>
              </a:path>
            </a:pathLst>
          </a:custGeom>
          <a:solidFill>
            <a:srgbClr val="FFFFFF"/>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511" name="Oval 870"/>
          <p:cNvSpPr>
            <a:spLocks noChangeArrowheads="1"/>
          </p:cNvSpPr>
          <p:nvPr/>
        </p:nvSpPr>
        <p:spPr bwMode="auto">
          <a:xfrm>
            <a:off x="563497" y="6233962"/>
            <a:ext cx="120780" cy="120801"/>
          </a:xfrm>
          <a:prstGeom prst="ellipse">
            <a:avLst/>
          </a:prstGeom>
          <a:solidFill>
            <a:srgbClr val="98D24D"/>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zh-CN">
              <a:solidFill>
                <a:srgbClr val="000000"/>
              </a:solidFill>
              <a:sym typeface="宋体" pitchFamily="2" charset="-122"/>
            </a:endParaRPr>
          </a:p>
        </p:txBody>
      </p:sp>
      <p:sp>
        <p:nvSpPr>
          <p:cNvPr id="31512" name="Freeform 871"/>
          <p:cNvSpPr>
            <a:spLocks noChangeArrowheads="1"/>
          </p:cNvSpPr>
          <p:nvPr/>
        </p:nvSpPr>
        <p:spPr bwMode="auto">
          <a:xfrm>
            <a:off x="479766" y="6274722"/>
            <a:ext cx="87436" cy="40020"/>
          </a:xfrm>
          <a:custGeom>
            <a:avLst/>
            <a:gdLst>
              <a:gd name="T0" fmla="*/ 2147483647 w 50"/>
              <a:gd name="T1" fmla="*/ 0 h 23"/>
              <a:gd name="T2" fmla="*/ 0 w 50"/>
              <a:gd name="T3" fmla="*/ 2147483647 h 23"/>
              <a:gd name="T4" fmla="*/ 0 w 50"/>
              <a:gd name="T5" fmla="*/ 2147483647 h 23"/>
              <a:gd name="T6" fmla="*/ 2147483647 w 50"/>
              <a:gd name="T7" fmla="*/ 2147483647 h 23"/>
              <a:gd name="T8" fmla="*/ 2147483647 w 50"/>
              <a:gd name="T9" fmla="*/ 2147483647 h 23"/>
              <a:gd name="T10" fmla="*/ 2147483647 w 50"/>
              <a:gd name="T11" fmla="*/ 2147483647 h 23"/>
              <a:gd name="T12" fmla="*/ 2147483647 w 50"/>
              <a:gd name="T13" fmla="*/ 0 h 23"/>
              <a:gd name="T14" fmla="*/ 2147483647 w 50"/>
              <a:gd name="T15" fmla="*/ 0 h 23"/>
              <a:gd name="T16" fmla="*/ 0 60000 65536"/>
              <a:gd name="T17" fmla="*/ 0 60000 65536"/>
              <a:gd name="T18" fmla="*/ 0 60000 65536"/>
              <a:gd name="T19" fmla="*/ 0 60000 65536"/>
              <a:gd name="T20" fmla="*/ 0 60000 65536"/>
              <a:gd name="T21" fmla="*/ 0 60000 65536"/>
              <a:gd name="T22" fmla="*/ 0 60000 65536"/>
              <a:gd name="T23" fmla="*/ 0 60000 65536"/>
              <a:gd name="T24" fmla="*/ 0 w 50"/>
              <a:gd name="T25" fmla="*/ 0 h 23"/>
              <a:gd name="T26" fmla="*/ 50 w 50"/>
              <a:gd name="T27" fmla="*/ 23 h 23"/>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50" h="23">
                <a:moveTo>
                  <a:pt x="6" y="0"/>
                </a:moveTo>
                <a:cubicBezTo>
                  <a:pt x="3" y="0"/>
                  <a:pt x="0" y="2"/>
                  <a:pt x="0" y="5"/>
                </a:cubicBezTo>
                <a:cubicBezTo>
                  <a:pt x="0" y="18"/>
                  <a:pt x="0" y="18"/>
                  <a:pt x="0" y="18"/>
                </a:cubicBezTo>
                <a:cubicBezTo>
                  <a:pt x="0" y="21"/>
                  <a:pt x="3" y="23"/>
                  <a:pt x="6" y="23"/>
                </a:cubicBezTo>
                <a:cubicBezTo>
                  <a:pt x="50" y="23"/>
                  <a:pt x="50" y="23"/>
                  <a:pt x="50" y="23"/>
                </a:cubicBezTo>
                <a:cubicBezTo>
                  <a:pt x="49" y="20"/>
                  <a:pt x="48" y="16"/>
                  <a:pt x="48" y="12"/>
                </a:cubicBezTo>
                <a:cubicBezTo>
                  <a:pt x="48" y="8"/>
                  <a:pt x="49" y="4"/>
                  <a:pt x="50" y="0"/>
                </a:cubicBezTo>
                <a:lnTo>
                  <a:pt x="6" y="0"/>
                </a:lnTo>
                <a:close/>
              </a:path>
            </a:pathLst>
          </a:custGeom>
          <a:solidFill>
            <a:srgbClr val="FFFFFF"/>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513" name="Freeform 872"/>
          <p:cNvSpPr>
            <a:spLocks noChangeArrowheads="1"/>
          </p:cNvSpPr>
          <p:nvPr/>
        </p:nvSpPr>
        <p:spPr bwMode="auto">
          <a:xfrm>
            <a:off x="681313" y="6274722"/>
            <a:ext cx="87436" cy="40020"/>
          </a:xfrm>
          <a:custGeom>
            <a:avLst/>
            <a:gdLst>
              <a:gd name="T0" fmla="*/ 2147483647 w 50"/>
              <a:gd name="T1" fmla="*/ 0 h 23"/>
              <a:gd name="T2" fmla="*/ 0 w 50"/>
              <a:gd name="T3" fmla="*/ 0 h 23"/>
              <a:gd name="T4" fmla="*/ 2147483647 w 50"/>
              <a:gd name="T5" fmla="*/ 2147483647 h 23"/>
              <a:gd name="T6" fmla="*/ 0 w 50"/>
              <a:gd name="T7" fmla="*/ 2147483647 h 23"/>
              <a:gd name="T8" fmla="*/ 2147483647 w 50"/>
              <a:gd name="T9" fmla="*/ 2147483647 h 23"/>
              <a:gd name="T10" fmla="*/ 2147483647 w 50"/>
              <a:gd name="T11" fmla="*/ 2147483647 h 23"/>
              <a:gd name="T12" fmla="*/ 2147483647 w 50"/>
              <a:gd name="T13" fmla="*/ 2147483647 h 23"/>
              <a:gd name="T14" fmla="*/ 2147483647 w 50"/>
              <a:gd name="T15" fmla="*/ 0 h 23"/>
              <a:gd name="T16" fmla="*/ 0 60000 65536"/>
              <a:gd name="T17" fmla="*/ 0 60000 65536"/>
              <a:gd name="T18" fmla="*/ 0 60000 65536"/>
              <a:gd name="T19" fmla="*/ 0 60000 65536"/>
              <a:gd name="T20" fmla="*/ 0 60000 65536"/>
              <a:gd name="T21" fmla="*/ 0 60000 65536"/>
              <a:gd name="T22" fmla="*/ 0 60000 65536"/>
              <a:gd name="T23" fmla="*/ 0 60000 65536"/>
              <a:gd name="T24" fmla="*/ 0 w 50"/>
              <a:gd name="T25" fmla="*/ 0 h 23"/>
              <a:gd name="T26" fmla="*/ 50 w 50"/>
              <a:gd name="T27" fmla="*/ 23 h 23"/>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50" h="23">
                <a:moveTo>
                  <a:pt x="44" y="0"/>
                </a:moveTo>
                <a:cubicBezTo>
                  <a:pt x="0" y="0"/>
                  <a:pt x="0" y="0"/>
                  <a:pt x="0" y="0"/>
                </a:cubicBezTo>
                <a:cubicBezTo>
                  <a:pt x="1" y="4"/>
                  <a:pt x="2" y="8"/>
                  <a:pt x="2" y="12"/>
                </a:cubicBezTo>
                <a:cubicBezTo>
                  <a:pt x="2" y="16"/>
                  <a:pt x="1" y="20"/>
                  <a:pt x="0" y="23"/>
                </a:cubicBezTo>
                <a:cubicBezTo>
                  <a:pt x="44" y="23"/>
                  <a:pt x="44" y="23"/>
                  <a:pt x="44" y="23"/>
                </a:cubicBezTo>
                <a:cubicBezTo>
                  <a:pt x="47" y="23"/>
                  <a:pt x="50" y="21"/>
                  <a:pt x="50" y="18"/>
                </a:cubicBezTo>
                <a:cubicBezTo>
                  <a:pt x="50" y="5"/>
                  <a:pt x="50" y="5"/>
                  <a:pt x="50" y="5"/>
                </a:cubicBezTo>
                <a:cubicBezTo>
                  <a:pt x="50" y="2"/>
                  <a:pt x="47" y="0"/>
                  <a:pt x="44" y="0"/>
                </a:cubicBezTo>
                <a:close/>
              </a:path>
            </a:pathLst>
          </a:custGeom>
          <a:solidFill>
            <a:srgbClr val="FFFFFF"/>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514" name="Freeform 873"/>
          <p:cNvSpPr>
            <a:spLocks noEditPoints="1" noChangeArrowheads="1"/>
          </p:cNvSpPr>
          <p:nvPr/>
        </p:nvSpPr>
        <p:spPr bwMode="auto">
          <a:xfrm>
            <a:off x="553123" y="6274722"/>
            <a:ext cx="142268" cy="40020"/>
          </a:xfrm>
          <a:custGeom>
            <a:avLst/>
            <a:gdLst>
              <a:gd name="T0" fmla="*/ 2147483647 w 81"/>
              <a:gd name="T1" fmla="*/ 0 h 23"/>
              <a:gd name="T2" fmla="*/ 2147483647 w 81"/>
              <a:gd name="T3" fmla="*/ 0 h 23"/>
              <a:gd name="T4" fmla="*/ 2147483647 w 81"/>
              <a:gd name="T5" fmla="*/ 2147483647 h 23"/>
              <a:gd name="T6" fmla="*/ 2147483647 w 81"/>
              <a:gd name="T7" fmla="*/ 2147483647 h 23"/>
              <a:gd name="T8" fmla="*/ 2147483647 w 81"/>
              <a:gd name="T9" fmla="*/ 2147483647 h 23"/>
              <a:gd name="T10" fmla="*/ 2147483647 w 81"/>
              <a:gd name="T11" fmla="*/ 2147483647 h 23"/>
              <a:gd name="T12" fmla="*/ 2147483647 w 81"/>
              <a:gd name="T13" fmla="*/ 0 h 23"/>
              <a:gd name="T14" fmla="*/ 2147483647 w 81"/>
              <a:gd name="T15" fmla="*/ 0 h 23"/>
              <a:gd name="T16" fmla="*/ 0 w 81"/>
              <a:gd name="T17" fmla="*/ 2147483647 h 23"/>
              <a:gd name="T18" fmla="*/ 2147483647 w 81"/>
              <a:gd name="T19" fmla="*/ 2147483647 h 23"/>
              <a:gd name="T20" fmla="*/ 2147483647 w 81"/>
              <a:gd name="T21" fmla="*/ 2147483647 h 23"/>
              <a:gd name="T22" fmla="*/ 2147483647 w 81"/>
              <a:gd name="T23" fmla="*/ 2147483647 h 23"/>
              <a:gd name="T24" fmla="*/ 2147483647 w 81"/>
              <a:gd name="T25" fmla="*/ 0 h 23"/>
              <a:gd name="T26" fmla="*/ 2147483647 w 81"/>
              <a:gd name="T27" fmla="*/ 0 h 23"/>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81"/>
              <a:gd name="T43" fmla="*/ 0 h 23"/>
              <a:gd name="T44" fmla="*/ 81 w 81"/>
              <a:gd name="T45" fmla="*/ 23 h 23"/>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81" h="23">
                <a:moveTo>
                  <a:pt x="80" y="0"/>
                </a:moveTo>
                <a:cubicBezTo>
                  <a:pt x="73" y="0"/>
                  <a:pt x="73" y="0"/>
                  <a:pt x="73" y="0"/>
                </a:cubicBezTo>
                <a:cubicBezTo>
                  <a:pt x="74" y="4"/>
                  <a:pt x="75" y="8"/>
                  <a:pt x="75" y="12"/>
                </a:cubicBezTo>
                <a:cubicBezTo>
                  <a:pt x="75" y="16"/>
                  <a:pt x="74" y="20"/>
                  <a:pt x="73" y="23"/>
                </a:cubicBezTo>
                <a:cubicBezTo>
                  <a:pt x="80" y="23"/>
                  <a:pt x="80" y="23"/>
                  <a:pt x="80" y="23"/>
                </a:cubicBezTo>
                <a:cubicBezTo>
                  <a:pt x="81" y="20"/>
                  <a:pt x="81" y="16"/>
                  <a:pt x="81" y="12"/>
                </a:cubicBezTo>
                <a:cubicBezTo>
                  <a:pt x="81" y="8"/>
                  <a:pt x="81" y="4"/>
                  <a:pt x="80" y="0"/>
                </a:cubicBezTo>
                <a:close/>
                <a:moveTo>
                  <a:pt x="1" y="0"/>
                </a:moveTo>
                <a:cubicBezTo>
                  <a:pt x="0" y="4"/>
                  <a:pt x="0" y="8"/>
                  <a:pt x="0" y="12"/>
                </a:cubicBezTo>
                <a:cubicBezTo>
                  <a:pt x="0" y="16"/>
                  <a:pt x="0" y="20"/>
                  <a:pt x="1" y="23"/>
                </a:cubicBezTo>
                <a:cubicBezTo>
                  <a:pt x="8" y="23"/>
                  <a:pt x="8" y="23"/>
                  <a:pt x="8" y="23"/>
                </a:cubicBezTo>
                <a:cubicBezTo>
                  <a:pt x="7" y="20"/>
                  <a:pt x="6" y="16"/>
                  <a:pt x="6" y="12"/>
                </a:cubicBezTo>
                <a:cubicBezTo>
                  <a:pt x="6" y="8"/>
                  <a:pt x="7" y="4"/>
                  <a:pt x="8" y="0"/>
                </a:cubicBezTo>
                <a:lnTo>
                  <a:pt x="1" y="0"/>
                </a:lnTo>
                <a:close/>
              </a:path>
            </a:pathLst>
          </a:custGeom>
          <a:solidFill>
            <a:srgbClr val="E1E4EA"/>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515" name="Freeform 874"/>
          <p:cNvSpPr>
            <a:spLocks noChangeArrowheads="1"/>
          </p:cNvSpPr>
          <p:nvPr/>
        </p:nvSpPr>
        <p:spPr bwMode="auto">
          <a:xfrm>
            <a:off x="604251" y="6223586"/>
            <a:ext cx="40013" cy="15563"/>
          </a:xfrm>
          <a:custGeom>
            <a:avLst/>
            <a:gdLst>
              <a:gd name="T0" fmla="*/ 2147483647 w 23"/>
              <a:gd name="T1" fmla="*/ 0 h 9"/>
              <a:gd name="T2" fmla="*/ 0 w 23"/>
              <a:gd name="T3" fmla="*/ 2147483647 h 9"/>
              <a:gd name="T4" fmla="*/ 0 w 23"/>
              <a:gd name="T5" fmla="*/ 2147483647 h 9"/>
              <a:gd name="T6" fmla="*/ 2147483647 w 23"/>
              <a:gd name="T7" fmla="*/ 2147483647 h 9"/>
              <a:gd name="T8" fmla="*/ 2147483647 w 23"/>
              <a:gd name="T9" fmla="*/ 2147483647 h 9"/>
              <a:gd name="T10" fmla="*/ 2147483647 w 23"/>
              <a:gd name="T11" fmla="*/ 2147483647 h 9"/>
              <a:gd name="T12" fmla="*/ 2147483647 w 23"/>
              <a:gd name="T13" fmla="*/ 0 h 9"/>
              <a:gd name="T14" fmla="*/ 0 60000 65536"/>
              <a:gd name="T15" fmla="*/ 0 60000 65536"/>
              <a:gd name="T16" fmla="*/ 0 60000 65536"/>
              <a:gd name="T17" fmla="*/ 0 60000 65536"/>
              <a:gd name="T18" fmla="*/ 0 60000 65536"/>
              <a:gd name="T19" fmla="*/ 0 60000 65536"/>
              <a:gd name="T20" fmla="*/ 0 60000 65536"/>
              <a:gd name="T21" fmla="*/ 0 w 23"/>
              <a:gd name="T22" fmla="*/ 0 h 9"/>
              <a:gd name="T23" fmla="*/ 23 w 23"/>
              <a:gd name="T24" fmla="*/ 9 h 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 h="9">
                <a:moveTo>
                  <a:pt x="11" y="0"/>
                </a:moveTo>
                <a:cubicBezTo>
                  <a:pt x="7" y="0"/>
                  <a:pt x="4" y="0"/>
                  <a:pt x="0" y="2"/>
                </a:cubicBezTo>
                <a:cubicBezTo>
                  <a:pt x="0" y="9"/>
                  <a:pt x="0" y="9"/>
                  <a:pt x="0" y="9"/>
                </a:cubicBezTo>
                <a:cubicBezTo>
                  <a:pt x="4" y="7"/>
                  <a:pt x="7" y="6"/>
                  <a:pt x="11" y="6"/>
                </a:cubicBezTo>
                <a:cubicBezTo>
                  <a:pt x="16" y="6"/>
                  <a:pt x="19" y="7"/>
                  <a:pt x="23" y="9"/>
                </a:cubicBezTo>
                <a:cubicBezTo>
                  <a:pt x="23" y="2"/>
                  <a:pt x="23" y="2"/>
                  <a:pt x="23" y="2"/>
                </a:cubicBezTo>
                <a:cubicBezTo>
                  <a:pt x="19" y="0"/>
                  <a:pt x="16" y="0"/>
                  <a:pt x="11" y="0"/>
                </a:cubicBezTo>
                <a:close/>
              </a:path>
            </a:pathLst>
          </a:custGeom>
          <a:solidFill>
            <a:srgbClr val="E1E4EA"/>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516" name="Freeform 875"/>
          <p:cNvSpPr>
            <a:spLocks noChangeArrowheads="1"/>
          </p:cNvSpPr>
          <p:nvPr/>
        </p:nvSpPr>
        <p:spPr bwMode="auto">
          <a:xfrm>
            <a:off x="361950" y="5795963"/>
            <a:ext cx="523875" cy="87451"/>
          </a:xfrm>
          <a:custGeom>
            <a:avLst/>
            <a:gdLst>
              <a:gd name="T0" fmla="*/ 2147483647 w 299"/>
              <a:gd name="T1" fmla="*/ 2147483647 h 50"/>
              <a:gd name="T2" fmla="*/ 2147483647 w 299"/>
              <a:gd name="T3" fmla="*/ 0 h 50"/>
              <a:gd name="T4" fmla="*/ 2147483647 w 299"/>
              <a:gd name="T5" fmla="*/ 0 h 50"/>
              <a:gd name="T6" fmla="*/ 0 w 299"/>
              <a:gd name="T7" fmla="*/ 2147483647 h 50"/>
              <a:gd name="T8" fmla="*/ 0 w 299"/>
              <a:gd name="T9" fmla="*/ 2147483647 h 50"/>
              <a:gd name="T10" fmla="*/ 2147483647 w 299"/>
              <a:gd name="T11" fmla="*/ 2147483647 h 50"/>
              <a:gd name="T12" fmla="*/ 2147483647 w 299"/>
              <a:gd name="T13" fmla="*/ 2147483647 h 50"/>
              <a:gd name="T14" fmla="*/ 0 60000 65536"/>
              <a:gd name="T15" fmla="*/ 0 60000 65536"/>
              <a:gd name="T16" fmla="*/ 0 60000 65536"/>
              <a:gd name="T17" fmla="*/ 0 60000 65536"/>
              <a:gd name="T18" fmla="*/ 0 60000 65536"/>
              <a:gd name="T19" fmla="*/ 0 60000 65536"/>
              <a:gd name="T20" fmla="*/ 0 60000 65536"/>
              <a:gd name="T21" fmla="*/ 0 w 299"/>
              <a:gd name="T22" fmla="*/ 0 h 50"/>
              <a:gd name="T23" fmla="*/ 299 w 299"/>
              <a:gd name="T24" fmla="*/ 50 h 5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99" h="50">
                <a:moveTo>
                  <a:pt x="299" y="5"/>
                </a:moveTo>
                <a:cubicBezTo>
                  <a:pt x="299" y="2"/>
                  <a:pt x="297" y="0"/>
                  <a:pt x="294" y="0"/>
                </a:cubicBezTo>
                <a:cubicBezTo>
                  <a:pt x="5" y="0"/>
                  <a:pt x="5" y="0"/>
                  <a:pt x="5" y="0"/>
                </a:cubicBezTo>
                <a:cubicBezTo>
                  <a:pt x="2" y="0"/>
                  <a:pt x="0" y="2"/>
                  <a:pt x="0" y="5"/>
                </a:cubicBezTo>
                <a:cubicBezTo>
                  <a:pt x="0" y="50"/>
                  <a:pt x="0" y="50"/>
                  <a:pt x="0" y="50"/>
                </a:cubicBezTo>
                <a:cubicBezTo>
                  <a:pt x="299" y="50"/>
                  <a:pt x="299" y="50"/>
                  <a:pt x="299" y="50"/>
                </a:cubicBezTo>
                <a:lnTo>
                  <a:pt x="299" y="5"/>
                </a:lnTo>
                <a:close/>
              </a:path>
            </a:pathLst>
          </a:custGeom>
          <a:solidFill>
            <a:srgbClr val="2A425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517" name="Freeform 876"/>
          <p:cNvSpPr>
            <a:spLocks noChangeArrowheads="1"/>
          </p:cNvSpPr>
          <p:nvPr/>
        </p:nvSpPr>
        <p:spPr bwMode="auto">
          <a:xfrm>
            <a:off x="361950" y="5883415"/>
            <a:ext cx="523875" cy="89675"/>
          </a:xfrm>
          <a:custGeom>
            <a:avLst/>
            <a:gdLst>
              <a:gd name="T0" fmla="*/ 0 w 299"/>
              <a:gd name="T1" fmla="*/ 0 h 51"/>
              <a:gd name="T2" fmla="*/ 0 w 299"/>
              <a:gd name="T3" fmla="*/ 2147483647 h 51"/>
              <a:gd name="T4" fmla="*/ 2147483647 w 299"/>
              <a:gd name="T5" fmla="*/ 2147483647 h 51"/>
              <a:gd name="T6" fmla="*/ 2147483647 w 299"/>
              <a:gd name="T7" fmla="*/ 2147483647 h 51"/>
              <a:gd name="T8" fmla="*/ 2147483647 w 299"/>
              <a:gd name="T9" fmla="*/ 2147483647 h 51"/>
              <a:gd name="T10" fmla="*/ 2147483647 w 299"/>
              <a:gd name="T11" fmla="*/ 0 h 51"/>
              <a:gd name="T12" fmla="*/ 0 w 299"/>
              <a:gd name="T13" fmla="*/ 0 h 51"/>
              <a:gd name="T14" fmla="*/ 0 60000 65536"/>
              <a:gd name="T15" fmla="*/ 0 60000 65536"/>
              <a:gd name="T16" fmla="*/ 0 60000 65536"/>
              <a:gd name="T17" fmla="*/ 0 60000 65536"/>
              <a:gd name="T18" fmla="*/ 0 60000 65536"/>
              <a:gd name="T19" fmla="*/ 0 60000 65536"/>
              <a:gd name="T20" fmla="*/ 0 60000 65536"/>
              <a:gd name="T21" fmla="*/ 0 w 299"/>
              <a:gd name="T22" fmla="*/ 0 h 51"/>
              <a:gd name="T23" fmla="*/ 299 w 299"/>
              <a:gd name="T24" fmla="*/ 51 h 5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99" h="51">
                <a:moveTo>
                  <a:pt x="0" y="0"/>
                </a:moveTo>
                <a:cubicBezTo>
                  <a:pt x="0" y="45"/>
                  <a:pt x="0" y="45"/>
                  <a:pt x="0" y="45"/>
                </a:cubicBezTo>
                <a:cubicBezTo>
                  <a:pt x="0" y="48"/>
                  <a:pt x="2" y="51"/>
                  <a:pt x="5" y="51"/>
                </a:cubicBezTo>
                <a:cubicBezTo>
                  <a:pt x="294" y="51"/>
                  <a:pt x="294" y="51"/>
                  <a:pt x="294" y="51"/>
                </a:cubicBezTo>
                <a:cubicBezTo>
                  <a:pt x="297" y="51"/>
                  <a:pt x="299" y="48"/>
                  <a:pt x="299" y="45"/>
                </a:cubicBezTo>
                <a:cubicBezTo>
                  <a:pt x="299" y="0"/>
                  <a:pt x="299" y="0"/>
                  <a:pt x="299" y="0"/>
                </a:cubicBezTo>
                <a:lnTo>
                  <a:pt x="0" y="0"/>
                </a:lnTo>
                <a:close/>
              </a:path>
            </a:pathLst>
          </a:custGeom>
          <a:solidFill>
            <a:srgbClr val="122C3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518" name="Freeform 877"/>
          <p:cNvSpPr>
            <a:spLocks noChangeArrowheads="1"/>
          </p:cNvSpPr>
          <p:nvPr/>
        </p:nvSpPr>
        <p:spPr bwMode="auto">
          <a:xfrm>
            <a:off x="727995" y="5834501"/>
            <a:ext cx="26675" cy="98568"/>
          </a:xfrm>
          <a:custGeom>
            <a:avLst/>
            <a:gdLst>
              <a:gd name="T0" fmla="*/ 2147483647 w 15"/>
              <a:gd name="T1" fmla="*/ 2147483647 h 56"/>
              <a:gd name="T2" fmla="*/ 2147483647 w 15"/>
              <a:gd name="T3" fmla="*/ 2147483647 h 56"/>
              <a:gd name="T4" fmla="*/ 2147483647 w 15"/>
              <a:gd name="T5" fmla="*/ 2147483647 h 56"/>
              <a:gd name="T6" fmla="*/ 0 w 15"/>
              <a:gd name="T7" fmla="*/ 2147483647 h 56"/>
              <a:gd name="T8" fmla="*/ 0 w 15"/>
              <a:gd name="T9" fmla="*/ 2147483647 h 56"/>
              <a:gd name="T10" fmla="*/ 2147483647 w 15"/>
              <a:gd name="T11" fmla="*/ 0 h 56"/>
              <a:gd name="T12" fmla="*/ 2147483647 w 15"/>
              <a:gd name="T13" fmla="*/ 0 h 56"/>
              <a:gd name="T14" fmla="*/ 2147483647 w 15"/>
              <a:gd name="T15" fmla="*/ 2147483647 h 56"/>
              <a:gd name="T16" fmla="*/ 2147483647 w 15"/>
              <a:gd name="T17" fmla="*/ 2147483647 h 5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5"/>
              <a:gd name="T28" fmla="*/ 0 h 56"/>
              <a:gd name="T29" fmla="*/ 15 w 15"/>
              <a:gd name="T30" fmla="*/ 56 h 5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5" h="56">
                <a:moveTo>
                  <a:pt x="15" y="51"/>
                </a:moveTo>
                <a:cubicBezTo>
                  <a:pt x="15" y="54"/>
                  <a:pt x="13" y="56"/>
                  <a:pt x="10" y="56"/>
                </a:cubicBezTo>
                <a:cubicBezTo>
                  <a:pt x="5" y="56"/>
                  <a:pt x="5" y="56"/>
                  <a:pt x="5" y="56"/>
                </a:cubicBezTo>
                <a:cubicBezTo>
                  <a:pt x="2" y="56"/>
                  <a:pt x="0" y="54"/>
                  <a:pt x="0" y="51"/>
                </a:cubicBezTo>
                <a:cubicBezTo>
                  <a:pt x="0" y="5"/>
                  <a:pt x="0" y="5"/>
                  <a:pt x="0" y="5"/>
                </a:cubicBezTo>
                <a:cubicBezTo>
                  <a:pt x="0" y="2"/>
                  <a:pt x="2" y="0"/>
                  <a:pt x="5" y="0"/>
                </a:cubicBezTo>
                <a:cubicBezTo>
                  <a:pt x="10" y="0"/>
                  <a:pt x="10" y="0"/>
                  <a:pt x="10" y="0"/>
                </a:cubicBezTo>
                <a:cubicBezTo>
                  <a:pt x="13" y="0"/>
                  <a:pt x="15" y="2"/>
                  <a:pt x="15" y="5"/>
                </a:cubicBezTo>
                <a:lnTo>
                  <a:pt x="15" y="51"/>
                </a:lnTo>
                <a:close/>
              </a:path>
            </a:pathLst>
          </a:custGeom>
          <a:solidFill>
            <a:srgbClr val="FFDA24"/>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519" name="Freeform 878"/>
          <p:cNvSpPr>
            <a:spLocks noChangeArrowheads="1"/>
          </p:cNvSpPr>
          <p:nvPr/>
        </p:nvSpPr>
        <p:spPr bwMode="auto">
          <a:xfrm>
            <a:off x="772454" y="5834501"/>
            <a:ext cx="25934" cy="98568"/>
          </a:xfrm>
          <a:custGeom>
            <a:avLst/>
            <a:gdLst>
              <a:gd name="T0" fmla="*/ 2147483647 w 15"/>
              <a:gd name="T1" fmla="*/ 2147483647 h 56"/>
              <a:gd name="T2" fmla="*/ 2147483647 w 15"/>
              <a:gd name="T3" fmla="*/ 2147483647 h 56"/>
              <a:gd name="T4" fmla="*/ 2147483647 w 15"/>
              <a:gd name="T5" fmla="*/ 2147483647 h 56"/>
              <a:gd name="T6" fmla="*/ 0 w 15"/>
              <a:gd name="T7" fmla="*/ 2147483647 h 56"/>
              <a:gd name="T8" fmla="*/ 0 w 15"/>
              <a:gd name="T9" fmla="*/ 2147483647 h 56"/>
              <a:gd name="T10" fmla="*/ 2147483647 w 15"/>
              <a:gd name="T11" fmla="*/ 0 h 56"/>
              <a:gd name="T12" fmla="*/ 2147483647 w 15"/>
              <a:gd name="T13" fmla="*/ 0 h 56"/>
              <a:gd name="T14" fmla="*/ 2147483647 w 15"/>
              <a:gd name="T15" fmla="*/ 2147483647 h 56"/>
              <a:gd name="T16" fmla="*/ 2147483647 w 15"/>
              <a:gd name="T17" fmla="*/ 2147483647 h 5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5"/>
              <a:gd name="T28" fmla="*/ 0 h 56"/>
              <a:gd name="T29" fmla="*/ 15 w 15"/>
              <a:gd name="T30" fmla="*/ 56 h 5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5" h="56">
                <a:moveTo>
                  <a:pt x="15" y="51"/>
                </a:moveTo>
                <a:cubicBezTo>
                  <a:pt x="15" y="54"/>
                  <a:pt x="13" y="56"/>
                  <a:pt x="10" y="56"/>
                </a:cubicBezTo>
                <a:cubicBezTo>
                  <a:pt x="5" y="56"/>
                  <a:pt x="5" y="56"/>
                  <a:pt x="5" y="56"/>
                </a:cubicBezTo>
                <a:cubicBezTo>
                  <a:pt x="2" y="56"/>
                  <a:pt x="0" y="54"/>
                  <a:pt x="0" y="51"/>
                </a:cubicBezTo>
                <a:cubicBezTo>
                  <a:pt x="0" y="5"/>
                  <a:pt x="0" y="5"/>
                  <a:pt x="0" y="5"/>
                </a:cubicBezTo>
                <a:cubicBezTo>
                  <a:pt x="0" y="2"/>
                  <a:pt x="2" y="0"/>
                  <a:pt x="5" y="0"/>
                </a:cubicBezTo>
                <a:cubicBezTo>
                  <a:pt x="10" y="0"/>
                  <a:pt x="10" y="0"/>
                  <a:pt x="10" y="0"/>
                </a:cubicBezTo>
                <a:cubicBezTo>
                  <a:pt x="13" y="0"/>
                  <a:pt x="15" y="2"/>
                  <a:pt x="15" y="5"/>
                </a:cubicBezTo>
                <a:lnTo>
                  <a:pt x="15" y="51"/>
                </a:lnTo>
                <a:close/>
              </a:path>
            </a:pathLst>
          </a:custGeom>
          <a:solidFill>
            <a:srgbClr val="FFDA24"/>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520" name="Freeform 879"/>
          <p:cNvSpPr>
            <a:spLocks noChangeArrowheads="1"/>
          </p:cNvSpPr>
          <p:nvPr/>
        </p:nvSpPr>
        <p:spPr bwMode="auto">
          <a:xfrm>
            <a:off x="816172" y="5834501"/>
            <a:ext cx="25934" cy="98568"/>
          </a:xfrm>
          <a:custGeom>
            <a:avLst/>
            <a:gdLst>
              <a:gd name="T0" fmla="*/ 2147483647 w 15"/>
              <a:gd name="T1" fmla="*/ 2147483647 h 56"/>
              <a:gd name="T2" fmla="*/ 2147483647 w 15"/>
              <a:gd name="T3" fmla="*/ 2147483647 h 56"/>
              <a:gd name="T4" fmla="*/ 2147483647 w 15"/>
              <a:gd name="T5" fmla="*/ 2147483647 h 56"/>
              <a:gd name="T6" fmla="*/ 0 w 15"/>
              <a:gd name="T7" fmla="*/ 2147483647 h 56"/>
              <a:gd name="T8" fmla="*/ 0 w 15"/>
              <a:gd name="T9" fmla="*/ 2147483647 h 56"/>
              <a:gd name="T10" fmla="*/ 2147483647 w 15"/>
              <a:gd name="T11" fmla="*/ 0 h 56"/>
              <a:gd name="T12" fmla="*/ 2147483647 w 15"/>
              <a:gd name="T13" fmla="*/ 0 h 56"/>
              <a:gd name="T14" fmla="*/ 2147483647 w 15"/>
              <a:gd name="T15" fmla="*/ 2147483647 h 56"/>
              <a:gd name="T16" fmla="*/ 2147483647 w 15"/>
              <a:gd name="T17" fmla="*/ 2147483647 h 5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5"/>
              <a:gd name="T28" fmla="*/ 0 h 56"/>
              <a:gd name="T29" fmla="*/ 15 w 15"/>
              <a:gd name="T30" fmla="*/ 56 h 5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5" h="56">
                <a:moveTo>
                  <a:pt x="15" y="51"/>
                </a:moveTo>
                <a:cubicBezTo>
                  <a:pt x="15" y="54"/>
                  <a:pt x="13" y="56"/>
                  <a:pt x="10" y="56"/>
                </a:cubicBezTo>
                <a:cubicBezTo>
                  <a:pt x="5" y="56"/>
                  <a:pt x="5" y="56"/>
                  <a:pt x="5" y="56"/>
                </a:cubicBezTo>
                <a:cubicBezTo>
                  <a:pt x="2" y="56"/>
                  <a:pt x="0" y="54"/>
                  <a:pt x="0" y="51"/>
                </a:cubicBezTo>
                <a:cubicBezTo>
                  <a:pt x="0" y="5"/>
                  <a:pt x="0" y="5"/>
                  <a:pt x="0" y="5"/>
                </a:cubicBezTo>
                <a:cubicBezTo>
                  <a:pt x="0" y="2"/>
                  <a:pt x="2" y="0"/>
                  <a:pt x="5" y="0"/>
                </a:cubicBezTo>
                <a:cubicBezTo>
                  <a:pt x="10" y="0"/>
                  <a:pt x="10" y="0"/>
                  <a:pt x="10" y="0"/>
                </a:cubicBezTo>
                <a:cubicBezTo>
                  <a:pt x="13" y="0"/>
                  <a:pt x="15" y="2"/>
                  <a:pt x="15" y="5"/>
                </a:cubicBezTo>
                <a:lnTo>
                  <a:pt x="15" y="51"/>
                </a:lnTo>
                <a:close/>
              </a:path>
            </a:pathLst>
          </a:custGeom>
          <a:solidFill>
            <a:srgbClr val="FFDA24"/>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521" name="Oval 880"/>
          <p:cNvSpPr>
            <a:spLocks noChangeArrowheads="1"/>
          </p:cNvSpPr>
          <p:nvPr/>
        </p:nvSpPr>
        <p:spPr bwMode="auto">
          <a:xfrm>
            <a:off x="430861" y="5847100"/>
            <a:ext cx="73357" cy="73370"/>
          </a:xfrm>
          <a:prstGeom prst="ellipse">
            <a:avLst/>
          </a:prstGeom>
          <a:solidFill>
            <a:srgbClr val="98D24D"/>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zh-CN">
              <a:solidFill>
                <a:srgbClr val="000000"/>
              </a:solidFill>
              <a:sym typeface="宋体" pitchFamily="2" charset="-122"/>
            </a:endParaRPr>
          </a:p>
        </p:txBody>
      </p:sp>
      <p:sp>
        <p:nvSpPr>
          <p:cNvPr id="31522" name="Freeform 881"/>
          <p:cNvSpPr>
            <a:spLocks noChangeArrowheads="1"/>
          </p:cNvSpPr>
          <p:nvPr/>
        </p:nvSpPr>
        <p:spPr bwMode="auto">
          <a:xfrm>
            <a:off x="446422" y="5858958"/>
            <a:ext cx="163016" cy="114132"/>
          </a:xfrm>
          <a:custGeom>
            <a:avLst/>
            <a:gdLst>
              <a:gd name="T0" fmla="*/ 2147483647 w 93"/>
              <a:gd name="T1" fmla="*/ 0 h 65"/>
              <a:gd name="T2" fmla="*/ 2147483647 w 93"/>
              <a:gd name="T3" fmla="*/ 0 h 65"/>
              <a:gd name="T4" fmla="*/ 2147483647 w 93"/>
              <a:gd name="T5" fmla="*/ 2147483647 h 65"/>
              <a:gd name="T6" fmla="*/ 2147483647 w 93"/>
              <a:gd name="T7" fmla="*/ 2147483647 h 65"/>
              <a:gd name="T8" fmla="*/ 0 w 93"/>
              <a:gd name="T9" fmla="*/ 2147483647 h 65"/>
              <a:gd name="T10" fmla="*/ 0 w 93"/>
              <a:gd name="T11" fmla="*/ 2147483647 h 65"/>
              <a:gd name="T12" fmla="*/ 2147483647 w 93"/>
              <a:gd name="T13" fmla="*/ 2147483647 h 65"/>
              <a:gd name="T14" fmla="*/ 2147483647 w 93"/>
              <a:gd name="T15" fmla="*/ 2147483647 h 65"/>
              <a:gd name="T16" fmla="*/ 2147483647 w 93"/>
              <a:gd name="T17" fmla="*/ 0 h 6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93"/>
              <a:gd name="T28" fmla="*/ 0 h 65"/>
              <a:gd name="T29" fmla="*/ 93 w 93"/>
              <a:gd name="T30" fmla="*/ 65 h 65"/>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93" h="65">
                <a:moveTo>
                  <a:pt x="28" y="0"/>
                </a:moveTo>
                <a:cubicBezTo>
                  <a:pt x="28" y="0"/>
                  <a:pt x="28" y="0"/>
                  <a:pt x="28" y="0"/>
                </a:cubicBezTo>
                <a:cubicBezTo>
                  <a:pt x="31" y="4"/>
                  <a:pt x="33" y="9"/>
                  <a:pt x="33" y="14"/>
                </a:cubicBezTo>
                <a:cubicBezTo>
                  <a:pt x="33" y="26"/>
                  <a:pt x="24" y="35"/>
                  <a:pt x="12" y="35"/>
                </a:cubicBezTo>
                <a:cubicBezTo>
                  <a:pt x="8" y="35"/>
                  <a:pt x="4" y="34"/>
                  <a:pt x="0" y="31"/>
                </a:cubicBezTo>
                <a:cubicBezTo>
                  <a:pt x="0" y="31"/>
                  <a:pt x="0" y="31"/>
                  <a:pt x="0" y="31"/>
                </a:cubicBezTo>
                <a:cubicBezTo>
                  <a:pt x="34" y="65"/>
                  <a:pt x="34" y="65"/>
                  <a:pt x="34" y="65"/>
                </a:cubicBezTo>
                <a:cubicBezTo>
                  <a:pt x="93" y="65"/>
                  <a:pt x="93" y="65"/>
                  <a:pt x="93" y="65"/>
                </a:cubicBezTo>
                <a:lnTo>
                  <a:pt x="28" y="0"/>
                </a:lnTo>
                <a:close/>
              </a:path>
            </a:pathLst>
          </a:custGeom>
          <a:solidFill>
            <a:srgbClr val="0F2534"/>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523" name="Freeform 882"/>
          <p:cNvSpPr>
            <a:spLocks noChangeArrowheads="1"/>
          </p:cNvSpPr>
          <p:nvPr/>
        </p:nvSpPr>
        <p:spPr bwMode="auto">
          <a:xfrm>
            <a:off x="361950" y="5992358"/>
            <a:ext cx="523875" cy="89675"/>
          </a:xfrm>
          <a:custGeom>
            <a:avLst/>
            <a:gdLst>
              <a:gd name="T0" fmla="*/ 2147483647 w 299"/>
              <a:gd name="T1" fmla="*/ 2147483647 h 51"/>
              <a:gd name="T2" fmla="*/ 2147483647 w 299"/>
              <a:gd name="T3" fmla="*/ 0 h 51"/>
              <a:gd name="T4" fmla="*/ 2147483647 w 299"/>
              <a:gd name="T5" fmla="*/ 0 h 51"/>
              <a:gd name="T6" fmla="*/ 0 w 299"/>
              <a:gd name="T7" fmla="*/ 2147483647 h 51"/>
              <a:gd name="T8" fmla="*/ 0 w 299"/>
              <a:gd name="T9" fmla="*/ 2147483647 h 51"/>
              <a:gd name="T10" fmla="*/ 2147483647 w 299"/>
              <a:gd name="T11" fmla="*/ 2147483647 h 51"/>
              <a:gd name="T12" fmla="*/ 2147483647 w 299"/>
              <a:gd name="T13" fmla="*/ 2147483647 h 51"/>
              <a:gd name="T14" fmla="*/ 0 60000 65536"/>
              <a:gd name="T15" fmla="*/ 0 60000 65536"/>
              <a:gd name="T16" fmla="*/ 0 60000 65536"/>
              <a:gd name="T17" fmla="*/ 0 60000 65536"/>
              <a:gd name="T18" fmla="*/ 0 60000 65536"/>
              <a:gd name="T19" fmla="*/ 0 60000 65536"/>
              <a:gd name="T20" fmla="*/ 0 60000 65536"/>
              <a:gd name="T21" fmla="*/ 0 w 299"/>
              <a:gd name="T22" fmla="*/ 0 h 51"/>
              <a:gd name="T23" fmla="*/ 299 w 299"/>
              <a:gd name="T24" fmla="*/ 51 h 5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99" h="51">
                <a:moveTo>
                  <a:pt x="299" y="6"/>
                </a:moveTo>
                <a:cubicBezTo>
                  <a:pt x="299" y="3"/>
                  <a:pt x="297" y="0"/>
                  <a:pt x="294" y="0"/>
                </a:cubicBezTo>
                <a:cubicBezTo>
                  <a:pt x="5" y="0"/>
                  <a:pt x="5" y="0"/>
                  <a:pt x="5" y="0"/>
                </a:cubicBezTo>
                <a:cubicBezTo>
                  <a:pt x="2" y="0"/>
                  <a:pt x="0" y="3"/>
                  <a:pt x="0" y="6"/>
                </a:cubicBezTo>
                <a:cubicBezTo>
                  <a:pt x="0" y="51"/>
                  <a:pt x="0" y="51"/>
                  <a:pt x="0" y="51"/>
                </a:cubicBezTo>
                <a:cubicBezTo>
                  <a:pt x="299" y="51"/>
                  <a:pt x="299" y="51"/>
                  <a:pt x="299" y="51"/>
                </a:cubicBezTo>
                <a:lnTo>
                  <a:pt x="299" y="6"/>
                </a:lnTo>
                <a:close/>
              </a:path>
            </a:pathLst>
          </a:custGeom>
          <a:solidFill>
            <a:srgbClr val="2A425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524" name="Freeform 883"/>
          <p:cNvSpPr>
            <a:spLocks noChangeArrowheads="1"/>
          </p:cNvSpPr>
          <p:nvPr/>
        </p:nvSpPr>
        <p:spPr bwMode="auto">
          <a:xfrm>
            <a:off x="361950" y="6082033"/>
            <a:ext cx="523875" cy="87451"/>
          </a:xfrm>
          <a:custGeom>
            <a:avLst/>
            <a:gdLst>
              <a:gd name="T0" fmla="*/ 0 w 299"/>
              <a:gd name="T1" fmla="*/ 0 h 50"/>
              <a:gd name="T2" fmla="*/ 0 w 299"/>
              <a:gd name="T3" fmla="*/ 2147483647 h 50"/>
              <a:gd name="T4" fmla="*/ 2147483647 w 299"/>
              <a:gd name="T5" fmla="*/ 2147483647 h 50"/>
              <a:gd name="T6" fmla="*/ 2147483647 w 299"/>
              <a:gd name="T7" fmla="*/ 2147483647 h 50"/>
              <a:gd name="T8" fmla="*/ 2147483647 w 299"/>
              <a:gd name="T9" fmla="*/ 2147483647 h 50"/>
              <a:gd name="T10" fmla="*/ 2147483647 w 299"/>
              <a:gd name="T11" fmla="*/ 0 h 50"/>
              <a:gd name="T12" fmla="*/ 0 w 299"/>
              <a:gd name="T13" fmla="*/ 0 h 50"/>
              <a:gd name="T14" fmla="*/ 0 60000 65536"/>
              <a:gd name="T15" fmla="*/ 0 60000 65536"/>
              <a:gd name="T16" fmla="*/ 0 60000 65536"/>
              <a:gd name="T17" fmla="*/ 0 60000 65536"/>
              <a:gd name="T18" fmla="*/ 0 60000 65536"/>
              <a:gd name="T19" fmla="*/ 0 60000 65536"/>
              <a:gd name="T20" fmla="*/ 0 60000 65536"/>
              <a:gd name="T21" fmla="*/ 0 w 299"/>
              <a:gd name="T22" fmla="*/ 0 h 50"/>
              <a:gd name="T23" fmla="*/ 299 w 299"/>
              <a:gd name="T24" fmla="*/ 50 h 5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99" h="50">
                <a:moveTo>
                  <a:pt x="0" y="0"/>
                </a:moveTo>
                <a:cubicBezTo>
                  <a:pt x="0" y="45"/>
                  <a:pt x="0" y="45"/>
                  <a:pt x="0" y="45"/>
                </a:cubicBezTo>
                <a:cubicBezTo>
                  <a:pt x="0" y="48"/>
                  <a:pt x="2" y="50"/>
                  <a:pt x="5" y="50"/>
                </a:cubicBezTo>
                <a:cubicBezTo>
                  <a:pt x="294" y="50"/>
                  <a:pt x="294" y="50"/>
                  <a:pt x="294" y="50"/>
                </a:cubicBezTo>
                <a:cubicBezTo>
                  <a:pt x="297" y="50"/>
                  <a:pt x="299" y="48"/>
                  <a:pt x="299" y="45"/>
                </a:cubicBezTo>
                <a:cubicBezTo>
                  <a:pt x="299" y="0"/>
                  <a:pt x="299" y="0"/>
                  <a:pt x="299" y="0"/>
                </a:cubicBezTo>
                <a:lnTo>
                  <a:pt x="0" y="0"/>
                </a:lnTo>
                <a:close/>
              </a:path>
            </a:pathLst>
          </a:custGeom>
          <a:solidFill>
            <a:srgbClr val="122C3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525" name="Freeform 884"/>
          <p:cNvSpPr>
            <a:spLocks noChangeArrowheads="1"/>
          </p:cNvSpPr>
          <p:nvPr/>
        </p:nvSpPr>
        <p:spPr bwMode="auto">
          <a:xfrm>
            <a:off x="727995" y="6032379"/>
            <a:ext cx="26675" cy="98568"/>
          </a:xfrm>
          <a:custGeom>
            <a:avLst/>
            <a:gdLst>
              <a:gd name="T0" fmla="*/ 2147483647 w 15"/>
              <a:gd name="T1" fmla="*/ 2147483647 h 56"/>
              <a:gd name="T2" fmla="*/ 2147483647 w 15"/>
              <a:gd name="T3" fmla="*/ 2147483647 h 56"/>
              <a:gd name="T4" fmla="*/ 2147483647 w 15"/>
              <a:gd name="T5" fmla="*/ 2147483647 h 56"/>
              <a:gd name="T6" fmla="*/ 0 w 15"/>
              <a:gd name="T7" fmla="*/ 2147483647 h 56"/>
              <a:gd name="T8" fmla="*/ 0 w 15"/>
              <a:gd name="T9" fmla="*/ 2147483647 h 56"/>
              <a:gd name="T10" fmla="*/ 2147483647 w 15"/>
              <a:gd name="T11" fmla="*/ 0 h 56"/>
              <a:gd name="T12" fmla="*/ 2147483647 w 15"/>
              <a:gd name="T13" fmla="*/ 0 h 56"/>
              <a:gd name="T14" fmla="*/ 2147483647 w 15"/>
              <a:gd name="T15" fmla="*/ 2147483647 h 56"/>
              <a:gd name="T16" fmla="*/ 2147483647 w 15"/>
              <a:gd name="T17" fmla="*/ 2147483647 h 5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5"/>
              <a:gd name="T28" fmla="*/ 0 h 56"/>
              <a:gd name="T29" fmla="*/ 15 w 15"/>
              <a:gd name="T30" fmla="*/ 56 h 5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5" h="56">
                <a:moveTo>
                  <a:pt x="15" y="51"/>
                </a:moveTo>
                <a:cubicBezTo>
                  <a:pt x="15" y="54"/>
                  <a:pt x="13" y="56"/>
                  <a:pt x="10" y="56"/>
                </a:cubicBezTo>
                <a:cubicBezTo>
                  <a:pt x="5" y="56"/>
                  <a:pt x="5" y="56"/>
                  <a:pt x="5" y="56"/>
                </a:cubicBezTo>
                <a:cubicBezTo>
                  <a:pt x="2" y="56"/>
                  <a:pt x="0" y="54"/>
                  <a:pt x="0" y="51"/>
                </a:cubicBezTo>
                <a:cubicBezTo>
                  <a:pt x="0" y="5"/>
                  <a:pt x="0" y="5"/>
                  <a:pt x="0" y="5"/>
                </a:cubicBezTo>
                <a:cubicBezTo>
                  <a:pt x="0" y="2"/>
                  <a:pt x="2" y="0"/>
                  <a:pt x="5" y="0"/>
                </a:cubicBezTo>
                <a:cubicBezTo>
                  <a:pt x="10" y="0"/>
                  <a:pt x="10" y="0"/>
                  <a:pt x="10" y="0"/>
                </a:cubicBezTo>
                <a:cubicBezTo>
                  <a:pt x="13" y="0"/>
                  <a:pt x="15" y="2"/>
                  <a:pt x="15" y="5"/>
                </a:cubicBezTo>
                <a:lnTo>
                  <a:pt x="15" y="51"/>
                </a:lnTo>
                <a:close/>
              </a:path>
            </a:pathLst>
          </a:custGeom>
          <a:solidFill>
            <a:srgbClr val="FFDA24"/>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526" name="Freeform 885"/>
          <p:cNvSpPr>
            <a:spLocks noChangeArrowheads="1"/>
          </p:cNvSpPr>
          <p:nvPr/>
        </p:nvSpPr>
        <p:spPr bwMode="auto">
          <a:xfrm>
            <a:off x="772454" y="6032379"/>
            <a:ext cx="25934" cy="98568"/>
          </a:xfrm>
          <a:custGeom>
            <a:avLst/>
            <a:gdLst>
              <a:gd name="T0" fmla="*/ 2147483647 w 15"/>
              <a:gd name="T1" fmla="*/ 2147483647 h 56"/>
              <a:gd name="T2" fmla="*/ 2147483647 w 15"/>
              <a:gd name="T3" fmla="*/ 2147483647 h 56"/>
              <a:gd name="T4" fmla="*/ 2147483647 w 15"/>
              <a:gd name="T5" fmla="*/ 2147483647 h 56"/>
              <a:gd name="T6" fmla="*/ 0 w 15"/>
              <a:gd name="T7" fmla="*/ 2147483647 h 56"/>
              <a:gd name="T8" fmla="*/ 0 w 15"/>
              <a:gd name="T9" fmla="*/ 2147483647 h 56"/>
              <a:gd name="T10" fmla="*/ 2147483647 w 15"/>
              <a:gd name="T11" fmla="*/ 0 h 56"/>
              <a:gd name="T12" fmla="*/ 2147483647 w 15"/>
              <a:gd name="T13" fmla="*/ 0 h 56"/>
              <a:gd name="T14" fmla="*/ 2147483647 w 15"/>
              <a:gd name="T15" fmla="*/ 2147483647 h 56"/>
              <a:gd name="T16" fmla="*/ 2147483647 w 15"/>
              <a:gd name="T17" fmla="*/ 2147483647 h 5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5"/>
              <a:gd name="T28" fmla="*/ 0 h 56"/>
              <a:gd name="T29" fmla="*/ 15 w 15"/>
              <a:gd name="T30" fmla="*/ 56 h 5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5" h="56">
                <a:moveTo>
                  <a:pt x="15" y="51"/>
                </a:moveTo>
                <a:cubicBezTo>
                  <a:pt x="15" y="54"/>
                  <a:pt x="13" y="56"/>
                  <a:pt x="10" y="56"/>
                </a:cubicBezTo>
                <a:cubicBezTo>
                  <a:pt x="5" y="56"/>
                  <a:pt x="5" y="56"/>
                  <a:pt x="5" y="56"/>
                </a:cubicBezTo>
                <a:cubicBezTo>
                  <a:pt x="2" y="56"/>
                  <a:pt x="0" y="54"/>
                  <a:pt x="0" y="51"/>
                </a:cubicBezTo>
                <a:cubicBezTo>
                  <a:pt x="0" y="5"/>
                  <a:pt x="0" y="5"/>
                  <a:pt x="0" y="5"/>
                </a:cubicBezTo>
                <a:cubicBezTo>
                  <a:pt x="0" y="2"/>
                  <a:pt x="2" y="0"/>
                  <a:pt x="5" y="0"/>
                </a:cubicBezTo>
                <a:cubicBezTo>
                  <a:pt x="10" y="0"/>
                  <a:pt x="10" y="0"/>
                  <a:pt x="10" y="0"/>
                </a:cubicBezTo>
                <a:cubicBezTo>
                  <a:pt x="13" y="0"/>
                  <a:pt x="15" y="2"/>
                  <a:pt x="15" y="5"/>
                </a:cubicBezTo>
                <a:lnTo>
                  <a:pt x="15" y="51"/>
                </a:lnTo>
                <a:close/>
              </a:path>
            </a:pathLst>
          </a:custGeom>
          <a:solidFill>
            <a:srgbClr val="FFDA24"/>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527" name="Freeform 886"/>
          <p:cNvSpPr>
            <a:spLocks noChangeArrowheads="1"/>
          </p:cNvSpPr>
          <p:nvPr/>
        </p:nvSpPr>
        <p:spPr bwMode="auto">
          <a:xfrm>
            <a:off x="816172" y="6032379"/>
            <a:ext cx="25934" cy="98568"/>
          </a:xfrm>
          <a:custGeom>
            <a:avLst/>
            <a:gdLst>
              <a:gd name="T0" fmla="*/ 2147483647 w 15"/>
              <a:gd name="T1" fmla="*/ 2147483647 h 56"/>
              <a:gd name="T2" fmla="*/ 2147483647 w 15"/>
              <a:gd name="T3" fmla="*/ 2147483647 h 56"/>
              <a:gd name="T4" fmla="*/ 2147483647 w 15"/>
              <a:gd name="T5" fmla="*/ 2147483647 h 56"/>
              <a:gd name="T6" fmla="*/ 0 w 15"/>
              <a:gd name="T7" fmla="*/ 2147483647 h 56"/>
              <a:gd name="T8" fmla="*/ 0 w 15"/>
              <a:gd name="T9" fmla="*/ 2147483647 h 56"/>
              <a:gd name="T10" fmla="*/ 2147483647 w 15"/>
              <a:gd name="T11" fmla="*/ 0 h 56"/>
              <a:gd name="T12" fmla="*/ 2147483647 w 15"/>
              <a:gd name="T13" fmla="*/ 0 h 56"/>
              <a:gd name="T14" fmla="*/ 2147483647 w 15"/>
              <a:gd name="T15" fmla="*/ 2147483647 h 56"/>
              <a:gd name="T16" fmla="*/ 2147483647 w 15"/>
              <a:gd name="T17" fmla="*/ 2147483647 h 5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5"/>
              <a:gd name="T28" fmla="*/ 0 h 56"/>
              <a:gd name="T29" fmla="*/ 15 w 15"/>
              <a:gd name="T30" fmla="*/ 56 h 5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5" h="56">
                <a:moveTo>
                  <a:pt x="15" y="51"/>
                </a:moveTo>
                <a:cubicBezTo>
                  <a:pt x="15" y="54"/>
                  <a:pt x="13" y="56"/>
                  <a:pt x="10" y="56"/>
                </a:cubicBezTo>
                <a:cubicBezTo>
                  <a:pt x="5" y="56"/>
                  <a:pt x="5" y="56"/>
                  <a:pt x="5" y="56"/>
                </a:cubicBezTo>
                <a:cubicBezTo>
                  <a:pt x="2" y="56"/>
                  <a:pt x="0" y="54"/>
                  <a:pt x="0" y="51"/>
                </a:cubicBezTo>
                <a:cubicBezTo>
                  <a:pt x="0" y="5"/>
                  <a:pt x="0" y="5"/>
                  <a:pt x="0" y="5"/>
                </a:cubicBezTo>
                <a:cubicBezTo>
                  <a:pt x="0" y="2"/>
                  <a:pt x="2" y="0"/>
                  <a:pt x="5" y="0"/>
                </a:cubicBezTo>
                <a:cubicBezTo>
                  <a:pt x="10" y="0"/>
                  <a:pt x="10" y="0"/>
                  <a:pt x="10" y="0"/>
                </a:cubicBezTo>
                <a:cubicBezTo>
                  <a:pt x="13" y="0"/>
                  <a:pt x="15" y="2"/>
                  <a:pt x="15" y="5"/>
                </a:cubicBezTo>
                <a:lnTo>
                  <a:pt x="15" y="51"/>
                </a:lnTo>
                <a:close/>
              </a:path>
            </a:pathLst>
          </a:custGeom>
          <a:solidFill>
            <a:srgbClr val="FFDA24"/>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528" name="Oval 887"/>
          <p:cNvSpPr>
            <a:spLocks noChangeArrowheads="1"/>
          </p:cNvSpPr>
          <p:nvPr/>
        </p:nvSpPr>
        <p:spPr bwMode="auto">
          <a:xfrm>
            <a:off x="430861" y="6044977"/>
            <a:ext cx="73357" cy="73370"/>
          </a:xfrm>
          <a:prstGeom prst="ellipse">
            <a:avLst/>
          </a:prstGeom>
          <a:solidFill>
            <a:srgbClr val="98D24D"/>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zh-CN">
              <a:solidFill>
                <a:srgbClr val="000000"/>
              </a:solidFill>
              <a:sym typeface="宋体" pitchFamily="2" charset="-122"/>
            </a:endParaRPr>
          </a:p>
        </p:txBody>
      </p:sp>
      <p:sp>
        <p:nvSpPr>
          <p:cNvPr id="31529" name="Freeform 888"/>
          <p:cNvSpPr>
            <a:spLocks noChangeArrowheads="1"/>
          </p:cNvSpPr>
          <p:nvPr/>
        </p:nvSpPr>
        <p:spPr bwMode="auto">
          <a:xfrm>
            <a:off x="446422" y="6056835"/>
            <a:ext cx="163016" cy="112649"/>
          </a:xfrm>
          <a:custGeom>
            <a:avLst/>
            <a:gdLst>
              <a:gd name="T0" fmla="*/ 2147483647 w 93"/>
              <a:gd name="T1" fmla="*/ 0 h 64"/>
              <a:gd name="T2" fmla="*/ 2147483647 w 93"/>
              <a:gd name="T3" fmla="*/ 0 h 64"/>
              <a:gd name="T4" fmla="*/ 2147483647 w 93"/>
              <a:gd name="T5" fmla="*/ 2147483647 h 64"/>
              <a:gd name="T6" fmla="*/ 2147483647 w 93"/>
              <a:gd name="T7" fmla="*/ 2147483647 h 64"/>
              <a:gd name="T8" fmla="*/ 0 w 93"/>
              <a:gd name="T9" fmla="*/ 2147483647 h 64"/>
              <a:gd name="T10" fmla="*/ 0 w 93"/>
              <a:gd name="T11" fmla="*/ 2147483647 h 64"/>
              <a:gd name="T12" fmla="*/ 2147483647 w 93"/>
              <a:gd name="T13" fmla="*/ 2147483647 h 64"/>
              <a:gd name="T14" fmla="*/ 2147483647 w 93"/>
              <a:gd name="T15" fmla="*/ 2147483647 h 64"/>
              <a:gd name="T16" fmla="*/ 2147483647 w 93"/>
              <a:gd name="T17" fmla="*/ 0 h 6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93"/>
              <a:gd name="T28" fmla="*/ 0 h 64"/>
              <a:gd name="T29" fmla="*/ 93 w 93"/>
              <a:gd name="T30" fmla="*/ 64 h 6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93" h="64">
                <a:moveTo>
                  <a:pt x="28" y="0"/>
                </a:moveTo>
                <a:cubicBezTo>
                  <a:pt x="28" y="0"/>
                  <a:pt x="28" y="0"/>
                  <a:pt x="28" y="0"/>
                </a:cubicBezTo>
                <a:cubicBezTo>
                  <a:pt x="31" y="3"/>
                  <a:pt x="33" y="8"/>
                  <a:pt x="33" y="14"/>
                </a:cubicBezTo>
                <a:cubicBezTo>
                  <a:pt x="33" y="25"/>
                  <a:pt x="24" y="35"/>
                  <a:pt x="12" y="35"/>
                </a:cubicBezTo>
                <a:cubicBezTo>
                  <a:pt x="8" y="35"/>
                  <a:pt x="4" y="33"/>
                  <a:pt x="0" y="31"/>
                </a:cubicBezTo>
                <a:cubicBezTo>
                  <a:pt x="0" y="31"/>
                  <a:pt x="0" y="31"/>
                  <a:pt x="0" y="31"/>
                </a:cubicBezTo>
                <a:cubicBezTo>
                  <a:pt x="34" y="64"/>
                  <a:pt x="34" y="64"/>
                  <a:pt x="34" y="64"/>
                </a:cubicBezTo>
                <a:cubicBezTo>
                  <a:pt x="93" y="64"/>
                  <a:pt x="93" y="64"/>
                  <a:pt x="93" y="64"/>
                </a:cubicBezTo>
                <a:lnTo>
                  <a:pt x="28" y="0"/>
                </a:lnTo>
                <a:close/>
              </a:path>
            </a:pathLst>
          </a:custGeom>
          <a:solidFill>
            <a:srgbClr val="0F2534"/>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530" name="Freeform 889"/>
          <p:cNvSpPr>
            <a:spLocks noEditPoints="1" noChangeArrowheads="1"/>
          </p:cNvSpPr>
          <p:nvPr/>
        </p:nvSpPr>
        <p:spPr bwMode="auto">
          <a:xfrm>
            <a:off x="604251" y="5973090"/>
            <a:ext cx="40013" cy="19269"/>
          </a:xfrm>
          <a:custGeom>
            <a:avLst/>
            <a:gdLst>
              <a:gd name="T0" fmla="*/ 0 w 54"/>
              <a:gd name="T1" fmla="*/ 2147483647 h 26"/>
              <a:gd name="T2" fmla="*/ 2147483647 w 54"/>
              <a:gd name="T3" fmla="*/ 2147483647 h 26"/>
              <a:gd name="T4" fmla="*/ 2147483647 w 54"/>
              <a:gd name="T5" fmla="*/ 2147483647 h 26"/>
              <a:gd name="T6" fmla="*/ 0 w 54"/>
              <a:gd name="T7" fmla="*/ 2147483647 h 26"/>
              <a:gd name="T8" fmla="*/ 0 w 54"/>
              <a:gd name="T9" fmla="*/ 2147483647 h 26"/>
              <a:gd name="T10" fmla="*/ 0 w 54"/>
              <a:gd name="T11" fmla="*/ 0 h 26"/>
              <a:gd name="T12" fmla="*/ 0 w 54"/>
              <a:gd name="T13" fmla="*/ 2147483647 h 26"/>
              <a:gd name="T14" fmla="*/ 2147483647 w 54"/>
              <a:gd name="T15" fmla="*/ 2147483647 h 26"/>
              <a:gd name="T16" fmla="*/ 2147483647 w 54"/>
              <a:gd name="T17" fmla="*/ 0 h 26"/>
              <a:gd name="T18" fmla="*/ 0 w 54"/>
              <a:gd name="T19" fmla="*/ 0 h 2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54"/>
              <a:gd name="T31" fmla="*/ 0 h 26"/>
              <a:gd name="T32" fmla="*/ 54 w 54"/>
              <a:gd name="T33" fmla="*/ 26 h 2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54" h="26">
                <a:moveTo>
                  <a:pt x="0" y="26"/>
                </a:moveTo>
                <a:lnTo>
                  <a:pt x="54" y="26"/>
                </a:lnTo>
                <a:lnTo>
                  <a:pt x="54" y="21"/>
                </a:lnTo>
                <a:lnTo>
                  <a:pt x="0" y="21"/>
                </a:lnTo>
                <a:lnTo>
                  <a:pt x="0" y="26"/>
                </a:lnTo>
                <a:close/>
                <a:moveTo>
                  <a:pt x="0" y="0"/>
                </a:moveTo>
                <a:lnTo>
                  <a:pt x="0" y="5"/>
                </a:lnTo>
                <a:lnTo>
                  <a:pt x="54" y="5"/>
                </a:lnTo>
                <a:lnTo>
                  <a:pt x="54" y="0"/>
                </a:lnTo>
                <a:lnTo>
                  <a:pt x="0" y="0"/>
                </a:lnTo>
                <a:close/>
              </a:path>
            </a:pathLst>
          </a:custGeom>
          <a:solidFill>
            <a:srgbClr val="E1E4EA"/>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531" name="Rectangle 890"/>
          <p:cNvSpPr>
            <a:spLocks noChangeArrowheads="1"/>
          </p:cNvSpPr>
          <p:nvPr/>
        </p:nvSpPr>
        <p:spPr bwMode="auto">
          <a:xfrm>
            <a:off x="604251" y="5976795"/>
            <a:ext cx="40013" cy="11858"/>
          </a:xfrm>
          <a:prstGeom prst="rect">
            <a:avLst/>
          </a:prstGeom>
          <a:solidFill>
            <a:srgbClr val="FFFFFF"/>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zh-CN">
              <a:solidFill>
                <a:srgbClr val="000000"/>
              </a:solidFill>
              <a:sym typeface="宋体" pitchFamily="2" charset="-122"/>
            </a:endParaRPr>
          </a:p>
        </p:txBody>
      </p:sp>
      <p:sp>
        <p:nvSpPr>
          <p:cNvPr id="31532" name="Freeform 891"/>
          <p:cNvSpPr>
            <a:spLocks noChangeArrowheads="1"/>
          </p:cNvSpPr>
          <p:nvPr/>
        </p:nvSpPr>
        <p:spPr bwMode="auto">
          <a:xfrm>
            <a:off x="731700" y="5838207"/>
            <a:ext cx="154124" cy="134882"/>
          </a:xfrm>
          <a:custGeom>
            <a:avLst/>
            <a:gdLst>
              <a:gd name="T0" fmla="*/ 2147483647 w 88"/>
              <a:gd name="T1" fmla="*/ 2147483647 h 77"/>
              <a:gd name="T2" fmla="*/ 2147483647 w 88"/>
              <a:gd name="T3" fmla="*/ 2147483647 h 77"/>
              <a:gd name="T4" fmla="*/ 2147483647 w 88"/>
              <a:gd name="T5" fmla="*/ 0 h 77"/>
              <a:gd name="T6" fmla="*/ 2147483647 w 88"/>
              <a:gd name="T7" fmla="*/ 0 h 77"/>
              <a:gd name="T8" fmla="*/ 2147483647 w 88"/>
              <a:gd name="T9" fmla="*/ 2147483647 h 77"/>
              <a:gd name="T10" fmla="*/ 2147483647 w 88"/>
              <a:gd name="T11" fmla="*/ 2147483647 h 77"/>
              <a:gd name="T12" fmla="*/ 2147483647 w 88"/>
              <a:gd name="T13" fmla="*/ 2147483647 h 77"/>
              <a:gd name="T14" fmla="*/ 2147483647 w 88"/>
              <a:gd name="T15" fmla="*/ 2147483647 h 77"/>
              <a:gd name="T16" fmla="*/ 2147483647 w 88"/>
              <a:gd name="T17" fmla="*/ 2147483647 h 77"/>
              <a:gd name="T18" fmla="*/ 2147483647 w 88"/>
              <a:gd name="T19" fmla="*/ 2147483647 h 77"/>
              <a:gd name="T20" fmla="*/ 2147483647 w 88"/>
              <a:gd name="T21" fmla="*/ 0 h 77"/>
              <a:gd name="T22" fmla="*/ 2147483647 w 88"/>
              <a:gd name="T23" fmla="*/ 0 h 77"/>
              <a:gd name="T24" fmla="*/ 2147483647 w 88"/>
              <a:gd name="T25" fmla="*/ 2147483647 h 77"/>
              <a:gd name="T26" fmla="*/ 2147483647 w 88"/>
              <a:gd name="T27" fmla="*/ 2147483647 h 77"/>
              <a:gd name="T28" fmla="*/ 2147483647 w 88"/>
              <a:gd name="T29" fmla="*/ 2147483647 h 77"/>
              <a:gd name="T30" fmla="*/ 2147483647 w 88"/>
              <a:gd name="T31" fmla="*/ 2147483647 h 77"/>
              <a:gd name="T32" fmla="*/ 2147483647 w 88"/>
              <a:gd name="T33" fmla="*/ 2147483647 h 77"/>
              <a:gd name="T34" fmla="*/ 2147483647 w 88"/>
              <a:gd name="T35" fmla="*/ 2147483647 h 77"/>
              <a:gd name="T36" fmla="*/ 2147483647 w 88"/>
              <a:gd name="T37" fmla="*/ 0 h 77"/>
              <a:gd name="T38" fmla="*/ 2147483647 w 88"/>
              <a:gd name="T39" fmla="*/ 0 h 77"/>
              <a:gd name="T40" fmla="*/ 2147483647 w 88"/>
              <a:gd name="T41" fmla="*/ 2147483647 h 77"/>
              <a:gd name="T42" fmla="*/ 2147483647 w 88"/>
              <a:gd name="T43" fmla="*/ 2147483647 h 77"/>
              <a:gd name="T44" fmla="*/ 2147483647 w 88"/>
              <a:gd name="T45" fmla="*/ 2147483647 h 77"/>
              <a:gd name="T46" fmla="*/ 2147483647 w 88"/>
              <a:gd name="T47" fmla="*/ 2147483647 h 77"/>
              <a:gd name="T48" fmla="*/ 0 w 88"/>
              <a:gd name="T49" fmla="*/ 2147483647 h 77"/>
              <a:gd name="T50" fmla="*/ 2147483647 w 88"/>
              <a:gd name="T51" fmla="*/ 2147483647 h 77"/>
              <a:gd name="T52" fmla="*/ 2147483647 w 88"/>
              <a:gd name="T53" fmla="*/ 2147483647 h 77"/>
              <a:gd name="T54" fmla="*/ 2147483647 w 88"/>
              <a:gd name="T55" fmla="*/ 2147483647 h 77"/>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88"/>
              <a:gd name="T85" fmla="*/ 0 h 77"/>
              <a:gd name="T86" fmla="*/ 88 w 88"/>
              <a:gd name="T87" fmla="*/ 77 h 77"/>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88" h="77">
                <a:moveTo>
                  <a:pt x="88" y="71"/>
                </a:moveTo>
                <a:cubicBezTo>
                  <a:pt x="88" y="26"/>
                  <a:pt x="88" y="26"/>
                  <a:pt x="88" y="26"/>
                </a:cubicBezTo>
                <a:cubicBezTo>
                  <a:pt x="62" y="0"/>
                  <a:pt x="62" y="0"/>
                  <a:pt x="62" y="0"/>
                </a:cubicBezTo>
                <a:cubicBezTo>
                  <a:pt x="62" y="0"/>
                  <a:pt x="62" y="0"/>
                  <a:pt x="62" y="0"/>
                </a:cubicBezTo>
                <a:cubicBezTo>
                  <a:pt x="63" y="1"/>
                  <a:pt x="63" y="2"/>
                  <a:pt x="63" y="3"/>
                </a:cubicBezTo>
                <a:cubicBezTo>
                  <a:pt x="63" y="49"/>
                  <a:pt x="63" y="49"/>
                  <a:pt x="63" y="49"/>
                </a:cubicBezTo>
                <a:cubicBezTo>
                  <a:pt x="63" y="52"/>
                  <a:pt x="61" y="54"/>
                  <a:pt x="58" y="54"/>
                </a:cubicBezTo>
                <a:cubicBezTo>
                  <a:pt x="53" y="54"/>
                  <a:pt x="53" y="54"/>
                  <a:pt x="53" y="54"/>
                </a:cubicBezTo>
                <a:cubicBezTo>
                  <a:pt x="50" y="54"/>
                  <a:pt x="48" y="52"/>
                  <a:pt x="48" y="49"/>
                </a:cubicBezTo>
                <a:cubicBezTo>
                  <a:pt x="48" y="11"/>
                  <a:pt x="48" y="11"/>
                  <a:pt x="48" y="11"/>
                </a:cubicBezTo>
                <a:cubicBezTo>
                  <a:pt x="37" y="0"/>
                  <a:pt x="37" y="0"/>
                  <a:pt x="37" y="0"/>
                </a:cubicBezTo>
                <a:cubicBezTo>
                  <a:pt x="37" y="0"/>
                  <a:pt x="37" y="0"/>
                  <a:pt x="37" y="0"/>
                </a:cubicBezTo>
                <a:cubicBezTo>
                  <a:pt x="38" y="1"/>
                  <a:pt x="38" y="2"/>
                  <a:pt x="38" y="3"/>
                </a:cubicBezTo>
                <a:cubicBezTo>
                  <a:pt x="38" y="49"/>
                  <a:pt x="38" y="49"/>
                  <a:pt x="38" y="49"/>
                </a:cubicBezTo>
                <a:cubicBezTo>
                  <a:pt x="38" y="52"/>
                  <a:pt x="36" y="54"/>
                  <a:pt x="33" y="54"/>
                </a:cubicBezTo>
                <a:cubicBezTo>
                  <a:pt x="28" y="54"/>
                  <a:pt x="28" y="54"/>
                  <a:pt x="28" y="54"/>
                </a:cubicBezTo>
                <a:cubicBezTo>
                  <a:pt x="25" y="54"/>
                  <a:pt x="23" y="52"/>
                  <a:pt x="23" y="49"/>
                </a:cubicBezTo>
                <a:cubicBezTo>
                  <a:pt x="23" y="11"/>
                  <a:pt x="23" y="11"/>
                  <a:pt x="23" y="11"/>
                </a:cubicBezTo>
                <a:cubicBezTo>
                  <a:pt x="12" y="0"/>
                  <a:pt x="12" y="0"/>
                  <a:pt x="12" y="0"/>
                </a:cubicBezTo>
                <a:cubicBezTo>
                  <a:pt x="12" y="0"/>
                  <a:pt x="12" y="0"/>
                  <a:pt x="12" y="0"/>
                </a:cubicBezTo>
                <a:cubicBezTo>
                  <a:pt x="13" y="1"/>
                  <a:pt x="13" y="2"/>
                  <a:pt x="13" y="3"/>
                </a:cubicBezTo>
                <a:cubicBezTo>
                  <a:pt x="13" y="49"/>
                  <a:pt x="13" y="49"/>
                  <a:pt x="13" y="49"/>
                </a:cubicBezTo>
                <a:cubicBezTo>
                  <a:pt x="13" y="52"/>
                  <a:pt x="11" y="54"/>
                  <a:pt x="8" y="54"/>
                </a:cubicBezTo>
                <a:cubicBezTo>
                  <a:pt x="3" y="54"/>
                  <a:pt x="3" y="54"/>
                  <a:pt x="3" y="54"/>
                </a:cubicBezTo>
                <a:cubicBezTo>
                  <a:pt x="2" y="54"/>
                  <a:pt x="1" y="54"/>
                  <a:pt x="0" y="53"/>
                </a:cubicBezTo>
                <a:cubicBezTo>
                  <a:pt x="23" y="77"/>
                  <a:pt x="23" y="77"/>
                  <a:pt x="23" y="77"/>
                </a:cubicBezTo>
                <a:cubicBezTo>
                  <a:pt x="83" y="77"/>
                  <a:pt x="83" y="77"/>
                  <a:pt x="83" y="77"/>
                </a:cubicBezTo>
                <a:cubicBezTo>
                  <a:pt x="86" y="77"/>
                  <a:pt x="88" y="74"/>
                  <a:pt x="88" y="71"/>
                </a:cubicBezTo>
                <a:close/>
              </a:path>
            </a:pathLst>
          </a:custGeom>
          <a:solidFill>
            <a:srgbClr val="0F2534"/>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533" name="Freeform 892"/>
          <p:cNvSpPr>
            <a:spLocks noEditPoints="1" noChangeArrowheads="1"/>
          </p:cNvSpPr>
          <p:nvPr/>
        </p:nvSpPr>
        <p:spPr bwMode="auto">
          <a:xfrm>
            <a:off x="753188" y="5838207"/>
            <a:ext cx="132636" cy="45208"/>
          </a:xfrm>
          <a:custGeom>
            <a:avLst/>
            <a:gdLst>
              <a:gd name="T0" fmla="*/ 0 w 76"/>
              <a:gd name="T1" fmla="*/ 0 h 26"/>
              <a:gd name="T2" fmla="*/ 2147483647 w 76"/>
              <a:gd name="T3" fmla="*/ 2147483647 h 26"/>
              <a:gd name="T4" fmla="*/ 2147483647 w 76"/>
              <a:gd name="T5" fmla="*/ 2147483647 h 26"/>
              <a:gd name="T6" fmla="*/ 2147483647 w 76"/>
              <a:gd name="T7" fmla="*/ 2147483647 h 26"/>
              <a:gd name="T8" fmla="*/ 2147483647 w 76"/>
              <a:gd name="T9" fmla="*/ 2147483647 h 26"/>
              <a:gd name="T10" fmla="*/ 0 w 76"/>
              <a:gd name="T11" fmla="*/ 0 h 26"/>
              <a:gd name="T12" fmla="*/ 2147483647 w 76"/>
              <a:gd name="T13" fmla="*/ 0 h 26"/>
              <a:gd name="T14" fmla="*/ 2147483647 w 76"/>
              <a:gd name="T15" fmla="*/ 0 h 26"/>
              <a:gd name="T16" fmla="*/ 2147483647 w 76"/>
              <a:gd name="T17" fmla="*/ 2147483647 h 26"/>
              <a:gd name="T18" fmla="*/ 2147483647 w 76"/>
              <a:gd name="T19" fmla="*/ 2147483647 h 26"/>
              <a:gd name="T20" fmla="*/ 2147483647 w 76"/>
              <a:gd name="T21" fmla="*/ 2147483647 h 26"/>
              <a:gd name="T22" fmla="*/ 2147483647 w 76"/>
              <a:gd name="T23" fmla="*/ 2147483647 h 26"/>
              <a:gd name="T24" fmla="*/ 2147483647 w 76"/>
              <a:gd name="T25" fmla="*/ 0 h 26"/>
              <a:gd name="T26" fmla="*/ 2147483647 w 76"/>
              <a:gd name="T27" fmla="*/ 0 h 26"/>
              <a:gd name="T28" fmla="*/ 2147483647 w 76"/>
              <a:gd name="T29" fmla="*/ 2147483647 h 26"/>
              <a:gd name="T30" fmla="*/ 2147483647 w 76"/>
              <a:gd name="T31" fmla="*/ 2147483647 h 26"/>
              <a:gd name="T32" fmla="*/ 2147483647 w 76"/>
              <a:gd name="T33" fmla="*/ 2147483647 h 26"/>
              <a:gd name="T34" fmla="*/ 2147483647 w 76"/>
              <a:gd name="T35" fmla="*/ 2147483647 h 26"/>
              <a:gd name="T36" fmla="*/ 2147483647 w 76"/>
              <a:gd name="T37" fmla="*/ 0 h 2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76"/>
              <a:gd name="T58" fmla="*/ 0 h 26"/>
              <a:gd name="T59" fmla="*/ 76 w 76"/>
              <a:gd name="T60" fmla="*/ 26 h 2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76" h="26">
                <a:moveTo>
                  <a:pt x="0" y="0"/>
                </a:moveTo>
                <a:cubicBezTo>
                  <a:pt x="1" y="1"/>
                  <a:pt x="1" y="2"/>
                  <a:pt x="1" y="3"/>
                </a:cubicBezTo>
                <a:cubicBezTo>
                  <a:pt x="1" y="26"/>
                  <a:pt x="1" y="26"/>
                  <a:pt x="1" y="26"/>
                </a:cubicBezTo>
                <a:cubicBezTo>
                  <a:pt x="11" y="26"/>
                  <a:pt x="11" y="26"/>
                  <a:pt x="11" y="26"/>
                </a:cubicBezTo>
                <a:cubicBezTo>
                  <a:pt x="11" y="11"/>
                  <a:pt x="11" y="11"/>
                  <a:pt x="11" y="11"/>
                </a:cubicBezTo>
                <a:cubicBezTo>
                  <a:pt x="0" y="0"/>
                  <a:pt x="0" y="0"/>
                  <a:pt x="0" y="0"/>
                </a:cubicBezTo>
                <a:close/>
                <a:moveTo>
                  <a:pt x="50" y="0"/>
                </a:moveTo>
                <a:cubicBezTo>
                  <a:pt x="50" y="0"/>
                  <a:pt x="50" y="0"/>
                  <a:pt x="50" y="0"/>
                </a:cubicBezTo>
                <a:cubicBezTo>
                  <a:pt x="51" y="1"/>
                  <a:pt x="51" y="2"/>
                  <a:pt x="51" y="3"/>
                </a:cubicBezTo>
                <a:cubicBezTo>
                  <a:pt x="51" y="26"/>
                  <a:pt x="51" y="26"/>
                  <a:pt x="51" y="26"/>
                </a:cubicBezTo>
                <a:cubicBezTo>
                  <a:pt x="76" y="26"/>
                  <a:pt x="76" y="26"/>
                  <a:pt x="76" y="26"/>
                </a:cubicBezTo>
                <a:cubicBezTo>
                  <a:pt x="76" y="26"/>
                  <a:pt x="76" y="26"/>
                  <a:pt x="76" y="26"/>
                </a:cubicBezTo>
                <a:lnTo>
                  <a:pt x="50" y="0"/>
                </a:lnTo>
                <a:close/>
                <a:moveTo>
                  <a:pt x="25" y="0"/>
                </a:moveTo>
                <a:cubicBezTo>
                  <a:pt x="26" y="1"/>
                  <a:pt x="26" y="2"/>
                  <a:pt x="26" y="3"/>
                </a:cubicBezTo>
                <a:cubicBezTo>
                  <a:pt x="26" y="26"/>
                  <a:pt x="26" y="26"/>
                  <a:pt x="26" y="26"/>
                </a:cubicBezTo>
                <a:cubicBezTo>
                  <a:pt x="36" y="26"/>
                  <a:pt x="36" y="26"/>
                  <a:pt x="36" y="26"/>
                </a:cubicBezTo>
                <a:cubicBezTo>
                  <a:pt x="36" y="11"/>
                  <a:pt x="36" y="11"/>
                  <a:pt x="36" y="11"/>
                </a:cubicBezTo>
                <a:cubicBezTo>
                  <a:pt x="25" y="0"/>
                  <a:pt x="25" y="0"/>
                  <a:pt x="25" y="0"/>
                </a:cubicBezTo>
                <a:close/>
              </a:path>
            </a:pathLst>
          </a:custGeom>
          <a:solidFill>
            <a:srgbClr val="243845"/>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534" name="Freeform 893"/>
          <p:cNvSpPr>
            <a:spLocks noChangeArrowheads="1"/>
          </p:cNvSpPr>
          <p:nvPr/>
        </p:nvSpPr>
        <p:spPr bwMode="auto">
          <a:xfrm>
            <a:off x="495326" y="5858958"/>
            <a:ext cx="24452" cy="24457"/>
          </a:xfrm>
          <a:custGeom>
            <a:avLst/>
            <a:gdLst>
              <a:gd name="T0" fmla="*/ 2147483647 w 14"/>
              <a:gd name="T1" fmla="*/ 2147483647 h 14"/>
              <a:gd name="T2" fmla="*/ 0 w 14"/>
              <a:gd name="T3" fmla="*/ 0 h 14"/>
              <a:gd name="T4" fmla="*/ 0 w 14"/>
              <a:gd name="T5" fmla="*/ 0 h 14"/>
              <a:gd name="T6" fmla="*/ 2147483647 w 14"/>
              <a:gd name="T7" fmla="*/ 2147483647 h 14"/>
              <a:gd name="T8" fmla="*/ 2147483647 w 14"/>
              <a:gd name="T9" fmla="*/ 2147483647 h 14"/>
              <a:gd name="T10" fmla="*/ 2147483647 w 14"/>
              <a:gd name="T11" fmla="*/ 2147483647 h 14"/>
              <a:gd name="T12" fmla="*/ 0 60000 65536"/>
              <a:gd name="T13" fmla="*/ 0 60000 65536"/>
              <a:gd name="T14" fmla="*/ 0 60000 65536"/>
              <a:gd name="T15" fmla="*/ 0 60000 65536"/>
              <a:gd name="T16" fmla="*/ 0 60000 65536"/>
              <a:gd name="T17" fmla="*/ 0 60000 65536"/>
              <a:gd name="T18" fmla="*/ 0 w 14"/>
              <a:gd name="T19" fmla="*/ 0 h 14"/>
              <a:gd name="T20" fmla="*/ 14 w 14"/>
              <a:gd name="T21" fmla="*/ 14 h 14"/>
            </a:gdLst>
            <a:ahLst/>
            <a:cxnLst>
              <a:cxn ang="T12">
                <a:pos x="T0" y="T1"/>
              </a:cxn>
              <a:cxn ang="T13">
                <a:pos x="T2" y="T3"/>
              </a:cxn>
              <a:cxn ang="T14">
                <a:pos x="T4" y="T5"/>
              </a:cxn>
              <a:cxn ang="T15">
                <a:pos x="T6" y="T7"/>
              </a:cxn>
              <a:cxn ang="T16">
                <a:pos x="T8" y="T9"/>
              </a:cxn>
              <a:cxn ang="T17">
                <a:pos x="T10" y="T11"/>
              </a:cxn>
            </a:cxnLst>
            <a:rect l="T18" t="T19" r="T20" b="T21"/>
            <a:pathLst>
              <a:path w="14" h="14">
                <a:moveTo>
                  <a:pt x="14" y="14"/>
                </a:moveTo>
                <a:cubicBezTo>
                  <a:pt x="0" y="0"/>
                  <a:pt x="0" y="0"/>
                  <a:pt x="0" y="0"/>
                </a:cubicBezTo>
                <a:cubicBezTo>
                  <a:pt x="0" y="0"/>
                  <a:pt x="0" y="0"/>
                  <a:pt x="0" y="0"/>
                </a:cubicBezTo>
                <a:cubicBezTo>
                  <a:pt x="3" y="4"/>
                  <a:pt x="5" y="9"/>
                  <a:pt x="5" y="14"/>
                </a:cubicBezTo>
                <a:cubicBezTo>
                  <a:pt x="5" y="14"/>
                  <a:pt x="5" y="14"/>
                  <a:pt x="5" y="14"/>
                </a:cubicBezTo>
                <a:lnTo>
                  <a:pt x="14" y="14"/>
                </a:lnTo>
                <a:close/>
              </a:path>
            </a:pathLst>
          </a:custGeom>
          <a:solidFill>
            <a:srgbClr val="243845"/>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535" name="Freeform 894"/>
          <p:cNvSpPr>
            <a:spLocks noChangeArrowheads="1"/>
          </p:cNvSpPr>
          <p:nvPr/>
        </p:nvSpPr>
        <p:spPr bwMode="auto">
          <a:xfrm>
            <a:off x="731700" y="6036084"/>
            <a:ext cx="154124" cy="133400"/>
          </a:xfrm>
          <a:custGeom>
            <a:avLst/>
            <a:gdLst>
              <a:gd name="T0" fmla="*/ 2147483647 w 88"/>
              <a:gd name="T1" fmla="*/ 2147483647 h 76"/>
              <a:gd name="T2" fmla="*/ 2147483647 w 88"/>
              <a:gd name="T3" fmla="*/ 2147483647 h 76"/>
              <a:gd name="T4" fmla="*/ 2147483647 w 88"/>
              <a:gd name="T5" fmla="*/ 0 h 76"/>
              <a:gd name="T6" fmla="*/ 2147483647 w 88"/>
              <a:gd name="T7" fmla="*/ 0 h 76"/>
              <a:gd name="T8" fmla="*/ 2147483647 w 88"/>
              <a:gd name="T9" fmla="*/ 2147483647 h 76"/>
              <a:gd name="T10" fmla="*/ 2147483647 w 88"/>
              <a:gd name="T11" fmla="*/ 2147483647 h 76"/>
              <a:gd name="T12" fmla="*/ 2147483647 w 88"/>
              <a:gd name="T13" fmla="*/ 2147483647 h 76"/>
              <a:gd name="T14" fmla="*/ 2147483647 w 88"/>
              <a:gd name="T15" fmla="*/ 2147483647 h 76"/>
              <a:gd name="T16" fmla="*/ 2147483647 w 88"/>
              <a:gd name="T17" fmla="*/ 2147483647 h 76"/>
              <a:gd name="T18" fmla="*/ 2147483647 w 88"/>
              <a:gd name="T19" fmla="*/ 2147483647 h 76"/>
              <a:gd name="T20" fmla="*/ 2147483647 w 88"/>
              <a:gd name="T21" fmla="*/ 0 h 76"/>
              <a:gd name="T22" fmla="*/ 2147483647 w 88"/>
              <a:gd name="T23" fmla="*/ 0 h 76"/>
              <a:gd name="T24" fmla="*/ 2147483647 w 88"/>
              <a:gd name="T25" fmla="*/ 2147483647 h 76"/>
              <a:gd name="T26" fmla="*/ 2147483647 w 88"/>
              <a:gd name="T27" fmla="*/ 2147483647 h 76"/>
              <a:gd name="T28" fmla="*/ 2147483647 w 88"/>
              <a:gd name="T29" fmla="*/ 2147483647 h 76"/>
              <a:gd name="T30" fmla="*/ 2147483647 w 88"/>
              <a:gd name="T31" fmla="*/ 2147483647 h 76"/>
              <a:gd name="T32" fmla="*/ 2147483647 w 88"/>
              <a:gd name="T33" fmla="*/ 2147483647 h 76"/>
              <a:gd name="T34" fmla="*/ 2147483647 w 88"/>
              <a:gd name="T35" fmla="*/ 2147483647 h 76"/>
              <a:gd name="T36" fmla="*/ 2147483647 w 88"/>
              <a:gd name="T37" fmla="*/ 0 h 76"/>
              <a:gd name="T38" fmla="*/ 2147483647 w 88"/>
              <a:gd name="T39" fmla="*/ 0 h 76"/>
              <a:gd name="T40" fmla="*/ 2147483647 w 88"/>
              <a:gd name="T41" fmla="*/ 2147483647 h 76"/>
              <a:gd name="T42" fmla="*/ 2147483647 w 88"/>
              <a:gd name="T43" fmla="*/ 2147483647 h 76"/>
              <a:gd name="T44" fmla="*/ 2147483647 w 88"/>
              <a:gd name="T45" fmla="*/ 2147483647 h 76"/>
              <a:gd name="T46" fmla="*/ 2147483647 w 88"/>
              <a:gd name="T47" fmla="*/ 2147483647 h 76"/>
              <a:gd name="T48" fmla="*/ 0 w 88"/>
              <a:gd name="T49" fmla="*/ 2147483647 h 76"/>
              <a:gd name="T50" fmla="*/ 2147483647 w 88"/>
              <a:gd name="T51" fmla="*/ 2147483647 h 76"/>
              <a:gd name="T52" fmla="*/ 2147483647 w 88"/>
              <a:gd name="T53" fmla="*/ 2147483647 h 76"/>
              <a:gd name="T54" fmla="*/ 2147483647 w 88"/>
              <a:gd name="T55" fmla="*/ 2147483647 h 7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88"/>
              <a:gd name="T85" fmla="*/ 0 h 76"/>
              <a:gd name="T86" fmla="*/ 88 w 88"/>
              <a:gd name="T87" fmla="*/ 76 h 7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88" h="76">
                <a:moveTo>
                  <a:pt x="88" y="71"/>
                </a:moveTo>
                <a:cubicBezTo>
                  <a:pt x="88" y="25"/>
                  <a:pt x="88" y="25"/>
                  <a:pt x="88" y="25"/>
                </a:cubicBezTo>
                <a:cubicBezTo>
                  <a:pt x="62" y="0"/>
                  <a:pt x="62" y="0"/>
                  <a:pt x="62" y="0"/>
                </a:cubicBezTo>
                <a:cubicBezTo>
                  <a:pt x="62" y="0"/>
                  <a:pt x="62" y="0"/>
                  <a:pt x="62" y="0"/>
                </a:cubicBezTo>
                <a:cubicBezTo>
                  <a:pt x="63" y="1"/>
                  <a:pt x="63" y="2"/>
                  <a:pt x="63" y="3"/>
                </a:cubicBezTo>
                <a:cubicBezTo>
                  <a:pt x="63" y="49"/>
                  <a:pt x="63" y="49"/>
                  <a:pt x="63" y="49"/>
                </a:cubicBezTo>
                <a:cubicBezTo>
                  <a:pt x="63" y="52"/>
                  <a:pt x="61" y="54"/>
                  <a:pt x="58" y="54"/>
                </a:cubicBezTo>
                <a:cubicBezTo>
                  <a:pt x="53" y="54"/>
                  <a:pt x="53" y="54"/>
                  <a:pt x="53" y="54"/>
                </a:cubicBezTo>
                <a:cubicBezTo>
                  <a:pt x="50" y="54"/>
                  <a:pt x="48" y="52"/>
                  <a:pt x="48" y="49"/>
                </a:cubicBezTo>
                <a:cubicBezTo>
                  <a:pt x="48" y="11"/>
                  <a:pt x="48" y="11"/>
                  <a:pt x="48" y="11"/>
                </a:cubicBezTo>
                <a:cubicBezTo>
                  <a:pt x="37" y="0"/>
                  <a:pt x="37" y="0"/>
                  <a:pt x="37" y="0"/>
                </a:cubicBezTo>
                <a:cubicBezTo>
                  <a:pt x="37" y="0"/>
                  <a:pt x="37" y="0"/>
                  <a:pt x="37" y="0"/>
                </a:cubicBezTo>
                <a:cubicBezTo>
                  <a:pt x="38" y="1"/>
                  <a:pt x="38" y="2"/>
                  <a:pt x="38" y="3"/>
                </a:cubicBezTo>
                <a:cubicBezTo>
                  <a:pt x="38" y="49"/>
                  <a:pt x="38" y="49"/>
                  <a:pt x="38" y="49"/>
                </a:cubicBezTo>
                <a:cubicBezTo>
                  <a:pt x="38" y="52"/>
                  <a:pt x="36" y="54"/>
                  <a:pt x="33" y="54"/>
                </a:cubicBezTo>
                <a:cubicBezTo>
                  <a:pt x="28" y="54"/>
                  <a:pt x="28" y="54"/>
                  <a:pt x="28" y="54"/>
                </a:cubicBezTo>
                <a:cubicBezTo>
                  <a:pt x="25" y="54"/>
                  <a:pt x="23" y="52"/>
                  <a:pt x="23" y="49"/>
                </a:cubicBezTo>
                <a:cubicBezTo>
                  <a:pt x="23" y="11"/>
                  <a:pt x="23" y="11"/>
                  <a:pt x="23" y="11"/>
                </a:cubicBezTo>
                <a:cubicBezTo>
                  <a:pt x="12" y="0"/>
                  <a:pt x="12" y="0"/>
                  <a:pt x="12" y="0"/>
                </a:cubicBezTo>
                <a:cubicBezTo>
                  <a:pt x="12" y="0"/>
                  <a:pt x="12" y="0"/>
                  <a:pt x="12" y="0"/>
                </a:cubicBezTo>
                <a:cubicBezTo>
                  <a:pt x="13" y="1"/>
                  <a:pt x="13" y="2"/>
                  <a:pt x="13" y="3"/>
                </a:cubicBezTo>
                <a:cubicBezTo>
                  <a:pt x="13" y="49"/>
                  <a:pt x="13" y="49"/>
                  <a:pt x="13" y="49"/>
                </a:cubicBezTo>
                <a:cubicBezTo>
                  <a:pt x="13" y="52"/>
                  <a:pt x="11" y="54"/>
                  <a:pt x="8" y="54"/>
                </a:cubicBezTo>
                <a:cubicBezTo>
                  <a:pt x="3" y="54"/>
                  <a:pt x="3" y="54"/>
                  <a:pt x="3" y="54"/>
                </a:cubicBezTo>
                <a:cubicBezTo>
                  <a:pt x="2" y="54"/>
                  <a:pt x="1" y="54"/>
                  <a:pt x="0" y="53"/>
                </a:cubicBezTo>
                <a:cubicBezTo>
                  <a:pt x="23" y="76"/>
                  <a:pt x="23" y="76"/>
                  <a:pt x="23" y="76"/>
                </a:cubicBezTo>
                <a:cubicBezTo>
                  <a:pt x="83" y="76"/>
                  <a:pt x="83" y="76"/>
                  <a:pt x="83" y="76"/>
                </a:cubicBezTo>
                <a:cubicBezTo>
                  <a:pt x="86" y="76"/>
                  <a:pt x="88" y="74"/>
                  <a:pt x="88" y="71"/>
                </a:cubicBezTo>
                <a:close/>
              </a:path>
            </a:pathLst>
          </a:custGeom>
          <a:solidFill>
            <a:srgbClr val="0F2534"/>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536" name="Freeform 895"/>
          <p:cNvSpPr>
            <a:spLocks noEditPoints="1" noChangeArrowheads="1"/>
          </p:cNvSpPr>
          <p:nvPr/>
        </p:nvSpPr>
        <p:spPr bwMode="auto">
          <a:xfrm>
            <a:off x="753188" y="6036084"/>
            <a:ext cx="132636" cy="45949"/>
          </a:xfrm>
          <a:custGeom>
            <a:avLst/>
            <a:gdLst>
              <a:gd name="T0" fmla="*/ 0 w 76"/>
              <a:gd name="T1" fmla="*/ 0 h 26"/>
              <a:gd name="T2" fmla="*/ 2147483647 w 76"/>
              <a:gd name="T3" fmla="*/ 2147483647 h 26"/>
              <a:gd name="T4" fmla="*/ 2147483647 w 76"/>
              <a:gd name="T5" fmla="*/ 2147483647 h 26"/>
              <a:gd name="T6" fmla="*/ 2147483647 w 76"/>
              <a:gd name="T7" fmla="*/ 2147483647 h 26"/>
              <a:gd name="T8" fmla="*/ 2147483647 w 76"/>
              <a:gd name="T9" fmla="*/ 2147483647 h 26"/>
              <a:gd name="T10" fmla="*/ 0 w 76"/>
              <a:gd name="T11" fmla="*/ 0 h 26"/>
              <a:gd name="T12" fmla="*/ 2147483647 w 76"/>
              <a:gd name="T13" fmla="*/ 0 h 26"/>
              <a:gd name="T14" fmla="*/ 2147483647 w 76"/>
              <a:gd name="T15" fmla="*/ 0 h 26"/>
              <a:gd name="T16" fmla="*/ 2147483647 w 76"/>
              <a:gd name="T17" fmla="*/ 2147483647 h 26"/>
              <a:gd name="T18" fmla="*/ 2147483647 w 76"/>
              <a:gd name="T19" fmla="*/ 2147483647 h 26"/>
              <a:gd name="T20" fmla="*/ 2147483647 w 76"/>
              <a:gd name="T21" fmla="*/ 2147483647 h 26"/>
              <a:gd name="T22" fmla="*/ 2147483647 w 76"/>
              <a:gd name="T23" fmla="*/ 2147483647 h 26"/>
              <a:gd name="T24" fmla="*/ 2147483647 w 76"/>
              <a:gd name="T25" fmla="*/ 0 h 26"/>
              <a:gd name="T26" fmla="*/ 2147483647 w 76"/>
              <a:gd name="T27" fmla="*/ 0 h 26"/>
              <a:gd name="T28" fmla="*/ 2147483647 w 76"/>
              <a:gd name="T29" fmla="*/ 2147483647 h 26"/>
              <a:gd name="T30" fmla="*/ 2147483647 w 76"/>
              <a:gd name="T31" fmla="*/ 2147483647 h 26"/>
              <a:gd name="T32" fmla="*/ 2147483647 w 76"/>
              <a:gd name="T33" fmla="*/ 2147483647 h 26"/>
              <a:gd name="T34" fmla="*/ 2147483647 w 76"/>
              <a:gd name="T35" fmla="*/ 2147483647 h 26"/>
              <a:gd name="T36" fmla="*/ 2147483647 w 76"/>
              <a:gd name="T37" fmla="*/ 0 h 2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76"/>
              <a:gd name="T58" fmla="*/ 0 h 26"/>
              <a:gd name="T59" fmla="*/ 76 w 76"/>
              <a:gd name="T60" fmla="*/ 26 h 2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76" h="26">
                <a:moveTo>
                  <a:pt x="0" y="0"/>
                </a:moveTo>
                <a:cubicBezTo>
                  <a:pt x="1" y="1"/>
                  <a:pt x="1" y="2"/>
                  <a:pt x="1" y="3"/>
                </a:cubicBezTo>
                <a:cubicBezTo>
                  <a:pt x="1" y="26"/>
                  <a:pt x="1" y="26"/>
                  <a:pt x="1" y="26"/>
                </a:cubicBezTo>
                <a:cubicBezTo>
                  <a:pt x="11" y="26"/>
                  <a:pt x="11" y="26"/>
                  <a:pt x="11" y="26"/>
                </a:cubicBezTo>
                <a:cubicBezTo>
                  <a:pt x="11" y="11"/>
                  <a:pt x="11" y="11"/>
                  <a:pt x="11" y="11"/>
                </a:cubicBezTo>
                <a:cubicBezTo>
                  <a:pt x="0" y="0"/>
                  <a:pt x="0" y="0"/>
                  <a:pt x="0" y="0"/>
                </a:cubicBezTo>
                <a:close/>
                <a:moveTo>
                  <a:pt x="50" y="0"/>
                </a:moveTo>
                <a:cubicBezTo>
                  <a:pt x="50" y="0"/>
                  <a:pt x="50" y="0"/>
                  <a:pt x="50" y="0"/>
                </a:cubicBezTo>
                <a:cubicBezTo>
                  <a:pt x="51" y="1"/>
                  <a:pt x="51" y="2"/>
                  <a:pt x="51" y="3"/>
                </a:cubicBezTo>
                <a:cubicBezTo>
                  <a:pt x="51" y="26"/>
                  <a:pt x="51" y="26"/>
                  <a:pt x="51" y="26"/>
                </a:cubicBezTo>
                <a:cubicBezTo>
                  <a:pt x="76" y="26"/>
                  <a:pt x="76" y="26"/>
                  <a:pt x="76" y="26"/>
                </a:cubicBezTo>
                <a:cubicBezTo>
                  <a:pt x="76" y="25"/>
                  <a:pt x="76" y="25"/>
                  <a:pt x="76" y="25"/>
                </a:cubicBezTo>
                <a:lnTo>
                  <a:pt x="50" y="0"/>
                </a:lnTo>
                <a:close/>
                <a:moveTo>
                  <a:pt x="25" y="0"/>
                </a:moveTo>
                <a:cubicBezTo>
                  <a:pt x="26" y="1"/>
                  <a:pt x="26" y="2"/>
                  <a:pt x="26" y="3"/>
                </a:cubicBezTo>
                <a:cubicBezTo>
                  <a:pt x="26" y="26"/>
                  <a:pt x="26" y="26"/>
                  <a:pt x="26" y="26"/>
                </a:cubicBezTo>
                <a:cubicBezTo>
                  <a:pt x="36" y="26"/>
                  <a:pt x="36" y="26"/>
                  <a:pt x="36" y="26"/>
                </a:cubicBezTo>
                <a:cubicBezTo>
                  <a:pt x="36" y="11"/>
                  <a:pt x="36" y="11"/>
                  <a:pt x="36" y="11"/>
                </a:cubicBezTo>
                <a:cubicBezTo>
                  <a:pt x="25" y="0"/>
                  <a:pt x="25" y="0"/>
                  <a:pt x="25" y="0"/>
                </a:cubicBezTo>
                <a:close/>
              </a:path>
            </a:pathLst>
          </a:custGeom>
          <a:solidFill>
            <a:srgbClr val="243845"/>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537" name="Freeform 896"/>
          <p:cNvSpPr>
            <a:spLocks noChangeArrowheads="1"/>
          </p:cNvSpPr>
          <p:nvPr/>
        </p:nvSpPr>
        <p:spPr bwMode="auto">
          <a:xfrm>
            <a:off x="495326" y="6056835"/>
            <a:ext cx="24452" cy="25198"/>
          </a:xfrm>
          <a:custGeom>
            <a:avLst/>
            <a:gdLst>
              <a:gd name="T0" fmla="*/ 2147483647 w 14"/>
              <a:gd name="T1" fmla="*/ 2147483647 h 14"/>
              <a:gd name="T2" fmla="*/ 0 w 14"/>
              <a:gd name="T3" fmla="*/ 0 h 14"/>
              <a:gd name="T4" fmla="*/ 0 w 14"/>
              <a:gd name="T5" fmla="*/ 0 h 14"/>
              <a:gd name="T6" fmla="*/ 2147483647 w 14"/>
              <a:gd name="T7" fmla="*/ 2147483647 h 14"/>
              <a:gd name="T8" fmla="*/ 2147483647 w 14"/>
              <a:gd name="T9" fmla="*/ 2147483647 h 14"/>
              <a:gd name="T10" fmla="*/ 2147483647 w 14"/>
              <a:gd name="T11" fmla="*/ 2147483647 h 14"/>
              <a:gd name="T12" fmla="*/ 0 60000 65536"/>
              <a:gd name="T13" fmla="*/ 0 60000 65536"/>
              <a:gd name="T14" fmla="*/ 0 60000 65536"/>
              <a:gd name="T15" fmla="*/ 0 60000 65536"/>
              <a:gd name="T16" fmla="*/ 0 60000 65536"/>
              <a:gd name="T17" fmla="*/ 0 60000 65536"/>
              <a:gd name="T18" fmla="*/ 0 w 14"/>
              <a:gd name="T19" fmla="*/ 0 h 14"/>
              <a:gd name="T20" fmla="*/ 14 w 14"/>
              <a:gd name="T21" fmla="*/ 14 h 14"/>
            </a:gdLst>
            <a:ahLst/>
            <a:cxnLst>
              <a:cxn ang="T12">
                <a:pos x="T0" y="T1"/>
              </a:cxn>
              <a:cxn ang="T13">
                <a:pos x="T2" y="T3"/>
              </a:cxn>
              <a:cxn ang="T14">
                <a:pos x="T4" y="T5"/>
              </a:cxn>
              <a:cxn ang="T15">
                <a:pos x="T6" y="T7"/>
              </a:cxn>
              <a:cxn ang="T16">
                <a:pos x="T8" y="T9"/>
              </a:cxn>
              <a:cxn ang="T17">
                <a:pos x="T10" y="T11"/>
              </a:cxn>
            </a:cxnLst>
            <a:rect l="T18" t="T19" r="T20" b="T21"/>
            <a:pathLst>
              <a:path w="14" h="14">
                <a:moveTo>
                  <a:pt x="14" y="14"/>
                </a:moveTo>
                <a:cubicBezTo>
                  <a:pt x="0" y="0"/>
                  <a:pt x="0" y="0"/>
                  <a:pt x="0" y="0"/>
                </a:cubicBezTo>
                <a:cubicBezTo>
                  <a:pt x="0" y="0"/>
                  <a:pt x="0" y="0"/>
                  <a:pt x="0" y="0"/>
                </a:cubicBezTo>
                <a:cubicBezTo>
                  <a:pt x="3" y="3"/>
                  <a:pt x="5" y="8"/>
                  <a:pt x="5" y="14"/>
                </a:cubicBezTo>
                <a:cubicBezTo>
                  <a:pt x="5" y="14"/>
                  <a:pt x="5" y="14"/>
                  <a:pt x="5" y="14"/>
                </a:cubicBezTo>
                <a:lnTo>
                  <a:pt x="14" y="14"/>
                </a:lnTo>
                <a:close/>
              </a:path>
            </a:pathLst>
          </a:custGeom>
          <a:solidFill>
            <a:srgbClr val="243845"/>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501" name="Freeform 731"/>
          <p:cNvSpPr>
            <a:spLocks noChangeArrowheads="1"/>
          </p:cNvSpPr>
          <p:nvPr/>
        </p:nvSpPr>
        <p:spPr bwMode="auto">
          <a:xfrm>
            <a:off x="344488" y="2733675"/>
            <a:ext cx="558800" cy="389049"/>
          </a:xfrm>
          <a:custGeom>
            <a:avLst/>
            <a:gdLst>
              <a:gd name="T0" fmla="*/ 2147483647 w 323"/>
              <a:gd name="T1" fmla="*/ 0 h 225"/>
              <a:gd name="T2" fmla="*/ 2147483647 w 323"/>
              <a:gd name="T3" fmla="*/ 0 h 225"/>
              <a:gd name="T4" fmla="*/ 0 w 323"/>
              <a:gd name="T5" fmla="*/ 2147483647 h 225"/>
              <a:gd name="T6" fmla="*/ 0 w 323"/>
              <a:gd name="T7" fmla="*/ 2147483647 h 225"/>
              <a:gd name="T8" fmla="*/ 2147483647 w 323"/>
              <a:gd name="T9" fmla="*/ 2147483647 h 225"/>
              <a:gd name="T10" fmla="*/ 2147483647 w 323"/>
              <a:gd name="T11" fmla="*/ 2147483647 h 225"/>
              <a:gd name="T12" fmla="*/ 2147483647 w 323"/>
              <a:gd name="T13" fmla="*/ 2147483647 h 225"/>
              <a:gd name="T14" fmla="*/ 2147483647 w 323"/>
              <a:gd name="T15" fmla="*/ 2147483647 h 225"/>
              <a:gd name="T16" fmla="*/ 2147483647 w 323"/>
              <a:gd name="T17" fmla="*/ 2147483647 h 225"/>
              <a:gd name="T18" fmla="*/ 2147483647 w 323"/>
              <a:gd name="T19" fmla="*/ 0 h 22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323"/>
              <a:gd name="T31" fmla="*/ 0 h 225"/>
              <a:gd name="T32" fmla="*/ 323 w 323"/>
              <a:gd name="T33" fmla="*/ 225 h 225"/>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23" h="225">
                <a:moveTo>
                  <a:pt x="308" y="0"/>
                </a:moveTo>
                <a:cubicBezTo>
                  <a:pt x="15" y="0"/>
                  <a:pt x="15" y="0"/>
                  <a:pt x="15" y="0"/>
                </a:cubicBezTo>
                <a:cubicBezTo>
                  <a:pt x="7" y="0"/>
                  <a:pt x="0" y="7"/>
                  <a:pt x="0" y="15"/>
                </a:cubicBezTo>
                <a:cubicBezTo>
                  <a:pt x="0" y="209"/>
                  <a:pt x="0" y="209"/>
                  <a:pt x="0" y="209"/>
                </a:cubicBezTo>
                <a:cubicBezTo>
                  <a:pt x="0" y="218"/>
                  <a:pt x="7" y="225"/>
                  <a:pt x="15" y="225"/>
                </a:cubicBezTo>
                <a:cubicBezTo>
                  <a:pt x="44" y="225"/>
                  <a:pt x="44" y="225"/>
                  <a:pt x="44" y="225"/>
                </a:cubicBezTo>
                <a:cubicBezTo>
                  <a:pt x="308" y="225"/>
                  <a:pt x="308" y="225"/>
                  <a:pt x="308" y="225"/>
                </a:cubicBezTo>
                <a:cubicBezTo>
                  <a:pt x="316" y="225"/>
                  <a:pt x="323" y="218"/>
                  <a:pt x="323" y="209"/>
                </a:cubicBezTo>
                <a:cubicBezTo>
                  <a:pt x="323" y="15"/>
                  <a:pt x="323" y="15"/>
                  <a:pt x="323" y="15"/>
                </a:cubicBezTo>
                <a:cubicBezTo>
                  <a:pt x="323" y="7"/>
                  <a:pt x="316" y="0"/>
                  <a:pt x="308" y="0"/>
                </a:cubicBezTo>
                <a:close/>
              </a:path>
            </a:pathLst>
          </a:custGeom>
          <a:solidFill>
            <a:srgbClr val="98D24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502" name="Freeform 732"/>
          <p:cNvSpPr>
            <a:spLocks noChangeArrowheads="1"/>
          </p:cNvSpPr>
          <p:nvPr/>
        </p:nvSpPr>
        <p:spPr bwMode="auto">
          <a:xfrm>
            <a:off x="420555" y="3122724"/>
            <a:ext cx="202602" cy="122126"/>
          </a:xfrm>
          <a:custGeom>
            <a:avLst/>
            <a:gdLst>
              <a:gd name="T0" fmla="*/ 0 w 117"/>
              <a:gd name="T1" fmla="*/ 2147483647 h 71"/>
              <a:gd name="T2" fmla="*/ 2147483647 w 117"/>
              <a:gd name="T3" fmla="*/ 2147483647 h 71"/>
              <a:gd name="T4" fmla="*/ 2147483647 w 117"/>
              <a:gd name="T5" fmla="*/ 0 h 71"/>
              <a:gd name="T6" fmla="*/ 0 w 117"/>
              <a:gd name="T7" fmla="*/ 0 h 71"/>
              <a:gd name="T8" fmla="*/ 0 w 117"/>
              <a:gd name="T9" fmla="*/ 2147483647 h 71"/>
              <a:gd name="T10" fmla="*/ 0 60000 65536"/>
              <a:gd name="T11" fmla="*/ 0 60000 65536"/>
              <a:gd name="T12" fmla="*/ 0 60000 65536"/>
              <a:gd name="T13" fmla="*/ 0 60000 65536"/>
              <a:gd name="T14" fmla="*/ 0 60000 65536"/>
              <a:gd name="T15" fmla="*/ 0 w 117"/>
              <a:gd name="T16" fmla="*/ 0 h 71"/>
              <a:gd name="T17" fmla="*/ 117 w 117"/>
              <a:gd name="T18" fmla="*/ 71 h 71"/>
            </a:gdLst>
            <a:ahLst/>
            <a:cxnLst>
              <a:cxn ang="T10">
                <a:pos x="T0" y="T1"/>
              </a:cxn>
              <a:cxn ang="T11">
                <a:pos x="T2" y="T3"/>
              </a:cxn>
              <a:cxn ang="T12">
                <a:pos x="T4" y="T5"/>
              </a:cxn>
              <a:cxn ang="T13">
                <a:pos x="T6" y="T7"/>
              </a:cxn>
              <a:cxn ang="T14">
                <a:pos x="T8" y="T9"/>
              </a:cxn>
            </a:cxnLst>
            <a:rect l="T15" t="T16" r="T17" b="T18"/>
            <a:pathLst>
              <a:path w="117" h="71">
                <a:moveTo>
                  <a:pt x="0" y="60"/>
                </a:moveTo>
                <a:cubicBezTo>
                  <a:pt x="0" y="68"/>
                  <a:pt x="6" y="71"/>
                  <a:pt x="13" y="67"/>
                </a:cubicBezTo>
                <a:cubicBezTo>
                  <a:pt x="117" y="0"/>
                  <a:pt x="117" y="0"/>
                  <a:pt x="117" y="0"/>
                </a:cubicBezTo>
                <a:cubicBezTo>
                  <a:pt x="0" y="0"/>
                  <a:pt x="0" y="0"/>
                  <a:pt x="0" y="0"/>
                </a:cubicBezTo>
                <a:lnTo>
                  <a:pt x="0" y="60"/>
                </a:lnTo>
                <a:close/>
              </a:path>
            </a:pathLst>
          </a:custGeom>
          <a:solidFill>
            <a:srgbClr val="83BA36"/>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503" name="Oval 733"/>
          <p:cNvSpPr>
            <a:spLocks noChangeArrowheads="1"/>
          </p:cNvSpPr>
          <p:nvPr/>
        </p:nvSpPr>
        <p:spPr bwMode="auto">
          <a:xfrm>
            <a:off x="476142" y="2897485"/>
            <a:ext cx="57050" cy="57041"/>
          </a:xfrm>
          <a:prstGeom prst="ellipse">
            <a:avLst/>
          </a:pr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zh-CN">
              <a:solidFill>
                <a:srgbClr val="000000"/>
              </a:solidFill>
              <a:sym typeface="宋体" pitchFamily="2" charset="-122"/>
            </a:endParaRPr>
          </a:p>
        </p:txBody>
      </p:sp>
      <p:sp>
        <p:nvSpPr>
          <p:cNvPr id="31504" name="Oval 734"/>
          <p:cNvSpPr>
            <a:spLocks noChangeArrowheads="1"/>
          </p:cNvSpPr>
          <p:nvPr/>
        </p:nvSpPr>
        <p:spPr bwMode="auto">
          <a:xfrm>
            <a:off x="595362" y="2897485"/>
            <a:ext cx="57050" cy="57041"/>
          </a:xfrm>
          <a:prstGeom prst="ellipse">
            <a:avLst/>
          </a:pr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zh-CN">
              <a:solidFill>
                <a:srgbClr val="000000"/>
              </a:solidFill>
              <a:sym typeface="宋体" pitchFamily="2" charset="-122"/>
            </a:endParaRPr>
          </a:p>
        </p:txBody>
      </p:sp>
      <p:sp>
        <p:nvSpPr>
          <p:cNvPr id="31505" name="Oval 735"/>
          <p:cNvSpPr>
            <a:spLocks noChangeArrowheads="1"/>
          </p:cNvSpPr>
          <p:nvPr/>
        </p:nvSpPr>
        <p:spPr bwMode="auto">
          <a:xfrm>
            <a:off x="714583" y="2897485"/>
            <a:ext cx="57050" cy="57041"/>
          </a:xfrm>
          <a:prstGeom prst="ellipse">
            <a:avLst/>
          </a:pr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zh-CN">
              <a:solidFill>
                <a:srgbClr val="000000"/>
              </a:solidFill>
              <a:sym typeface="宋体" pitchFamily="2" charset="-122"/>
            </a:endParaRPr>
          </a:p>
        </p:txBody>
      </p:sp>
      <p:sp>
        <p:nvSpPr>
          <p:cNvPr id="31506" name="Freeform 736"/>
          <p:cNvSpPr>
            <a:spLocks noEditPoints="1" noChangeArrowheads="1"/>
          </p:cNvSpPr>
          <p:nvPr/>
        </p:nvSpPr>
        <p:spPr bwMode="auto">
          <a:xfrm>
            <a:off x="486382" y="2906260"/>
            <a:ext cx="253800" cy="216463"/>
          </a:xfrm>
          <a:custGeom>
            <a:avLst/>
            <a:gdLst>
              <a:gd name="T0" fmla="*/ 2147483647 w 147"/>
              <a:gd name="T1" fmla="*/ 0 h 125"/>
              <a:gd name="T2" fmla="*/ 2147483647 w 147"/>
              <a:gd name="T3" fmla="*/ 2147483647 h 125"/>
              <a:gd name="T4" fmla="*/ 2147483647 w 147"/>
              <a:gd name="T5" fmla="*/ 2147483647 h 125"/>
              <a:gd name="T6" fmla="*/ 0 w 147"/>
              <a:gd name="T7" fmla="*/ 2147483647 h 125"/>
              <a:gd name="T8" fmla="*/ 0 w 147"/>
              <a:gd name="T9" fmla="*/ 2147483647 h 125"/>
              <a:gd name="T10" fmla="*/ 2147483647 w 147"/>
              <a:gd name="T11" fmla="*/ 2147483647 h 125"/>
              <a:gd name="T12" fmla="*/ 2147483647 w 147"/>
              <a:gd name="T13" fmla="*/ 2147483647 h 125"/>
              <a:gd name="T14" fmla="*/ 2147483647 w 147"/>
              <a:gd name="T15" fmla="*/ 0 h 125"/>
              <a:gd name="T16" fmla="*/ 2147483647 w 147"/>
              <a:gd name="T17" fmla="*/ 0 h 125"/>
              <a:gd name="T18" fmla="*/ 2147483647 w 147"/>
              <a:gd name="T19" fmla="*/ 0 h 125"/>
              <a:gd name="T20" fmla="*/ 2147483647 w 147"/>
              <a:gd name="T21" fmla="*/ 0 h 125"/>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47"/>
              <a:gd name="T34" fmla="*/ 0 h 125"/>
              <a:gd name="T35" fmla="*/ 147 w 147"/>
              <a:gd name="T36" fmla="*/ 125 h 125"/>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47" h="125">
                <a:moveTo>
                  <a:pt x="22" y="0"/>
                </a:moveTo>
                <a:cubicBezTo>
                  <a:pt x="25" y="3"/>
                  <a:pt x="27" y="7"/>
                  <a:pt x="27" y="11"/>
                </a:cubicBezTo>
                <a:cubicBezTo>
                  <a:pt x="27" y="20"/>
                  <a:pt x="19" y="28"/>
                  <a:pt x="10" y="28"/>
                </a:cubicBezTo>
                <a:cubicBezTo>
                  <a:pt x="7" y="28"/>
                  <a:pt x="3" y="26"/>
                  <a:pt x="0" y="24"/>
                </a:cubicBezTo>
                <a:cubicBezTo>
                  <a:pt x="0" y="24"/>
                  <a:pt x="0" y="24"/>
                  <a:pt x="0" y="24"/>
                </a:cubicBezTo>
                <a:cubicBezTo>
                  <a:pt x="101" y="125"/>
                  <a:pt x="101" y="125"/>
                  <a:pt x="101" y="125"/>
                </a:cubicBezTo>
                <a:cubicBezTo>
                  <a:pt x="147" y="125"/>
                  <a:pt x="147" y="125"/>
                  <a:pt x="147" y="125"/>
                </a:cubicBezTo>
                <a:lnTo>
                  <a:pt x="22" y="0"/>
                </a:lnTo>
                <a:close/>
                <a:moveTo>
                  <a:pt x="22" y="0"/>
                </a:moveTo>
                <a:cubicBezTo>
                  <a:pt x="22" y="0"/>
                  <a:pt x="22" y="0"/>
                  <a:pt x="22" y="0"/>
                </a:cubicBezTo>
                <a:cubicBezTo>
                  <a:pt x="22" y="0"/>
                  <a:pt x="22" y="0"/>
                  <a:pt x="22" y="0"/>
                </a:cubicBezTo>
                <a:close/>
              </a:path>
            </a:pathLst>
          </a:custGeom>
          <a:solidFill>
            <a:srgbClr val="83BA36"/>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507" name="Freeform 737"/>
          <p:cNvSpPr>
            <a:spLocks noEditPoints="1" noChangeArrowheads="1"/>
          </p:cNvSpPr>
          <p:nvPr/>
        </p:nvSpPr>
        <p:spPr bwMode="auto">
          <a:xfrm>
            <a:off x="607065" y="2906260"/>
            <a:ext cx="253069" cy="216463"/>
          </a:xfrm>
          <a:custGeom>
            <a:avLst/>
            <a:gdLst>
              <a:gd name="T0" fmla="*/ 2147483647 w 146"/>
              <a:gd name="T1" fmla="*/ 0 h 125"/>
              <a:gd name="T2" fmla="*/ 2147483647 w 146"/>
              <a:gd name="T3" fmla="*/ 0 h 125"/>
              <a:gd name="T4" fmla="*/ 2147483647 w 146"/>
              <a:gd name="T5" fmla="*/ 0 h 125"/>
              <a:gd name="T6" fmla="*/ 2147483647 w 146"/>
              <a:gd name="T7" fmla="*/ 0 h 125"/>
              <a:gd name="T8" fmla="*/ 2147483647 w 146"/>
              <a:gd name="T9" fmla="*/ 2147483647 h 125"/>
              <a:gd name="T10" fmla="*/ 2147483647 w 146"/>
              <a:gd name="T11" fmla="*/ 2147483647 h 125"/>
              <a:gd name="T12" fmla="*/ 0 w 146"/>
              <a:gd name="T13" fmla="*/ 2147483647 h 125"/>
              <a:gd name="T14" fmla="*/ 0 w 146"/>
              <a:gd name="T15" fmla="*/ 2147483647 h 125"/>
              <a:gd name="T16" fmla="*/ 2147483647 w 146"/>
              <a:gd name="T17" fmla="*/ 2147483647 h 125"/>
              <a:gd name="T18" fmla="*/ 2147483647 w 146"/>
              <a:gd name="T19" fmla="*/ 2147483647 h 125"/>
              <a:gd name="T20" fmla="*/ 2147483647 w 146"/>
              <a:gd name="T21" fmla="*/ 0 h 125"/>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46"/>
              <a:gd name="T34" fmla="*/ 0 h 125"/>
              <a:gd name="T35" fmla="*/ 146 w 146"/>
              <a:gd name="T36" fmla="*/ 125 h 125"/>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46" h="125">
                <a:moveTo>
                  <a:pt x="21" y="0"/>
                </a:moveTo>
                <a:cubicBezTo>
                  <a:pt x="21" y="0"/>
                  <a:pt x="21" y="0"/>
                  <a:pt x="21" y="0"/>
                </a:cubicBezTo>
                <a:cubicBezTo>
                  <a:pt x="21" y="0"/>
                  <a:pt x="21" y="0"/>
                  <a:pt x="21" y="0"/>
                </a:cubicBezTo>
                <a:close/>
                <a:moveTo>
                  <a:pt x="21" y="0"/>
                </a:moveTo>
                <a:cubicBezTo>
                  <a:pt x="24" y="3"/>
                  <a:pt x="26" y="7"/>
                  <a:pt x="26" y="11"/>
                </a:cubicBezTo>
                <a:cubicBezTo>
                  <a:pt x="26" y="20"/>
                  <a:pt x="19" y="28"/>
                  <a:pt x="10" y="28"/>
                </a:cubicBezTo>
                <a:cubicBezTo>
                  <a:pt x="6" y="28"/>
                  <a:pt x="2" y="26"/>
                  <a:pt x="0" y="24"/>
                </a:cubicBezTo>
                <a:cubicBezTo>
                  <a:pt x="0" y="24"/>
                  <a:pt x="0" y="24"/>
                  <a:pt x="0" y="24"/>
                </a:cubicBezTo>
                <a:cubicBezTo>
                  <a:pt x="100" y="125"/>
                  <a:pt x="100" y="125"/>
                  <a:pt x="100" y="125"/>
                </a:cubicBezTo>
                <a:cubicBezTo>
                  <a:pt x="146" y="125"/>
                  <a:pt x="146" y="125"/>
                  <a:pt x="146" y="125"/>
                </a:cubicBezTo>
                <a:lnTo>
                  <a:pt x="21" y="0"/>
                </a:lnTo>
                <a:close/>
              </a:path>
            </a:pathLst>
          </a:custGeom>
          <a:solidFill>
            <a:srgbClr val="83BA36"/>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508" name="Freeform 738"/>
          <p:cNvSpPr>
            <a:spLocks noEditPoints="1" noChangeArrowheads="1"/>
          </p:cNvSpPr>
          <p:nvPr/>
        </p:nvSpPr>
        <p:spPr bwMode="auto">
          <a:xfrm>
            <a:off x="726286" y="2906260"/>
            <a:ext cx="177002" cy="209150"/>
          </a:xfrm>
          <a:custGeom>
            <a:avLst/>
            <a:gdLst>
              <a:gd name="T0" fmla="*/ 2147483647 w 102"/>
              <a:gd name="T1" fmla="*/ 0 h 121"/>
              <a:gd name="T2" fmla="*/ 2147483647 w 102"/>
              <a:gd name="T3" fmla="*/ 2147483647 h 121"/>
              <a:gd name="T4" fmla="*/ 2147483647 w 102"/>
              <a:gd name="T5" fmla="*/ 2147483647 h 121"/>
              <a:gd name="T6" fmla="*/ 0 w 102"/>
              <a:gd name="T7" fmla="*/ 2147483647 h 121"/>
              <a:gd name="T8" fmla="*/ 0 w 102"/>
              <a:gd name="T9" fmla="*/ 2147483647 h 121"/>
              <a:gd name="T10" fmla="*/ 2147483647 w 102"/>
              <a:gd name="T11" fmla="*/ 2147483647 h 121"/>
              <a:gd name="T12" fmla="*/ 2147483647 w 102"/>
              <a:gd name="T13" fmla="*/ 2147483647 h 121"/>
              <a:gd name="T14" fmla="*/ 2147483647 w 102"/>
              <a:gd name="T15" fmla="*/ 2147483647 h 121"/>
              <a:gd name="T16" fmla="*/ 2147483647 w 102"/>
              <a:gd name="T17" fmla="*/ 0 h 121"/>
              <a:gd name="T18" fmla="*/ 2147483647 w 102"/>
              <a:gd name="T19" fmla="*/ 0 h 121"/>
              <a:gd name="T20" fmla="*/ 2147483647 w 102"/>
              <a:gd name="T21" fmla="*/ 0 h 121"/>
              <a:gd name="T22" fmla="*/ 2147483647 w 102"/>
              <a:gd name="T23" fmla="*/ 0 h 121"/>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102"/>
              <a:gd name="T37" fmla="*/ 0 h 121"/>
              <a:gd name="T38" fmla="*/ 102 w 102"/>
              <a:gd name="T39" fmla="*/ 121 h 121"/>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102" h="121">
                <a:moveTo>
                  <a:pt x="21" y="0"/>
                </a:moveTo>
                <a:cubicBezTo>
                  <a:pt x="24" y="3"/>
                  <a:pt x="26" y="7"/>
                  <a:pt x="26" y="11"/>
                </a:cubicBezTo>
                <a:cubicBezTo>
                  <a:pt x="26" y="20"/>
                  <a:pt x="19" y="28"/>
                  <a:pt x="10" y="28"/>
                </a:cubicBezTo>
                <a:cubicBezTo>
                  <a:pt x="6" y="28"/>
                  <a:pt x="3" y="26"/>
                  <a:pt x="0" y="24"/>
                </a:cubicBezTo>
                <a:cubicBezTo>
                  <a:pt x="0" y="24"/>
                  <a:pt x="0" y="24"/>
                  <a:pt x="0" y="24"/>
                </a:cubicBezTo>
                <a:cubicBezTo>
                  <a:pt x="96" y="121"/>
                  <a:pt x="96" y="121"/>
                  <a:pt x="96" y="121"/>
                </a:cubicBezTo>
                <a:cubicBezTo>
                  <a:pt x="100" y="118"/>
                  <a:pt x="102" y="114"/>
                  <a:pt x="102" y="109"/>
                </a:cubicBezTo>
                <a:cubicBezTo>
                  <a:pt x="102" y="80"/>
                  <a:pt x="102" y="80"/>
                  <a:pt x="102" y="80"/>
                </a:cubicBezTo>
                <a:lnTo>
                  <a:pt x="21" y="0"/>
                </a:lnTo>
                <a:close/>
                <a:moveTo>
                  <a:pt x="21" y="0"/>
                </a:moveTo>
                <a:cubicBezTo>
                  <a:pt x="21" y="0"/>
                  <a:pt x="21" y="0"/>
                  <a:pt x="21" y="0"/>
                </a:cubicBezTo>
                <a:cubicBezTo>
                  <a:pt x="21" y="0"/>
                  <a:pt x="21" y="0"/>
                  <a:pt x="21" y="0"/>
                </a:cubicBezTo>
                <a:close/>
              </a:path>
            </a:pathLst>
          </a:custGeom>
          <a:solidFill>
            <a:srgbClr val="83BA36"/>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509" name="Freeform 739"/>
          <p:cNvSpPr>
            <a:spLocks noChangeArrowheads="1"/>
          </p:cNvSpPr>
          <p:nvPr/>
        </p:nvSpPr>
        <p:spPr bwMode="auto">
          <a:xfrm>
            <a:off x="420555" y="3122724"/>
            <a:ext cx="202602" cy="78980"/>
          </a:xfrm>
          <a:custGeom>
            <a:avLst/>
            <a:gdLst>
              <a:gd name="T0" fmla="*/ 2147483647 w 277"/>
              <a:gd name="T1" fmla="*/ 0 h 108"/>
              <a:gd name="T2" fmla="*/ 0 w 277"/>
              <a:gd name="T3" fmla="*/ 0 h 108"/>
              <a:gd name="T4" fmla="*/ 2147483647 w 277"/>
              <a:gd name="T5" fmla="*/ 2147483647 h 108"/>
              <a:gd name="T6" fmla="*/ 2147483647 w 277"/>
              <a:gd name="T7" fmla="*/ 0 h 108"/>
              <a:gd name="T8" fmla="*/ 0 60000 65536"/>
              <a:gd name="T9" fmla="*/ 0 60000 65536"/>
              <a:gd name="T10" fmla="*/ 0 60000 65536"/>
              <a:gd name="T11" fmla="*/ 0 60000 65536"/>
              <a:gd name="T12" fmla="*/ 0 w 277"/>
              <a:gd name="T13" fmla="*/ 0 h 108"/>
              <a:gd name="T14" fmla="*/ 277 w 277"/>
              <a:gd name="T15" fmla="*/ 108 h 108"/>
            </a:gdLst>
            <a:ahLst/>
            <a:cxnLst>
              <a:cxn ang="T8">
                <a:pos x="T0" y="T1"/>
              </a:cxn>
              <a:cxn ang="T9">
                <a:pos x="T2" y="T3"/>
              </a:cxn>
              <a:cxn ang="T10">
                <a:pos x="T4" y="T5"/>
              </a:cxn>
              <a:cxn ang="T11">
                <a:pos x="T6" y="T7"/>
              </a:cxn>
            </a:cxnLst>
            <a:rect l="T12" t="T13" r="T14" b="T15"/>
            <a:pathLst>
              <a:path w="277" h="108">
                <a:moveTo>
                  <a:pt x="277" y="0"/>
                </a:moveTo>
                <a:lnTo>
                  <a:pt x="0" y="0"/>
                </a:lnTo>
                <a:lnTo>
                  <a:pt x="109" y="108"/>
                </a:lnTo>
                <a:lnTo>
                  <a:pt x="277" y="0"/>
                </a:lnTo>
                <a:close/>
              </a:path>
            </a:pathLst>
          </a:custGeom>
          <a:solidFill>
            <a:srgbClr val="6C9B2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486" name="Freeform 300"/>
          <p:cNvSpPr>
            <a:spLocks noChangeArrowheads="1"/>
          </p:cNvSpPr>
          <p:nvPr/>
        </p:nvSpPr>
        <p:spPr bwMode="auto">
          <a:xfrm>
            <a:off x="341313" y="3733800"/>
            <a:ext cx="282627" cy="565150"/>
          </a:xfrm>
          <a:custGeom>
            <a:avLst/>
            <a:gdLst>
              <a:gd name="T0" fmla="*/ 2147483647 w 161"/>
              <a:gd name="T1" fmla="*/ 2147483647 h 323"/>
              <a:gd name="T2" fmla="*/ 2147483647 w 161"/>
              <a:gd name="T3" fmla="*/ 2147483647 h 323"/>
              <a:gd name="T4" fmla="*/ 2147483647 w 161"/>
              <a:gd name="T5" fmla="*/ 0 h 323"/>
              <a:gd name="T6" fmla="*/ 0 w 161"/>
              <a:gd name="T7" fmla="*/ 2147483647 h 323"/>
              <a:gd name="T8" fmla="*/ 2147483647 w 161"/>
              <a:gd name="T9" fmla="*/ 2147483647 h 323"/>
              <a:gd name="T10" fmla="*/ 2147483647 w 161"/>
              <a:gd name="T11" fmla="*/ 2147483647 h 323"/>
              <a:gd name="T12" fmla="*/ 2147483647 w 161"/>
              <a:gd name="T13" fmla="*/ 2147483647 h 323"/>
              <a:gd name="T14" fmla="*/ 0 60000 65536"/>
              <a:gd name="T15" fmla="*/ 0 60000 65536"/>
              <a:gd name="T16" fmla="*/ 0 60000 65536"/>
              <a:gd name="T17" fmla="*/ 0 60000 65536"/>
              <a:gd name="T18" fmla="*/ 0 60000 65536"/>
              <a:gd name="T19" fmla="*/ 0 60000 65536"/>
              <a:gd name="T20" fmla="*/ 0 60000 65536"/>
              <a:gd name="T21" fmla="*/ 0 w 161"/>
              <a:gd name="T22" fmla="*/ 0 h 323"/>
              <a:gd name="T23" fmla="*/ 161 w 161"/>
              <a:gd name="T24" fmla="*/ 323 h 323"/>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61" h="323">
                <a:moveTo>
                  <a:pt x="29" y="162"/>
                </a:moveTo>
                <a:cubicBezTo>
                  <a:pt x="29" y="88"/>
                  <a:pt x="88" y="29"/>
                  <a:pt x="161" y="29"/>
                </a:cubicBezTo>
                <a:cubicBezTo>
                  <a:pt x="161" y="0"/>
                  <a:pt x="161" y="0"/>
                  <a:pt x="161" y="0"/>
                </a:cubicBezTo>
                <a:cubicBezTo>
                  <a:pt x="72" y="0"/>
                  <a:pt x="0" y="72"/>
                  <a:pt x="0" y="162"/>
                </a:cubicBezTo>
                <a:cubicBezTo>
                  <a:pt x="0" y="251"/>
                  <a:pt x="72" y="323"/>
                  <a:pt x="161" y="323"/>
                </a:cubicBezTo>
                <a:cubicBezTo>
                  <a:pt x="161" y="294"/>
                  <a:pt x="161" y="294"/>
                  <a:pt x="161" y="294"/>
                </a:cubicBezTo>
                <a:cubicBezTo>
                  <a:pt x="88" y="294"/>
                  <a:pt x="29" y="235"/>
                  <a:pt x="29" y="162"/>
                </a:cubicBezTo>
                <a:close/>
              </a:path>
            </a:pathLst>
          </a:custGeom>
          <a:solidFill>
            <a:srgbClr val="F2F4F9"/>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487" name="Freeform 301"/>
          <p:cNvSpPr>
            <a:spLocks noChangeArrowheads="1"/>
          </p:cNvSpPr>
          <p:nvPr/>
        </p:nvSpPr>
        <p:spPr bwMode="auto">
          <a:xfrm>
            <a:off x="623940" y="3733800"/>
            <a:ext cx="284110" cy="565150"/>
          </a:xfrm>
          <a:custGeom>
            <a:avLst/>
            <a:gdLst>
              <a:gd name="T0" fmla="*/ 0 w 162"/>
              <a:gd name="T1" fmla="*/ 0 h 323"/>
              <a:gd name="T2" fmla="*/ 0 w 162"/>
              <a:gd name="T3" fmla="*/ 2147483647 h 323"/>
              <a:gd name="T4" fmla="*/ 2147483647 w 162"/>
              <a:gd name="T5" fmla="*/ 2147483647 h 323"/>
              <a:gd name="T6" fmla="*/ 0 w 162"/>
              <a:gd name="T7" fmla="*/ 2147483647 h 323"/>
              <a:gd name="T8" fmla="*/ 0 w 162"/>
              <a:gd name="T9" fmla="*/ 2147483647 h 323"/>
              <a:gd name="T10" fmla="*/ 2147483647 w 162"/>
              <a:gd name="T11" fmla="*/ 2147483647 h 323"/>
              <a:gd name="T12" fmla="*/ 0 w 162"/>
              <a:gd name="T13" fmla="*/ 0 h 323"/>
              <a:gd name="T14" fmla="*/ 0 60000 65536"/>
              <a:gd name="T15" fmla="*/ 0 60000 65536"/>
              <a:gd name="T16" fmla="*/ 0 60000 65536"/>
              <a:gd name="T17" fmla="*/ 0 60000 65536"/>
              <a:gd name="T18" fmla="*/ 0 60000 65536"/>
              <a:gd name="T19" fmla="*/ 0 60000 65536"/>
              <a:gd name="T20" fmla="*/ 0 60000 65536"/>
              <a:gd name="T21" fmla="*/ 0 w 162"/>
              <a:gd name="T22" fmla="*/ 0 h 323"/>
              <a:gd name="T23" fmla="*/ 162 w 162"/>
              <a:gd name="T24" fmla="*/ 323 h 323"/>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62" h="323">
                <a:moveTo>
                  <a:pt x="0" y="0"/>
                </a:moveTo>
                <a:cubicBezTo>
                  <a:pt x="0" y="29"/>
                  <a:pt x="0" y="29"/>
                  <a:pt x="0" y="29"/>
                </a:cubicBezTo>
                <a:cubicBezTo>
                  <a:pt x="74" y="29"/>
                  <a:pt x="133" y="88"/>
                  <a:pt x="133" y="162"/>
                </a:cubicBezTo>
                <a:cubicBezTo>
                  <a:pt x="133" y="235"/>
                  <a:pt x="74" y="294"/>
                  <a:pt x="0" y="294"/>
                </a:cubicBezTo>
                <a:cubicBezTo>
                  <a:pt x="0" y="323"/>
                  <a:pt x="0" y="323"/>
                  <a:pt x="0" y="323"/>
                </a:cubicBezTo>
                <a:cubicBezTo>
                  <a:pt x="90" y="323"/>
                  <a:pt x="162" y="251"/>
                  <a:pt x="162" y="162"/>
                </a:cubicBezTo>
                <a:cubicBezTo>
                  <a:pt x="162" y="72"/>
                  <a:pt x="90" y="0"/>
                  <a:pt x="0" y="0"/>
                </a:cubicBezTo>
                <a:close/>
              </a:path>
            </a:pathLst>
          </a:custGeom>
          <a:solidFill>
            <a:srgbClr val="E1E4EA"/>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488" name="Freeform 302"/>
          <p:cNvSpPr>
            <a:spLocks noChangeArrowheads="1"/>
          </p:cNvSpPr>
          <p:nvPr/>
        </p:nvSpPr>
        <p:spPr bwMode="auto">
          <a:xfrm>
            <a:off x="623940" y="3927862"/>
            <a:ext cx="89016" cy="177026"/>
          </a:xfrm>
          <a:custGeom>
            <a:avLst/>
            <a:gdLst>
              <a:gd name="T0" fmla="*/ 2147483647 w 51"/>
              <a:gd name="T1" fmla="*/ 2147483647 h 101"/>
              <a:gd name="T2" fmla="*/ 0 w 51"/>
              <a:gd name="T3" fmla="*/ 0 h 101"/>
              <a:gd name="T4" fmla="*/ 0 w 51"/>
              <a:gd name="T5" fmla="*/ 2147483647 h 101"/>
              <a:gd name="T6" fmla="*/ 2147483647 w 51"/>
              <a:gd name="T7" fmla="*/ 2147483647 h 101"/>
              <a:gd name="T8" fmla="*/ 0 60000 65536"/>
              <a:gd name="T9" fmla="*/ 0 60000 65536"/>
              <a:gd name="T10" fmla="*/ 0 60000 65536"/>
              <a:gd name="T11" fmla="*/ 0 60000 65536"/>
              <a:gd name="T12" fmla="*/ 0 w 51"/>
              <a:gd name="T13" fmla="*/ 0 h 101"/>
              <a:gd name="T14" fmla="*/ 51 w 51"/>
              <a:gd name="T15" fmla="*/ 101 h 101"/>
            </a:gdLst>
            <a:ahLst/>
            <a:cxnLst>
              <a:cxn ang="T8">
                <a:pos x="T0" y="T1"/>
              </a:cxn>
              <a:cxn ang="T9">
                <a:pos x="T2" y="T3"/>
              </a:cxn>
              <a:cxn ang="T10">
                <a:pos x="T4" y="T5"/>
              </a:cxn>
              <a:cxn ang="T11">
                <a:pos x="T6" y="T7"/>
              </a:cxn>
            </a:cxnLst>
            <a:rect l="T12" t="T13" r="T14" b="T15"/>
            <a:pathLst>
              <a:path w="51" h="101">
                <a:moveTo>
                  <a:pt x="51" y="51"/>
                </a:moveTo>
                <a:cubicBezTo>
                  <a:pt x="51" y="23"/>
                  <a:pt x="29" y="0"/>
                  <a:pt x="0" y="0"/>
                </a:cubicBezTo>
                <a:cubicBezTo>
                  <a:pt x="0" y="101"/>
                  <a:pt x="0" y="101"/>
                  <a:pt x="0" y="101"/>
                </a:cubicBezTo>
                <a:cubicBezTo>
                  <a:pt x="29" y="101"/>
                  <a:pt x="51" y="79"/>
                  <a:pt x="51" y="51"/>
                </a:cubicBezTo>
                <a:close/>
              </a:path>
            </a:pathLst>
          </a:custGeom>
          <a:solidFill>
            <a:srgbClr val="122C3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489" name="Freeform 303"/>
          <p:cNvSpPr>
            <a:spLocks noChangeArrowheads="1"/>
          </p:cNvSpPr>
          <p:nvPr/>
        </p:nvSpPr>
        <p:spPr bwMode="auto">
          <a:xfrm>
            <a:off x="535665" y="3927862"/>
            <a:ext cx="88275" cy="177026"/>
          </a:xfrm>
          <a:custGeom>
            <a:avLst/>
            <a:gdLst>
              <a:gd name="T0" fmla="*/ 0 w 50"/>
              <a:gd name="T1" fmla="*/ 2147483647 h 101"/>
              <a:gd name="T2" fmla="*/ 2147483647 w 50"/>
              <a:gd name="T3" fmla="*/ 2147483647 h 101"/>
              <a:gd name="T4" fmla="*/ 2147483647 w 50"/>
              <a:gd name="T5" fmla="*/ 0 h 101"/>
              <a:gd name="T6" fmla="*/ 0 w 50"/>
              <a:gd name="T7" fmla="*/ 2147483647 h 101"/>
              <a:gd name="T8" fmla="*/ 0 60000 65536"/>
              <a:gd name="T9" fmla="*/ 0 60000 65536"/>
              <a:gd name="T10" fmla="*/ 0 60000 65536"/>
              <a:gd name="T11" fmla="*/ 0 60000 65536"/>
              <a:gd name="T12" fmla="*/ 0 w 50"/>
              <a:gd name="T13" fmla="*/ 0 h 101"/>
              <a:gd name="T14" fmla="*/ 50 w 50"/>
              <a:gd name="T15" fmla="*/ 101 h 101"/>
            </a:gdLst>
            <a:ahLst/>
            <a:cxnLst>
              <a:cxn ang="T8">
                <a:pos x="T0" y="T1"/>
              </a:cxn>
              <a:cxn ang="T9">
                <a:pos x="T2" y="T3"/>
              </a:cxn>
              <a:cxn ang="T10">
                <a:pos x="T4" y="T5"/>
              </a:cxn>
              <a:cxn ang="T11">
                <a:pos x="T6" y="T7"/>
              </a:cxn>
            </a:cxnLst>
            <a:rect l="T12" t="T13" r="T14" b="T15"/>
            <a:pathLst>
              <a:path w="50" h="101">
                <a:moveTo>
                  <a:pt x="0" y="51"/>
                </a:moveTo>
                <a:cubicBezTo>
                  <a:pt x="0" y="79"/>
                  <a:pt x="22" y="101"/>
                  <a:pt x="50" y="101"/>
                </a:cubicBezTo>
                <a:cubicBezTo>
                  <a:pt x="50" y="0"/>
                  <a:pt x="50" y="0"/>
                  <a:pt x="50" y="0"/>
                </a:cubicBezTo>
                <a:cubicBezTo>
                  <a:pt x="22" y="0"/>
                  <a:pt x="0" y="23"/>
                  <a:pt x="0" y="51"/>
                </a:cubicBezTo>
                <a:close/>
              </a:path>
            </a:pathLst>
          </a:custGeom>
          <a:solidFill>
            <a:srgbClr val="2A425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490" name="Oval 304"/>
          <p:cNvSpPr>
            <a:spLocks noChangeArrowheads="1"/>
          </p:cNvSpPr>
          <p:nvPr/>
        </p:nvSpPr>
        <p:spPr bwMode="auto">
          <a:xfrm>
            <a:off x="607621" y="3741947"/>
            <a:ext cx="33381" cy="33331"/>
          </a:xfrm>
          <a:prstGeom prst="ellipse">
            <a:avLst/>
          </a:prstGeom>
          <a:solidFill>
            <a:srgbClr val="B2B8C1"/>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zh-CN">
              <a:solidFill>
                <a:srgbClr val="000000"/>
              </a:solidFill>
              <a:sym typeface="宋体" pitchFamily="2" charset="-122"/>
            </a:endParaRPr>
          </a:p>
        </p:txBody>
      </p:sp>
      <p:sp>
        <p:nvSpPr>
          <p:cNvPr id="31491" name="Oval 305"/>
          <p:cNvSpPr>
            <a:spLocks noChangeArrowheads="1"/>
          </p:cNvSpPr>
          <p:nvPr/>
        </p:nvSpPr>
        <p:spPr bwMode="auto">
          <a:xfrm>
            <a:off x="607621" y="4256730"/>
            <a:ext cx="33381" cy="33331"/>
          </a:xfrm>
          <a:prstGeom prst="ellipse">
            <a:avLst/>
          </a:prstGeom>
          <a:solidFill>
            <a:srgbClr val="B2B8C1"/>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zh-CN">
              <a:solidFill>
                <a:srgbClr val="000000"/>
              </a:solidFill>
              <a:sym typeface="宋体" pitchFamily="2" charset="-122"/>
            </a:endParaRPr>
          </a:p>
        </p:txBody>
      </p:sp>
      <p:sp>
        <p:nvSpPr>
          <p:cNvPr id="31492" name="Oval 306"/>
          <p:cNvSpPr>
            <a:spLocks noChangeArrowheads="1"/>
          </p:cNvSpPr>
          <p:nvPr/>
        </p:nvSpPr>
        <p:spPr bwMode="auto">
          <a:xfrm>
            <a:off x="865768" y="3999709"/>
            <a:ext cx="33381" cy="33331"/>
          </a:xfrm>
          <a:prstGeom prst="ellipse">
            <a:avLst/>
          </a:prstGeom>
          <a:solidFill>
            <a:srgbClr val="B2B8C1"/>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zh-CN">
              <a:solidFill>
                <a:srgbClr val="000000"/>
              </a:solidFill>
              <a:sym typeface="宋体" pitchFamily="2" charset="-122"/>
            </a:endParaRPr>
          </a:p>
        </p:txBody>
      </p:sp>
      <p:sp>
        <p:nvSpPr>
          <p:cNvPr id="31493" name="Oval 307"/>
          <p:cNvSpPr>
            <a:spLocks noChangeArrowheads="1"/>
          </p:cNvSpPr>
          <p:nvPr/>
        </p:nvSpPr>
        <p:spPr bwMode="auto">
          <a:xfrm>
            <a:off x="347990" y="3999709"/>
            <a:ext cx="33381" cy="33331"/>
          </a:xfrm>
          <a:prstGeom prst="ellipse">
            <a:avLst/>
          </a:prstGeom>
          <a:solidFill>
            <a:srgbClr val="B2B8C1"/>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zh-CN">
              <a:solidFill>
                <a:srgbClr val="000000"/>
              </a:solidFill>
              <a:sym typeface="宋体" pitchFamily="2" charset="-122"/>
            </a:endParaRPr>
          </a:p>
        </p:txBody>
      </p:sp>
      <p:sp>
        <p:nvSpPr>
          <p:cNvPr id="31494" name="Freeform 308"/>
          <p:cNvSpPr>
            <a:spLocks noChangeArrowheads="1"/>
          </p:cNvSpPr>
          <p:nvPr/>
        </p:nvSpPr>
        <p:spPr bwMode="auto">
          <a:xfrm>
            <a:off x="623940" y="3796759"/>
            <a:ext cx="221057" cy="440713"/>
          </a:xfrm>
          <a:custGeom>
            <a:avLst/>
            <a:gdLst>
              <a:gd name="T0" fmla="*/ 2147483647 w 126"/>
              <a:gd name="T1" fmla="*/ 2147483647 h 252"/>
              <a:gd name="T2" fmla="*/ 0 w 126"/>
              <a:gd name="T3" fmla="*/ 0 h 252"/>
              <a:gd name="T4" fmla="*/ 0 w 126"/>
              <a:gd name="T5" fmla="*/ 2147483647 h 252"/>
              <a:gd name="T6" fmla="*/ 2147483647 w 126"/>
              <a:gd name="T7" fmla="*/ 2147483647 h 252"/>
              <a:gd name="T8" fmla="*/ 0 w 126"/>
              <a:gd name="T9" fmla="*/ 2147483647 h 252"/>
              <a:gd name="T10" fmla="*/ 0 w 126"/>
              <a:gd name="T11" fmla="*/ 2147483647 h 252"/>
              <a:gd name="T12" fmla="*/ 2147483647 w 126"/>
              <a:gd name="T13" fmla="*/ 2147483647 h 252"/>
              <a:gd name="T14" fmla="*/ 0 60000 65536"/>
              <a:gd name="T15" fmla="*/ 0 60000 65536"/>
              <a:gd name="T16" fmla="*/ 0 60000 65536"/>
              <a:gd name="T17" fmla="*/ 0 60000 65536"/>
              <a:gd name="T18" fmla="*/ 0 60000 65536"/>
              <a:gd name="T19" fmla="*/ 0 60000 65536"/>
              <a:gd name="T20" fmla="*/ 0 60000 65536"/>
              <a:gd name="T21" fmla="*/ 0 w 126"/>
              <a:gd name="T22" fmla="*/ 0 h 252"/>
              <a:gd name="T23" fmla="*/ 126 w 126"/>
              <a:gd name="T24" fmla="*/ 252 h 25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26" h="252">
                <a:moveTo>
                  <a:pt x="126" y="126"/>
                </a:moveTo>
                <a:cubicBezTo>
                  <a:pt x="126" y="56"/>
                  <a:pt x="70" y="0"/>
                  <a:pt x="0" y="0"/>
                </a:cubicBezTo>
                <a:cubicBezTo>
                  <a:pt x="0" y="65"/>
                  <a:pt x="0" y="65"/>
                  <a:pt x="0" y="65"/>
                </a:cubicBezTo>
                <a:cubicBezTo>
                  <a:pt x="34" y="65"/>
                  <a:pt x="62" y="92"/>
                  <a:pt x="62" y="126"/>
                </a:cubicBezTo>
                <a:cubicBezTo>
                  <a:pt x="62" y="159"/>
                  <a:pt x="34" y="187"/>
                  <a:pt x="0" y="187"/>
                </a:cubicBezTo>
                <a:cubicBezTo>
                  <a:pt x="0" y="252"/>
                  <a:pt x="0" y="252"/>
                  <a:pt x="0" y="252"/>
                </a:cubicBezTo>
                <a:cubicBezTo>
                  <a:pt x="70" y="251"/>
                  <a:pt x="126" y="195"/>
                  <a:pt x="126" y="126"/>
                </a:cubicBezTo>
                <a:close/>
              </a:path>
            </a:pathLst>
          </a:custGeom>
          <a:solidFill>
            <a:srgbClr val="83BA36"/>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495" name="Freeform 309"/>
          <p:cNvSpPr>
            <a:spLocks noChangeArrowheads="1"/>
          </p:cNvSpPr>
          <p:nvPr/>
        </p:nvSpPr>
        <p:spPr bwMode="auto">
          <a:xfrm>
            <a:off x="404367" y="3796759"/>
            <a:ext cx="219574" cy="440713"/>
          </a:xfrm>
          <a:custGeom>
            <a:avLst/>
            <a:gdLst>
              <a:gd name="T0" fmla="*/ 2147483647 w 125"/>
              <a:gd name="T1" fmla="*/ 2147483647 h 252"/>
              <a:gd name="T2" fmla="*/ 2147483647 w 125"/>
              <a:gd name="T3" fmla="*/ 2147483647 h 252"/>
              <a:gd name="T4" fmla="*/ 2147483647 w 125"/>
              <a:gd name="T5" fmla="*/ 2147483647 h 252"/>
              <a:gd name="T6" fmla="*/ 2147483647 w 125"/>
              <a:gd name="T7" fmla="*/ 0 h 252"/>
              <a:gd name="T8" fmla="*/ 2147483647 w 125"/>
              <a:gd name="T9" fmla="*/ 0 h 252"/>
              <a:gd name="T10" fmla="*/ 0 w 125"/>
              <a:gd name="T11" fmla="*/ 2147483647 h 252"/>
              <a:gd name="T12" fmla="*/ 2147483647 w 125"/>
              <a:gd name="T13" fmla="*/ 2147483647 h 252"/>
              <a:gd name="T14" fmla="*/ 2147483647 w 125"/>
              <a:gd name="T15" fmla="*/ 2147483647 h 252"/>
              <a:gd name="T16" fmla="*/ 0 60000 65536"/>
              <a:gd name="T17" fmla="*/ 0 60000 65536"/>
              <a:gd name="T18" fmla="*/ 0 60000 65536"/>
              <a:gd name="T19" fmla="*/ 0 60000 65536"/>
              <a:gd name="T20" fmla="*/ 0 60000 65536"/>
              <a:gd name="T21" fmla="*/ 0 60000 65536"/>
              <a:gd name="T22" fmla="*/ 0 60000 65536"/>
              <a:gd name="T23" fmla="*/ 0 60000 65536"/>
              <a:gd name="T24" fmla="*/ 0 w 125"/>
              <a:gd name="T25" fmla="*/ 0 h 252"/>
              <a:gd name="T26" fmla="*/ 125 w 125"/>
              <a:gd name="T27" fmla="*/ 252 h 252"/>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25" h="252">
                <a:moveTo>
                  <a:pt x="125" y="187"/>
                </a:moveTo>
                <a:cubicBezTo>
                  <a:pt x="92" y="187"/>
                  <a:pt x="64" y="159"/>
                  <a:pt x="64" y="126"/>
                </a:cubicBezTo>
                <a:cubicBezTo>
                  <a:pt x="64" y="92"/>
                  <a:pt x="92" y="65"/>
                  <a:pt x="125" y="65"/>
                </a:cubicBezTo>
                <a:cubicBezTo>
                  <a:pt x="125" y="0"/>
                  <a:pt x="125" y="0"/>
                  <a:pt x="125" y="0"/>
                </a:cubicBezTo>
                <a:cubicBezTo>
                  <a:pt x="125" y="0"/>
                  <a:pt x="125" y="0"/>
                  <a:pt x="125" y="0"/>
                </a:cubicBezTo>
                <a:cubicBezTo>
                  <a:pt x="56" y="0"/>
                  <a:pt x="0" y="56"/>
                  <a:pt x="0" y="126"/>
                </a:cubicBezTo>
                <a:cubicBezTo>
                  <a:pt x="0" y="195"/>
                  <a:pt x="56" y="252"/>
                  <a:pt x="125" y="252"/>
                </a:cubicBezTo>
                <a:cubicBezTo>
                  <a:pt x="125" y="187"/>
                  <a:pt x="125" y="187"/>
                  <a:pt x="125" y="187"/>
                </a:cubicBezTo>
                <a:close/>
              </a:path>
            </a:pathLst>
          </a:custGeom>
          <a:solidFill>
            <a:srgbClr val="98D24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496" name="Freeform 310"/>
          <p:cNvSpPr>
            <a:spLocks noChangeArrowheads="1"/>
          </p:cNvSpPr>
          <p:nvPr/>
        </p:nvSpPr>
        <p:spPr bwMode="auto">
          <a:xfrm>
            <a:off x="623940" y="3784167"/>
            <a:ext cx="232926" cy="463675"/>
          </a:xfrm>
          <a:custGeom>
            <a:avLst/>
            <a:gdLst>
              <a:gd name="T0" fmla="*/ 0 w 133"/>
              <a:gd name="T1" fmla="*/ 0 h 265"/>
              <a:gd name="T2" fmla="*/ 0 w 133"/>
              <a:gd name="T3" fmla="*/ 2147483647 h 265"/>
              <a:gd name="T4" fmla="*/ 2147483647 w 133"/>
              <a:gd name="T5" fmla="*/ 2147483647 h 265"/>
              <a:gd name="T6" fmla="*/ 0 w 133"/>
              <a:gd name="T7" fmla="*/ 2147483647 h 265"/>
              <a:gd name="T8" fmla="*/ 0 w 133"/>
              <a:gd name="T9" fmla="*/ 2147483647 h 265"/>
              <a:gd name="T10" fmla="*/ 2147483647 w 133"/>
              <a:gd name="T11" fmla="*/ 2147483647 h 265"/>
              <a:gd name="T12" fmla="*/ 0 w 133"/>
              <a:gd name="T13" fmla="*/ 0 h 265"/>
              <a:gd name="T14" fmla="*/ 0 60000 65536"/>
              <a:gd name="T15" fmla="*/ 0 60000 65536"/>
              <a:gd name="T16" fmla="*/ 0 60000 65536"/>
              <a:gd name="T17" fmla="*/ 0 60000 65536"/>
              <a:gd name="T18" fmla="*/ 0 60000 65536"/>
              <a:gd name="T19" fmla="*/ 0 60000 65536"/>
              <a:gd name="T20" fmla="*/ 0 60000 65536"/>
              <a:gd name="T21" fmla="*/ 0 w 133"/>
              <a:gd name="T22" fmla="*/ 0 h 265"/>
              <a:gd name="T23" fmla="*/ 133 w 133"/>
              <a:gd name="T24" fmla="*/ 265 h 26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33" h="265">
                <a:moveTo>
                  <a:pt x="0" y="0"/>
                </a:moveTo>
                <a:cubicBezTo>
                  <a:pt x="0" y="7"/>
                  <a:pt x="0" y="7"/>
                  <a:pt x="0" y="7"/>
                </a:cubicBezTo>
                <a:cubicBezTo>
                  <a:pt x="70" y="7"/>
                  <a:pt x="126" y="63"/>
                  <a:pt x="126" y="133"/>
                </a:cubicBezTo>
                <a:cubicBezTo>
                  <a:pt x="126" y="202"/>
                  <a:pt x="70" y="258"/>
                  <a:pt x="0" y="259"/>
                </a:cubicBezTo>
                <a:cubicBezTo>
                  <a:pt x="0" y="265"/>
                  <a:pt x="0" y="265"/>
                  <a:pt x="0" y="265"/>
                </a:cubicBezTo>
                <a:cubicBezTo>
                  <a:pt x="74" y="265"/>
                  <a:pt x="133" y="206"/>
                  <a:pt x="133" y="133"/>
                </a:cubicBezTo>
                <a:cubicBezTo>
                  <a:pt x="133" y="59"/>
                  <a:pt x="74" y="0"/>
                  <a:pt x="0" y="0"/>
                </a:cubicBezTo>
                <a:close/>
              </a:path>
            </a:pathLst>
          </a:custGeom>
          <a:solidFill>
            <a:srgbClr val="122C3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497" name="Freeform 311"/>
          <p:cNvSpPr>
            <a:spLocks noChangeArrowheads="1"/>
          </p:cNvSpPr>
          <p:nvPr/>
        </p:nvSpPr>
        <p:spPr bwMode="auto">
          <a:xfrm>
            <a:off x="392498" y="3784167"/>
            <a:ext cx="231443" cy="463675"/>
          </a:xfrm>
          <a:custGeom>
            <a:avLst/>
            <a:gdLst>
              <a:gd name="T0" fmla="*/ 2147483647 w 132"/>
              <a:gd name="T1" fmla="*/ 2147483647 h 265"/>
              <a:gd name="T2" fmla="*/ 2147483647 w 132"/>
              <a:gd name="T3" fmla="*/ 2147483647 h 265"/>
              <a:gd name="T4" fmla="*/ 2147483647 w 132"/>
              <a:gd name="T5" fmla="*/ 0 h 265"/>
              <a:gd name="T6" fmla="*/ 0 w 132"/>
              <a:gd name="T7" fmla="*/ 2147483647 h 265"/>
              <a:gd name="T8" fmla="*/ 2147483647 w 132"/>
              <a:gd name="T9" fmla="*/ 2147483647 h 265"/>
              <a:gd name="T10" fmla="*/ 2147483647 w 132"/>
              <a:gd name="T11" fmla="*/ 2147483647 h 265"/>
              <a:gd name="T12" fmla="*/ 2147483647 w 132"/>
              <a:gd name="T13" fmla="*/ 2147483647 h 265"/>
              <a:gd name="T14" fmla="*/ 2147483647 w 132"/>
              <a:gd name="T15" fmla="*/ 2147483647 h 265"/>
              <a:gd name="T16" fmla="*/ 0 60000 65536"/>
              <a:gd name="T17" fmla="*/ 0 60000 65536"/>
              <a:gd name="T18" fmla="*/ 0 60000 65536"/>
              <a:gd name="T19" fmla="*/ 0 60000 65536"/>
              <a:gd name="T20" fmla="*/ 0 60000 65536"/>
              <a:gd name="T21" fmla="*/ 0 60000 65536"/>
              <a:gd name="T22" fmla="*/ 0 60000 65536"/>
              <a:gd name="T23" fmla="*/ 0 60000 65536"/>
              <a:gd name="T24" fmla="*/ 0 w 132"/>
              <a:gd name="T25" fmla="*/ 0 h 265"/>
              <a:gd name="T26" fmla="*/ 132 w 132"/>
              <a:gd name="T27" fmla="*/ 265 h 26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32" h="265">
                <a:moveTo>
                  <a:pt x="7" y="133"/>
                </a:moveTo>
                <a:cubicBezTo>
                  <a:pt x="7" y="63"/>
                  <a:pt x="63" y="7"/>
                  <a:pt x="132" y="7"/>
                </a:cubicBezTo>
                <a:cubicBezTo>
                  <a:pt x="132" y="0"/>
                  <a:pt x="132" y="0"/>
                  <a:pt x="132" y="0"/>
                </a:cubicBezTo>
                <a:cubicBezTo>
                  <a:pt x="59" y="0"/>
                  <a:pt x="0" y="59"/>
                  <a:pt x="0" y="133"/>
                </a:cubicBezTo>
                <a:cubicBezTo>
                  <a:pt x="0" y="206"/>
                  <a:pt x="59" y="265"/>
                  <a:pt x="132" y="265"/>
                </a:cubicBezTo>
                <a:cubicBezTo>
                  <a:pt x="132" y="259"/>
                  <a:pt x="132" y="259"/>
                  <a:pt x="132" y="259"/>
                </a:cubicBezTo>
                <a:cubicBezTo>
                  <a:pt x="132" y="259"/>
                  <a:pt x="132" y="259"/>
                  <a:pt x="132" y="259"/>
                </a:cubicBezTo>
                <a:cubicBezTo>
                  <a:pt x="63" y="259"/>
                  <a:pt x="7" y="202"/>
                  <a:pt x="7" y="133"/>
                </a:cubicBezTo>
                <a:close/>
              </a:path>
            </a:pathLst>
          </a:custGeom>
          <a:solidFill>
            <a:srgbClr val="2A425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498" name="Freeform 312"/>
          <p:cNvSpPr>
            <a:spLocks noChangeArrowheads="1"/>
          </p:cNvSpPr>
          <p:nvPr/>
        </p:nvSpPr>
        <p:spPr bwMode="auto">
          <a:xfrm>
            <a:off x="623940" y="3910085"/>
            <a:ext cx="108303" cy="214061"/>
          </a:xfrm>
          <a:custGeom>
            <a:avLst/>
            <a:gdLst>
              <a:gd name="T0" fmla="*/ 2147483647 w 62"/>
              <a:gd name="T1" fmla="*/ 2147483647 h 122"/>
              <a:gd name="T2" fmla="*/ 0 w 62"/>
              <a:gd name="T3" fmla="*/ 0 h 122"/>
              <a:gd name="T4" fmla="*/ 0 w 62"/>
              <a:gd name="T5" fmla="*/ 2147483647 h 122"/>
              <a:gd name="T6" fmla="*/ 2147483647 w 62"/>
              <a:gd name="T7" fmla="*/ 2147483647 h 122"/>
              <a:gd name="T8" fmla="*/ 0 w 62"/>
              <a:gd name="T9" fmla="*/ 2147483647 h 122"/>
              <a:gd name="T10" fmla="*/ 0 w 62"/>
              <a:gd name="T11" fmla="*/ 2147483647 h 122"/>
              <a:gd name="T12" fmla="*/ 2147483647 w 62"/>
              <a:gd name="T13" fmla="*/ 2147483647 h 122"/>
              <a:gd name="T14" fmla="*/ 0 60000 65536"/>
              <a:gd name="T15" fmla="*/ 0 60000 65536"/>
              <a:gd name="T16" fmla="*/ 0 60000 65536"/>
              <a:gd name="T17" fmla="*/ 0 60000 65536"/>
              <a:gd name="T18" fmla="*/ 0 60000 65536"/>
              <a:gd name="T19" fmla="*/ 0 60000 65536"/>
              <a:gd name="T20" fmla="*/ 0 60000 65536"/>
              <a:gd name="T21" fmla="*/ 0 w 62"/>
              <a:gd name="T22" fmla="*/ 0 h 122"/>
              <a:gd name="T23" fmla="*/ 62 w 62"/>
              <a:gd name="T24" fmla="*/ 122 h 12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2" h="122">
                <a:moveTo>
                  <a:pt x="62" y="61"/>
                </a:moveTo>
                <a:cubicBezTo>
                  <a:pt x="62" y="27"/>
                  <a:pt x="34" y="0"/>
                  <a:pt x="0" y="0"/>
                </a:cubicBezTo>
                <a:cubicBezTo>
                  <a:pt x="0" y="10"/>
                  <a:pt x="0" y="10"/>
                  <a:pt x="0" y="10"/>
                </a:cubicBezTo>
                <a:cubicBezTo>
                  <a:pt x="29" y="10"/>
                  <a:pt x="51" y="33"/>
                  <a:pt x="51" y="61"/>
                </a:cubicBezTo>
                <a:cubicBezTo>
                  <a:pt x="51" y="89"/>
                  <a:pt x="29" y="111"/>
                  <a:pt x="0" y="111"/>
                </a:cubicBezTo>
                <a:cubicBezTo>
                  <a:pt x="0" y="122"/>
                  <a:pt x="0" y="122"/>
                  <a:pt x="0" y="122"/>
                </a:cubicBezTo>
                <a:cubicBezTo>
                  <a:pt x="34" y="122"/>
                  <a:pt x="62" y="94"/>
                  <a:pt x="62" y="61"/>
                </a:cubicBezTo>
                <a:close/>
              </a:path>
            </a:pathLst>
          </a:custGeom>
          <a:solidFill>
            <a:srgbClr val="000000"/>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499" name="Freeform 313"/>
          <p:cNvSpPr>
            <a:spLocks noChangeArrowheads="1"/>
          </p:cNvSpPr>
          <p:nvPr/>
        </p:nvSpPr>
        <p:spPr bwMode="auto">
          <a:xfrm>
            <a:off x="516379" y="3910085"/>
            <a:ext cx="107562" cy="214061"/>
          </a:xfrm>
          <a:custGeom>
            <a:avLst/>
            <a:gdLst>
              <a:gd name="T0" fmla="*/ 0 w 61"/>
              <a:gd name="T1" fmla="*/ 2147483647 h 122"/>
              <a:gd name="T2" fmla="*/ 2147483647 w 61"/>
              <a:gd name="T3" fmla="*/ 2147483647 h 122"/>
              <a:gd name="T4" fmla="*/ 2147483647 w 61"/>
              <a:gd name="T5" fmla="*/ 2147483647 h 122"/>
              <a:gd name="T6" fmla="*/ 2147483647 w 61"/>
              <a:gd name="T7" fmla="*/ 2147483647 h 122"/>
              <a:gd name="T8" fmla="*/ 2147483647 w 61"/>
              <a:gd name="T9" fmla="*/ 2147483647 h 122"/>
              <a:gd name="T10" fmla="*/ 2147483647 w 61"/>
              <a:gd name="T11" fmla="*/ 0 h 122"/>
              <a:gd name="T12" fmla="*/ 2147483647 w 61"/>
              <a:gd name="T13" fmla="*/ 0 h 122"/>
              <a:gd name="T14" fmla="*/ 0 w 61"/>
              <a:gd name="T15" fmla="*/ 2147483647 h 122"/>
              <a:gd name="T16" fmla="*/ 0 60000 65536"/>
              <a:gd name="T17" fmla="*/ 0 60000 65536"/>
              <a:gd name="T18" fmla="*/ 0 60000 65536"/>
              <a:gd name="T19" fmla="*/ 0 60000 65536"/>
              <a:gd name="T20" fmla="*/ 0 60000 65536"/>
              <a:gd name="T21" fmla="*/ 0 60000 65536"/>
              <a:gd name="T22" fmla="*/ 0 60000 65536"/>
              <a:gd name="T23" fmla="*/ 0 60000 65536"/>
              <a:gd name="T24" fmla="*/ 0 w 61"/>
              <a:gd name="T25" fmla="*/ 0 h 122"/>
              <a:gd name="T26" fmla="*/ 61 w 61"/>
              <a:gd name="T27" fmla="*/ 122 h 122"/>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61" h="122">
                <a:moveTo>
                  <a:pt x="0" y="61"/>
                </a:moveTo>
                <a:cubicBezTo>
                  <a:pt x="0" y="94"/>
                  <a:pt x="28" y="122"/>
                  <a:pt x="61" y="122"/>
                </a:cubicBezTo>
                <a:cubicBezTo>
                  <a:pt x="61" y="111"/>
                  <a:pt x="61" y="111"/>
                  <a:pt x="61" y="111"/>
                </a:cubicBezTo>
                <a:cubicBezTo>
                  <a:pt x="33" y="111"/>
                  <a:pt x="11" y="89"/>
                  <a:pt x="11" y="61"/>
                </a:cubicBezTo>
                <a:cubicBezTo>
                  <a:pt x="11" y="33"/>
                  <a:pt x="33" y="10"/>
                  <a:pt x="61" y="10"/>
                </a:cubicBezTo>
                <a:cubicBezTo>
                  <a:pt x="61" y="0"/>
                  <a:pt x="61" y="0"/>
                  <a:pt x="61" y="0"/>
                </a:cubicBezTo>
                <a:cubicBezTo>
                  <a:pt x="61" y="0"/>
                  <a:pt x="61" y="0"/>
                  <a:pt x="61" y="0"/>
                </a:cubicBezTo>
                <a:cubicBezTo>
                  <a:pt x="28" y="0"/>
                  <a:pt x="0" y="27"/>
                  <a:pt x="0" y="61"/>
                </a:cubicBezTo>
                <a:close/>
              </a:path>
            </a:pathLst>
          </a:custGeom>
          <a:solidFill>
            <a:srgbClr val="122C3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500" name="Freeform 314"/>
          <p:cNvSpPr>
            <a:spLocks noChangeArrowheads="1"/>
          </p:cNvSpPr>
          <p:nvPr/>
        </p:nvSpPr>
        <p:spPr bwMode="auto">
          <a:xfrm>
            <a:off x="558662" y="3947120"/>
            <a:ext cx="277434" cy="279983"/>
          </a:xfrm>
          <a:custGeom>
            <a:avLst/>
            <a:gdLst>
              <a:gd name="T0" fmla="*/ 2147483647 w 158"/>
              <a:gd name="T1" fmla="*/ 0 h 160"/>
              <a:gd name="T2" fmla="*/ 2147483647 w 158"/>
              <a:gd name="T3" fmla="*/ 2147483647 h 160"/>
              <a:gd name="T4" fmla="*/ 2147483647 w 158"/>
              <a:gd name="T5" fmla="*/ 2147483647 h 160"/>
              <a:gd name="T6" fmla="*/ 2147483647 w 158"/>
              <a:gd name="T7" fmla="*/ 2147483647 h 160"/>
              <a:gd name="T8" fmla="*/ 0 w 158"/>
              <a:gd name="T9" fmla="*/ 2147483647 h 160"/>
              <a:gd name="T10" fmla="*/ 0 w 158"/>
              <a:gd name="T11" fmla="*/ 2147483647 h 160"/>
              <a:gd name="T12" fmla="*/ 2147483647 w 158"/>
              <a:gd name="T13" fmla="*/ 2147483647 h 160"/>
              <a:gd name="T14" fmla="*/ 2147483647 w 158"/>
              <a:gd name="T15" fmla="*/ 2147483647 h 160"/>
              <a:gd name="T16" fmla="*/ 2147483647 w 158"/>
              <a:gd name="T17" fmla="*/ 0 h 16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58"/>
              <a:gd name="T28" fmla="*/ 0 h 160"/>
              <a:gd name="T29" fmla="*/ 158 w 158"/>
              <a:gd name="T30" fmla="*/ 160 h 16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58" h="160">
                <a:moveTo>
                  <a:pt x="84" y="0"/>
                </a:moveTo>
                <a:cubicBezTo>
                  <a:pt x="93" y="11"/>
                  <a:pt x="99" y="25"/>
                  <a:pt x="99" y="40"/>
                </a:cubicBezTo>
                <a:cubicBezTo>
                  <a:pt x="99" y="73"/>
                  <a:pt x="71" y="101"/>
                  <a:pt x="37" y="101"/>
                </a:cubicBezTo>
                <a:cubicBezTo>
                  <a:pt x="37" y="101"/>
                  <a:pt x="37" y="101"/>
                  <a:pt x="37" y="101"/>
                </a:cubicBezTo>
                <a:cubicBezTo>
                  <a:pt x="24" y="101"/>
                  <a:pt x="11" y="96"/>
                  <a:pt x="0" y="88"/>
                </a:cubicBezTo>
                <a:cubicBezTo>
                  <a:pt x="0" y="88"/>
                  <a:pt x="0" y="88"/>
                  <a:pt x="0" y="88"/>
                </a:cubicBezTo>
                <a:cubicBezTo>
                  <a:pt x="73" y="160"/>
                  <a:pt x="73" y="160"/>
                  <a:pt x="73" y="160"/>
                </a:cubicBezTo>
                <a:cubicBezTo>
                  <a:pt x="114" y="148"/>
                  <a:pt x="146" y="116"/>
                  <a:pt x="158" y="75"/>
                </a:cubicBezTo>
                <a:lnTo>
                  <a:pt x="84" y="0"/>
                </a:lnTo>
                <a:close/>
              </a:path>
            </a:pathLst>
          </a:custGeom>
          <a:solidFill>
            <a:srgbClr val="78A82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475" name="Rectangle 554"/>
          <p:cNvSpPr>
            <a:spLocks noChangeArrowheads="1"/>
          </p:cNvSpPr>
          <p:nvPr/>
        </p:nvSpPr>
        <p:spPr bwMode="auto">
          <a:xfrm>
            <a:off x="336550" y="1934589"/>
            <a:ext cx="574675" cy="79497"/>
          </a:xfrm>
          <a:prstGeom prst="rect">
            <a:avLst/>
          </a:prstGeom>
          <a:solidFill>
            <a:srgbClr val="98D24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zh-CN">
              <a:solidFill>
                <a:srgbClr val="000000"/>
              </a:solidFill>
              <a:sym typeface="宋体" pitchFamily="2" charset="-122"/>
            </a:endParaRPr>
          </a:p>
        </p:txBody>
      </p:sp>
      <p:sp>
        <p:nvSpPr>
          <p:cNvPr id="31476" name="Rectangle 555"/>
          <p:cNvSpPr>
            <a:spLocks noChangeArrowheads="1"/>
          </p:cNvSpPr>
          <p:nvPr/>
        </p:nvSpPr>
        <p:spPr bwMode="auto">
          <a:xfrm>
            <a:off x="424905" y="1853635"/>
            <a:ext cx="398694" cy="123986"/>
          </a:xfrm>
          <a:prstGeom prst="rect">
            <a:avLst/>
          </a:prstGeom>
          <a:solidFill>
            <a:srgbClr val="2A425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zh-CN">
              <a:solidFill>
                <a:srgbClr val="000000"/>
              </a:solidFill>
              <a:sym typeface="宋体" pitchFamily="2" charset="-122"/>
            </a:endParaRPr>
          </a:p>
        </p:txBody>
      </p:sp>
      <p:sp>
        <p:nvSpPr>
          <p:cNvPr id="31477" name="Freeform 556"/>
          <p:cNvSpPr>
            <a:spLocks noChangeArrowheads="1"/>
          </p:cNvSpPr>
          <p:nvPr/>
        </p:nvSpPr>
        <p:spPr bwMode="auto">
          <a:xfrm>
            <a:off x="466527" y="1757363"/>
            <a:ext cx="315451" cy="220257"/>
          </a:xfrm>
          <a:custGeom>
            <a:avLst/>
            <a:gdLst>
              <a:gd name="T0" fmla="*/ 2147483647 w 432"/>
              <a:gd name="T1" fmla="*/ 2147483647 h 302"/>
              <a:gd name="T2" fmla="*/ 2147483647 w 432"/>
              <a:gd name="T3" fmla="*/ 0 h 302"/>
              <a:gd name="T4" fmla="*/ 0 w 432"/>
              <a:gd name="T5" fmla="*/ 0 h 302"/>
              <a:gd name="T6" fmla="*/ 0 w 432"/>
              <a:gd name="T7" fmla="*/ 2147483647 h 302"/>
              <a:gd name="T8" fmla="*/ 2147483647 w 432"/>
              <a:gd name="T9" fmla="*/ 2147483647 h 302"/>
              <a:gd name="T10" fmla="*/ 2147483647 w 432"/>
              <a:gd name="T11" fmla="*/ 2147483647 h 302"/>
              <a:gd name="T12" fmla="*/ 0 60000 65536"/>
              <a:gd name="T13" fmla="*/ 0 60000 65536"/>
              <a:gd name="T14" fmla="*/ 0 60000 65536"/>
              <a:gd name="T15" fmla="*/ 0 60000 65536"/>
              <a:gd name="T16" fmla="*/ 0 60000 65536"/>
              <a:gd name="T17" fmla="*/ 0 60000 65536"/>
              <a:gd name="T18" fmla="*/ 0 w 432"/>
              <a:gd name="T19" fmla="*/ 0 h 302"/>
              <a:gd name="T20" fmla="*/ 432 w 432"/>
              <a:gd name="T21" fmla="*/ 302 h 302"/>
            </a:gdLst>
            <a:ahLst/>
            <a:cxnLst>
              <a:cxn ang="T12">
                <a:pos x="T0" y="T1"/>
              </a:cxn>
              <a:cxn ang="T13">
                <a:pos x="T2" y="T3"/>
              </a:cxn>
              <a:cxn ang="T14">
                <a:pos x="T4" y="T5"/>
              </a:cxn>
              <a:cxn ang="T15">
                <a:pos x="T6" y="T7"/>
              </a:cxn>
              <a:cxn ang="T16">
                <a:pos x="T8" y="T9"/>
              </a:cxn>
              <a:cxn ang="T17">
                <a:pos x="T10" y="T11"/>
              </a:cxn>
            </a:cxnLst>
            <a:rect l="T18" t="T19" r="T20" b="T21"/>
            <a:pathLst>
              <a:path w="432" h="302">
                <a:moveTo>
                  <a:pt x="432" y="134"/>
                </a:moveTo>
                <a:lnTo>
                  <a:pt x="297" y="0"/>
                </a:lnTo>
                <a:lnTo>
                  <a:pt x="0" y="0"/>
                </a:lnTo>
                <a:lnTo>
                  <a:pt x="0" y="302"/>
                </a:lnTo>
                <a:lnTo>
                  <a:pt x="432" y="302"/>
                </a:lnTo>
                <a:lnTo>
                  <a:pt x="432" y="134"/>
                </a:lnTo>
                <a:close/>
              </a:path>
            </a:pathLst>
          </a:custGeom>
          <a:solidFill>
            <a:srgbClr val="F2F4F9"/>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478" name="Freeform 557"/>
          <p:cNvSpPr>
            <a:spLocks noChangeArrowheads="1"/>
          </p:cNvSpPr>
          <p:nvPr/>
        </p:nvSpPr>
        <p:spPr bwMode="auto">
          <a:xfrm>
            <a:off x="683399" y="1757363"/>
            <a:ext cx="98579" cy="97730"/>
          </a:xfrm>
          <a:custGeom>
            <a:avLst/>
            <a:gdLst>
              <a:gd name="T0" fmla="*/ 0 w 135"/>
              <a:gd name="T1" fmla="*/ 0 h 134"/>
              <a:gd name="T2" fmla="*/ 0 w 135"/>
              <a:gd name="T3" fmla="*/ 2147483647 h 134"/>
              <a:gd name="T4" fmla="*/ 2147483647 w 135"/>
              <a:gd name="T5" fmla="*/ 2147483647 h 134"/>
              <a:gd name="T6" fmla="*/ 0 w 135"/>
              <a:gd name="T7" fmla="*/ 0 h 134"/>
              <a:gd name="T8" fmla="*/ 0 w 135"/>
              <a:gd name="T9" fmla="*/ 0 h 134"/>
              <a:gd name="T10" fmla="*/ 0 60000 65536"/>
              <a:gd name="T11" fmla="*/ 0 60000 65536"/>
              <a:gd name="T12" fmla="*/ 0 60000 65536"/>
              <a:gd name="T13" fmla="*/ 0 60000 65536"/>
              <a:gd name="T14" fmla="*/ 0 60000 65536"/>
              <a:gd name="T15" fmla="*/ 0 w 135"/>
              <a:gd name="T16" fmla="*/ 0 h 134"/>
              <a:gd name="T17" fmla="*/ 135 w 135"/>
              <a:gd name="T18" fmla="*/ 134 h 134"/>
            </a:gdLst>
            <a:ahLst/>
            <a:cxnLst>
              <a:cxn ang="T10">
                <a:pos x="T0" y="T1"/>
              </a:cxn>
              <a:cxn ang="T11">
                <a:pos x="T2" y="T3"/>
              </a:cxn>
              <a:cxn ang="T12">
                <a:pos x="T4" y="T5"/>
              </a:cxn>
              <a:cxn ang="T13">
                <a:pos x="T6" y="T7"/>
              </a:cxn>
              <a:cxn ang="T14">
                <a:pos x="T8" y="T9"/>
              </a:cxn>
            </a:cxnLst>
            <a:rect l="T15" t="T16" r="T17" b="T18"/>
            <a:pathLst>
              <a:path w="135" h="134">
                <a:moveTo>
                  <a:pt x="0" y="0"/>
                </a:moveTo>
                <a:lnTo>
                  <a:pt x="0" y="134"/>
                </a:lnTo>
                <a:lnTo>
                  <a:pt x="135" y="134"/>
                </a:lnTo>
                <a:lnTo>
                  <a:pt x="0" y="0"/>
                </a:lnTo>
                <a:close/>
              </a:path>
            </a:pathLst>
          </a:custGeom>
          <a:solidFill>
            <a:srgbClr val="FFFFFF"/>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479" name="Freeform 558"/>
          <p:cNvSpPr>
            <a:spLocks noChangeArrowheads="1"/>
          </p:cNvSpPr>
          <p:nvPr/>
        </p:nvSpPr>
        <p:spPr bwMode="auto">
          <a:xfrm>
            <a:off x="683399" y="1855093"/>
            <a:ext cx="98579" cy="98460"/>
          </a:xfrm>
          <a:custGeom>
            <a:avLst/>
            <a:gdLst>
              <a:gd name="T0" fmla="*/ 0 w 135"/>
              <a:gd name="T1" fmla="*/ 0 h 135"/>
              <a:gd name="T2" fmla="*/ 2147483647 w 135"/>
              <a:gd name="T3" fmla="*/ 2147483647 h 135"/>
              <a:gd name="T4" fmla="*/ 2147483647 w 135"/>
              <a:gd name="T5" fmla="*/ 0 h 135"/>
              <a:gd name="T6" fmla="*/ 0 w 135"/>
              <a:gd name="T7" fmla="*/ 0 h 135"/>
              <a:gd name="T8" fmla="*/ 0 60000 65536"/>
              <a:gd name="T9" fmla="*/ 0 60000 65536"/>
              <a:gd name="T10" fmla="*/ 0 60000 65536"/>
              <a:gd name="T11" fmla="*/ 0 60000 65536"/>
              <a:gd name="T12" fmla="*/ 0 w 135"/>
              <a:gd name="T13" fmla="*/ 0 h 135"/>
              <a:gd name="T14" fmla="*/ 135 w 135"/>
              <a:gd name="T15" fmla="*/ 135 h 135"/>
            </a:gdLst>
            <a:ahLst/>
            <a:cxnLst>
              <a:cxn ang="T8">
                <a:pos x="T0" y="T1"/>
              </a:cxn>
              <a:cxn ang="T9">
                <a:pos x="T2" y="T3"/>
              </a:cxn>
              <a:cxn ang="T10">
                <a:pos x="T4" y="T5"/>
              </a:cxn>
              <a:cxn ang="T11">
                <a:pos x="T6" y="T7"/>
              </a:cxn>
            </a:cxnLst>
            <a:rect l="T12" t="T13" r="T14" b="T15"/>
            <a:pathLst>
              <a:path w="135" h="135">
                <a:moveTo>
                  <a:pt x="0" y="0"/>
                </a:moveTo>
                <a:lnTo>
                  <a:pt x="135" y="135"/>
                </a:lnTo>
                <a:lnTo>
                  <a:pt x="135" y="0"/>
                </a:lnTo>
                <a:lnTo>
                  <a:pt x="0" y="0"/>
                </a:lnTo>
                <a:close/>
              </a:path>
            </a:pathLst>
          </a:custGeom>
          <a:solidFill>
            <a:srgbClr val="DFE2E8"/>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480" name="Rectangle 559"/>
          <p:cNvSpPr>
            <a:spLocks noChangeArrowheads="1"/>
          </p:cNvSpPr>
          <p:nvPr/>
        </p:nvSpPr>
        <p:spPr bwMode="auto">
          <a:xfrm>
            <a:off x="336550" y="2014087"/>
            <a:ext cx="574675" cy="172122"/>
          </a:xfrm>
          <a:prstGeom prst="rect">
            <a:avLst/>
          </a:prstGeom>
          <a:solidFill>
            <a:srgbClr val="83BA36"/>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zh-CN">
              <a:solidFill>
                <a:srgbClr val="000000"/>
              </a:solidFill>
              <a:sym typeface="宋体" pitchFamily="2" charset="-122"/>
            </a:endParaRPr>
          </a:p>
        </p:txBody>
      </p:sp>
      <p:sp>
        <p:nvSpPr>
          <p:cNvPr id="31481" name="Rectangle 560"/>
          <p:cNvSpPr>
            <a:spLocks noChangeArrowheads="1"/>
          </p:cNvSpPr>
          <p:nvPr/>
        </p:nvSpPr>
        <p:spPr bwMode="auto">
          <a:xfrm>
            <a:off x="407380" y="2077539"/>
            <a:ext cx="433745" cy="108671"/>
          </a:xfrm>
          <a:prstGeom prst="rect">
            <a:avLst/>
          </a:prstGeom>
          <a:solidFill>
            <a:srgbClr val="122C3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zh-CN">
              <a:solidFill>
                <a:srgbClr val="000000"/>
              </a:solidFill>
              <a:sym typeface="宋体" pitchFamily="2" charset="-122"/>
            </a:endParaRPr>
          </a:p>
        </p:txBody>
      </p:sp>
      <p:sp>
        <p:nvSpPr>
          <p:cNvPr id="31482" name="Rectangle 561"/>
          <p:cNvSpPr>
            <a:spLocks noChangeArrowheads="1"/>
          </p:cNvSpPr>
          <p:nvPr/>
        </p:nvSpPr>
        <p:spPr bwMode="auto">
          <a:xfrm>
            <a:off x="424905" y="2124215"/>
            <a:ext cx="398694" cy="136385"/>
          </a:xfrm>
          <a:prstGeom prst="rect">
            <a:avLst/>
          </a:prstGeom>
          <a:solidFill>
            <a:srgbClr val="2A425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zh-CN">
              <a:solidFill>
                <a:srgbClr val="000000"/>
              </a:solidFill>
              <a:sym typeface="宋体" pitchFamily="2" charset="-122"/>
            </a:endParaRPr>
          </a:p>
        </p:txBody>
      </p:sp>
      <p:sp>
        <p:nvSpPr>
          <p:cNvPr id="31483" name="Rectangle 562"/>
          <p:cNvSpPr>
            <a:spLocks noChangeArrowheads="1"/>
          </p:cNvSpPr>
          <p:nvPr/>
        </p:nvSpPr>
        <p:spPr bwMode="auto">
          <a:xfrm>
            <a:off x="466527" y="2124215"/>
            <a:ext cx="315451" cy="123986"/>
          </a:xfrm>
          <a:prstGeom prst="rect">
            <a:avLst/>
          </a:prstGeom>
          <a:solidFill>
            <a:srgbClr val="F2F4F9"/>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zh-CN">
              <a:solidFill>
                <a:srgbClr val="000000"/>
              </a:solidFill>
              <a:sym typeface="宋体" pitchFamily="2" charset="-122"/>
            </a:endParaRPr>
          </a:p>
        </p:txBody>
      </p:sp>
      <p:sp>
        <p:nvSpPr>
          <p:cNvPr id="31484" name="Freeform 563"/>
          <p:cNvSpPr>
            <a:spLocks noChangeArrowheads="1"/>
          </p:cNvSpPr>
          <p:nvPr/>
        </p:nvSpPr>
        <p:spPr bwMode="auto">
          <a:xfrm>
            <a:off x="781977" y="1855093"/>
            <a:ext cx="41622" cy="122528"/>
          </a:xfrm>
          <a:custGeom>
            <a:avLst/>
            <a:gdLst>
              <a:gd name="T0" fmla="*/ 2147483647 w 57"/>
              <a:gd name="T1" fmla="*/ 2147483647 h 168"/>
              <a:gd name="T2" fmla="*/ 0 w 57"/>
              <a:gd name="T3" fmla="*/ 0 h 168"/>
              <a:gd name="T4" fmla="*/ 0 w 57"/>
              <a:gd name="T5" fmla="*/ 2147483647 h 168"/>
              <a:gd name="T6" fmla="*/ 2147483647 w 57"/>
              <a:gd name="T7" fmla="*/ 2147483647 h 168"/>
              <a:gd name="T8" fmla="*/ 2147483647 w 57"/>
              <a:gd name="T9" fmla="*/ 2147483647 h 168"/>
              <a:gd name="T10" fmla="*/ 0 60000 65536"/>
              <a:gd name="T11" fmla="*/ 0 60000 65536"/>
              <a:gd name="T12" fmla="*/ 0 60000 65536"/>
              <a:gd name="T13" fmla="*/ 0 60000 65536"/>
              <a:gd name="T14" fmla="*/ 0 60000 65536"/>
              <a:gd name="T15" fmla="*/ 0 w 57"/>
              <a:gd name="T16" fmla="*/ 0 h 168"/>
              <a:gd name="T17" fmla="*/ 57 w 57"/>
              <a:gd name="T18" fmla="*/ 168 h 168"/>
            </a:gdLst>
            <a:ahLst/>
            <a:cxnLst>
              <a:cxn ang="T10">
                <a:pos x="T0" y="T1"/>
              </a:cxn>
              <a:cxn ang="T11">
                <a:pos x="T2" y="T3"/>
              </a:cxn>
              <a:cxn ang="T12">
                <a:pos x="T4" y="T5"/>
              </a:cxn>
              <a:cxn ang="T13">
                <a:pos x="T6" y="T7"/>
              </a:cxn>
              <a:cxn ang="T14">
                <a:pos x="T8" y="T9"/>
              </a:cxn>
            </a:cxnLst>
            <a:rect l="T15" t="T16" r="T17" b="T18"/>
            <a:pathLst>
              <a:path w="57" h="168">
                <a:moveTo>
                  <a:pt x="57" y="57"/>
                </a:moveTo>
                <a:lnTo>
                  <a:pt x="0" y="0"/>
                </a:lnTo>
                <a:lnTo>
                  <a:pt x="0" y="168"/>
                </a:lnTo>
                <a:lnTo>
                  <a:pt x="57" y="168"/>
                </a:lnTo>
                <a:lnTo>
                  <a:pt x="57" y="57"/>
                </a:lnTo>
                <a:close/>
              </a:path>
            </a:pathLst>
          </a:custGeom>
          <a:solidFill>
            <a:srgbClr val="122C3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485" name="Freeform 564"/>
          <p:cNvSpPr>
            <a:spLocks noChangeArrowheads="1"/>
          </p:cNvSpPr>
          <p:nvPr/>
        </p:nvSpPr>
        <p:spPr bwMode="auto">
          <a:xfrm>
            <a:off x="466527" y="2124215"/>
            <a:ext cx="357073" cy="136385"/>
          </a:xfrm>
          <a:custGeom>
            <a:avLst/>
            <a:gdLst>
              <a:gd name="T0" fmla="*/ 2147483647 w 489"/>
              <a:gd name="T1" fmla="*/ 2147483647 h 187"/>
              <a:gd name="T2" fmla="*/ 2147483647 w 489"/>
              <a:gd name="T3" fmla="*/ 0 h 187"/>
              <a:gd name="T4" fmla="*/ 2147483647 w 489"/>
              <a:gd name="T5" fmla="*/ 2147483647 h 187"/>
              <a:gd name="T6" fmla="*/ 0 w 489"/>
              <a:gd name="T7" fmla="*/ 2147483647 h 187"/>
              <a:gd name="T8" fmla="*/ 2147483647 w 489"/>
              <a:gd name="T9" fmla="*/ 2147483647 h 187"/>
              <a:gd name="T10" fmla="*/ 2147483647 w 489"/>
              <a:gd name="T11" fmla="*/ 2147483647 h 187"/>
              <a:gd name="T12" fmla="*/ 2147483647 w 489"/>
              <a:gd name="T13" fmla="*/ 2147483647 h 187"/>
              <a:gd name="T14" fmla="*/ 0 60000 65536"/>
              <a:gd name="T15" fmla="*/ 0 60000 65536"/>
              <a:gd name="T16" fmla="*/ 0 60000 65536"/>
              <a:gd name="T17" fmla="*/ 0 60000 65536"/>
              <a:gd name="T18" fmla="*/ 0 60000 65536"/>
              <a:gd name="T19" fmla="*/ 0 60000 65536"/>
              <a:gd name="T20" fmla="*/ 0 60000 65536"/>
              <a:gd name="T21" fmla="*/ 0 w 489"/>
              <a:gd name="T22" fmla="*/ 0 h 187"/>
              <a:gd name="T23" fmla="*/ 489 w 489"/>
              <a:gd name="T24" fmla="*/ 187 h 18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89" h="187">
                <a:moveTo>
                  <a:pt x="489" y="57"/>
                </a:moveTo>
                <a:lnTo>
                  <a:pt x="432" y="0"/>
                </a:lnTo>
                <a:lnTo>
                  <a:pt x="432" y="170"/>
                </a:lnTo>
                <a:lnTo>
                  <a:pt x="0" y="170"/>
                </a:lnTo>
                <a:lnTo>
                  <a:pt x="16" y="187"/>
                </a:lnTo>
                <a:lnTo>
                  <a:pt x="489" y="187"/>
                </a:lnTo>
                <a:lnTo>
                  <a:pt x="489" y="57"/>
                </a:lnTo>
                <a:close/>
              </a:path>
            </a:pathLst>
          </a:custGeom>
          <a:solidFill>
            <a:srgbClr val="122C3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445" name="Freeform 826"/>
          <p:cNvSpPr>
            <a:spLocks noChangeArrowheads="1"/>
          </p:cNvSpPr>
          <p:nvPr/>
        </p:nvSpPr>
        <p:spPr bwMode="auto">
          <a:xfrm>
            <a:off x="1330325" y="4931561"/>
            <a:ext cx="566738" cy="196509"/>
          </a:xfrm>
          <a:custGeom>
            <a:avLst/>
            <a:gdLst>
              <a:gd name="T0" fmla="*/ 2147483647 w 324"/>
              <a:gd name="T1" fmla="*/ 2147483647 h 112"/>
              <a:gd name="T2" fmla="*/ 2147483647 w 324"/>
              <a:gd name="T3" fmla="*/ 0 h 112"/>
              <a:gd name="T4" fmla="*/ 2147483647 w 324"/>
              <a:gd name="T5" fmla="*/ 0 h 112"/>
              <a:gd name="T6" fmla="*/ 0 w 324"/>
              <a:gd name="T7" fmla="*/ 2147483647 h 112"/>
              <a:gd name="T8" fmla="*/ 0 w 324"/>
              <a:gd name="T9" fmla="*/ 2147483647 h 112"/>
              <a:gd name="T10" fmla="*/ 2147483647 w 324"/>
              <a:gd name="T11" fmla="*/ 2147483647 h 112"/>
              <a:gd name="T12" fmla="*/ 2147483647 w 324"/>
              <a:gd name="T13" fmla="*/ 2147483647 h 112"/>
              <a:gd name="T14" fmla="*/ 0 60000 65536"/>
              <a:gd name="T15" fmla="*/ 0 60000 65536"/>
              <a:gd name="T16" fmla="*/ 0 60000 65536"/>
              <a:gd name="T17" fmla="*/ 0 60000 65536"/>
              <a:gd name="T18" fmla="*/ 0 60000 65536"/>
              <a:gd name="T19" fmla="*/ 0 60000 65536"/>
              <a:gd name="T20" fmla="*/ 0 60000 65536"/>
              <a:gd name="T21" fmla="*/ 0 w 324"/>
              <a:gd name="T22" fmla="*/ 0 h 112"/>
              <a:gd name="T23" fmla="*/ 324 w 324"/>
              <a:gd name="T24" fmla="*/ 112 h 11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24" h="112">
                <a:moveTo>
                  <a:pt x="324" y="6"/>
                </a:moveTo>
                <a:cubicBezTo>
                  <a:pt x="324" y="2"/>
                  <a:pt x="321" y="0"/>
                  <a:pt x="318" y="0"/>
                </a:cubicBezTo>
                <a:cubicBezTo>
                  <a:pt x="6" y="0"/>
                  <a:pt x="6" y="0"/>
                  <a:pt x="6" y="0"/>
                </a:cubicBezTo>
                <a:cubicBezTo>
                  <a:pt x="3" y="0"/>
                  <a:pt x="0" y="2"/>
                  <a:pt x="0" y="6"/>
                </a:cubicBezTo>
                <a:cubicBezTo>
                  <a:pt x="0" y="112"/>
                  <a:pt x="0" y="112"/>
                  <a:pt x="0" y="112"/>
                </a:cubicBezTo>
                <a:cubicBezTo>
                  <a:pt x="324" y="112"/>
                  <a:pt x="324" y="112"/>
                  <a:pt x="324" y="112"/>
                </a:cubicBezTo>
                <a:lnTo>
                  <a:pt x="324" y="6"/>
                </a:lnTo>
                <a:close/>
              </a:path>
            </a:pathLst>
          </a:custGeom>
          <a:solidFill>
            <a:srgbClr val="98D24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446" name="Freeform 827"/>
          <p:cNvSpPr>
            <a:spLocks noChangeArrowheads="1"/>
          </p:cNvSpPr>
          <p:nvPr/>
        </p:nvSpPr>
        <p:spPr bwMode="auto">
          <a:xfrm>
            <a:off x="1330325" y="5128071"/>
            <a:ext cx="566738" cy="197992"/>
          </a:xfrm>
          <a:custGeom>
            <a:avLst/>
            <a:gdLst>
              <a:gd name="T0" fmla="*/ 0 w 324"/>
              <a:gd name="T1" fmla="*/ 0 h 113"/>
              <a:gd name="T2" fmla="*/ 0 w 324"/>
              <a:gd name="T3" fmla="*/ 2147483647 h 113"/>
              <a:gd name="T4" fmla="*/ 2147483647 w 324"/>
              <a:gd name="T5" fmla="*/ 2147483647 h 113"/>
              <a:gd name="T6" fmla="*/ 2147483647 w 324"/>
              <a:gd name="T7" fmla="*/ 2147483647 h 113"/>
              <a:gd name="T8" fmla="*/ 2147483647 w 324"/>
              <a:gd name="T9" fmla="*/ 2147483647 h 113"/>
              <a:gd name="T10" fmla="*/ 2147483647 w 324"/>
              <a:gd name="T11" fmla="*/ 0 h 113"/>
              <a:gd name="T12" fmla="*/ 0 w 324"/>
              <a:gd name="T13" fmla="*/ 0 h 113"/>
              <a:gd name="T14" fmla="*/ 0 60000 65536"/>
              <a:gd name="T15" fmla="*/ 0 60000 65536"/>
              <a:gd name="T16" fmla="*/ 0 60000 65536"/>
              <a:gd name="T17" fmla="*/ 0 60000 65536"/>
              <a:gd name="T18" fmla="*/ 0 60000 65536"/>
              <a:gd name="T19" fmla="*/ 0 60000 65536"/>
              <a:gd name="T20" fmla="*/ 0 60000 65536"/>
              <a:gd name="T21" fmla="*/ 0 w 324"/>
              <a:gd name="T22" fmla="*/ 0 h 113"/>
              <a:gd name="T23" fmla="*/ 324 w 324"/>
              <a:gd name="T24" fmla="*/ 113 h 113"/>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24" h="113">
                <a:moveTo>
                  <a:pt x="0" y="0"/>
                </a:moveTo>
                <a:cubicBezTo>
                  <a:pt x="0" y="107"/>
                  <a:pt x="0" y="107"/>
                  <a:pt x="0" y="107"/>
                </a:cubicBezTo>
                <a:cubicBezTo>
                  <a:pt x="0" y="110"/>
                  <a:pt x="3" y="113"/>
                  <a:pt x="6" y="113"/>
                </a:cubicBezTo>
                <a:cubicBezTo>
                  <a:pt x="318" y="113"/>
                  <a:pt x="318" y="113"/>
                  <a:pt x="318" y="113"/>
                </a:cubicBezTo>
                <a:cubicBezTo>
                  <a:pt x="321" y="113"/>
                  <a:pt x="324" y="110"/>
                  <a:pt x="324" y="107"/>
                </a:cubicBezTo>
                <a:cubicBezTo>
                  <a:pt x="324" y="0"/>
                  <a:pt x="324" y="0"/>
                  <a:pt x="324" y="0"/>
                </a:cubicBezTo>
                <a:lnTo>
                  <a:pt x="0" y="0"/>
                </a:lnTo>
                <a:close/>
              </a:path>
            </a:pathLst>
          </a:custGeom>
          <a:solidFill>
            <a:srgbClr val="78A82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447" name="Oval 828"/>
          <p:cNvSpPr>
            <a:spLocks noChangeArrowheads="1"/>
          </p:cNvSpPr>
          <p:nvPr/>
        </p:nvSpPr>
        <p:spPr bwMode="auto">
          <a:xfrm>
            <a:off x="1496055" y="5110273"/>
            <a:ext cx="36993" cy="37077"/>
          </a:xfrm>
          <a:prstGeom prst="ellipse">
            <a:avLst/>
          </a:pr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zh-CN">
              <a:solidFill>
                <a:srgbClr val="000000"/>
              </a:solidFill>
              <a:sym typeface="宋体" pitchFamily="2" charset="-122"/>
            </a:endParaRPr>
          </a:p>
        </p:txBody>
      </p:sp>
      <p:sp>
        <p:nvSpPr>
          <p:cNvPr id="31448" name="Oval 829"/>
          <p:cNvSpPr>
            <a:spLocks noChangeArrowheads="1"/>
          </p:cNvSpPr>
          <p:nvPr/>
        </p:nvSpPr>
        <p:spPr bwMode="auto">
          <a:xfrm>
            <a:off x="1496055" y="5050950"/>
            <a:ext cx="36993" cy="36336"/>
          </a:xfrm>
          <a:prstGeom prst="ellipse">
            <a:avLst/>
          </a:pr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zh-CN">
              <a:solidFill>
                <a:srgbClr val="000000"/>
              </a:solidFill>
              <a:sym typeface="宋体" pitchFamily="2" charset="-122"/>
            </a:endParaRPr>
          </a:p>
        </p:txBody>
      </p:sp>
      <p:sp>
        <p:nvSpPr>
          <p:cNvPr id="31449" name="Oval 830"/>
          <p:cNvSpPr>
            <a:spLocks noChangeArrowheads="1"/>
          </p:cNvSpPr>
          <p:nvPr/>
        </p:nvSpPr>
        <p:spPr bwMode="auto">
          <a:xfrm>
            <a:off x="1496055" y="5168114"/>
            <a:ext cx="36993" cy="38560"/>
          </a:xfrm>
          <a:prstGeom prst="ellipse">
            <a:avLst/>
          </a:pr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zh-CN">
              <a:solidFill>
                <a:srgbClr val="000000"/>
              </a:solidFill>
              <a:sym typeface="宋体" pitchFamily="2" charset="-122"/>
            </a:endParaRPr>
          </a:p>
        </p:txBody>
      </p:sp>
      <p:sp>
        <p:nvSpPr>
          <p:cNvPr id="31450" name="Freeform 831"/>
          <p:cNvSpPr>
            <a:spLocks noChangeArrowheads="1"/>
          </p:cNvSpPr>
          <p:nvPr/>
        </p:nvSpPr>
        <p:spPr bwMode="auto">
          <a:xfrm>
            <a:off x="1442045" y="5076904"/>
            <a:ext cx="43652" cy="43751"/>
          </a:xfrm>
          <a:custGeom>
            <a:avLst/>
            <a:gdLst>
              <a:gd name="T0" fmla="*/ 2147483647 w 25"/>
              <a:gd name="T1" fmla="*/ 2147483647 h 25"/>
              <a:gd name="T2" fmla="*/ 2147483647 w 25"/>
              <a:gd name="T3" fmla="*/ 2147483647 h 25"/>
              <a:gd name="T4" fmla="*/ 2147483647 w 25"/>
              <a:gd name="T5" fmla="*/ 2147483647 h 25"/>
              <a:gd name="T6" fmla="*/ 2147483647 w 25"/>
              <a:gd name="T7" fmla="*/ 2147483647 h 25"/>
              <a:gd name="T8" fmla="*/ 2147483647 w 25"/>
              <a:gd name="T9" fmla="*/ 2147483647 h 25"/>
              <a:gd name="T10" fmla="*/ 0 60000 65536"/>
              <a:gd name="T11" fmla="*/ 0 60000 65536"/>
              <a:gd name="T12" fmla="*/ 0 60000 65536"/>
              <a:gd name="T13" fmla="*/ 0 60000 65536"/>
              <a:gd name="T14" fmla="*/ 0 60000 65536"/>
              <a:gd name="T15" fmla="*/ 0 w 25"/>
              <a:gd name="T16" fmla="*/ 0 h 25"/>
              <a:gd name="T17" fmla="*/ 25 w 25"/>
              <a:gd name="T18" fmla="*/ 25 h 25"/>
            </a:gdLst>
            <a:ahLst/>
            <a:cxnLst>
              <a:cxn ang="T10">
                <a:pos x="T0" y="T1"/>
              </a:cxn>
              <a:cxn ang="T11">
                <a:pos x="T2" y="T3"/>
              </a:cxn>
              <a:cxn ang="T12">
                <a:pos x="T4" y="T5"/>
              </a:cxn>
              <a:cxn ang="T13">
                <a:pos x="T6" y="T7"/>
              </a:cxn>
              <a:cxn ang="T14">
                <a:pos x="T8" y="T9"/>
              </a:cxn>
            </a:cxnLst>
            <a:rect l="T15" t="T16" r="T17" b="T18"/>
            <a:pathLst>
              <a:path w="25" h="25">
                <a:moveTo>
                  <a:pt x="18" y="3"/>
                </a:moveTo>
                <a:cubicBezTo>
                  <a:pt x="23" y="6"/>
                  <a:pt x="25" y="13"/>
                  <a:pt x="22" y="18"/>
                </a:cubicBezTo>
                <a:cubicBezTo>
                  <a:pt x="19" y="23"/>
                  <a:pt x="12" y="25"/>
                  <a:pt x="7" y="22"/>
                </a:cubicBezTo>
                <a:cubicBezTo>
                  <a:pt x="2" y="19"/>
                  <a:pt x="0" y="12"/>
                  <a:pt x="3" y="7"/>
                </a:cubicBezTo>
                <a:cubicBezTo>
                  <a:pt x="6" y="2"/>
                  <a:pt x="13" y="0"/>
                  <a:pt x="18" y="3"/>
                </a:cubicBezTo>
                <a:close/>
              </a:path>
            </a:pathLst>
          </a:custGeom>
          <a:solidFill>
            <a:srgbClr val="FFFFFF"/>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451" name="Freeform 832"/>
          <p:cNvSpPr>
            <a:spLocks noChangeArrowheads="1"/>
          </p:cNvSpPr>
          <p:nvPr/>
        </p:nvSpPr>
        <p:spPr bwMode="auto">
          <a:xfrm>
            <a:off x="1543407" y="5136227"/>
            <a:ext cx="43652" cy="42268"/>
          </a:xfrm>
          <a:custGeom>
            <a:avLst/>
            <a:gdLst>
              <a:gd name="T0" fmla="*/ 2147483647 w 25"/>
              <a:gd name="T1" fmla="*/ 2147483647 h 24"/>
              <a:gd name="T2" fmla="*/ 2147483647 w 25"/>
              <a:gd name="T3" fmla="*/ 2147483647 h 24"/>
              <a:gd name="T4" fmla="*/ 2147483647 w 25"/>
              <a:gd name="T5" fmla="*/ 2147483647 h 24"/>
              <a:gd name="T6" fmla="*/ 2147483647 w 25"/>
              <a:gd name="T7" fmla="*/ 2147483647 h 24"/>
              <a:gd name="T8" fmla="*/ 2147483647 w 25"/>
              <a:gd name="T9" fmla="*/ 2147483647 h 24"/>
              <a:gd name="T10" fmla="*/ 0 60000 65536"/>
              <a:gd name="T11" fmla="*/ 0 60000 65536"/>
              <a:gd name="T12" fmla="*/ 0 60000 65536"/>
              <a:gd name="T13" fmla="*/ 0 60000 65536"/>
              <a:gd name="T14" fmla="*/ 0 60000 65536"/>
              <a:gd name="T15" fmla="*/ 0 w 25"/>
              <a:gd name="T16" fmla="*/ 0 h 24"/>
              <a:gd name="T17" fmla="*/ 25 w 25"/>
              <a:gd name="T18" fmla="*/ 24 h 24"/>
            </a:gdLst>
            <a:ahLst/>
            <a:cxnLst>
              <a:cxn ang="T10">
                <a:pos x="T0" y="T1"/>
              </a:cxn>
              <a:cxn ang="T11">
                <a:pos x="T2" y="T3"/>
              </a:cxn>
              <a:cxn ang="T12">
                <a:pos x="T4" y="T5"/>
              </a:cxn>
              <a:cxn ang="T13">
                <a:pos x="T6" y="T7"/>
              </a:cxn>
              <a:cxn ang="T14">
                <a:pos x="T8" y="T9"/>
              </a:cxn>
            </a:cxnLst>
            <a:rect l="T15" t="T16" r="T17" b="T18"/>
            <a:pathLst>
              <a:path w="25" h="24">
                <a:moveTo>
                  <a:pt x="18" y="3"/>
                </a:moveTo>
                <a:cubicBezTo>
                  <a:pt x="23" y="6"/>
                  <a:pt x="25" y="12"/>
                  <a:pt x="22" y="17"/>
                </a:cubicBezTo>
                <a:cubicBezTo>
                  <a:pt x="19" y="23"/>
                  <a:pt x="12" y="24"/>
                  <a:pt x="7" y="21"/>
                </a:cubicBezTo>
                <a:cubicBezTo>
                  <a:pt x="2" y="18"/>
                  <a:pt x="0" y="12"/>
                  <a:pt x="3" y="7"/>
                </a:cubicBezTo>
                <a:cubicBezTo>
                  <a:pt x="6" y="2"/>
                  <a:pt x="13" y="0"/>
                  <a:pt x="18" y="3"/>
                </a:cubicBezTo>
                <a:close/>
              </a:path>
            </a:pathLst>
          </a:custGeom>
          <a:solidFill>
            <a:srgbClr val="FFFFFF"/>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452" name="Freeform 833"/>
          <p:cNvSpPr>
            <a:spLocks noChangeArrowheads="1"/>
          </p:cNvSpPr>
          <p:nvPr/>
        </p:nvSpPr>
        <p:spPr bwMode="auto">
          <a:xfrm>
            <a:off x="1442045" y="5136227"/>
            <a:ext cx="43652" cy="42268"/>
          </a:xfrm>
          <a:custGeom>
            <a:avLst/>
            <a:gdLst>
              <a:gd name="T0" fmla="*/ 2147483647 w 25"/>
              <a:gd name="T1" fmla="*/ 2147483647 h 24"/>
              <a:gd name="T2" fmla="*/ 2147483647 w 25"/>
              <a:gd name="T3" fmla="*/ 2147483647 h 24"/>
              <a:gd name="T4" fmla="*/ 2147483647 w 25"/>
              <a:gd name="T5" fmla="*/ 2147483647 h 24"/>
              <a:gd name="T6" fmla="*/ 2147483647 w 25"/>
              <a:gd name="T7" fmla="*/ 2147483647 h 24"/>
              <a:gd name="T8" fmla="*/ 2147483647 w 25"/>
              <a:gd name="T9" fmla="*/ 2147483647 h 24"/>
              <a:gd name="T10" fmla="*/ 0 60000 65536"/>
              <a:gd name="T11" fmla="*/ 0 60000 65536"/>
              <a:gd name="T12" fmla="*/ 0 60000 65536"/>
              <a:gd name="T13" fmla="*/ 0 60000 65536"/>
              <a:gd name="T14" fmla="*/ 0 60000 65536"/>
              <a:gd name="T15" fmla="*/ 0 w 25"/>
              <a:gd name="T16" fmla="*/ 0 h 24"/>
              <a:gd name="T17" fmla="*/ 25 w 25"/>
              <a:gd name="T18" fmla="*/ 24 h 24"/>
            </a:gdLst>
            <a:ahLst/>
            <a:cxnLst>
              <a:cxn ang="T10">
                <a:pos x="T0" y="T1"/>
              </a:cxn>
              <a:cxn ang="T11">
                <a:pos x="T2" y="T3"/>
              </a:cxn>
              <a:cxn ang="T12">
                <a:pos x="T4" y="T5"/>
              </a:cxn>
              <a:cxn ang="T13">
                <a:pos x="T6" y="T7"/>
              </a:cxn>
              <a:cxn ang="T14">
                <a:pos x="T8" y="T9"/>
              </a:cxn>
            </a:cxnLst>
            <a:rect l="T15" t="T16" r="T17" b="T18"/>
            <a:pathLst>
              <a:path w="25" h="24">
                <a:moveTo>
                  <a:pt x="7" y="3"/>
                </a:moveTo>
                <a:cubicBezTo>
                  <a:pt x="12" y="0"/>
                  <a:pt x="19" y="2"/>
                  <a:pt x="22" y="7"/>
                </a:cubicBezTo>
                <a:cubicBezTo>
                  <a:pt x="25" y="12"/>
                  <a:pt x="23" y="18"/>
                  <a:pt x="18" y="21"/>
                </a:cubicBezTo>
                <a:cubicBezTo>
                  <a:pt x="13" y="24"/>
                  <a:pt x="6" y="23"/>
                  <a:pt x="3" y="17"/>
                </a:cubicBezTo>
                <a:cubicBezTo>
                  <a:pt x="0" y="12"/>
                  <a:pt x="2" y="6"/>
                  <a:pt x="7" y="3"/>
                </a:cubicBezTo>
                <a:close/>
              </a:path>
            </a:pathLst>
          </a:custGeom>
          <a:solidFill>
            <a:srgbClr val="FFFFFF"/>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453" name="Freeform 834"/>
          <p:cNvSpPr>
            <a:spLocks noChangeArrowheads="1"/>
          </p:cNvSpPr>
          <p:nvPr/>
        </p:nvSpPr>
        <p:spPr bwMode="auto">
          <a:xfrm>
            <a:off x="1543407" y="5076904"/>
            <a:ext cx="43652" cy="43751"/>
          </a:xfrm>
          <a:custGeom>
            <a:avLst/>
            <a:gdLst>
              <a:gd name="T0" fmla="*/ 2147483647 w 25"/>
              <a:gd name="T1" fmla="*/ 2147483647 h 25"/>
              <a:gd name="T2" fmla="*/ 2147483647 w 25"/>
              <a:gd name="T3" fmla="*/ 2147483647 h 25"/>
              <a:gd name="T4" fmla="*/ 2147483647 w 25"/>
              <a:gd name="T5" fmla="*/ 2147483647 h 25"/>
              <a:gd name="T6" fmla="*/ 2147483647 w 25"/>
              <a:gd name="T7" fmla="*/ 2147483647 h 25"/>
              <a:gd name="T8" fmla="*/ 2147483647 w 25"/>
              <a:gd name="T9" fmla="*/ 2147483647 h 25"/>
              <a:gd name="T10" fmla="*/ 0 60000 65536"/>
              <a:gd name="T11" fmla="*/ 0 60000 65536"/>
              <a:gd name="T12" fmla="*/ 0 60000 65536"/>
              <a:gd name="T13" fmla="*/ 0 60000 65536"/>
              <a:gd name="T14" fmla="*/ 0 60000 65536"/>
              <a:gd name="T15" fmla="*/ 0 w 25"/>
              <a:gd name="T16" fmla="*/ 0 h 25"/>
              <a:gd name="T17" fmla="*/ 25 w 25"/>
              <a:gd name="T18" fmla="*/ 25 h 25"/>
            </a:gdLst>
            <a:ahLst/>
            <a:cxnLst>
              <a:cxn ang="T10">
                <a:pos x="T0" y="T1"/>
              </a:cxn>
              <a:cxn ang="T11">
                <a:pos x="T2" y="T3"/>
              </a:cxn>
              <a:cxn ang="T12">
                <a:pos x="T4" y="T5"/>
              </a:cxn>
              <a:cxn ang="T13">
                <a:pos x="T6" y="T7"/>
              </a:cxn>
              <a:cxn ang="T14">
                <a:pos x="T8" y="T9"/>
              </a:cxn>
            </a:cxnLst>
            <a:rect l="T15" t="T16" r="T17" b="T18"/>
            <a:pathLst>
              <a:path w="25" h="25">
                <a:moveTo>
                  <a:pt x="7" y="3"/>
                </a:moveTo>
                <a:cubicBezTo>
                  <a:pt x="12" y="0"/>
                  <a:pt x="19" y="2"/>
                  <a:pt x="22" y="7"/>
                </a:cubicBezTo>
                <a:cubicBezTo>
                  <a:pt x="25" y="12"/>
                  <a:pt x="23" y="19"/>
                  <a:pt x="18" y="22"/>
                </a:cubicBezTo>
                <a:cubicBezTo>
                  <a:pt x="13" y="25"/>
                  <a:pt x="6" y="23"/>
                  <a:pt x="3" y="18"/>
                </a:cubicBezTo>
                <a:cubicBezTo>
                  <a:pt x="0" y="13"/>
                  <a:pt x="2" y="6"/>
                  <a:pt x="7" y="3"/>
                </a:cubicBezTo>
                <a:close/>
              </a:path>
            </a:pathLst>
          </a:custGeom>
          <a:solidFill>
            <a:srgbClr val="FFFFFF"/>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454" name="Oval 835"/>
          <p:cNvSpPr>
            <a:spLocks noChangeArrowheads="1"/>
          </p:cNvSpPr>
          <p:nvPr/>
        </p:nvSpPr>
        <p:spPr bwMode="auto">
          <a:xfrm>
            <a:off x="1496055" y="5231145"/>
            <a:ext cx="36993" cy="37077"/>
          </a:xfrm>
          <a:prstGeom prst="ellipse">
            <a:avLst/>
          </a:pr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zh-CN">
              <a:solidFill>
                <a:srgbClr val="000000"/>
              </a:solidFill>
              <a:sym typeface="宋体" pitchFamily="2" charset="-122"/>
            </a:endParaRPr>
          </a:p>
        </p:txBody>
      </p:sp>
      <p:sp>
        <p:nvSpPr>
          <p:cNvPr id="31455" name="Oval 836"/>
          <p:cNvSpPr>
            <a:spLocks noChangeArrowheads="1"/>
          </p:cNvSpPr>
          <p:nvPr/>
        </p:nvSpPr>
        <p:spPr bwMode="auto">
          <a:xfrm>
            <a:off x="1496055" y="4987177"/>
            <a:ext cx="36993" cy="38560"/>
          </a:xfrm>
          <a:prstGeom prst="ellipse">
            <a:avLst/>
          </a:pr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zh-CN">
              <a:solidFill>
                <a:srgbClr val="000000"/>
              </a:solidFill>
              <a:sym typeface="宋体" pitchFamily="2" charset="-122"/>
            </a:endParaRPr>
          </a:p>
        </p:txBody>
      </p:sp>
      <p:sp>
        <p:nvSpPr>
          <p:cNvPr id="31456" name="Freeform 837"/>
          <p:cNvSpPr>
            <a:spLocks noChangeArrowheads="1"/>
          </p:cNvSpPr>
          <p:nvPr/>
        </p:nvSpPr>
        <p:spPr bwMode="auto">
          <a:xfrm>
            <a:off x="1433167" y="5001267"/>
            <a:ext cx="42173" cy="43751"/>
          </a:xfrm>
          <a:custGeom>
            <a:avLst/>
            <a:gdLst>
              <a:gd name="T0" fmla="*/ 2147483647 w 24"/>
              <a:gd name="T1" fmla="*/ 2147483647 h 25"/>
              <a:gd name="T2" fmla="*/ 2147483647 w 24"/>
              <a:gd name="T3" fmla="*/ 2147483647 h 25"/>
              <a:gd name="T4" fmla="*/ 2147483647 w 24"/>
              <a:gd name="T5" fmla="*/ 2147483647 h 25"/>
              <a:gd name="T6" fmla="*/ 2147483647 w 24"/>
              <a:gd name="T7" fmla="*/ 2147483647 h 25"/>
              <a:gd name="T8" fmla="*/ 2147483647 w 24"/>
              <a:gd name="T9" fmla="*/ 2147483647 h 25"/>
              <a:gd name="T10" fmla="*/ 0 60000 65536"/>
              <a:gd name="T11" fmla="*/ 0 60000 65536"/>
              <a:gd name="T12" fmla="*/ 0 60000 65536"/>
              <a:gd name="T13" fmla="*/ 0 60000 65536"/>
              <a:gd name="T14" fmla="*/ 0 60000 65536"/>
              <a:gd name="T15" fmla="*/ 0 w 24"/>
              <a:gd name="T16" fmla="*/ 0 h 25"/>
              <a:gd name="T17" fmla="*/ 24 w 24"/>
              <a:gd name="T18" fmla="*/ 25 h 25"/>
            </a:gdLst>
            <a:ahLst/>
            <a:cxnLst>
              <a:cxn ang="T10">
                <a:pos x="T0" y="T1"/>
              </a:cxn>
              <a:cxn ang="T11">
                <a:pos x="T2" y="T3"/>
              </a:cxn>
              <a:cxn ang="T12">
                <a:pos x="T4" y="T5"/>
              </a:cxn>
              <a:cxn ang="T13">
                <a:pos x="T6" y="T7"/>
              </a:cxn>
              <a:cxn ang="T14">
                <a:pos x="T8" y="T9"/>
              </a:cxn>
            </a:cxnLst>
            <a:rect l="T15" t="T16" r="T17" b="T18"/>
            <a:pathLst>
              <a:path w="24" h="25">
                <a:moveTo>
                  <a:pt x="21" y="7"/>
                </a:moveTo>
                <a:cubicBezTo>
                  <a:pt x="24" y="12"/>
                  <a:pt x="22" y="19"/>
                  <a:pt x="17" y="22"/>
                </a:cubicBezTo>
                <a:cubicBezTo>
                  <a:pt x="12" y="25"/>
                  <a:pt x="6" y="23"/>
                  <a:pt x="3" y="18"/>
                </a:cubicBezTo>
                <a:cubicBezTo>
                  <a:pt x="0" y="13"/>
                  <a:pt x="1" y="6"/>
                  <a:pt x="7" y="3"/>
                </a:cubicBezTo>
                <a:cubicBezTo>
                  <a:pt x="12" y="0"/>
                  <a:pt x="18" y="2"/>
                  <a:pt x="21" y="7"/>
                </a:cubicBezTo>
                <a:close/>
              </a:path>
            </a:pathLst>
          </a:custGeom>
          <a:solidFill>
            <a:srgbClr val="FFFFFF"/>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457" name="Freeform 838"/>
          <p:cNvSpPr>
            <a:spLocks noChangeArrowheads="1"/>
          </p:cNvSpPr>
          <p:nvPr/>
        </p:nvSpPr>
        <p:spPr bwMode="auto">
          <a:xfrm>
            <a:off x="1553765" y="5211865"/>
            <a:ext cx="42173" cy="42268"/>
          </a:xfrm>
          <a:custGeom>
            <a:avLst/>
            <a:gdLst>
              <a:gd name="T0" fmla="*/ 2147483647 w 24"/>
              <a:gd name="T1" fmla="*/ 2147483647 h 24"/>
              <a:gd name="T2" fmla="*/ 2147483647 w 24"/>
              <a:gd name="T3" fmla="*/ 2147483647 h 24"/>
              <a:gd name="T4" fmla="*/ 2147483647 w 24"/>
              <a:gd name="T5" fmla="*/ 2147483647 h 24"/>
              <a:gd name="T6" fmla="*/ 2147483647 w 24"/>
              <a:gd name="T7" fmla="*/ 2147483647 h 24"/>
              <a:gd name="T8" fmla="*/ 2147483647 w 24"/>
              <a:gd name="T9" fmla="*/ 2147483647 h 24"/>
              <a:gd name="T10" fmla="*/ 0 60000 65536"/>
              <a:gd name="T11" fmla="*/ 0 60000 65536"/>
              <a:gd name="T12" fmla="*/ 0 60000 65536"/>
              <a:gd name="T13" fmla="*/ 0 60000 65536"/>
              <a:gd name="T14" fmla="*/ 0 60000 65536"/>
              <a:gd name="T15" fmla="*/ 0 w 24"/>
              <a:gd name="T16" fmla="*/ 0 h 24"/>
              <a:gd name="T17" fmla="*/ 24 w 24"/>
              <a:gd name="T18" fmla="*/ 24 h 24"/>
            </a:gdLst>
            <a:ahLst/>
            <a:cxnLst>
              <a:cxn ang="T10">
                <a:pos x="T0" y="T1"/>
              </a:cxn>
              <a:cxn ang="T11">
                <a:pos x="T2" y="T3"/>
              </a:cxn>
              <a:cxn ang="T12">
                <a:pos x="T4" y="T5"/>
              </a:cxn>
              <a:cxn ang="T13">
                <a:pos x="T6" y="T7"/>
              </a:cxn>
              <a:cxn ang="T14">
                <a:pos x="T8" y="T9"/>
              </a:cxn>
            </a:cxnLst>
            <a:rect l="T15" t="T16" r="T17" b="T18"/>
            <a:pathLst>
              <a:path w="24" h="24">
                <a:moveTo>
                  <a:pt x="21" y="7"/>
                </a:moveTo>
                <a:cubicBezTo>
                  <a:pt x="24" y="12"/>
                  <a:pt x="23" y="19"/>
                  <a:pt x="17" y="21"/>
                </a:cubicBezTo>
                <a:cubicBezTo>
                  <a:pt x="12" y="24"/>
                  <a:pt x="6" y="23"/>
                  <a:pt x="3" y="18"/>
                </a:cubicBezTo>
                <a:cubicBezTo>
                  <a:pt x="0" y="12"/>
                  <a:pt x="2" y="6"/>
                  <a:pt x="7" y="3"/>
                </a:cubicBezTo>
                <a:cubicBezTo>
                  <a:pt x="12" y="0"/>
                  <a:pt x="18" y="2"/>
                  <a:pt x="21" y="7"/>
                </a:cubicBezTo>
                <a:close/>
              </a:path>
            </a:pathLst>
          </a:custGeom>
          <a:solidFill>
            <a:srgbClr val="FFFFFF"/>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458" name="Freeform 839"/>
          <p:cNvSpPr>
            <a:spLocks noChangeArrowheads="1"/>
          </p:cNvSpPr>
          <p:nvPr/>
        </p:nvSpPr>
        <p:spPr bwMode="auto">
          <a:xfrm>
            <a:off x="1388035" y="5045017"/>
            <a:ext cx="43652" cy="44492"/>
          </a:xfrm>
          <a:custGeom>
            <a:avLst/>
            <a:gdLst>
              <a:gd name="T0" fmla="*/ 2147483647 w 25"/>
              <a:gd name="T1" fmla="*/ 2147483647 h 25"/>
              <a:gd name="T2" fmla="*/ 2147483647 w 25"/>
              <a:gd name="T3" fmla="*/ 2147483647 h 25"/>
              <a:gd name="T4" fmla="*/ 2147483647 w 25"/>
              <a:gd name="T5" fmla="*/ 2147483647 h 25"/>
              <a:gd name="T6" fmla="*/ 2147483647 w 25"/>
              <a:gd name="T7" fmla="*/ 2147483647 h 25"/>
              <a:gd name="T8" fmla="*/ 2147483647 w 25"/>
              <a:gd name="T9" fmla="*/ 2147483647 h 25"/>
              <a:gd name="T10" fmla="*/ 0 60000 65536"/>
              <a:gd name="T11" fmla="*/ 0 60000 65536"/>
              <a:gd name="T12" fmla="*/ 0 60000 65536"/>
              <a:gd name="T13" fmla="*/ 0 60000 65536"/>
              <a:gd name="T14" fmla="*/ 0 60000 65536"/>
              <a:gd name="T15" fmla="*/ 0 w 25"/>
              <a:gd name="T16" fmla="*/ 0 h 25"/>
              <a:gd name="T17" fmla="*/ 25 w 25"/>
              <a:gd name="T18" fmla="*/ 25 h 25"/>
            </a:gdLst>
            <a:ahLst/>
            <a:cxnLst>
              <a:cxn ang="T10">
                <a:pos x="T0" y="T1"/>
              </a:cxn>
              <a:cxn ang="T11">
                <a:pos x="T2" y="T3"/>
              </a:cxn>
              <a:cxn ang="T12">
                <a:pos x="T4" y="T5"/>
              </a:cxn>
              <a:cxn ang="T13">
                <a:pos x="T6" y="T7"/>
              </a:cxn>
              <a:cxn ang="T14">
                <a:pos x="T8" y="T9"/>
              </a:cxn>
            </a:cxnLst>
            <a:rect l="T15" t="T16" r="T17" b="T18"/>
            <a:pathLst>
              <a:path w="25" h="25">
                <a:moveTo>
                  <a:pt x="18" y="3"/>
                </a:moveTo>
                <a:cubicBezTo>
                  <a:pt x="23" y="6"/>
                  <a:pt x="25" y="13"/>
                  <a:pt x="22" y="18"/>
                </a:cubicBezTo>
                <a:cubicBezTo>
                  <a:pt x="19" y="23"/>
                  <a:pt x="12" y="25"/>
                  <a:pt x="7" y="22"/>
                </a:cubicBezTo>
                <a:cubicBezTo>
                  <a:pt x="2" y="19"/>
                  <a:pt x="0" y="13"/>
                  <a:pt x="3" y="7"/>
                </a:cubicBezTo>
                <a:cubicBezTo>
                  <a:pt x="6" y="2"/>
                  <a:pt x="13" y="0"/>
                  <a:pt x="18" y="3"/>
                </a:cubicBezTo>
                <a:close/>
              </a:path>
            </a:pathLst>
          </a:custGeom>
          <a:solidFill>
            <a:srgbClr val="FFFFFF"/>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459" name="Freeform 840"/>
          <p:cNvSpPr>
            <a:spLocks noChangeArrowheads="1"/>
          </p:cNvSpPr>
          <p:nvPr/>
        </p:nvSpPr>
        <p:spPr bwMode="auto">
          <a:xfrm>
            <a:off x="1598157" y="5168114"/>
            <a:ext cx="43652" cy="42268"/>
          </a:xfrm>
          <a:custGeom>
            <a:avLst/>
            <a:gdLst>
              <a:gd name="T0" fmla="*/ 2147483647 w 25"/>
              <a:gd name="T1" fmla="*/ 2147483647 h 24"/>
              <a:gd name="T2" fmla="*/ 2147483647 w 25"/>
              <a:gd name="T3" fmla="*/ 2147483647 h 24"/>
              <a:gd name="T4" fmla="*/ 2147483647 w 25"/>
              <a:gd name="T5" fmla="*/ 2147483647 h 24"/>
              <a:gd name="T6" fmla="*/ 2147483647 w 25"/>
              <a:gd name="T7" fmla="*/ 2147483647 h 24"/>
              <a:gd name="T8" fmla="*/ 2147483647 w 25"/>
              <a:gd name="T9" fmla="*/ 2147483647 h 24"/>
              <a:gd name="T10" fmla="*/ 0 60000 65536"/>
              <a:gd name="T11" fmla="*/ 0 60000 65536"/>
              <a:gd name="T12" fmla="*/ 0 60000 65536"/>
              <a:gd name="T13" fmla="*/ 0 60000 65536"/>
              <a:gd name="T14" fmla="*/ 0 60000 65536"/>
              <a:gd name="T15" fmla="*/ 0 w 25"/>
              <a:gd name="T16" fmla="*/ 0 h 24"/>
              <a:gd name="T17" fmla="*/ 25 w 25"/>
              <a:gd name="T18" fmla="*/ 24 h 24"/>
            </a:gdLst>
            <a:ahLst/>
            <a:cxnLst>
              <a:cxn ang="T10">
                <a:pos x="T0" y="T1"/>
              </a:cxn>
              <a:cxn ang="T11">
                <a:pos x="T2" y="T3"/>
              </a:cxn>
              <a:cxn ang="T12">
                <a:pos x="T4" y="T5"/>
              </a:cxn>
              <a:cxn ang="T13">
                <a:pos x="T6" y="T7"/>
              </a:cxn>
              <a:cxn ang="T14">
                <a:pos x="T8" y="T9"/>
              </a:cxn>
            </a:cxnLst>
            <a:rect l="T15" t="T16" r="T17" b="T18"/>
            <a:pathLst>
              <a:path w="25" h="24">
                <a:moveTo>
                  <a:pt x="18" y="3"/>
                </a:moveTo>
                <a:cubicBezTo>
                  <a:pt x="23" y="6"/>
                  <a:pt x="25" y="12"/>
                  <a:pt x="22" y="17"/>
                </a:cubicBezTo>
                <a:cubicBezTo>
                  <a:pt x="19" y="22"/>
                  <a:pt x="12" y="24"/>
                  <a:pt x="7" y="21"/>
                </a:cubicBezTo>
                <a:cubicBezTo>
                  <a:pt x="2" y="18"/>
                  <a:pt x="0" y="12"/>
                  <a:pt x="3" y="7"/>
                </a:cubicBezTo>
                <a:cubicBezTo>
                  <a:pt x="6" y="1"/>
                  <a:pt x="13" y="0"/>
                  <a:pt x="18" y="3"/>
                </a:cubicBezTo>
                <a:close/>
              </a:path>
            </a:pathLst>
          </a:custGeom>
          <a:solidFill>
            <a:srgbClr val="FFFFFF"/>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460" name="Oval 841"/>
          <p:cNvSpPr>
            <a:spLocks noChangeArrowheads="1"/>
          </p:cNvSpPr>
          <p:nvPr/>
        </p:nvSpPr>
        <p:spPr bwMode="auto">
          <a:xfrm>
            <a:off x="1375457" y="5110273"/>
            <a:ext cx="36993" cy="37077"/>
          </a:xfrm>
          <a:prstGeom prst="ellipse">
            <a:avLst/>
          </a:pr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zh-CN">
              <a:solidFill>
                <a:srgbClr val="000000"/>
              </a:solidFill>
              <a:sym typeface="宋体" pitchFamily="2" charset="-122"/>
            </a:endParaRPr>
          </a:p>
        </p:txBody>
      </p:sp>
      <p:sp>
        <p:nvSpPr>
          <p:cNvPr id="31461" name="Freeform 842"/>
          <p:cNvSpPr>
            <a:spLocks noChangeArrowheads="1"/>
          </p:cNvSpPr>
          <p:nvPr/>
        </p:nvSpPr>
        <p:spPr bwMode="auto">
          <a:xfrm>
            <a:off x="1617393" y="5110273"/>
            <a:ext cx="36254" cy="37077"/>
          </a:xfrm>
          <a:custGeom>
            <a:avLst/>
            <a:gdLst>
              <a:gd name="T0" fmla="*/ 2147483647 w 21"/>
              <a:gd name="T1" fmla="*/ 0 h 21"/>
              <a:gd name="T2" fmla="*/ 2147483647 w 21"/>
              <a:gd name="T3" fmla="*/ 2147483647 h 21"/>
              <a:gd name="T4" fmla="*/ 2147483647 w 21"/>
              <a:gd name="T5" fmla="*/ 2147483647 h 21"/>
              <a:gd name="T6" fmla="*/ 0 w 21"/>
              <a:gd name="T7" fmla="*/ 2147483647 h 21"/>
              <a:gd name="T8" fmla="*/ 2147483647 w 21"/>
              <a:gd name="T9" fmla="*/ 0 h 21"/>
              <a:gd name="T10" fmla="*/ 0 60000 65536"/>
              <a:gd name="T11" fmla="*/ 0 60000 65536"/>
              <a:gd name="T12" fmla="*/ 0 60000 65536"/>
              <a:gd name="T13" fmla="*/ 0 60000 65536"/>
              <a:gd name="T14" fmla="*/ 0 60000 65536"/>
              <a:gd name="T15" fmla="*/ 0 w 21"/>
              <a:gd name="T16" fmla="*/ 0 h 21"/>
              <a:gd name="T17" fmla="*/ 21 w 21"/>
              <a:gd name="T18" fmla="*/ 21 h 21"/>
            </a:gdLst>
            <a:ahLst/>
            <a:cxnLst>
              <a:cxn ang="T10">
                <a:pos x="T0" y="T1"/>
              </a:cxn>
              <a:cxn ang="T11">
                <a:pos x="T2" y="T3"/>
              </a:cxn>
              <a:cxn ang="T12">
                <a:pos x="T4" y="T5"/>
              </a:cxn>
              <a:cxn ang="T13">
                <a:pos x="T6" y="T7"/>
              </a:cxn>
              <a:cxn ang="T14">
                <a:pos x="T8" y="T9"/>
              </a:cxn>
            </a:cxnLst>
            <a:rect l="T15" t="T16" r="T17" b="T18"/>
            <a:pathLst>
              <a:path w="21" h="21">
                <a:moveTo>
                  <a:pt x="11" y="0"/>
                </a:moveTo>
                <a:cubicBezTo>
                  <a:pt x="16" y="0"/>
                  <a:pt x="21" y="4"/>
                  <a:pt x="21" y="10"/>
                </a:cubicBezTo>
                <a:cubicBezTo>
                  <a:pt x="21" y="16"/>
                  <a:pt x="17" y="21"/>
                  <a:pt x="11" y="21"/>
                </a:cubicBezTo>
                <a:cubicBezTo>
                  <a:pt x="5" y="21"/>
                  <a:pt x="0" y="16"/>
                  <a:pt x="0" y="10"/>
                </a:cubicBezTo>
                <a:cubicBezTo>
                  <a:pt x="0" y="4"/>
                  <a:pt x="5" y="0"/>
                  <a:pt x="11" y="0"/>
                </a:cubicBezTo>
                <a:close/>
              </a:path>
            </a:pathLst>
          </a:custGeom>
          <a:solidFill>
            <a:srgbClr val="FFFFFF"/>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462" name="Freeform 843"/>
          <p:cNvSpPr>
            <a:spLocks noChangeArrowheads="1"/>
          </p:cNvSpPr>
          <p:nvPr/>
        </p:nvSpPr>
        <p:spPr bwMode="auto">
          <a:xfrm>
            <a:off x="1388035" y="5168114"/>
            <a:ext cx="43652" cy="42268"/>
          </a:xfrm>
          <a:custGeom>
            <a:avLst/>
            <a:gdLst>
              <a:gd name="T0" fmla="*/ 2147483647 w 25"/>
              <a:gd name="T1" fmla="*/ 2147483647 h 24"/>
              <a:gd name="T2" fmla="*/ 2147483647 w 25"/>
              <a:gd name="T3" fmla="*/ 2147483647 h 24"/>
              <a:gd name="T4" fmla="*/ 2147483647 w 25"/>
              <a:gd name="T5" fmla="*/ 2147483647 h 24"/>
              <a:gd name="T6" fmla="*/ 2147483647 w 25"/>
              <a:gd name="T7" fmla="*/ 2147483647 h 24"/>
              <a:gd name="T8" fmla="*/ 2147483647 w 25"/>
              <a:gd name="T9" fmla="*/ 2147483647 h 24"/>
              <a:gd name="T10" fmla="*/ 0 60000 65536"/>
              <a:gd name="T11" fmla="*/ 0 60000 65536"/>
              <a:gd name="T12" fmla="*/ 0 60000 65536"/>
              <a:gd name="T13" fmla="*/ 0 60000 65536"/>
              <a:gd name="T14" fmla="*/ 0 60000 65536"/>
              <a:gd name="T15" fmla="*/ 0 w 25"/>
              <a:gd name="T16" fmla="*/ 0 h 24"/>
              <a:gd name="T17" fmla="*/ 25 w 25"/>
              <a:gd name="T18" fmla="*/ 24 h 24"/>
            </a:gdLst>
            <a:ahLst/>
            <a:cxnLst>
              <a:cxn ang="T10">
                <a:pos x="T0" y="T1"/>
              </a:cxn>
              <a:cxn ang="T11">
                <a:pos x="T2" y="T3"/>
              </a:cxn>
              <a:cxn ang="T12">
                <a:pos x="T4" y="T5"/>
              </a:cxn>
              <a:cxn ang="T13">
                <a:pos x="T6" y="T7"/>
              </a:cxn>
              <a:cxn ang="T14">
                <a:pos x="T8" y="T9"/>
              </a:cxn>
            </a:cxnLst>
            <a:rect l="T15" t="T16" r="T17" b="T18"/>
            <a:pathLst>
              <a:path w="25" h="24">
                <a:moveTo>
                  <a:pt x="7" y="3"/>
                </a:moveTo>
                <a:cubicBezTo>
                  <a:pt x="12" y="0"/>
                  <a:pt x="19" y="1"/>
                  <a:pt x="22" y="7"/>
                </a:cubicBezTo>
                <a:cubicBezTo>
                  <a:pt x="25" y="12"/>
                  <a:pt x="23" y="18"/>
                  <a:pt x="18" y="21"/>
                </a:cubicBezTo>
                <a:cubicBezTo>
                  <a:pt x="13" y="24"/>
                  <a:pt x="6" y="22"/>
                  <a:pt x="3" y="17"/>
                </a:cubicBezTo>
                <a:cubicBezTo>
                  <a:pt x="0" y="12"/>
                  <a:pt x="2" y="6"/>
                  <a:pt x="7" y="3"/>
                </a:cubicBezTo>
                <a:close/>
              </a:path>
            </a:pathLst>
          </a:custGeom>
          <a:solidFill>
            <a:srgbClr val="FFFFFF"/>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463" name="Freeform 844"/>
          <p:cNvSpPr>
            <a:spLocks noChangeArrowheads="1"/>
          </p:cNvSpPr>
          <p:nvPr/>
        </p:nvSpPr>
        <p:spPr bwMode="auto">
          <a:xfrm>
            <a:off x="1598157" y="5045017"/>
            <a:ext cx="43652" cy="44492"/>
          </a:xfrm>
          <a:custGeom>
            <a:avLst/>
            <a:gdLst>
              <a:gd name="T0" fmla="*/ 2147483647 w 25"/>
              <a:gd name="T1" fmla="*/ 2147483647 h 25"/>
              <a:gd name="T2" fmla="*/ 2147483647 w 25"/>
              <a:gd name="T3" fmla="*/ 2147483647 h 25"/>
              <a:gd name="T4" fmla="*/ 2147483647 w 25"/>
              <a:gd name="T5" fmla="*/ 2147483647 h 25"/>
              <a:gd name="T6" fmla="*/ 2147483647 w 25"/>
              <a:gd name="T7" fmla="*/ 2147483647 h 25"/>
              <a:gd name="T8" fmla="*/ 2147483647 w 25"/>
              <a:gd name="T9" fmla="*/ 2147483647 h 25"/>
              <a:gd name="T10" fmla="*/ 0 60000 65536"/>
              <a:gd name="T11" fmla="*/ 0 60000 65536"/>
              <a:gd name="T12" fmla="*/ 0 60000 65536"/>
              <a:gd name="T13" fmla="*/ 0 60000 65536"/>
              <a:gd name="T14" fmla="*/ 0 60000 65536"/>
              <a:gd name="T15" fmla="*/ 0 w 25"/>
              <a:gd name="T16" fmla="*/ 0 h 25"/>
              <a:gd name="T17" fmla="*/ 25 w 25"/>
              <a:gd name="T18" fmla="*/ 25 h 25"/>
            </a:gdLst>
            <a:ahLst/>
            <a:cxnLst>
              <a:cxn ang="T10">
                <a:pos x="T0" y="T1"/>
              </a:cxn>
              <a:cxn ang="T11">
                <a:pos x="T2" y="T3"/>
              </a:cxn>
              <a:cxn ang="T12">
                <a:pos x="T4" y="T5"/>
              </a:cxn>
              <a:cxn ang="T13">
                <a:pos x="T6" y="T7"/>
              </a:cxn>
              <a:cxn ang="T14">
                <a:pos x="T8" y="T9"/>
              </a:cxn>
            </a:cxnLst>
            <a:rect l="T15" t="T16" r="T17" b="T18"/>
            <a:pathLst>
              <a:path w="25" h="25">
                <a:moveTo>
                  <a:pt x="7" y="3"/>
                </a:moveTo>
                <a:cubicBezTo>
                  <a:pt x="12" y="0"/>
                  <a:pt x="19" y="2"/>
                  <a:pt x="22" y="7"/>
                </a:cubicBezTo>
                <a:cubicBezTo>
                  <a:pt x="25" y="13"/>
                  <a:pt x="23" y="19"/>
                  <a:pt x="18" y="22"/>
                </a:cubicBezTo>
                <a:cubicBezTo>
                  <a:pt x="13" y="25"/>
                  <a:pt x="6" y="23"/>
                  <a:pt x="3" y="18"/>
                </a:cubicBezTo>
                <a:cubicBezTo>
                  <a:pt x="0" y="13"/>
                  <a:pt x="2" y="6"/>
                  <a:pt x="7" y="3"/>
                </a:cubicBezTo>
                <a:close/>
              </a:path>
            </a:pathLst>
          </a:custGeom>
          <a:solidFill>
            <a:srgbClr val="FFFFFF"/>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464" name="Freeform 845"/>
          <p:cNvSpPr>
            <a:spLocks noChangeArrowheads="1"/>
          </p:cNvSpPr>
          <p:nvPr/>
        </p:nvSpPr>
        <p:spPr bwMode="auto">
          <a:xfrm>
            <a:off x="1433167" y="5211865"/>
            <a:ext cx="42173" cy="42268"/>
          </a:xfrm>
          <a:custGeom>
            <a:avLst/>
            <a:gdLst>
              <a:gd name="T0" fmla="*/ 2147483647 w 24"/>
              <a:gd name="T1" fmla="*/ 2147483647 h 24"/>
              <a:gd name="T2" fmla="*/ 2147483647 w 24"/>
              <a:gd name="T3" fmla="*/ 2147483647 h 24"/>
              <a:gd name="T4" fmla="*/ 2147483647 w 24"/>
              <a:gd name="T5" fmla="*/ 2147483647 h 24"/>
              <a:gd name="T6" fmla="*/ 2147483647 w 24"/>
              <a:gd name="T7" fmla="*/ 2147483647 h 24"/>
              <a:gd name="T8" fmla="*/ 2147483647 w 24"/>
              <a:gd name="T9" fmla="*/ 2147483647 h 24"/>
              <a:gd name="T10" fmla="*/ 0 60000 65536"/>
              <a:gd name="T11" fmla="*/ 0 60000 65536"/>
              <a:gd name="T12" fmla="*/ 0 60000 65536"/>
              <a:gd name="T13" fmla="*/ 0 60000 65536"/>
              <a:gd name="T14" fmla="*/ 0 60000 65536"/>
              <a:gd name="T15" fmla="*/ 0 w 24"/>
              <a:gd name="T16" fmla="*/ 0 h 24"/>
              <a:gd name="T17" fmla="*/ 24 w 24"/>
              <a:gd name="T18" fmla="*/ 24 h 24"/>
            </a:gdLst>
            <a:ahLst/>
            <a:cxnLst>
              <a:cxn ang="T10">
                <a:pos x="T0" y="T1"/>
              </a:cxn>
              <a:cxn ang="T11">
                <a:pos x="T2" y="T3"/>
              </a:cxn>
              <a:cxn ang="T12">
                <a:pos x="T4" y="T5"/>
              </a:cxn>
              <a:cxn ang="T13">
                <a:pos x="T6" y="T7"/>
              </a:cxn>
              <a:cxn ang="T14">
                <a:pos x="T8" y="T9"/>
              </a:cxn>
            </a:cxnLst>
            <a:rect l="T15" t="T16" r="T17" b="T18"/>
            <a:pathLst>
              <a:path w="24" h="24">
                <a:moveTo>
                  <a:pt x="3" y="7"/>
                </a:moveTo>
                <a:cubicBezTo>
                  <a:pt x="6" y="2"/>
                  <a:pt x="12" y="0"/>
                  <a:pt x="17" y="3"/>
                </a:cubicBezTo>
                <a:cubicBezTo>
                  <a:pt x="22" y="6"/>
                  <a:pt x="24" y="12"/>
                  <a:pt x="21" y="18"/>
                </a:cubicBezTo>
                <a:cubicBezTo>
                  <a:pt x="18" y="23"/>
                  <a:pt x="12" y="24"/>
                  <a:pt x="7" y="21"/>
                </a:cubicBezTo>
                <a:cubicBezTo>
                  <a:pt x="1" y="19"/>
                  <a:pt x="0" y="12"/>
                  <a:pt x="3" y="7"/>
                </a:cubicBezTo>
                <a:close/>
              </a:path>
            </a:pathLst>
          </a:custGeom>
          <a:solidFill>
            <a:srgbClr val="FFFFFF"/>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465" name="Freeform 846"/>
          <p:cNvSpPr>
            <a:spLocks noChangeArrowheads="1"/>
          </p:cNvSpPr>
          <p:nvPr/>
        </p:nvSpPr>
        <p:spPr bwMode="auto">
          <a:xfrm>
            <a:off x="1553765" y="5001267"/>
            <a:ext cx="42173" cy="43751"/>
          </a:xfrm>
          <a:custGeom>
            <a:avLst/>
            <a:gdLst>
              <a:gd name="T0" fmla="*/ 2147483647 w 24"/>
              <a:gd name="T1" fmla="*/ 2147483647 h 25"/>
              <a:gd name="T2" fmla="*/ 2147483647 w 24"/>
              <a:gd name="T3" fmla="*/ 2147483647 h 25"/>
              <a:gd name="T4" fmla="*/ 2147483647 w 24"/>
              <a:gd name="T5" fmla="*/ 2147483647 h 25"/>
              <a:gd name="T6" fmla="*/ 2147483647 w 24"/>
              <a:gd name="T7" fmla="*/ 2147483647 h 25"/>
              <a:gd name="T8" fmla="*/ 2147483647 w 24"/>
              <a:gd name="T9" fmla="*/ 2147483647 h 25"/>
              <a:gd name="T10" fmla="*/ 0 60000 65536"/>
              <a:gd name="T11" fmla="*/ 0 60000 65536"/>
              <a:gd name="T12" fmla="*/ 0 60000 65536"/>
              <a:gd name="T13" fmla="*/ 0 60000 65536"/>
              <a:gd name="T14" fmla="*/ 0 60000 65536"/>
              <a:gd name="T15" fmla="*/ 0 w 24"/>
              <a:gd name="T16" fmla="*/ 0 h 25"/>
              <a:gd name="T17" fmla="*/ 24 w 24"/>
              <a:gd name="T18" fmla="*/ 25 h 25"/>
            </a:gdLst>
            <a:ahLst/>
            <a:cxnLst>
              <a:cxn ang="T10">
                <a:pos x="T0" y="T1"/>
              </a:cxn>
              <a:cxn ang="T11">
                <a:pos x="T2" y="T3"/>
              </a:cxn>
              <a:cxn ang="T12">
                <a:pos x="T4" y="T5"/>
              </a:cxn>
              <a:cxn ang="T13">
                <a:pos x="T6" y="T7"/>
              </a:cxn>
              <a:cxn ang="T14">
                <a:pos x="T8" y="T9"/>
              </a:cxn>
            </a:cxnLst>
            <a:rect l="T15" t="T16" r="T17" b="T18"/>
            <a:pathLst>
              <a:path w="24" h="25">
                <a:moveTo>
                  <a:pt x="3" y="7"/>
                </a:moveTo>
                <a:cubicBezTo>
                  <a:pt x="6" y="2"/>
                  <a:pt x="12" y="0"/>
                  <a:pt x="17" y="3"/>
                </a:cubicBezTo>
                <a:cubicBezTo>
                  <a:pt x="23" y="6"/>
                  <a:pt x="24" y="13"/>
                  <a:pt x="21" y="18"/>
                </a:cubicBezTo>
                <a:cubicBezTo>
                  <a:pt x="18" y="23"/>
                  <a:pt x="12" y="25"/>
                  <a:pt x="7" y="22"/>
                </a:cubicBezTo>
                <a:cubicBezTo>
                  <a:pt x="2" y="19"/>
                  <a:pt x="0" y="12"/>
                  <a:pt x="3" y="7"/>
                </a:cubicBezTo>
                <a:close/>
              </a:path>
            </a:pathLst>
          </a:custGeom>
          <a:solidFill>
            <a:srgbClr val="FFFFFF"/>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466" name="Freeform 847"/>
          <p:cNvSpPr>
            <a:spLocks noChangeArrowheads="1"/>
          </p:cNvSpPr>
          <p:nvPr/>
        </p:nvSpPr>
        <p:spPr bwMode="auto">
          <a:xfrm>
            <a:off x="1752049" y="4773613"/>
            <a:ext cx="83605" cy="84536"/>
          </a:xfrm>
          <a:custGeom>
            <a:avLst/>
            <a:gdLst>
              <a:gd name="T0" fmla="*/ 2147483647 w 48"/>
              <a:gd name="T1" fmla="*/ 2147483647 h 48"/>
              <a:gd name="T2" fmla="*/ 2147483647 w 48"/>
              <a:gd name="T3" fmla="*/ 2147483647 h 48"/>
              <a:gd name="T4" fmla="*/ 2147483647 w 48"/>
              <a:gd name="T5" fmla="*/ 2147483647 h 48"/>
              <a:gd name="T6" fmla="*/ 2147483647 w 48"/>
              <a:gd name="T7" fmla="*/ 2147483647 h 48"/>
              <a:gd name="T8" fmla="*/ 2147483647 w 48"/>
              <a:gd name="T9" fmla="*/ 2147483647 h 48"/>
              <a:gd name="T10" fmla="*/ 0 60000 65536"/>
              <a:gd name="T11" fmla="*/ 0 60000 65536"/>
              <a:gd name="T12" fmla="*/ 0 60000 65536"/>
              <a:gd name="T13" fmla="*/ 0 60000 65536"/>
              <a:gd name="T14" fmla="*/ 0 60000 65536"/>
              <a:gd name="T15" fmla="*/ 0 w 48"/>
              <a:gd name="T16" fmla="*/ 0 h 48"/>
              <a:gd name="T17" fmla="*/ 48 w 48"/>
              <a:gd name="T18" fmla="*/ 48 h 48"/>
            </a:gdLst>
            <a:ahLst/>
            <a:cxnLst>
              <a:cxn ang="T10">
                <a:pos x="T0" y="T1"/>
              </a:cxn>
              <a:cxn ang="T11">
                <a:pos x="T2" y="T3"/>
              </a:cxn>
              <a:cxn ang="T12">
                <a:pos x="T4" y="T5"/>
              </a:cxn>
              <a:cxn ang="T13">
                <a:pos x="T6" y="T7"/>
              </a:cxn>
              <a:cxn ang="T14">
                <a:pos x="T8" y="T9"/>
              </a:cxn>
            </a:cxnLst>
            <a:rect l="T15" t="T16" r="T17" b="T18"/>
            <a:pathLst>
              <a:path w="48" h="48">
                <a:moveTo>
                  <a:pt x="8" y="40"/>
                </a:moveTo>
                <a:cubicBezTo>
                  <a:pt x="0" y="31"/>
                  <a:pt x="0" y="17"/>
                  <a:pt x="8" y="9"/>
                </a:cubicBezTo>
                <a:cubicBezTo>
                  <a:pt x="17" y="0"/>
                  <a:pt x="31" y="0"/>
                  <a:pt x="39" y="9"/>
                </a:cubicBezTo>
                <a:cubicBezTo>
                  <a:pt x="48" y="17"/>
                  <a:pt x="48" y="31"/>
                  <a:pt x="39" y="40"/>
                </a:cubicBezTo>
                <a:cubicBezTo>
                  <a:pt x="31" y="48"/>
                  <a:pt x="17" y="48"/>
                  <a:pt x="8" y="40"/>
                </a:cubicBezTo>
                <a:close/>
              </a:path>
            </a:pathLst>
          </a:custGeom>
          <a:solidFill>
            <a:srgbClr val="122C3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467" name="Freeform 848"/>
          <p:cNvSpPr>
            <a:spLocks noChangeArrowheads="1"/>
          </p:cNvSpPr>
          <p:nvPr/>
        </p:nvSpPr>
        <p:spPr bwMode="auto">
          <a:xfrm>
            <a:off x="1407272" y="4815881"/>
            <a:ext cx="355136" cy="115681"/>
          </a:xfrm>
          <a:custGeom>
            <a:avLst/>
            <a:gdLst>
              <a:gd name="T0" fmla="*/ 2147483647 w 203"/>
              <a:gd name="T1" fmla="*/ 0 h 66"/>
              <a:gd name="T2" fmla="*/ 0 w 203"/>
              <a:gd name="T3" fmla="*/ 2147483647 h 66"/>
              <a:gd name="T4" fmla="*/ 2147483647 w 203"/>
              <a:gd name="T5" fmla="*/ 2147483647 h 66"/>
              <a:gd name="T6" fmla="*/ 2147483647 w 203"/>
              <a:gd name="T7" fmla="*/ 2147483647 h 66"/>
              <a:gd name="T8" fmla="*/ 2147483647 w 203"/>
              <a:gd name="T9" fmla="*/ 0 h 66"/>
              <a:gd name="T10" fmla="*/ 0 60000 65536"/>
              <a:gd name="T11" fmla="*/ 0 60000 65536"/>
              <a:gd name="T12" fmla="*/ 0 60000 65536"/>
              <a:gd name="T13" fmla="*/ 0 60000 65536"/>
              <a:gd name="T14" fmla="*/ 0 60000 65536"/>
              <a:gd name="T15" fmla="*/ 0 w 203"/>
              <a:gd name="T16" fmla="*/ 0 h 66"/>
              <a:gd name="T17" fmla="*/ 203 w 203"/>
              <a:gd name="T18" fmla="*/ 66 h 66"/>
            </a:gdLst>
            <a:ahLst/>
            <a:cxnLst>
              <a:cxn ang="T10">
                <a:pos x="T0" y="T1"/>
              </a:cxn>
              <a:cxn ang="T11">
                <a:pos x="T2" y="T3"/>
              </a:cxn>
              <a:cxn ang="T12">
                <a:pos x="T4" y="T5"/>
              </a:cxn>
              <a:cxn ang="T13">
                <a:pos x="T6" y="T7"/>
              </a:cxn>
              <a:cxn ang="T14">
                <a:pos x="T8" y="T9"/>
              </a:cxn>
            </a:cxnLst>
            <a:rect l="T15" t="T16" r="T17" b="T18"/>
            <a:pathLst>
              <a:path w="203" h="66">
                <a:moveTo>
                  <a:pt x="199" y="0"/>
                </a:moveTo>
                <a:cubicBezTo>
                  <a:pt x="0" y="66"/>
                  <a:pt x="0" y="66"/>
                  <a:pt x="0" y="66"/>
                </a:cubicBezTo>
                <a:cubicBezTo>
                  <a:pt x="41" y="66"/>
                  <a:pt x="41" y="66"/>
                  <a:pt x="41" y="66"/>
                </a:cubicBezTo>
                <a:cubicBezTo>
                  <a:pt x="203" y="12"/>
                  <a:pt x="203" y="12"/>
                  <a:pt x="203" y="12"/>
                </a:cubicBezTo>
                <a:cubicBezTo>
                  <a:pt x="200" y="9"/>
                  <a:pt x="199" y="5"/>
                  <a:pt x="199" y="0"/>
                </a:cubicBezTo>
                <a:close/>
              </a:path>
            </a:pathLst>
          </a:custGeom>
          <a:solidFill>
            <a:srgbClr val="122C3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468" name="Freeform 849"/>
          <p:cNvSpPr>
            <a:spLocks noChangeArrowheads="1"/>
          </p:cNvSpPr>
          <p:nvPr/>
        </p:nvSpPr>
        <p:spPr bwMode="auto">
          <a:xfrm>
            <a:off x="1407272" y="4921180"/>
            <a:ext cx="102842" cy="10382"/>
          </a:xfrm>
          <a:custGeom>
            <a:avLst/>
            <a:gdLst>
              <a:gd name="T0" fmla="*/ 2147483647 w 139"/>
              <a:gd name="T1" fmla="*/ 0 h 14"/>
              <a:gd name="T2" fmla="*/ 2147483647 w 139"/>
              <a:gd name="T3" fmla="*/ 0 h 14"/>
              <a:gd name="T4" fmla="*/ 0 w 139"/>
              <a:gd name="T5" fmla="*/ 2147483647 h 14"/>
              <a:gd name="T6" fmla="*/ 2147483647 w 139"/>
              <a:gd name="T7" fmla="*/ 2147483647 h 14"/>
              <a:gd name="T8" fmla="*/ 2147483647 w 139"/>
              <a:gd name="T9" fmla="*/ 0 h 14"/>
              <a:gd name="T10" fmla="*/ 0 60000 65536"/>
              <a:gd name="T11" fmla="*/ 0 60000 65536"/>
              <a:gd name="T12" fmla="*/ 0 60000 65536"/>
              <a:gd name="T13" fmla="*/ 0 60000 65536"/>
              <a:gd name="T14" fmla="*/ 0 60000 65536"/>
              <a:gd name="T15" fmla="*/ 0 w 139"/>
              <a:gd name="T16" fmla="*/ 0 h 14"/>
              <a:gd name="T17" fmla="*/ 139 w 139"/>
              <a:gd name="T18" fmla="*/ 14 h 14"/>
            </a:gdLst>
            <a:ahLst/>
            <a:cxnLst>
              <a:cxn ang="T10">
                <a:pos x="T0" y="T1"/>
              </a:cxn>
              <a:cxn ang="T11">
                <a:pos x="T2" y="T3"/>
              </a:cxn>
              <a:cxn ang="T12">
                <a:pos x="T4" y="T5"/>
              </a:cxn>
              <a:cxn ang="T13">
                <a:pos x="T6" y="T7"/>
              </a:cxn>
              <a:cxn ang="T14">
                <a:pos x="T8" y="T9"/>
              </a:cxn>
            </a:cxnLst>
            <a:rect l="T15" t="T16" r="T17" b="T18"/>
            <a:pathLst>
              <a:path w="139" h="14">
                <a:moveTo>
                  <a:pt x="139" y="0"/>
                </a:moveTo>
                <a:lnTo>
                  <a:pt x="45" y="0"/>
                </a:lnTo>
                <a:lnTo>
                  <a:pt x="0" y="14"/>
                </a:lnTo>
                <a:lnTo>
                  <a:pt x="97" y="14"/>
                </a:lnTo>
                <a:lnTo>
                  <a:pt x="139" y="0"/>
                </a:lnTo>
                <a:close/>
              </a:path>
            </a:pathLst>
          </a:custGeom>
          <a:solidFill>
            <a:srgbClr val="000000"/>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469" name="Freeform 850"/>
          <p:cNvSpPr>
            <a:spLocks noChangeArrowheads="1"/>
          </p:cNvSpPr>
          <p:nvPr/>
        </p:nvSpPr>
        <p:spPr bwMode="auto">
          <a:xfrm>
            <a:off x="1743171" y="4815881"/>
            <a:ext cx="19237" cy="25954"/>
          </a:xfrm>
          <a:custGeom>
            <a:avLst/>
            <a:gdLst>
              <a:gd name="T0" fmla="*/ 0 w 11"/>
              <a:gd name="T1" fmla="*/ 2147483647 h 15"/>
              <a:gd name="T2" fmla="*/ 2147483647 w 11"/>
              <a:gd name="T3" fmla="*/ 2147483647 h 15"/>
              <a:gd name="T4" fmla="*/ 2147483647 w 11"/>
              <a:gd name="T5" fmla="*/ 2147483647 h 15"/>
              <a:gd name="T6" fmla="*/ 2147483647 w 11"/>
              <a:gd name="T7" fmla="*/ 0 h 15"/>
              <a:gd name="T8" fmla="*/ 0 w 11"/>
              <a:gd name="T9" fmla="*/ 2147483647 h 15"/>
              <a:gd name="T10" fmla="*/ 0 60000 65536"/>
              <a:gd name="T11" fmla="*/ 0 60000 65536"/>
              <a:gd name="T12" fmla="*/ 0 60000 65536"/>
              <a:gd name="T13" fmla="*/ 0 60000 65536"/>
              <a:gd name="T14" fmla="*/ 0 60000 65536"/>
              <a:gd name="T15" fmla="*/ 0 w 11"/>
              <a:gd name="T16" fmla="*/ 0 h 15"/>
              <a:gd name="T17" fmla="*/ 11 w 11"/>
              <a:gd name="T18" fmla="*/ 15 h 15"/>
            </a:gdLst>
            <a:ahLst/>
            <a:cxnLst>
              <a:cxn ang="T10">
                <a:pos x="T0" y="T1"/>
              </a:cxn>
              <a:cxn ang="T11">
                <a:pos x="T2" y="T3"/>
              </a:cxn>
              <a:cxn ang="T12">
                <a:pos x="T4" y="T5"/>
              </a:cxn>
              <a:cxn ang="T13">
                <a:pos x="T6" y="T7"/>
              </a:cxn>
              <a:cxn ang="T14">
                <a:pos x="T8" y="T9"/>
              </a:cxn>
            </a:cxnLst>
            <a:rect l="T15" t="T16" r="T17" b="T18"/>
            <a:pathLst>
              <a:path w="11" h="15">
                <a:moveTo>
                  <a:pt x="0" y="3"/>
                </a:moveTo>
                <a:cubicBezTo>
                  <a:pt x="0" y="7"/>
                  <a:pt x="1" y="11"/>
                  <a:pt x="3" y="15"/>
                </a:cubicBezTo>
                <a:cubicBezTo>
                  <a:pt x="11" y="12"/>
                  <a:pt x="11" y="12"/>
                  <a:pt x="11" y="12"/>
                </a:cubicBezTo>
                <a:cubicBezTo>
                  <a:pt x="8" y="9"/>
                  <a:pt x="7" y="5"/>
                  <a:pt x="7" y="0"/>
                </a:cubicBezTo>
                <a:lnTo>
                  <a:pt x="0" y="3"/>
                </a:lnTo>
                <a:close/>
              </a:path>
            </a:pathLst>
          </a:custGeom>
          <a:solidFill>
            <a:srgbClr val="000000"/>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470" name="Freeform 851"/>
          <p:cNvSpPr>
            <a:spLocks noEditPoints="1" noChangeArrowheads="1"/>
          </p:cNvSpPr>
          <p:nvPr/>
        </p:nvSpPr>
        <p:spPr bwMode="auto">
          <a:xfrm>
            <a:off x="1396913" y="4994592"/>
            <a:ext cx="309264" cy="133477"/>
          </a:xfrm>
          <a:custGeom>
            <a:avLst/>
            <a:gdLst>
              <a:gd name="T0" fmla="*/ 2147483647 w 177"/>
              <a:gd name="T1" fmla="*/ 2147483647 h 76"/>
              <a:gd name="T2" fmla="*/ 2147483647 w 177"/>
              <a:gd name="T3" fmla="*/ 2147483647 h 76"/>
              <a:gd name="T4" fmla="*/ 2147483647 w 177"/>
              <a:gd name="T5" fmla="*/ 2147483647 h 76"/>
              <a:gd name="T6" fmla="*/ 2147483647 w 177"/>
              <a:gd name="T7" fmla="*/ 2147483647 h 76"/>
              <a:gd name="T8" fmla="*/ 0 w 177"/>
              <a:gd name="T9" fmla="*/ 2147483647 h 76"/>
              <a:gd name="T10" fmla="*/ 2147483647 w 177"/>
              <a:gd name="T11" fmla="*/ 2147483647 h 76"/>
              <a:gd name="T12" fmla="*/ 2147483647 w 177"/>
              <a:gd name="T13" fmla="*/ 2147483647 h 76"/>
              <a:gd name="T14" fmla="*/ 2147483647 w 177"/>
              <a:gd name="T15" fmla="*/ 2147483647 h 76"/>
              <a:gd name="T16" fmla="*/ 2147483647 w 177"/>
              <a:gd name="T17" fmla="*/ 2147483647 h 76"/>
              <a:gd name="T18" fmla="*/ 2147483647 w 177"/>
              <a:gd name="T19" fmla="*/ 2147483647 h 76"/>
              <a:gd name="T20" fmla="*/ 2147483647 w 177"/>
              <a:gd name="T21" fmla="*/ 2147483647 h 76"/>
              <a:gd name="T22" fmla="*/ 2147483647 w 177"/>
              <a:gd name="T23" fmla="*/ 2147483647 h 76"/>
              <a:gd name="T24" fmla="*/ 2147483647 w 177"/>
              <a:gd name="T25" fmla="*/ 2147483647 h 76"/>
              <a:gd name="T26" fmla="*/ 2147483647 w 177"/>
              <a:gd name="T27" fmla="*/ 2147483647 h 76"/>
              <a:gd name="T28" fmla="*/ 2147483647 w 177"/>
              <a:gd name="T29" fmla="*/ 2147483647 h 76"/>
              <a:gd name="T30" fmla="*/ 2147483647 w 177"/>
              <a:gd name="T31" fmla="*/ 2147483647 h 76"/>
              <a:gd name="T32" fmla="*/ 2147483647 w 177"/>
              <a:gd name="T33" fmla="*/ 2147483647 h 76"/>
              <a:gd name="T34" fmla="*/ 2147483647 w 177"/>
              <a:gd name="T35" fmla="*/ 2147483647 h 76"/>
              <a:gd name="T36" fmla="*/ 2147483647 w 177"/>
              <a:gd name="T37" fmla="*/ 2147483647 h 76"/>
              <a:gd name="T38" fmla="*/ 2147483647 w 177"/>
              <a:gd name="T39" fmla="*/ 2147483647 h 76"/>
              <a:gd name="T40" fmla="*/ 2147483647 w 177"/>
              <a:gd name="T41" fmla="*/ 2147483647 h 76"/>
              <a:gd name="T42" fmla="*/ 2147483647 w 177"/>
              <a:gd name="T43" fmla="*/ 2147483647 h 76"/>
              <a:gd name="T44" fmla="*/ 2147483647 w 177"/>
              <a:gd name="T45" fmla="*/ 2147483647 h 76"/>
              <a:gd name="T46" fmla="*/ 2147483647 w 177"/>
              <a:gd name="T47" fmla="*/ 2147483647 h 76"/>
              <a:gd name="T48" fmla="*/ 2147483647 w 177"/>
              <a:gd name="T49" fmla="*/ 2147483647 h 76"/>
              <a:gd name="T50" fmla="*/ 2147483647 w 177"/>
              <a:gd name="T51" fmla="*/ 2147483647 h 76"/>
              <a:gd name="T52" fmla="*/ 2147483647 w 177"/>
              <a:gd name="T53" fmla="*/ 2147483647 h 76"/>
              <a:gd name="T54" fmla="*/ 2147483647 w 177"/>
              <a:gd name="T55" fmla="*/ 2147483647 h 76"/>
              <a:gd name="T56" fmla="*/ 2147483647 w 177"/>
              <a:gd name="T57" fmla="*/ 2147483647 h 76"/>
              <a:gd name="T58" fmla="*/ 2147483647 w 177"/>
              <a:gd name="T59" fmla="*/ 2147483647 h 76"/>
              <a:gd name="T60" fmla="*/ 2147483647 w 177"/>
              <a:gd name="T61" fmla="*/ 2147483647 h 76"/>
              <a:gd name="T62" fmla="*/ 2147483647 w 177"/>
              <a:gd name="T63" fmla="*/ 2147483647 h 76"/>
              <a:gd name="T64" fmla="*/ 2147483647 w 177"/>
              <a:gd name="T65" fmla="*/ 2147483647 h 7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77"/>
              <a:gd name="T100" fmla="*/ 0 h 76"/>
              <a:gd name="T101" fmla="*/ 177 w 177"/>
              <a:gd name="T102" fmla="*/ 76 h 7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77" h="76">
                <a:moveTo>
                  <a:pt x="45" y="51"/>
                </a:moveTo>
                <a:cubicBezTo>
                  <a:pt x="49" y="55"/>
                  <a:pt x="50" y="60"/>
                  <a:pt x="48" y="65"/>
                </a:cubicBezTo>
                <a:cubicBezTo>
                  <a:pt x="45" y="70"/>
                  <a:pt x="38" y="72"/>
                  <a:pt x="33" y="69"/>
                </a:cubicBezTo>
                <a:cubicBezTo>
                  <a:pt x="28" y="66"/>
                  <a:pt x="26" y="59"/>
                  <a:pt x="29" y="54"/>
                </a:cubicBezTo>
                <a:cubicBezTo>
                  <a:pt x="30" y="53"/>
                  <a:pt x="31" y="52"/>
                  <a:pt x="32" y="51"/>
                </a:cubicBezTo>
                <a:cubicBezTo>
                  <a:pt x="15" y="34"/>
                  <a:pt x="15" y="34"/>
                  <a:pt x="15" y="34"/>
                </a:cubicBezTo>
                <a:cubicBezTo>
                  <a:pt x="18" y="37"/>
                  <a:pt x="19" y="43"/>
                  <a:pt x="17" y="47"/>
                </a:cubicBezTo>
                <a:cubicBezTo>
                  <a:pt x="14" y="52"/>
                  <a:pt x="7" y="54"/>
                  <a:pt x="2" y="51"/>
                </a:cubicBezTo>
                <a:cubicBezTo>
                  <a:pt x="2" y="51"/>
                  <a:pt x="1" y="50"/>
                  <a:pt x="0" y="50"/>
                </a:cubicBezTo>
                <a:cubicBezTo>
                  <a:pt x="0" y="50"/>
                  <a:pt x="0" y="50"/>
                  <a:pt x="0" y="50"/>
                </a:cubicBezTo>
                <a:cubicBezTo>
                  <a:pt x="27" y="76"/>
                  <a:pt x="27" y="76"/>
                  <a:pt x="27" y="76"/>
                </a:cubicBezTo>
                <a:cubicBezTo>
                  <a:pt x="57" y="76"/>
                  <a:pt x="57" y="76"/>
                  <a:pt x="57" y="76"/>
                </a:cubicBezTo>
                <a:cubicBezTo>
                  <a:pt x="57" y="73"/>
                  <a:pt x="59" y="69"/>
                  <a:pt x="61" y="67"/>
                </a:cubicBezTo>
                <a:cubicBezTo>
                  <a:pt x="45" y="51"/>
                  <a:pt x="45" y="51"/>
                  <a:pt x="45" y="51"/>
                </a:cubicBezTo>
                <a:close/>
                <a:moveTo>
                  <a:pt x="40" y="8"/>
                </a:moveTo>
                <a:cubicBezTo>
                  <a:pt x="40" y="8"/>
                  <a:pt x="40" y="8"/>
                  <a:pt x="40" y="8"/>
                </a:cubicBezTo>
                <a:cubicBezTo>
                  <a:pt x="40" y="9"/>
                  <a:pt x="40" y="9"/>
                  <a:pt x="41" y="9"/>
                </a:cubicBezTo>
                <a:lnTo>
                  <a:pt x="40" y="8"/>
                </a:lnTo>
                <a:close/>
                <a:moveTo>
                  <a:pt x="15" y="34"/>
                </a:moveTo>
                <a:cubicBezTo>
                  <a:pt x="15" y="34"/>
                  <a:pt x="15" y="34"/>
                  <a:pt x="15" y="34"/>
                </a:cubicBezTo>
                <a:cubicBezTo>
                  <a:pt x="15" y="34"/>
                  <a:pt x="15" y="34"/>
                  <a:pt x="15" y="34"/>
                </a:cubicBezTo>
                <a:close/>
                <a:moveTo>
                  <a:pt x="136" y="36"/>
                </a:moveTo>
                <a:cubicBezTo>
                  <a:pt x="137" y="36"/>
                  <a:pt x="137" y="36"/>
                  <a:pt x="137" y="36"/>
                </a:cubicBezTo>
                <a:cubicBezTo>
                  <a:pt x="140" y="42"/>
                  <a:pt x="138" y="48"/>
                  <a:pt x="133" y="51"/>
                </a:cubicBezTo>
                <a:cubicBezTo>
                  <a:pt x="128" y="54"/>
                  <a:pt x="121" y="52"/>
                  <a:pt x="118" y="47"/>
                </a:cubicBezTo>
                <a:cubicBezTo>
                  <a:pt x="115" y="42"/>
                  <a:pt x="117" y="35"/>
                  <a:pt x="122" y="32"/>
                </a:cubicBezTo>
                <a:cubicBezTo>
                  <a:pt x="126" y="30"/>
                  <a:pt x="130" y="31"/>
                  <a:pt x="133" y="33"/>
                </a:cubicBezTo>
                <a:cubicBezTo>
                  <a:pt x="111" y="10"/>
                  <a:pt x="111" y="10"/>
                  <a:pt x="111" y="10"/>
                </a:cubicBezTo>
                <a:cubicBezTo>
                  <a:pt x="111" y="10"/>
                  <a:pt x="111" y="10"/>
                  <a:pt x="111" y="10"/>
                </a:cubicBezTo>
                <a:cubicBezTo>
                  <a:pt x="113" y="14"/>
                  <a:pt x="113" y="18"/>
                  <a:pt x="111" y="22"/>
                </a:cubicBezTo>
                <a:cubicBezTo>
                  <a:pt x="108" y="27"/>
                  <a:pt x="102" y="29"/>
                  <a:pt x="97" y="26"/>
                </a:cubicBezTo>
                <a:cubicBezTo>
                  <a:pt x="93" y="24"/>
                  <a:pt x="91" y="20"/>
                  <a:pt x="91" y="16"/>
                </a:cubicBezTo>
                <a:cubicBezTo>
                  <a:pt x="75" y="0"/>
                  <a:pt x="75" y="0"/>
                  <a:pt x="75" y="0"/>
                </a:cubicBezTo>
                <a:cubicBezTo>
                  <a:pt x="77" y="2"/>
                  <a:pt x="78" y="4"/>
                  <a:pt x="78" y="7"/>
                </a:cubicBezTo>
                <a:cubicBezTo>
                  <a:pt x="78" y="13"/>
                  <a:pt x="73" y="18"/>
                  <a:pt x="67" y="18"/>
                </a:cubicBezTo>
                <a:cubicBezTo>
                  <a:pt x="65" y="18"/>
                  <a:pt x="62" y="17"/>
                  <a:pt x="60" y="15"/>
                </a:cubicBezTo>
                <a:cubicBezTo>
                  <a:pt x="60" y="15"/>
                  <a:pt x="60" y="15"/>
                  <a:pt x="60" y="15"/>
                </a:cubicBezTo>
                <a:cubicBezTo>
                  <a:pt x="94" y="49"/>
                  <a:pt x="94" y="49"/>
                  <a:pt x="94" y="49"/>
                </a:cubicBezTo>
                <a:cubicBezTo>
                  <a:pt x="99" y="48"/>
                  <a:pt x="103" y="50"/>
                  <a:pt x="106" y="54"/>
                </a:cubicBezTo>
                <a:cubicBezTo>
                  <a:pt x="109" y="59"/>
                  <a:pt x="107" y="66"/>
                  <a:pt x="102" y="69"/>
                </a:cubicBezTo>
                <a:cubicBezTo>
                  <a:pt x="97" y="72"/>
                  <a:pt x="90" y="70"/>
                  <a:pt x="87" y="65"/>
                </a:cubicBezTo>
                <a:cubicBezTo>
                  <a:pt x="84" y="60"/>
                  <a:pt x="86" y="54"/>
                  <a:pt x="90" y="51"/>
                </a:cubicBezTo>
                <a:cubicBezTo>
                  <a:pt x="76" y="36"/>
                  <a:pt x="76" y="36"/>
                  <a:pt x="76" y="36"/>
                </a:cubicBezTo>
                <a:cubicBezTo>
                  <a:pt x="77" y="38"/>
                  <a:pt x="78" y="40"/>
                  <a:pt x="78" y="43"/>
                </a:cubicBezTo>
                <a:cubicBezTo>
                  <a:pt x="78" y="49"/>
                  <a:pt x="73" y="53"/>
                  <a:pt x="67" y="53"/>
                </a:cubicBezTo>
                <a:cubicBezTo>
                  <a:pt x="62" y="53"/>
                  <a:pt x="57" y="49"/>
                  <a:pt x="57" y="43"/>
                </a:cubicBezTo>
                <a:cubicBezTo>
                  <a:pt x="57" y="38"/>
                  <a:pt x="60" y="34"/>
                  <a:pt x="64" y="33"/>
                </a:cubicBezTo>
                <a:cubicBezTo>
                  <a:pt x="41" y="9"/>
                  <a:pt x="41" y="9"/>
                  <a:pt x="41" y="9"/>
                </a:cubicBezTo>
                <a:cubicBezTo>
                  <a:pt x="41" y="10"/>
                  <a:pt x="42" y="10"/>
                  <a:pt x="42" y="11"/>
                </a:cubicBezTo>
                <a:cubicBezTo>
                  <a:pt x="45" y="16"/>
                  <a:pt x="43" y="23"/>
                  <a:pt x="38" y="26"/>
                </a:cubicBezTo>
                <a:cubicBezTo>
                  <a:pt x="34" y="28"/>
                  <a:pt x="29" y="27"/>
                  <a:pt x="25" y="24"/>
                </a:cubicBezTo>
                <a:cubicBezTo>
                  <a:pt x="25" y="24"/>
                  <a:pt x="25" y="24"/>
                  <a:pt x="25" y="24"/>
                </a:cubicBezTo>
                <a:cubicBezTo>
                  <a:pt x="67" y="66"/>
                  <a:pt x="67" y="66"/>
                  <a:pt x="67" y="66"/>
                </a:cubicBezTo>
                <a:cubicBezTo>
                  <a:pt x="67" y="66"/>
                  <a:pt x="67" y="66"/>
                  <a:pt x="67" y="66"/>
                </a:cubicBezTo>
                <a:cubicBezTo>
                  <a:pt x="73" y="66"/>
                  <a:pt x="78" y="70"/>
                  <a:pt x="78" y="76"/>
                </a:cubicBezTo>
                <a:cubicBezTo>
                  <a:pt x="126" y="76"/>
                  <a:pt x="126" y="76"/>
                  <a:pt x="126" y="76"/>
                </a:cubicBezTo>
                <a:cubicBezTo>
                  <a:pt x="126" y="70"/>
                  <a:pt x="131" y="66"/>
                  <a:pt x="137" y="66"/>
                </a:cubicBezTo>
                <a:cubicBezTo>
                  <a:pt x="142" y="66"/>
                  <a:pt x="147" y="70"/>
                  <a:pt x="147" y="76"/>
                </a:cubicBezTo>
                <a:cubicBezTo>
                  <a:pt x="177" y="76"/>
                  <a:pt x="177" y="76"/>
                  <a:pt x="177" y="76"/>
                </a:cubicBezTo>
                <a:lnTo>
                  <a:pt x="136" y="36"/>
                </a:lnTo>
                <a:close/>
                <a:moveTo>
                  <a:pt x="9" y="76"/>
                </a:moveTo>
                <a:cubicBezTo>
                  <a:pt x="13" y="76"/>
                  <a:pt x="13" y="76"/>
                  <a:pt x="13" y="76"/>
                </a:cubicBezTo>
                <a:cubicBezTo>
                  <a:pt x="6" y="69"/>
                  <a:pt x="6" y="69"/>
                  <a:pt x="6" y="69"/>
                </a:cubicBezTo>
                <a:cubicBezTo>
                  <a:pt x="8" y="71"/>
                  <a:pt x="9" y="74"/>
                  <a:pt x="9" y="76"/>
                </a:cubicBezTo>
                <a:close/>
                <a:moveTo>
                  <a:pt x="5" y="68"/>
                </a:moveTo>
                <a:cubicBezTo>
                  <a:pt x="5" y="68"/>
                  <a:pt x="5" y="68"/>
                  <a:pt x="5" y="68"/>
                </a:cubicBezTo>
                <a:cubicBezTo>
                  <a:pt x="5" y="68"/>
                  <a:pt x="5" y="68"/>
                  <a:pt x="5" y="68"/>
                </a:cubicBezTo>
                <a:close/>
              </a:path>
            </a:pathLst>
          </a:custGeom>
          <a:solidFill>
            <a:srgbClr val="84B94B"/>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471" name="Freeform 852"/>
          <p:cNvSpPr>
            <a:spLocks noEditPoints="1" noChangeArrowheads="1"/>
          </p:cNvSpPr>
          <p:nvPr/>
        </p:nvSpPr>
        <p:spPr bwMode="auto">
          <a:xfrm>
            <a:off x="1380636" y="5128071"/>
            <a:ext cx="514208" cy="197992"/>
          </a:xfrm>
          <a:custGeom>
            <a:avLst/>
            <a:gdLst>
              <a:gd name="T0" fmla="*/ 2147483647 w 294"/>
              <a:gd name="T1" fmla="*/ 2147483647 h 113"/>
              <a:gd name="T2" fmla="*/ 2147483647 w 294"/>
              <a:gd name="T3" fmla="*/ 2147483647 h 113"/>
              <a:gd name="T4" fmla="*/ 2147483647 w 294"/>
              <a:gd name="T5" fmla="*/ 0 h 113"/>
              <a:gd name="T6" fmla="*/ 2147483647 w 294"/>
              <a:gd name="T7" fmla="*/ 0 h 113"/>
              <a:gd name="T8" fmla="*/ 2147483647 w 294"/>
              <a:gd name="T9" fmla="*/ 0 h 113"/>
              <a:gd name="T10" fmla="*/ 2147483647 w 294"/>
              <a:gd name="T11" fmla="*/ 0 h 113"/>
              <a:gd name="T12" fmla="*/ 2147483647 w 294"/>
              <a:gd name="T13" fmla="*/ 2147483647 h 113"/>
              <a:gd name="T14" fmla="*/ 2147483647 w 294"/>
              <a:gd name="T15" fmla="*/ 0 h 113"/>
              <a:gd name="T16" fmla="*/ 2147483647 w 294"/>
              <a:gd name="T17" fmla="*/ 2147483647 h 113"/>
              <a:gd name="T18" fmla="*/ 2147483647 w 294"/>
              <a:gd name="T19" fmla="*/ 2147483647 h 113"/>
              <a:gd name="T20" fmla="*/ 2147483647 w 294"/>
              <a:gd name="T21" fmla="*/ 2147483647 h 113"/>
              <a:gd name="T22" fmla="*/ 2147483647 w 294"/>
              <a:gd name="T23" fmla="*/ 0 h 113"/>
              <a:gd name="T24" fmla="*/ 2147483647 w 294"/>
              <a:gd name="T25" fmla="*/ 2147483647 h 113"/>
              <a:gd name="T26" fmla="*/ 0 w 294"/>
              <a:gd name="T27" fmla="*/ 2147483647 h 113"/>
              <a:gd name="T28" fmla="*/ 2147483647 w 294"/>
              <a:gd name="T29" fmla="*/ 2147483647 h 113"/>
              <a:gd name="T30" fmla="*/ 2147483647 w 294"/>
              <a:gd name="T31" fmla="*/ 2147483647 h 113"/>
              <a:gd name="T32" fmla="*/ 2147483647 w 294"/>
              <a:gd name="T33" fmla="*/ 2147483647 h 113"/>
              <a:gd name="T34" fmla="*/ 2147483647 w 294"/>
              <a:gd name="T35" fmla="*/ 2147483647 h 113"/>
              <a:gd name="T36" fmla="*/ 2147483647 w 294"/>
              <a:gd name="T37" fmla="*/ 2147483647 h 113"/>
              <a:gd name="T38" fmla="*/ 2147483647 w 294"/>
              <a:gd name="T39" fmla="*/ 2147483647 h 113"/>
              <a:gd name="T40" fmla="*/ 2147483647 w 294"/>
              <a:gd name="T41" fmla="*/ 2147483647 h 113"/>
              <a:gd name="T42" fmla="*/ 2147483647 w 294"/>
              <a:gd name="T43" fmla="*/ 2147483647 h 113"/>
              <a:gd name="T44" fmla="*/ 2147483647 w 294"/>
              <a:gd name="T45" fmla="*/ 2147483647 h 113"/>
              <a:gd name="T46" fmla="*/ 2147483647 w 294"/>
              <a:gd name="T47" fmla="*/ 2147483647 h 113"/>
              <a:gd name="T48" fmla="*/ 2147483647 w 294"/>
              <a:gd name="T49" fmla="*/ 2147483647 h 113"/>
              <a:gd name="T50" fmla="*/ 2147483647 w 294"/>
              <a:gd name="T51" fmla="*/ 2147483647 h 113"/>
              <a:gd name="T52" fmla="*/ 2147483647 w 294"/>
              <a:gd name="T53" fmla="*/ 2147483647 h 113"/>
              <a:gd name="T54" fmla="*/ 2147483647 w 294"/>
              <a:gd name="T55" fmla="*/ 2147483647 h 113"/>
              <a:gd name="T56" fmla="*/ 2147483647 w 294"/>
              <a:gd name="T57" fmla="*/ 2147483647 h 113"/>
              <a:gd name="T58" fmla="*/ 2147483647 w 294"/>
              <a:gd name="T59" fmla="*/ 2147483647 h 113"/>
              <a:gd name="T60" fmla="*/ 2147483647 w 294"/>
              <a:gd name="T61" fmla="*/ 2147483647 h 113"/>
              <a:gd name="T62" fmla="*/ 2147483647 w 294"/>
              <a:gd name="T63" fmla="*/ 2147483647 h 113"/>
              <a:gd name="T64" fmla="*/ 2147483647 w 294"/>
              <a:gd name="T65" fmla="*/ 2147483647 h 113"/>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294"/>
              <a:gd name="T100" fmla="*/ 0 h 113"/>
              <a:gd name="T101" fmla="*/ 294 w 294"/>
              <a:gd name="T102" fmla="*/ 113 h 113"/>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294" h="113">
                <a:moveTo>
                  <a:pt x="290" y="113"/>
                </a:moveTo>
                <a:cubicBezTo>
                  <a:pt x="291" y="112"/>
                  <a:pt x="291" y="112"/>
                  <a:pt x="291" y="112"/>
                </a:cubicBezTo>
                <a:cubicBezTo>
                  <a:pt x="291" y="112"/>
                  <a:pt x="291" y="112"/>
                  <a:pt x="291" y="112"/>
                </a:cubicBezTo>
                <a:cubicBezTo>
                  <a:pt x="291" y="112"/>
                  <a:pt x="291" y="112"/>
                  <a:pt x="291" y="112"/>
                </a:cubicBezTo>
                <a:cubicBezTo>
                  <a:pt x="293" y="111"/>
                  <a:pt x="294" y="110"/>
                  <a:pt x="294" y="109"/>
                </a:cubicBezTo>
                <a:cubicBezTo>
                  <a:pt x="186" y="0"/>
                  <a:pt x="186" y="0"/>
                  <a:pt x="186" y="0"/>
                </a:cubicBezTo>
                <a:cubicBezTo>
                  <a:pt x="156" y="0"/>
                  <a:pt x="156" y="0"/>
                  <a:pt x="156" y="0"/>
                </a:cubicBezTo>
                <a:cubicBezTo>
                  <a:pt x="156" y="0"/>
                  <a:pt x="156" y="0"/>
                  <a:pt x="156" y="0"/>
                </a:cubicBezTo>
                <a:cubicBezTo>
                  <a:pt x="156" y="6"/>
                  <a:pt x="152" y="11"/>
                  <a:pt x="146" y="11"/>
                </a:cubicBezTo>
                <a:cubicBezTo>
                  <a:pt x="140" y="11"/>
                  <a:pt x="135" y="6"/>
                  <a:pt x="135" y="0"/>
                </a:cubicBezTo>
                <a:cubicBezTo>
                  <a:pt x="135" y="0"/>
                  <a:pt x="135" y="0"/>
                  <a:pt x="135" y="0"/>
                </a:cubicBezTo>
                <a:cubicBezTo>
                  <a:pt x="87" y="0"/>
                  <a:pt x="87" y="0"/>
                  <a:pt x="87" y="0"/>
                </a:cubicBezTo>
                <a:cubicBezTo>
                  <a:pt x="87" y="0"/>
                  <a:pt x="87" y="0"/>
                  <a:pt x="87" y="0"/>
                </a:cubicBezTo>
                <a:cubicBezTo>
                  <a:pt x="87" y="6"/>
                  <a:pt x="82" y="11"/>
                  <a:pt x="76" y="11"/>
                </a:cubicBezTo>
                <a:cubicBezTo>
                  <a:pt x="71" y="11"/>
                  <a:pt x="66" y="6"/>
                  <a:pt x="66" y="0"/>
                </a:cubicBezTo>
                <a:cubicBezTo>
                  <a:pt x="66" y="0"/>
                  <a:pt x="66" y="0"/>
                  <a:pt x="66" y="0"/>
                </a:cubicBezTo>
                <a:cubicBezTo>
                  <a:pt x="36" y="0"/>
                  <a:pt x="36" y="0"/>
                  <a:pt x="36" y="0"/>
                </a:cubicBezTo>
                <a:cubicBezTo>
                  <a:pt x="43" y="7"/>
                  <a:pt x="43" y="7"/>
                  <a:pt x="43" y="7"/>
                </a:cubicBezTo>
                <a:cubicBezTo>
                  <a:pt x="48" y="5"/>
                  <a:pt x="54" y="7"/>
                  <a:pt x="57" y="12"/>
                </a:cubicBezTo>
                <a:cubicBezTo>
                  <a:pt x="60" y="17"/>
                  <a:pt x="58" y="23"/>
                  <a:pt x="53" y="26"/>
                </a:cubicBezTo>
                <a:cubicBezTo>
                  <a:pt x="48" y="29"/>
                  <a:pt x="41" y="28"/>
                  <a:pt x="38" y="22"/>
                </a:cubicBezTo>
                <a:cubicBezTo>
                  <a:pt x="37" y="20"/>
                  <a:pt x="36" y="17"/>
                  <a:pt x="37" y="15"/>
                </a:cubicBezTo>
                <a:cubicBezTo>
                  <a:pt x="22" y="0"/>
                  <a:pt x="22" y="0"/>
                  <a:pt x="22" y="0"/>
                </a:cubicBezTo>
                <a:cubicBezTo>
                  <a:pt x="18" y="0"/>
                  <a:pt x="18" y="0"/>
                  <a:pt x="18" y="0"/>
                </a:cubicBezTo>
                <a:cubicBezTo>
                  <a:pt x="18" y="0"/>
                  <a:pt x="18" y="0"/>
                  <a:pt x="18" y="0"/>
                </a:cubicBezTo>
                <a:cubicBezTo>
                  <a:pt x="18" y="6"/>
                  <a:pt x="13" y="11"/>
                  <a:pt x="7" y="11"/>
                </a:cubicBezTo>
                <a:cubicBezTo>
                  <a:pt x="4" y="11"/>
                  <a:pt x="2" y="10"/>
                  <a:pt x="0" y="8"/>
                </a:cubicBezTo>
                <a:cubicBezTo>
                  <a:pt x="0" y="8"/>
                  <a:pt x="0" y="8"/>
                  <a:pt x="0" y="8"/>
                </a:cubicBezTo>
                <a:cubicBezTo>
                  <a:pt x="16" y="24"/>
                  <a:pt x="16" y="24"/>
                  <a:pt x="16" y="24"/>
                </a:cubicBezTo>
                <a:cubicBezTo>
                  <a:pt x="20" y="24"/>
                  <a:pt x="24" y="26"/>
                  <a:pt x="26" y="30"/>
                </a:cubicBezTo>
                <a:cubicBezTo>
                  <a:pt x="29" y="35"/>
                  <a:pt x="27" y="41"/>
                  <a:pt x="22" y="44"/>
                </a:cubicBezTo>
                <a:cubicBezTo>
                  <a:pt x="18" y="47"/>
                  <a:pt x="13" y="46"/>
                  <a:pt x="9" y="43"/>
                </a:cubicBezTo>
                <a:cubicBezTo>
                  <a:pt x="9" y="43"/>
                  <a:pt x="9" y="43"/>
                  <a:pt x="9" y="43"/>
                </a:cubicBezTo>
                <a:cubicBezTo>
                  <a:pt x="79" y="113"/>
                  <a:pt x="79" y="113"/>
                  <a:pt x="79" y="113"/>
                </a:cubicBezTo>
                <a:cubicBezTo>
                  <a:pt x="289" y="113"/>
                  <a:pt x="289" y="113"/>
                  <a:pt x="289" y="113"/>
                </a:cubicBezTo>
                <a:cubicBezTo>
                  <a:pt x="290" y="113"/>
                  <a:pt x="290" y="113"/>
                  <a:pt x="290" y="113"/>
                </a:cubicBezTo>
                <a:close/>
                <a:moveTo>
                  <a:pt x="51" y="66"/>
                </a:moveTo>
                <a:cubicBezTo>
                  <a:pt x="48" y="71"/>
                  <a:pt x="42" y="72"/>
                  <a:pt x="37" y="69"/>
                </a:cubicBezTo>
                <a:cubicBezTo>
                  <a:pt x="31" y="67"/>
                  <a:pt x="30" y="60"/>
                  <a:pt x="33" y="55"/>
                </a:cubicBezTo>
                <a:cubicBezTo>
                  <a:pt x="36" y="50"/>
                  <a:pt x="42" y="48"/>
                  <a:pt x="47" y="51"/>
                </a:cubicBezTo>
                <a:cubicBezTo>
                  <a:pt x="52" y="54"/>
                  <a:pt x="54" y="60"/>
                  <a:pt x="51" y="66"/>
                </a:cubicBezTo>
                <a:close/>
                <a:moveTo>
                  <a:pt x="76" y="80"/>
                </a:moveTo>
                <a:cubicBezTo>
                  <a:pt x="71" y="80"/>
                  <a:pt x="66" y="75"/>
                  <a:pt x="66" y="69"/>
                </a:cubicBezTo>
                <a:cubicBezTo>
                  <a:pt x="66" y="64"/>
                  <a:pt x="71" y="59"/>
                  <a:pt x="76" y="59"/>
                </a:cubicBezTo>
                <a:cubicBezTo>
                  <a:pt x="82" y="59"/>
                  <a:pt x="87" y="64"/>
                  <a:pt x="87" y="69"/>
                </a:cubicBezTo>
                <a:cubicBezTo>
                  <a:pt x="87" y="75"/>
                  <a:pt x="82" y="80"/>
                  <a:pt x="76" y="80"/>
                </a:cubicBezTo>
                <a:close/>
                <a:moveTo>
                  <a:pt x="76" y="45"/>
                </a:moveTo>
                <a:cubicBezTo>
                  <a:pt x="71" y="45"/>
                  <a:pt x="66" y="40"/>
                  <a:pt x="66" y="34"/>
                </a:cubicBezTo>
                <a:cubicBezTo>
                  <a:pt x="66" y="28"/>
                  <a:pt x="71" y="23"/>
                  <a:pt x="76" y="23"/>
                </a:cubicBezTo>
                <a:cubicBezTo>
                  <a:pt x="82" y="23"/>
                  <a:pt x="87" y="28"/>
                  <a:pt x="87" y="34"/>
                </a:cubicBezTo>
                <a:cubicBezTo>
                  <a:pt x="87" y="40"/>
                  <a:pt x="82" y="45"/>
                  <a:pt x="76" y="45"/>
                </a:cubicBezTo>
                <a:close/>
                <a:moveTo>
                  <a:pt x="96" y="12"/>
                </a:moveTo>
                <a:cubicBezTo>
                  <a:pt x="99" y="7"/>
                  <a:pt x="106" y="5"/>
                  <a:pt x="111" y="8"/>
                </a:cubicBezTo>
                <a:cubicBezTo>
                  <a:pt x="116" y="11"/>
                  <a:pt x="118" y="17"/>
                  <a:pt x="115" y="22"/>
                </a:cubicBezTo>
                <a:cubicBezTo>
                  <a:pt x="112" y="28"/>
                  <a:pt x="105" y="29"/>
                  <a:pt x="100" y="26"/>
                </a:cubicBezTo>
                <a:cubicBezTo>
                  <a:pt x="95" y="23"/>
                  <a:pt x="93" y="17"/>
                  <a:pt x="96" y="12"/>
                </a:cubicBezTo>
                <a:close/>
                <a:moveTo>
                  <a:pt x="116" y="69"/>
                </a:moveTo>
                <a:cubicBezTo>
                  <a:pt x="111" y="72"/>
                  <a:pt x="105" y="71"/>
                  <a:pt x="102" y="66"/>
                </a:cubicBezTo>
                <a:cubicBezTo>
                  <a:pt x="99" y="60"/>
                  <a:pt x="101" y="54"/>
                  <a:pt x="106" y="51"/>
                </a:cubicBezTo>
                <a:cubicBezTo>
                  <a:pt x="111" y="48"/>
                  <a:pt x="117" y="50"/>
                  <a:pt x="120" y="55"/>
                </a:cubicBezTo>
                <a:cubicBezTo>
                  <a:pt x="123" y="60"/>
                  <a:pt x="122" y="67"/>
                  <a:pt x="116" y="69"/>
                </a:cubicBezTo>
                <a:close/>
                <a:moveTo>
                  <a:pt x="146" y="40"/>
                </a:moveTo>
                <a:cubicBezTo>
                  <a:pt x="143" y="45"/>
                  <a:pt x="136" y="47"/>
                  <a:pt x="131" y="44"/>
                </a:cubicBezTo>
                <a:cubicBezTo>
                  <a:pt x="126" y="41"/>
                  <a:pt x="124" y="35"/>
                  <a:pt x="127" y="30"/>
                </a:cubicBezTo>
                <a:cubicBezTo>
                  <a:pt x="130" y="24"/>
                  <a:pt x="137" y="23"/>
                  <a:pt x="142" y="26"/>
                </a:cubicBezTo>
                <a:cubicBezTo>
                  <a:pt x="147" y="29"/>
                  <a:pt x="149" y="35"/>
                  <a:pt x="146" y="40"/>
                </a:cubicBezTo>
                <a:close/>
              </a:path>
            </a:pathLst>
          </a:custGeom>
          <a:solidFill>
            <a:srgbClr val="69962F"/>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472" name="Rectangle 853"/>
          <p:cNvSpPr>
            <a:spLocks noChangeArrowheads="1"/>
          </p:cNvSpPr>
          <p:nvPr/>
        </p:nvSpPr>
        <p:spPr bwMode="auto">
          <a:xfrm>
            <a:off x="1730593" y="5218539"/>
            <a:ext cx="120598" cy="42268"/>
          </a:xfrm>
          <a:prstGeom prst="rect">
            <a:avLst/>
          </a:prstGeom>
          <a:solidFill>
            <a:srgbClr val="122C3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zh-CN">
              <a:solidFill>
                <a:srgbClr val="000000"/>
              </a:solidFill>
              <a:sym typeface="宋体" pitchFamily="2" charset="-122"/>
            </a:endParaRPr>
          </a:p>
        </p:txBody>
      </p:sp>
      <p:sp>
        <p:nvSpPr>
          <p:cNvPr id="31473" name="Rectangle 854"/>
          <p:cNvSpPr>
            <a:spLocks noChangeArrowheads="1"/>
          </p:cNvSpPr>
          <p:nvPr/>
        </p:nvSpPr>
        <p:spPr bwMode="auto">
          <a:xfrm>
            <a:off x="1730593" y="5148833"/>
            <a:ext cx="120598" cy="42268"/>
          </a:xfrm>
          <a:prstGeom prst="rect">
            <a:avLst/>
          </a:prstGeom>
          <a:solidFill>
            <a:srgbClr val="122C3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zh-CN">
              <a:solidFill>
                <a:srgbClr val="000000"/>
              </a:solidFill>
              <a:sym typeface="宋体" pitchFamily="2" charset="-122"/>
            </a:endParaRPr>
          </a:p>
        </p:txBody>
      </p:sp>
      <p:sp>
        <p:nvSpPr>
          <p:cNvPr id="31474" name="Rectangle 855"/>
          <p:cNvSpPr>
            <a:spLocks noChangeArrowheads="1"/>
          </p:cNvSpPr>
          <p:nvPr/>
        </p:nvSpPr>
        <p:spPr bwMode="auto">
          <a:xfrm>
            <a:off x="1730593" y="4996075"/>
            <a:ext cx="120598" cy="42268"/>
          </a:xfrm>
          <a:prstGeom prst="rect">
            <a:avLst/>
          </a:prstGeom>
          <a:solidFill>
            <a:srgbClr val="122C3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zh-CN">
              <a:solidFill>
                <a:srgbClr val="000000"/>
              </a:solidFill>
              <a:sym typeface="宋体" pitchFamily="2" charset="-122"/>
            </a:endParaRPr>
          </a:p>
        </p:txBody>
      </p:sp>
      <p:sp>
        <p:nvSpPr>
          <p:cNvPr id="31422" name="Freeform 315"/>
          <p:cNvSpPr>
            <a:spLocks noChangeArrowheads="1"/>
          </p:cNvSpPr>
          <p:nvPr/>
        </p:nvSpPr>
        <p:spPr bwMode="auto">
          <a:xfrm>
            <a:off x="1344613" y="5883566"/>
            <a:ext cx="539750" cy="421984"/>
          </a:xfrm>
          <a:custGeom>
            <a:avLst/>
            <a:gdLst>
              <a:gd name="T0" fmla="*/ 2147483647 w 308"/>
              <a:gd name="T1" fmla="*/ 2147483647 h 241"/>
              <a:gd name="T2" fmla="*/ 2147483647 w 308"/>
              <a:gd name="T3" fmla="*/ 2147483647 h 241"/>
              <a:gd name="T4" fmla="*/ 2147483647 w 308"/>
              <a:gd name="T5" fmla="*/ 2147483647 h 241"/>
              <a:gd name="T6" fmla="*/ 0 w 308"/>
              <a:gd name="T7" fmla="*/ 2147483647 h 241"/>
              <a:gd name="T8" fmla="*/ 0 w 308"/>
              <a:gd name="T9" fmla="*/ 2147483647 h 241"/>
              <a:gd name="T10" fmla="*/ 2147483647 w 308"/>
              <a:gd name="T11" fmla="*/ 0 h 241"/>
              <a:gd name="T12" fmla="*/ 2147483647 w 308"/>
              <a:gd name="T13" fmla="*/ 0 h 241"/>
              <a:gd name="T14" fmla="*/ 2147483647 w 308"/>
              <a:gd name="T15" fmla="*/ 2147483647 h 241"/>
              <a:gd name="T16" fmla="*/ 2147483647 w 308"/>
              <a:gd name="T17" fmla="*/ 2147483647 h 241"/>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08"/>
              <a:gd name="T28" fmla="*/ 0 h 241"/>
              <a:gd name="T29" fmla="*/ 308 w 308"/>
              <a:gd name="T30" fmla="*/ 241 h 241"/>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08" h="241">
                <a:moveTo>
                  <a:pt x="308" y="231"/>
                </a:moveTo>
                <a:cubicBezTo>
                  <a:pt x="308" y="237"/>
                  <a:pt x="303" y="241"/>
                  <a:pt x="298" y="241"/>
                </a:cubicBezTo>
                <a:cubicBezTo>
                  <a:pt x="10" y="241"/>
                  <a:pt x="10" y="241"/>
                  <a:pt x="10" y="241"/>
                </a:cubicBezTo>
                <a:cubicBezTo>
                  <a:pt x="5" y="241"/>
                  <a:pt x="0" y="237"/>
                  <a:pt x="0" y="231"/>
                </a:cubicBezTo>
                <a:cubicBezTo>
                  <a:pt x="0" y="10"/>
                  <a:pt x="0" y="10"/>
                  <a:pt x="0" y="10"/>
                </a:cubicBezTo>
                <a:cubicBezTo>
                  <a:pt x="0" y="5"/>
                  <a:pt x="5" y="0"/>
                  <a:pt x="10" y="0"/>
                </a:cubicBezTo>
                <a:cubicBezTo>
                  <a:pt x="298" y="0"/>
                  <a:pt x="298" y="0"/>
                  <a:pt x="298" y="0"/>
                </a:cubicBezTo>
                <a:cubicBezTo>
                  <a:pt x="303" y="0"/>
                  <a:pt x="308" y="5"/>
                  <a:pt x="308" y="10"/>
                </a:cubicBezTo>
                <a:lnTo>
                  <a:pt x="308" y="231"/>
                </a:lnTo>
                <a:close/>
              </a:path>
            </a:pathLst>
          </a:custGeom>
          <a:solidFill>
            <a:srgbClr val="F2F4F9"/>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423" name="Freeform 316"/>
          <p:cNvSpPr>
            <a:spLocks noChangeArrowheads="1"/>
          </p:cNvSpPr>
          <p:nvPr/>
        </p:nvSpPr>
        <p:spPr bwMode="auto">
          <a:xfrm>
            <a:off x="1389840" y="5883566"/>
            <a:ext cx="494523" cy="421984"/>
          </a:xfrm>
          <a:custGeom>
            <a:avLst/>
            <a:gdLst>
              <a:gd name="T0" fmla="*/ 2147483647 w 282"/>
              <a:gd name="T1" fmla="*/ 2147483647 h 241"/>
              <a:gd name="T2" fmla="*/ 2147483647 w 282"/>
              <a:gd name="T3" fmla="*/ 2147483647 h 241"/>
              <a:gd name="T4" fmla="*/ 2147483647 w 282"/>
              <a:gd name="T5" fmla="*/ 0 h 241"/>
              <a:gd name="T6" fmla="*/ 2147483647 w 282"/>
              <a:gd name="T7" fmla="*/ 0 h 241"/>
              <a:gd name="T8" fmla="*/ 2147483647 w 282"/>
              <a:gd name="T9" fmla="*/ 2147483647 h 241"/>
              <a:gd name="T10" fmla="*/ 2147483647 w 282"/>
              <a:gd name="T11" fmla="*/ 2147483647 h 241"/>
              <a:gd name="T12" fmla="*/ 2147483647 w 282"/>
              <a:gd name="T13" fmla="*/ 2147483647 h 241"/>
              <a:gd name="T14" fmla="*/ 0 w 282"/>
              <a:gd name="T15" fmla="*/ 2147483647 h 241"/>
              <a:gd name="T16" fmla="*/ 0 w 282"/>
              <a:gd name="T17" fmla="*/ 2147483647 h 241"/>
              <a:gd name="T18" fmla="*/ 2147483647 w 282"/>
              <a:gd name="T19" fmla="*/ 2147483647 h 241"/>
              <a:gd name="T20" fmla="*/ 2147483647 w 282"/>
              <a:gd name="T21" fmla="*/ 2147483647 h 241"/>
              <a:gd name="T22" fmla="*/ 2147483647 w 282"/>
              <a:gd name="T23" fmla="*/ 2147483647 h 241"/>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82"/>
              <a:gd name="T37" fmla="*/ 0 h 241"/>
              <a:gd name="T38" fmla="*/ 282 w 282"/>
              <a:gd name="T39" fmla="*/ 241 h 241"/>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82" h="241">
                <a:moveTo>
                  <a:pt x="282" y="231"/>
                </a:moveTo>
                <a:cubicBezTo>
                  <a:pt x="282" y="188"/>
                  <a:pt x="282" y="188"/>
                  <a:pt x="282" y="188"/>
                </a:cubicBezTo>
                <a:cubicBezTo>
                  <a:pt x="94" y="0"/>
                  <a:pt x="94" y="0"/>
                  <a:pt x="94" y="0"/>
                </a:cubicBezTo>
                <a:cubicBezTo>
                  <a:pt x="74" y="0"/>
                  <a:pt x="74" y="0"/>
                  <a:pt x="74" y="0"/>
                </a:cubicBezTo>
                <a:cubicBezTo>
                  <a:pt x="74" y="210"/>
                  <a:pt x="74" y="210"/>
                  <a:pt x="74" y="210"/>
                </a:cubicBezTo>
                <a:cubicBezTo>
                  <a:pt x="74" y="212"/>
                  <a:pt x="72" y="215"/>
                  <a:pt x="69" y="215"/>
                </a:cubicBezTo>
                <a:cubicBezTo>
                  <a:pt x="4" y="215"/>
                  <a:pt x="4" y="215"/>
                  <a:pt x="4" y="215"/>
                </a:cubicBezTo>
                <a:cubicBezTo>
                  <a:pt x="3" y="215"/>
                  <a:pt x="1" y="214"/>
                  <a:pt x="0" y="213"/>
                </a:cubicBezTo>
                <a:cubicBezTo>
                  <a:pt x="0" y="213"/>
                  <a:pt x="0" y="213"/>
                  <a:pt x="0" y="213"/>
                </a:cubicBezTo>
                <a:cubicBezTo>
                  <a:pt x="29" y="241"/>
                  <a:pt x="29" y="241"/>
                  <a:pt x="29" y="241"/>
                </a:cubicBezTo>
                <a:cubicBezTo>
                  <a:pt x="272" y="241"/>
                  <a:pt x="272" y="241"/>
                  <a:pt x="272" y="241"/>
                </a:cubicBezTo>
                <a:cubicBezTo>
                  <a:pt x="277" y="241"/>
                  <a:pt x="282" y="237"/>
                  <a:pt x="282" y="231"/>
                </a:cubicBezTo>
                <a:close/>
              </a:path>
            </a:pathLst>
          </a:custGeom>
          <a:solidFill>
            <a:srgbClr val="D1D6D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424" name="Freeform 317"/>
          <p:cNvSpPr>
            <a:spLocks noChangeArrowheads="1"/>
          </p:cNvSpPr>
          <p:nvPr/>
        </p:nvSpPr>
        <p:spPr bwMode="auto">
          <a:xfrm>
            <a:off x="1573710" y="6059022"/>
            <a:ext cx="35588" cy="24431"/>
          </a:xfrm>
          <a:custGeom>
            <a:avLst/>
            <a:gdLst>
              <a:gd name="T0" fmla="*/ 2147483647 w 20"/>
              <a:gd name="T1" fmla="*/ 2147483647 h 14"/>
              <a:gd name="T2" fmla="*/ 2147483647 w 20"/>
              <a:gd name="T3" fmla="*/ 2147483647 h 14"/>
              <a:gd name="T4" fmla="*/ 2147483647 w 20"/>
              <a:gd name="T5" fmla="*/ 2147483647 h 14"/>
              <a:gd name="T6" fmla="*/ 0 w 20"/>
              <a:gd name="T7" fmla="*/ 2147483647 h 14"/>
              <a:gd name="T8" fmla="*/ 0 w 20"/>
              <a:gd name="T9" fmla="*/ 2147483647 h 14"/>
              <a:gd name="T10" fmla="*/ 2147483647 w 20"/>
              <a:gd name="T11" fmla="*/ 0 h 14"/>
              <a:gd name="T12" fmla="*/ 2147483647 w 20"/>
              <a:gd name="T13" fmla="*/ 0 h 14"/>
              <a:gd name="T14" fmla="*/ 2147483647 w 20"/>
              <a:gd name="T15" fmla="*/ 2147483647 h 14"/>
              <a:gd name="T16" fmla="*/ 2147483647 w 20"/>
              <a:gd name="T17" fmla="*/ 2147483647 h 1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0"/>
              <a:gd name="T28" fmla="*/ 0 h 14"/>
              <a:gd name="T29" fmla="*/ 20 w 20"/>
              <a:gd name="T30" fmla="*/ 14 h 1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0" h="14">
                <a:moveTo>
                  <a:pt x="20" y="13"/>
                </a:moveTo>
                <a:cubicBezTo>
                  <a:pt x="20" y="13"/>
                  <a:pt x="19" y="14"/>
                  <a:pt x="19" y="14"/>
                </a:cubicBezTo>
                <a:cubicBezTo>
                  <a:pt x="1" y="14"/>
                  <a:pt x="1" y="14"/>
                  <a:pt x="1" y="14"/>
                </a:cubicBezTo>
                <a:cubicBezTo>
                  <a:pt x="1" y="14"/>
                  <a:pt x="0" y="13"/>
                  <a:pt x="0" y="13"/>
                </a:cubicBezTo>
                <a:cubicBezTo>
                  <a:pt x="0" y="2"/>
                  <a:pt x="0" y="2"/>
                  <a:pt x="0" y="2"/>
                </a:cubicBezTo>
                <a:cubicBezTo>
                  <a:pt x="0" y="1"/>
                  <a:pt x="1" y="0"/>
                  <a:pt x="1" y="0"/>
                </a:cubicBezTo>
                <a:cubicBezTo>
                  <a:pt x="19" y="0"/>
                  <a:pt x="19" y="0"/>
                  <a:pt x="19" y="0"/>
                </a:cubicBezTo>
                <a:cubicBezTo>
                  <a:pt x="19" y="0"/>
                  <a:pt x="20" y="1"/>
                  <a:pt x="20" y="2"/>
                </a:cubicBezTo>
                <a:lnTo>
                  <a:pt x="20" y="13"/>
                </a:lnTo>
                <a:close/>
              </a:path>
            </a:pathLst>
          </a:custGeom>
          <a:solidFill>
            <a:srgbClr val="122C3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425" name="Freeform 318"/>
          <p:cNvSpPr>
            <a:spLocks noChangeArrowheads="1"/>
          </p:cNvSpPr>
          <p:nvPr/>
        </p:nvSpPr>
        <p:spPr bwMode="auto">
          <a:xfrm>
            <a:off x="1647852" y="6059022"/>
            <a:ext cx="34847" cy="24431"/>
          </a:xfrm>
          <a:custGeom>
            <a:avLst/>
            <a:gdLst>
              <a:gd name="T0" fmla="*/ 2147483647 w 20"/>
              <a:gd name="T1" fmla="*/ 2147483647 h 14"/>
              <a:gd name="T2" fmla="*/ 2147483647 w 20"/>
              <a:gd name="T3" fmla="*/ 2147483647 h 14"/>
              <a:gd name="T4" fmla="*/ 2147483647 w 20"/>
              <a:gd name="T5" fmla="*/ 2147483647 h 14"/>
              <a:gd name="T6" fmla="*/ 0 w 20"/>
              <a:gd name="T7" fmla="*/ 2147483647 h 14"/>
              <a:gd name="T8" fmla="*/ 0 w 20"/>
              <a:gd name="T9" fmla="*/ 2147483647 h 14"/>
              <a:gd name="T10" fmla="*/ 2147483647 w 20"/>
              <a:gd name="T11" fmla="*/ 0 h 14"/>
              <a:gd name="T12" fmla="*/ 2147483647 w 20"/>
              <a:gd name="T13" fmla="*/ 0 h 14"/>
              <a:gd name="T14" fmla="*/ 2147483647 w 20"/>
              <a:gd name="T15" fmla="*/ 2147483647 h 14"/>
              <a:gd name="T16" fmla="*/ 2147483647 w 20"/>
              <a:gd name="T17" fmla="*/ 2147483647 h 1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0"/>
              <a:gd name="T28" fmla="*/ 0 h 14"/>
              <a:gd name="T29" fmla="*/ 20 w 20"/>
              <a:gd name="T30" fmla="*/ 14 h 1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0" h="14">
                <a:moveTo>
                  <a:pt x="20" y="13"/>
                </a:moveTo>
                <a:cubicBezTo>
                  <a:pt x="20" y="13"/>
                  <a:pt x="19" y="14"/>
                  <a:pt x="18" y="14"/>
                </a:cubicBezTo>
                <a:cubicBezTo>
                  <a:pt x="1" y="14"/>
                  <a:pt x="1" y="14"/>
                  <a:pt x="1" y="14"/>
                </a:cubicBezTo>
                <a:cubicBezTo>
                  <a:pt x="1" y="14"/>
                  <a:pt x="0" y="13"/>
                  <a:pt x="0" y="13"/>
                </a:cubicBezTo>
                <a:cubicBezTo>
                  <a:pt x="0" y="2"/>
                  <a:pt x="0" y="2"/>
                  <a:pt x="0" y="2"/>
                </a:cubicBezTo>
                <a:cubicBezTo>
                  <a:pt x="0" y="1"/>
                  <a:pt x="1" y="0"/>
                  <a:pt x="1" y="0"/>
                </a:cubicBezTo>
                <a:cubicBezTo>
                  <a:pt x="18" y="0"/>
                  <a:pt x="18" y="0"/>
                  <a:pt x="18" y="0"/>
                </a:cubicBezTo>
                <a:cubicBezTo>
                  <a:pt x="19" y="0"/>
                  <a:pt x="20" y="1"/>
                  <a:pt x="20" y="2"/>
                </a:cubicBezTo>
                <a:lnTo>
                  <a:pt x="20" y="13"/>
                </a:lnTo>
                <a:close/>
              </a:path>
            </a:pathLst>
          </a:custGeom>
          <a:solidFill>
            <a:srgbClr val="122C3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426" name="Freeform 319"/>
          <p:cNvSpPr>
            <a:spLocks noChangeArrowheads="1"/>
          </p:cNvSpPr>
          <p:nvPr/>
        </p:nvSpPr>
        <p:spPr bwMode="auto">
          <a:xfrm>
            <a:off x="1721252" y="6059022"/>
            <a:ext cx="34847" cy="24431"/>
          </a:xfrm>
          <a:custGeom>
            <a:avLst/>
            <a:gdLst>
              <a:gd name="T0" fmla="*/ 2147483647 w 20"/>
              <a:gd name="T1" fmla="*/ 2147483647 h 14"/>
              <a:gd name="T2" fmla="*/ 2147483647 w 20"/>
              <a:gd name="T3" fmla="*/ 2147483647 h 14"/>
              <a:gd name="T4" fmla="*/ 2147483647 w 20"/>
              <a:gd name="T5" fmla="*/ 2147483647 h 14"/>
              <a:gd name="T6" fmla="*/ 0 w 20"/>
              <a:gd name="T7" fmla="*/ 2147483647 h 14"/>
              <a:gd name="T8" fmla="*/ 0 w 20"/>
              <a:gd name="T9" fmla="*/ 2147483647 h 14"/>
              <a:gd name="T10" fmla="*/ 2147483647 w 20"/>
              <a:gd name="T11" fmla="*/ 0 h 14"/>
              <a:gd name="T12" fmla="*/ 2147483647 w 20"/>
              <a:gd name="T13" fmla="*/ 0 h 14"/>
              <a:gd name="T14" fmla="*/ 2147483647 w 20"/>
              <a:gd name="T15" fmla="*/ 2147483647 h 14"/>
              <a:gd name="T16" fmla="*/ 2147483647 w 20"/>
              <a:gd name="T17" fmla="*/ 2147483647 h 1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0"/>
              <a:gd name="T28" fmla="*/ 0 h 14"/>
              <a:gd name="T29" fmla="*/ 20 w 20"/>
              <a:gd name="T30" fmla="*/ 14 h 1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0" h="14">
                <a:moveTo>
                  <a:pt x="20" y="13"/>
                </a:moveTo>
                <a:cubicBezTo>
                  <a:pt x="20" y="13"/>
                  <a:pt x="19" y="14"/>
                  <a:pt x="18" y="14"/>
                </a:cubicBezTo>
                <a:cubicBezTo>
                  <a:pt x="1" y="14"/>
                  <a:pt x="1" y="14"/>
                  <a:pt x="1" y="14"/>
                </a:cubicBezTo>
                <a:cubicBezTo>
                  <a:pt x="0" y="14"/>
                  <a:pt x="0" y="13"/>
                  <a:pt x="0" y="13"/>
                </a:cubicBezTo>
                <a:cubicBezTo>
                  <a:pt x="0" y="2"/>
                  <a:pt x="0" y="2"/>
                  <a:pt x="0" y="2"/>
                </a:cubicBezTo>
                <a:cubicBezTo>
                  <a:pt x="0" y="1"/>
                  <a:pt x="0" y="0"/>
                  <a:pt x="1" y="0"/>
                </a:cubicBezTo>
                <a:cubicBezTo>
                  <a:pt x="18" y="0"/>
                  <a:pt x="18" y="0"/>
                  <a:pt x="18" y="0"/>
                </a:cubicBezTo>
                <a:cubicBezTo>
                  <a:pt x="19" y="0"/>
                  <a:pt x="20" y="1"/>
                  <a:pt x="20" y="2"/>
                </a:cubicBezTo>
                <a:lnTo>
                  <a:pt x="20" y="13"/>
                </a:lnTo>
                <a:close/>
              </a:path>
            </a:pathLst>
          </a:custGeom>
          <a:solidFill>
            <a:srgbClr val="122C3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427" name="Freeform 320"/>
          <p:cNvSpPr>
            <a:spLocks noChangeArrowheads="1"/>
          </p:cNvSpPr>
          <p:nvPr/>
        </p:nvSpPr>
        <p:spPr bwMode="auto">
          <a:xfrm>
            <a:off x="1794652" y="6059022"/>
            <a:ext cx="35588" cy="24431"/>
          </a:xfrm>
          <a:custGeom>
            <a:avLst/>
            <a:gdLst>
              <a:gd name="T0" fmla="*/ 2147483647 w 20"/>
              <a:gd name="T1" fmla="*/ 2147483647 h 14"/>
              <a:gd name="T2" fmla="*/ 2147483647 w 20"/>
              <a:gd name="T3" fmla="*/ 2147483647 h 14"/>
              <a:gd name="T4" fmla="*/ 2147483647 w 20"/>
              <a:gd name="T5" fmla="*/ 2147483647 h 14"/>
              <a:gd name="T6" fmla="*/ 0 w 20"/>
              <a:gd name="T7" fmla="*/ 2147483647 h 14"/>
              <a:gd name="T8" fmla="*/ 0 w 20"/>
              <a:gd name="T9" fmla="*/ 2147483647 h 14"/>
              <a:gd name="T10" fmla="*/ 2147483647 w 20"/>
              <a:gd name="T11" fmla="*/ 0 h 14"/>
              <a:gd name="T12" fmla="*/ 2147483647 w 20"/>
              <a:gd name="T13" fmla="*/ 0 h 14"/>
              <a:gd name="T14" fmla="*/ 2147483647 w 20"/>
              <a:gd name="T15" fmla="*/ 2147483647 h 14"/>
              <a:gd name="T16" fmla="*/ 2147483647 w 20"/>
              <a:gd name="T17" fmla="*/ 2147483647 h 1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0"/>
              <a:gd name="T28" fmla="*/ 0 h 14"/>
              <a:gd name="T29" fmla="*/ 20 w 20"/>
              <a:gd name="T30" fmla="*/ 14 h 1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0" h="14">
                <a:moveTo>
                  <a:pt x="20" y="13"/>
                </a:moveTo>
                <a:cubicBezTo>
                  <a:pt x="20" y="13"/>
                  <a:pt x="19" y="14"/>
                  <a:pt x="18" y="14"/>
                </a:cubicBezTo>
                <a:cubicBezTo>
                  <a:pt x="1" y="14"/>
                  <a:pt x="1" y="14"/>
                  <a:pt x="1" y="14"/>
                </a:cubicBezTo>
                <a:cubicBezTo>
                  <a:pt x="0" y="14"/>
                  <a:pt x="0" y="13"/>
                  <a:pt x="0" y="13"/>
                </a:cubicBezTo>
                <a:cubicBezTo>
                  <a:pt x="0" y="2"/>
                  <a:pt x="0" y="2"/>
                  <a:pt x="0" y="2"/>
                </a:cubicBezTo>
                <a:cubicBezTo>
                  <a:pt x="0" y="1"/>
                  <a:pt x="0" y="0"/>
                  <a:pt x="1" y="0"/>
                </a:cubicBezTo>
                <a:cubicBezTo>
                  <a:pt x="18" y="0"/>
                  <a:pt x="18" y="0"/>
                  <a:pt x="18" y="0"/>
                </a:cubicBezTo>
                <a:cubicBezTo>
                  <a:pt x="19" y="0"/>
                  <a:pt x="20" y="1"/>
                  <a:pt x="20" y="2"/>
                </a:cubicBezTo>
                <a:lnTo>
                  <a:pt x="20" y="13"/>
                </a:lnTo>
                <a:close/>
              </a:path>
            </a:pathLst>
          </a:custGeom>
          <a:solidFill>
            <a:srgbClr val="122C3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428" name="Freeform 321"/>
          <p:cNvSpPr>
            <a:spLocks noChangeArrowheads="1"/>
          </p:cNvSpPr>
          <p:nvPr/>
        </p:nvSpPr>
        <p:spPr bwMode="auto">
          <a:xfrm>
            <a:off x="1573710" y="6109364"/>
            <a:ext cx="35588" cy="22950"/>
          </a:xfrm>
          <a:custGeom>
            <a:avLst/>
            <a:gdLst>
              <a:gd name="T0" fmla="*/ 2147483647 w 20"/>
              <a:gd name="T1" fmla="*/ 2147483647 h 13"/>
              <a:gd name="T2" fmla="*/ 2147483647 w 20"/>
              <a:gd name="T3" fmla="*/ 2147483647 h 13"/>
              <a:gd name="T4" fmla="*/ 2147483647 w 20"/>
              <a:gd name="T5" fmla="*/ 2147483647 h 13"/>
              <a:gd name="T6" fmla="*/ 0 w 20"/>
              <a:gd name="T7" fmla="*/ 2147483647 h 13"/>
              <a:gd name="T8" fmla="*/ 0 w 20"/>
              <a:gd name="T9" fmla="*/ 2147483647 h 13"/>
              <a:gd name="T10" fmla="*/ 2147483647 w 20"/>
              <a:gd name="T11" fmla="*/ 0 h 13"/>
              <a:gd name="T12" fmla="*/ 2147483647 w 20"/>
              <a:gd name="T13" fmla="*/ 0 h 13"/>
              <a:gd name="T14" fmla="*/ 2147483647 w 20"/>
              <a:gd name="T15" fmla="*/ 2147483647 h 13"/>
              <a:gd name="T16" fmla="*/ 2147483647 w 20"/>
              <a:gd name="T17" fmla="*/ 2147483647 h 1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0"/>
              <a:gd name="T28" fmla="*/ 0 h 13"/>
              <a:gd name="T29" fmla="*/ 20 w 20"/>
              <a:gd name="T30" fmla="*/ 13 h 13"/>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0" h="13">
                <a:moveTo>
                  <a:pt x="20" y="12"/>
                </a:moveTo>
                <a:cubicBezTo>
                  <a:pt x="20" y="13"/>
                  <a:pt x="19" y="13"/>
                  <a:pt x="19" y="13"/>
                </a:cubicBezTo>
                <a:cubicBezTo>
                  <a:pt x="1" y="13"/>
                  <a:pt x="1" y="13"/>
                  <a:pt x="1" y="13"/>
                </a:cubicBezTo>
                <a:cubicBezTo>
                  <a:pt x="1" y="13"/>
                  <a:pt x="0" y="13"/>
                  <a:pt x="0" y="12"/>
                </a:cubicBezTo>
                <a:cubicBezTo>
                  <a:pt x="0" y="1"/>
                  <a:pt x="0" y="1"/>
                  <a:pt x="0" y="1"/>
                </a:cubicBezTo>
                <a:cubicBezTo>
                  <a:pt x="0" y="0"/>
                  <a:pt x="1" y="0"/>
                  <a:pt x="1" y="0"/>
                </a:cubicBezTo>
                <a:cubicBezTo>
                  <a:pt x="19" y="0"/>
                  <a:pt x="19" y="0"/>
                  <a:pt x="19" y="0"/>
                </a:cubicBezTo>
                <a:cubicBezTo>
                  <a:pt x="19" y="0"/>
                  <a:pt x="20" y="0"/>
                  <a:pt x="20" y="1"/>
                </a:cubicBezTo>
                <a:lnTo>
                  <a:pt x="20" y="12"/>
                </a:lnTo>
                <a:close/>
              </a:path>
            </a:pathLst>
          </a:custGeom>
          <a:solidFill>
            <a:srgbClr val="122C3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429" name="Freeform 322"/>
          <p:cNvSpPr>
            <a:spLocks noChangeArrowheads="1"/>
          </p:cNvSpPr>
          <p:nvPr/>
        </p:nvSpPr>
        <p:spPr bwMode="auto">
          <a:xfrm>
            <a:off x="1647852" y="6109364"/>
            <a:ext cx="34847" cy="22950"/>
          </a:xfrm>
          <a:custGeom>
            <a:avLst/>
            <a:gdLst>
              <a:gd name="T0" fmla="*/ 2147483647 w 20"/>
              <a:gd name="T1" fmla="*/ 2147483647 h 13"/>
              <a:gd name="T2" fmla="*/ 2147483647 w 20"/>
              <a:gd name="T3" fmla="*/ 2147483647 h 13"/>
              <a:gd name="T4" fmla="*/ 2147483647 w 20"/>
              <a:gd name="T5" fmla="*/ 2147483647 h 13"/>
              <a:gd name="T6" fmla="*/ 0 w 20"/>
              <a:gd name="T7" fmla="*/ 2147483647 h 13"/>
              <a:gd name="T8" fmla="*/ 0 w 20"/>
              <a:gd name="T9" fmla="*/ 2147483647 h 13"/>
              <a:gd name="T10" fmla="*/ 2147483647 w 20"/>
              <a:gd name="T11" fmla="*/ 0 h 13"/>
              <a:gd name="T12" fmla="*/ 2147483647 w 20"/>
              <a:gd name="T13" fmla="*/ 0 h 13"/>
              <a:gd name="T14" fmla="*/ 2147483647 w 20"/>
              <a:gd name="T15" fmla="*/ 2147483647 h 13"/>
              <a:gd name="T16" fmla="*/ 2147483647 w 20"/>
              <a:gd name="T17" fmla="*/ 2147483647 h 1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0"/>
              <a:gd name="T28" fmla="*/ 0 h 13"/>
              <a:gd name="T29" fmla="*/ 20 w 20"/>
              <a:gd name="T30" fmla="*/ 13 h 13"/>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0" h="13">
                <a:moveTo>
                  <a:pt x="20" y="12"/>
                </a:moveTo>
                <a:cubicBezTo>
                  <a:pt x="20" y="13"/>
                  <a:pt x="19" y="13"/>
                  <a:pt x="18" y="13"/>
                </a:cubicBezTo>
                <a:cubicBezTo>
                  <a:pt x="1" y="13"/>
                  <a:pt x="1" y="13"/>
                  <a:pt x="1" y="13"/>
                </a:cubicBezTo>
                <a:cubicBezTo>
                  <a:pt x="1" y="13"/>
                  <a:pt x="0" y="13"/>
                  <a:pt x="0" y="12"/>
                </a:cubicBezTo>
                <a:cubicBezTo>
                  <a:pt x="0" y="1"/>
                  <a:pt x="0" y="1"/>
                  <a:pt x="0" y="1"/>
                </a:cubicBezTo>
                <a:cubicBezTo>
                  <a:pt x="0" y="0"/>
                  <a:pt x="1" y="0"/>
                  <a:pt x="1" y="0"/>
                </a:cubicBezTo>
                <a:cubicBezTo>
                  <a:pt x="18" y="0"/>
                  <a:pt x="18" y="0"/>
                  <a:pt x="18" y="0"/>
                </a:cubicBezTo>
                <a:cubicBezTo>
                  <a:pt x="19" y="0"/>
                  <a:pt x="20" y="0"/>
                  <a:pt x="20" y="1"/>
                </a:cubicBezTo>
                <a:lnTo>
                  <a:pt x="20" y="12"/>
                </a:lnTo>
                <a:close/>
              </a:path>
            </a:pathLst>
          </a:custGeom>
          <a:solidFill>
            <a:srgbClr val="122C3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430" name="Freeform 323"/>
          <p:cNvSpPr>
            <a:spLocks noChangeArrowheads="1"/>
          </p:cNvSpPr>
          <p:nvPr/>
        </p:nvSpPr>
        <p:spPr bwMode="auto">
          <a:xfrm>
            <a:off x="1721252" y="6109364"/>
            <a:ext cx="34847" cy="22950"/>
          </a:xfrm>
          <a:custGeom>
            <a:avLst/>
            <a:gdLst>
              <a:gd name="T0" fmla="*/ 2147483647 w 20"/>
              <a:gd name="T1" fmla="*/ 2147483647 h 13"/>
              <a:gd name="T2" fmla="*/ 2147483647 w 20"/>
              <a:gd name="T3" fmla="*/ 2147483647 h 13"/>
              <a:gd name="T4" fmla="*/ 2147483647 w 20"/>
              <a:gd name="T5" fmla="*/ 2147483647 h 13"/>
              <a:gd name="T6" fmla="*/ 0 w 20"/>
              <a:gd name="T7" fmla="*/ 2147483647 h 13"/>
              <a:gd name="T8" fmla="*/ 0 w 20"/>
              <a:gd name="T9" fmla="*/ 2147483647 h 13"/>
              <a:gd name="T10" fmla="*/ 2147483647 w 20"/>
              <a:gd name="T11" fmla="*/ 0 h 13"/>
              <a:gd name="T12" fmla="*/ 2147483647 w 20"/>
              <a:gd name="T13" fmla="*/ 0 h 13"/>
              <a:gd name="T14" fmla="*/ 2147483647 w 20"/>
              <a:gd name="T15" fmla="*/ 2147483647 h 13"/>
              <a:gd name="T16" fmla="*/ 2147483647 w 20"/>
              <a:gd name="T17" fmla="*/ 2147483647 h 1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0"/>
              <a:gd name="T28" fmla="*/ 0 h 13"/>
              <a:gd name="T29" fmla="*/ 20 w 20"/>
              <a:gd name="T30" fmla="*/ 13 h 13"/>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0" h="13">
                <a:moveTo>
                  <a:pt x="20" y="12"/>
                </a:moveTo>
                <a:cubicBezTo>
                  <a:pt x="20" y="13"/>
                  <a:pt x="19" y="13"/>
                  <a:pt x="18" y="13"/>
                </a:cubicBezTo>
                <a:cubicBezTo>
                  <a:pt x="1" y="13"/>
                  <a:pt x="1" y="13"/>
                  <a:pt x="1" y="13"/>
                </a:cubicBezTo>
                <a:cubicBezTo>
                  <a:pt x="0" y="13"/>
                  <a:pt x="0" y="13"/>
                  <a:pt x="0" y="12"/>
                </a:cubicBezTo>
                <a:cubicBezTo>
                  <a:pt x="0" y="1"/>
                  <a:pt x="0" y="1"/>
                  <a:pt x="0" y="1"/>
                </a:cubicBezTo>
                <a:cubicBezTo>
                  <a:pt x="0" y="0"/>
                  <a:pt x="0" y="0"/>
                  <a:pt x="1" y="0"/>
                </a:cubicBezTo>
                <a:cubicBezTo>
                  <a:pt x="18" y="0"/>
                  <a:pt x="18" y="0"/>
                  <a:pt x="18" y="0"/>
                </a:cubicBezTo>
                <a:cubicBezTo>
                  <a:pt x="19" y="0"/>
                  <a:pt x="20" y="0"/>
                  <a:pt x="20" y="1"/>
                </a:cubicBezTo>
                <a:lnTo>
                  <a:pt x="20" y="12"/>
                </a:lnTo>
                <a:close/>
              </a:path>
            </a:pathLst>
          </a:custGeom>
          <a:solidFill>
            <a:srgbClr val="122C3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431" name="Freeform 324"/>
          <p:cNvSpPr>
            <a:spLocks noChangeArrowheads="1"/>
          </p:cNvSpPr>
          <p:nvPr/>
        </p:nvSpPr>
        <p:spPr bwMode="auto">
          <a:xfrm>
            <a:off x="1794652" y="6109364"/>
            <a:ext cx="35588" cy="22950"/>
          </a:xfrm>
          <a:custGeom>
            <a:avLst/>
            <a:gdLst>
              <a:gd name="T0" fmla="*/ 2147483647 w 20"/>
              <a:gd name="T1" fmla="*/ 2147483647 h 13"/>
              <a:gd name="T2" fmla="*/ 2147483647 w 20"/>
              <a:gd name="T3" fmla="*/ 2147483647 h 13"/>
              <a:gd name="T4" fmla="*/ 2147483647 w 20"/>
              <a:gd name="T5" fmla="*/ 2147483647 h 13"/>
              <a:gd name="T6" fmla="*/ 0 w 20"/>
              <a:gd name="T7" fmla="*/ 2147483647 h 13"/>
              <a:gd name="T8" fmla="*/ 0 w 20"/>
              <a:gd name="T9" fmla="*/ 2147483647 h 13"/>
              <a:gd name="T10" fmla="*/ 2147483647 w 20"/>
              <a:gd name="T11" fmla="*/ 0 h 13"/>
              <a:gd name="T12" fmla="*/ 2147483647 w 20"/>
              <a:gd name="T13" fmla="*/ 0 h 13"/>
              <a:gd name="T14" fmla="*/ 2147483647 w 20"/>
              <a:gd name="T15" fmla="*/ 2147483647 h 13"/>
              <a:gd name="T16" fmla="*/ 2147483647 w 20"/>
              <a:gd name="T17" fmla="*/ 2147483647 h 1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0"/>
              <a:gd name="T28" fmla="*/ 0 h 13"/>
              <a:gd name="T29" fmla="*/ 20 w 20"/>
              <a:gd name="T30" fmla="*/ 13 h 13"/>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0" h="13">
                <a:moveTo>
                  <a:pt x="20" y="12"/>
                </a:moveTo>
                <a:cubicBezTo>
                  <a:pt x="20" y="13"/>
                  <a:pt x="19" y="13"/>
                  <a:pt x="18" y="13"/>
                </a:cubicBezTo>
                <a:cubicBezTo>
                  <a:pt x="1" y="13"/>
                  <a:pt x="1" y="13"/>
                  <a:pt x="1" y="13"/>
                </a:cubicBezTo>
                <a:cubicBezTo>
                  <a:pt x="0" y="13"/>
                  <a:pt x="0" y="13"/>
                  <a:pt x="0" y="12"/>
                </a:cubicBezTo>
                <a:cubicBezTo>
                  <a:pt x="0" y="1"/>
                  <a:pt x="0" y="1"/>
                  <a:pt x="0" y="1"/>
                </a:cubicBezTo>
                <a:cubicBezTo>
                  <a:pt x="0" y="0"/>
                  <a:pt x="0" y="0"/>
                  <a:pt x="1" y="0"/>
                </a:cubicBezTo>
                <a:cubicBezTo>
                  <a:pt x="18" y="0"/>
                  <a:pt x="18" y="0"/>
                  <a:pt x="18" y="0"/>
                </a:cubicBezTo>
                <a:cubicBezTo>
                  <a:pt x="19" y="0"/>
                  <a:pt x="20" y="0"/>
                  <a:pt x="20" y="1"/>
                </a:cubicBezTo>
                <a:lnTo>
                  <a:pt x="20" y="12"/>
                </a:lnTo>
                <a:close/>
              </a:path>
            </a:pathLst>
          </a:custGeom>
          <a:solidFill>
            <a:srgbClr val="122C3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432" name="Freeform 325"/>
          <p:cNvSpPr>
            <a:spLocks noChangeArrowheads="1"/>
          </p:cNvSpPr>
          <p:nvPr/>
        </p:nvSpPr>
        <p:spPr bwMode="auto">
          <a:xfrm>
            <a:off x="1573710" y="6158965"/>
            <a:ext cx="35588" cy="24431"/>
          </a:xfrm>
          <a:custGeom>
            <a:avLst/>
            <a:gdLst>
              <a:gd name="T0" fmla="*/ 2147483647 w 20"/>
              <a:gd name="T1" fmla="*/ 2147483647 h 14"/>
              <a:gd name="T2" fmla="*/ 2147483647 w 20"/>
              <a:gd name="T3" fmla="*/ 2147483647 h 14"/>
              <a:gd name="T4" fmla="*/ 2147483647 w 20"/>
              <a:gd name="T5" fmla="*/ 2147483647 h 14"/>
              <a:gd name="T6" fmla="*/ 0 w 20"/>
              <a:gd name="T7" fmla="*/ 2147483647 h 14"/>
              <a:gd name="T8" fmla="*/ 0 w 20"/>
              <a:gd name="T9" fmla="*/ 2147483647 h 14"/>
              <a:gd name="T10" fmla="*/ 2147483647 w 20"/>
              <a:gd name="T11" fmla="*/ 0 h 14"/>
              <a:gd name="T12" fmla="*/ 2147483647 w 20"/>
              <a:gd name="T13" fmla="*/ 0 h 14"/>
              <a:gd name="T14" fmla="*/ 2147483647 w 20"/>
              <a:gd name="T15" fmla="*/ 2147483647 h 14"/>
              <a:gd name="T16" fmla="*/ 2147483647 w 20"/>
              <a:gd name="T17" fmla="*/ 2147483647 h 1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0"/>
              <a:gd name="T28" fmla="*/ 0 h 14"/>
              <a:gd name="T29" fmla="*/ 20 w 20"/>
              <a:gd name="T30" fmla="*/ 14 h 1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0" h="14">
                <a:moveTo>
                  <a:pt x="20" y="12"/>
                </a:moveTo>
                <a:cubicBezTo>
                  <a:pt x="20" y="13"/>
                  <a:pt x="19" y="14"/>
                  <a:pt x="19" y="14"/>
                </a:cubicBezTo>
                <a:cubicBezTo>
                  <a:pt x="1" y="14"/>
                  <a:pt x="1" y="14"/>
                  <a:pt x="1" y="14"/>
                </a:cubicBezTo>
                <a:cubicBezTo>
                  <a:pt x="1" y="14"/>
                  <a:pt x="0" y="13"/>
                  <a:pt x="0" y="12"/>
                </a:cubicBezTo>
                <a:cubicBezTo>
                  <a:pt x="0" y="2"/>
                  <a:pt x="0" y="2"/>
                  <a:pt x="0" y="2"/>
                </a:cubicBezTo>
                <a:cubicBezTo>
                  <a:pt x="0" y="1"/>
                  <a:pt x="1" y="0"/>
                  <a:pt x="1" y="0"/>
                </a:cubicBezTo>
                <a:cubicBezTo>
                  <a:pt x="19" y="0"/>
                  <a:pt x="19" y="0"/>
                  <a:pt x="19" y="0"/>
                </a:cubicBezTo>
                <a:cubicBezTo>
                  <a:pt x="19" y="0"/>
                  <a:pt x="20" y="1"/>
                  <a:pt x="20" y="2"/>
                </a:cubicBezTo>
                <a:lnTo>
                  <a:pt x="20" y="12"/>
                </a:lnTo>
                <a:close/>
              </a:path>
            </a:pathLst>
          </a:custGeom>
          <a:solidFill>
            <a:srgbClr val="122C3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433" name="Freeform 326"/>
          <p:cNvSpPr>
            <a:spLocks noChangeArrowheads="1"/>
          </p:cNvSpPr>
          <p:nvPr/>
        </p:nvSpPr>
        <p:spPr bwMode="auto">
          <a:xfrm>
            <a:off x="1647852" y="6158965"/>
            <a:ext cx="34847" cy="24431"/>
          </a:xfrm>
          <a:custGeom>
            <a:avLst/>
            <a:gdLst>
              <a:gd name="T0" fmla="*/ 2147483647 w 20"/>
              <a:gd name="T1" fmla="*/ 2147483647 h 14"/>
              <a:gd name="T2" fmla="*/ 2147483647 w 20"/>
              <a:gd name="T3" fmla="*/ 2147483647 h 14"/>
              <a:gd name="T4" fmla="*/ 2147483647 w 20"/>
              <a:gd name="T5" fmla="*/ 2147483647 h 14"/>
              <a:gd name="T6" fmla="*/ 0 w 20"/>
              <a:gd name="T7" fmla="*/ 2147483647 h 14"/>
              <a:gd name="T8" fmla="*/ 0 w 20"/>
              <a:gd name="T9" fmla="*/ 2147483647 h 14"/>
              <a:gd name="T10" fmla="*/ 2147483647 w 20"/>
              <a:gd name="T11" fmla="*/ 0 h 14"/>
              <a:gd name="T12" fmla="*/ 2147483647 w 20"/>
              <a:gd name="T13" fmla="*/ 0 h 14"/>
              <a:gd name="T14" fmla="*/ 2147483647 w 20"/>
              <a:gd name="T15" fmla="*/ 2147483647 h 14"/>
              <a:gd name="T16" fmla="*/ 2147483647 w 20"/>
              <a:gd name="T17" fmla="*/ 2147483647 h 1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0"/>
              <a:gd name="T28" fmla="*/ 0 h 14"/>
              <a:gd name="T29" fmla="*/ 20 w 20"/>
              <a:gd name="T30" fmla="*/ 14 h 1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0" h="14">
                <a:moveTo>
                  <a:pt x="20" y="12"/>
                </a:moveTo>
                <a:cubicBezTo>
                  <a:pt x="20" y="13"/>
                  <a:pt x="19" y="14"/>
                  <a:pt x="18" y="14"/>
                </a:cubicBezTo>
                <a:cubicBezTo>
                  <a:pt x="1" y="14"/>
                  <a:pt x="1" y="14"/>
                  <a:pt x="1" y="14"/>
                </a:cubicBezTo>
                <a:cubicBezTo>
                  <a:pt x="1" y="14"/>
                  <a:pt x="0" y="13"/>
                  <a:pt x="0" y="12"/>
                </a:cubicBezTo>
                <a:cubicBezTo>
                  <a:pt x="0" y="2"/>
                  <a:pt x="0" y="2"/>
                  <a:pt x="0" y="2"/>
                </a:cubicBezTo>
                <a:cubicBezTo>
                  <a:pt x="0" y="1"/>
                  <a:pt x="1" y="0"/>
                  <a:pt x="1" y="0"/>
                </a:cubicBezTo>
                <a:cubicBezTo>
                  <a:pt x="18" y="0"/>
                  <a:pt x="18" y="0"/>
                  <a:pt x="18" y="0"/>
                </a:cubicBezTo>
                <a:cubicBezTo>
                  <a:pt x="19" y="0"/>
                  <a:pt x="20" y="1"/>
                  <a:pt x="20" y="2"/>
                </a:cubicBezTo>
                <a:lnTo>
                  <a:pt x="20" y="12"/>
                </a:lnTo>
                <a:close/>
              </a:path>
            </a:pathLst>
          </a:custGeom>
          <a:solidFill>
            <a:srgbClr val="122C3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434" name="Freeform 327"/>
          <p:cNvSpPr>
            <a:spLocks noChangeArrowheads="1"/>
          </p:cNvSpPr>
          <p:nvPr/>
        </p:nvSpPr>
        <p:spPr bwMode="auto">
          <a:xfrm>
            <a:off x="1721252" y="6158965"/>
            <a:ext cx="34847" cy="24431"/>
          </a:xfrm>
          <a:custGeom>
            <a:avLst/>
            <a:gdLst>
              <a:gd name="T0" fmla="*/ 2147483647 w 20"/>
              <a:gd name="T1" fmla="*/ 2147483647 h 14"/>
              <a:gd name="T2" fmla="*/ 2147483647 w 20"/>
              <a:gd name="T3" fmla="*/ 2147483647 h 14"/>
              <a:gd name="T4" fmla="*/ 2147483647 w 20"/>
              <a:gd name="T5" fmla="*/ 2147483647 h 14"/>
              <a:gd name="T6" fmla="*/ 0 w 20"/>
              <a:gd name="T7" fmla="*/ 2147483647 h 14"/>
              <a:gd name="T8" fmla="*/ 0 w 20"/>
              <a:gd name="T9" fmla="*/ 2147483647 h 14"/>
              <a:gd name="T10" fmla="*/ 2147483647 w 20"/>
              <a:gd name="T11" fmla="*/ 0 h 14"/>
              <a:gd name="T12" fmla="*/ 2147483647 w 20"/>
              <a:gd name="T13" fmla="*/ 0 h 14"/>
              <a:gd name="T14" fmla="*/ 2147483647 w 20"/>
              <a:gd name="T15" fmla="*/ 2147483647 h 14"/>
              <a:gd name="T16" fmla="*/ 2147483647 w 20"/>
              <a:gd name="T17" fmla="*/ 2147483647 h 1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0"/>
              <a:gd name="T28" fmla="*/ 0 h 14"/>
              <a:gd name="T29" fmla="*/ 20 w 20"/>
              <a:gd name="T30" fmla="*/ 14 h 1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0" h="14">
                <a:moveTo>
                  <a:pt x="20" y="12"/>
                </a:moveTo>
                <a:cubicBezTo>
                  <a:pt x="20" y="13"/>
                  <a:pt x="19" y="14"/>
                  <a:pt x="18" y="14"/>
                </a:cubicBezTo>
                <a:cubicBezTo>
                  <a:pt x="1" y="14"/>
                  <a:pt x="1" y="14"/>
                  <a:pt x="1" y="14"/>
                </a:cubicBezTo>
                <a:cubicBezTo>
                  <a:pt x="0" y="14"/>
                  <a:pt x="0" y="13"/>
                  <a:pt x="0" y="12"/>
                </a:cubicBezTo>
                <a:cubicBezTo>
                  <a:pt x="0" y="2"/>
                  <a:pt x="0" y="2"/>
                  <a:pt x="0" y="2"/>
                </a:cubicBezTo>
                <a:cubicBezTo>
                  <a:pt x="0" y="1"/>
                  <a:pt x="0" y="0"/>
                  <a:pt x="1" y="0"/>
                </a:cubicBezTo>
                <a:cubicBezTo>
                  <a:pt x="18" y="0"/>
                  <a:pt x="18" y="0"/>
                  <a:pt x="18" y="0"/>
                </a:cubicBezTo>
                <a:cubicBezTo>
                  <a:pt x="19" y="0"/>
                  <a:pt x="20" y="1"/>
                  <a:pt x="20" y="2"/>
                </a:cubicBezTo>
                <a:lnTo>
                  <a:pt x="20" y="12"/>
                </a:lnTo>
                <a:close/>
              </a:path>
            </a:pathLst>
          </a:custGeom>
          <a:solidFill>
            <a:srgbClr val="122C3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435" name="Freeform 328"/>
          <p:cNvSpPr>
            <a:spLocks noChangeArrowheads="1"/>
          </p:cNvSpPr>
          <p:nvPr/>
        </p:nvSpPr>
        <p:spPr bwMode="auto">
          <a:xfrm>
            <a:off x="1794652" y="6158965"/>
            <a:ext cx="35588" cy="24431"/>
          </a:xfrm>
          <a:custGeom>
            <a:avLst/>
            <a:gdLst>
              <a:gd name="T0" fmla="*/ 2147483647 w 20"/>
              <a:gd name="T1" fmla="*/ 2147483647 h 14"/>
              <a:gd name="T2" fmla="*/ 2147483647 w 20"/>
              <a:gd name="T3" fmla="*/ 2147483647 h 14"/>
              <a:gd name="T4" fmla="*/ 2147483647 w 20"/>
              <a:gd name="T5" fmla="*/ 2147483647 h 14"/>
              <a:gd name="T6" fmla="*/ 0 w 20"/>
              <a:gd name="T7" fmla="*/ 2147483647 h 14"/>
              <a:gd name="T8" fmla="*/ 0 w 20"/>
              <a:gd name="T9" fmla="*/ 2147483647 h 14"/>
              <a:gd name="T10" fmla="*/ 2147483647 w 20"/>
              <a:gd name="T11" fmla="*/ 0 h 14"/>
              <a:gd name="T12" fmla="*/ 2147483647 w 20"/>
              <a:gd name="T13" fmla="*/ 0 h 14"/>
              <a:gd name="T14" fmla="*/ 2147483647 w 20"/>
              <a:gd name="T15" fmla="*/ 2147483647 h 14"/>
              <a:gd name="T16" fmla="*/ 2147483647 w 20"/>
              <a:gd name="T17" fmla="*/ 2147483647 h 1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0"/>
              <a:gd name="T28" fmla="*/ 0 h 14"/>
              <a:gd name="T29" fmla="*/ 20 w 20"/>
              <a:gd name="T30" fmla="*/ 14 h 1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0" h="14">
                <a:moveTo>
                  <a:pt x="20" y="12"/>
                </a:moveTo>
                <a:cubicBezTo>
                  <a:pt x="20" y="13"/>
                  <a:pt x="19" y="14"/>
                  <a:pt x="18" y="14"/>
                </a:cubicBezTo>
                <a:cubicBezTo>
                  <a:pt x="1" y="14"/>
                  <a:pt x="1" y="14"/>
                  <a:pt x="1" y="14"/>
                </a:cubicBezTo>
                <a:cubicBezTo>
                  <a:pt x="0" y="14"/>
                  <a:pt x="0" y="13"/>
                  <a:pt x="0" y="12"/>
                </a:cubicBezTo>
                <a:cubicBezTo>
                  <a:pt x="0" y="2"/>
                  <a:pt x="0" y="2"/>
                  <a:pt x="0" y="2"/>
                </a:cubicBezTo>
                <a:cubicBezTo>
                  <a:pt x="0" y="1"/>
                  <a:pt x="0" y="0"/>
                  <a:pt x="1" y="0"/>
                </a:cubicBezTo>
                <a:cubicBezTo>
                  <a:pt x="18" y="0"/>
                  <a:pt x="18" y="0"/>
                  <a:pt x="18" y="0"/>
                </a:cubicBezTo>
                <a:cubicBezTo>
                  <a:pt x="19" y="0"/>
                  <a:pt x="20" y="1"/>
                  <a:pt x="20" y="2"/>
                </a:cubicBezTo>
                <a:lnTo>
                  <a:pt x="20" y="12"/>
                </a:lnTo>
                <a:close/>
              </a:path>
            </a:pathLst>
          </a:custGeom>
          <a:solidFill>
            <a:srgbClr val="122C3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436" name="Freeform 329"/>
          <p:cNvSpPr>
            <a:spLocks noChangeArrowheads="1"/>
          </p:cNvSpPr>
          <p:nvPr/>
        </p:nvSpPr>
        <p:spPr bwMode="auto">
          <a:xfrm>
            <a:off x="1573710" y="6207827"/>
            <a:ext cx="35588" cy="24431"/>
          </a:xfrm>
          <a:custGeom>
            <a:avLst/>
            <a:gdLst>
              <a:gd name="T0" fmla="*/ 2147483647 w 20"/>
              <a:gd name="T1" fmla="*/ 2147483647 h 14"/>
              <a:gd name="T2" fmla="*/ 2147483647 w 20"/>
              <a:gd name="T3" fmla="*/ 2147483647 h 14"/>
              <a:gd name="T4" fmla="*/ 2147483647 w 20"/>
              <a:gd name="T5" fmla="*/ 2147483647 h 14"/>
              <a:gd name="T6" fmla="*/ 0 w 20"/>
              <a:gd name="T7" fmla="*/ 2147483647 h 14"/>
              <a:gd name="T8" fmla="*/ 0 w 20"/>
              <a:gd name="T9" fmla="*/ 2147483647 h 14"/>
              <a:gd name="T10" fmla="*/ 2147483647 w 20"/>
              <a:gd name="T11" fmla="*/ 0 h 14"/>
              <a:gd name="T12" fmla="*/ 2147483647 w 20"/>
              <a:gd name="T13" fmla="*/ 0 h 14"/>
              <a:gd name="T14" fmla="*/ 2147483647 w 20"/>
              <a:gd name="T15" fmla="*/ 2147483647 h 14"/>
              <a:gd name="T16" fmla="*/ 2147483647 w 20"/>
              <a:gd name="T17" fmla="*/ 2147483647 h 1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0"/>
              <a:gd name="T28" fmla="*/ 0 h 14"/>
              <a:gd name="T29" fmla="*/ 20 w 20"/>
              <a:gd name="T30" fmla="*/ 14 h 1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0" h="14">
                <a:moveTo>
                  <a:pt x="20" y="13"/>
                </a:moveTo>
                <a:cubicBezTo>
                  <a:pt x="20" y="13"/>
                  <a:pt x="19" y="14"/>
                  <a:pt x="19" y="14"/>
                </a:cubicBezTo>
                <a:cubicBezTo>
                  <a:pt x="1" y="14"/>
                  <a:pt x="1" y="14"/>
                  <a:pt x="1" y="14"/>
                </a:cubicBezTo>
                <a:cubicBezTo>
                  <a:pt x="1" y="14"/>
                  <a:pt x="0" y="13"/>
                  <a:pt x="0" y="13"/>
                </a:cubicBezTo>
                <a:cubicBezTo>
                  <a:pt x="0" y="2"/>
                  <a:pt x="0" y="2"/>
                  <a:pt x="0" y="2"/>
                </a:cubicBezTo>
                <a:cubicBezTo>
                  <a:pt x="0" y="1"/>
                  <a:pt x="1" y="0"/>
                  <a:pt x="1" y="0"/>
                </a:cubicBezTo>
                <a:cubicBezTo>
                  <a:pt x="19" y="0"/>
                  <a:pt x="19" y="0"/>
                  <a:pt x="19" y="0"/>
                </a:cubicBezTo>
                <a:cubicBezTo>
                  <a:pt x="19" y="0"/>
                  <a:pt x="20" y="1"/>
                  <a:pt x="20" y="2"/>
                </a:cubicBezTo>
                <a:lnTo>
                  <a:pt x="20" y="13"/>
                </a:lnTo>
                <a:close/>
              </a:path>
            </a:pathLst>
          </a:custGeom>
          <a:solidFill>
            <a:srgbClr val="122C3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437" name="Freeform 330"/>
          <p:cNvSpPr>
            <a:spLocks noChangeArrowheads="1"/>
          </p:cNvSpPr>
          <p:nvPr/>
        </p:nvSpPr>
        <p:spPr bwMode="auto">
          <a:xfrm>
            <a:off x="1647852" y="6207827"/>
            <a:ext cx="34847" cy="24431"/>
          </a:xfrm>
          <a:custGeom>
            <a:avLst/>
            <a:gdLst>
              <a:gd name="T0" fmla="*/ 2147483647 w 20"/>
              <a:gd name="T1" fmla="*/ 2147483647 h 14"/>
              <a:gd name="T2" fmla="*/ 2147483647 w 20"/>
              <a:gd name="T3" fmla="*/ 2147483647 h 14"/>
              <a:gd name="T4" fmla="*/ 2147483647 w 20"/>
              <a:gd name="T5" fmla="*/ 2147483647 h 14"/>
              <a:gd name="T6" fmla="*/ 0 w 20"/>
              <a:gd name="T7" fmla="*/ 2147483647 h 14"/>
              <a:gd name="T8" fmla="*/ 0 w 20"/>
              <a:gd name="T9" fmla="*/ 2147483647 h 14"/>
              <a:gd name="T10" fmla="*/ 2147483647 w 20"/>
              <a:gd name="T11" fmla="*/ 0 h 14"/>
              <a:gd name="T12" fmla="*/ 2147483647 w 20"/>
              <a:gd name="T13" fmla="*/ 0 h 14"/>
              <a:gd name="T14" fmla="*/ 2147483647 w 20"/>
              <a:gd name="T15" fmla="*/ 2147483647 h 14"/>
              <a:gd name="T16" fmla="*/ 2147483647 w 20"/>
              <a:gd name="T17" fmla="*/ 2147483647 h 1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0"/>
              <a:gd name="T28" fmla="*/ 0 h 14"/>
              <a:gd name="T29" fmla="*/ 20 w 20"/>
              <a:gd name="T30" fmla="*/ 14 h 1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0" h="14">
                <a:moveTo>
                  <a:pt x="20" y="13"/>
                </a:moveTo>
                <a:cubicBezTo>
                  <a:pt x="20" y="13"/>
                  <a:pt x="19" y="14"/>
                  <a:pt x="18" y="14"/>
                </a:cubicBezTo>
                <a:cubicBezTo>
                  <a:pt x="1" y="14"/>
                  <a:pt x="1" y="14"/>
                  <a:pt x="1" y="14"/>
                </a:cubicBezTo>
                <a:cubicBezTo>
                  <a:pt x="1" y="14"/>
                  <a:pt x="0" y="13"/>
                  <a:pt x="0" y="13"/>
                </a:cubicBezTo>
                <a:cubicBezTo>
                  <a:pt x="0" y="2"/>
                  <a:pt x="0" y="2"/>
                  <a:pt x="0" y="2"/>
                </a:cubicBezTo>
                <a:cubicBezTo>
                  <a:pt x="0" y="1"/>
                  <a:pt x="1" y="0"/>
                  <a:pt x="1" y="0"/>
                </a:cubicBezTo>
                <a:cubicBezTo>
                  <a:pt x="18" y="0"/>
                  <a:pt x="18" y="0"/>
                  <a:pt x="18" y="0"/>
                </a:cubicBezTo>
                <a:cubicBezTo>
                  <a:pt x="19" y="0"/>
                  <a:pt x="20" y="1"/>
                  <a:pt x="20" y="2"/>
                </a:cubicBezTo>
                <a:lnTo>
                  <a:pt x="20" y="13"/>
                </a:lnTo>
                <a:close/>
              </a:path>
            </a:pathLst>
          </a:custGeom>
          <a:solidFill>
            <a:srgbClr val="122C3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438" name="Freeform 331"/>
          <p:cNvSpPr>
            <a:spLocks noChangeArrowheads="1"/>
          </p:cNvSpPr>
          <p:nvPr/>
        </p:nvSpPr>
        <p:spPr bwMode="auto">
          <a:xfrm>
            <a:off x="1721252" y="6207827"/>
            <a:ext cx="34847" cy="24431"/>
          </a:xfrm>
          <a:custGeom>
            <a:avLst/>
            <a:gdLst>
              <a:gd name="T0" fmla="*/ 2147483647 w 20"/>
              <a:gd name="T1" fmla="*/ 2147483647 h 14"/>
              <a:gd name="T2" fmla="*/ 2147483647 w 20"/>
              <a:gd name="T3" fmla="*/ 2147483647 h 14"/>
              <a:gd name="T4" fmla="*/ 2147483647 w 20"/>
              <a:gd name="T5" fmla="*/ 2147483647 h 14"/>
              <a:gd name="T6" fmla="*/ 0 w 20"/>
              <a:gd name="T7" fmla="*/ 2147483647 h 14"/>
              <a:gd name="T8" fmla="*/ 0 w 20"/>
              <a:gd name="T9" fmla="*/ 2147483647 h 14"/>
              <a:gd name="T10" fmla="*/ 2147483647 w 20"/>
              <a:gd name="T11" fmla="*/ 0 h 14"/>
              <a:gd name="T12" fmla="*/ 2147483647 w 20"/>
              <a:gd name="T13" fmla="*/ 0 h 14"/>
              <a:gd name="T14" fmla="*/ 2147483647 w 20"/>
              <a:gd name="T15" fmla="*/ 2147483647 h 14"/>
              <a:gd name="T16" fmla="*/ 2147483647 w 20"/>
              <a:gd name="T17" fmla="*/ 2147483647 h 1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0"/>
              <a:gd name="T28" fmla="*/ 0 h 14"/>
              <a:gd name="T29" fmla="*/ 20 w 20"/>
              <a:gd name="T30" fmla="*/ 14 h 1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0" h="14">
                <a:moveTo>
                  <a:pt x="20" y="13"/>
                </a:moveTo>
                <a:cubicBezTo>
                  <a:pt x="20" y="13"/>
                  <a:pt x="19" y="14"/>
                  <a:pt x="18" y="14"/>
                </a:cubicBezTo>
                <a:cubicBezTo>
                  <a:pt x="1" y="14"/>
                  <a:pt x="1" y="14"/>
                  <a:pt x="1" y="14"/>
                </a:cubicBezTo>
                <a:cubicBezTo>
                  <a:pt x="0" y="14"/>
                  <a:pt x="0" y="13"/>
                  <a:pt x="0" y="13"/>
                </a:cubicBezTo>
                <a:cubicBezTo>
                  <a:pt x="0" y="2"/>
                  <a:pt x="0" y="2"/>
                  <a:pt x="0" y="2"/>
                </a:cubicBezTo>
                <a:cubicBezTo>
                  <a:pt x="0" y="1"/>
                  <a:pt x="0" y="0"/>
                  <a:pt x="1" y="0"/>
                </a:cubicBezTo>
                <a:cubicBezTo>
                  <a:pt x="18" y="0"/>
                  <a:pt x="18" y="0"/>
                  <a:pt x="18" y="0"/>
                </a:cubicBezTo>
                <a:cubicBezTo>
                  <a:pt x="19" y="0"/>
                  <a:pt x="20" y="1"/>
                  <a:pt x="20" y="2"/>
                </a:cubicBezTo>
                <a:lnTo>
                  <a:pt x="20" y="13"/>
                </a:lnTo>
                <a:close/>
              </a:path>
            </a:pathLst>
          </a:custGeom>
          <a:solidFill>
            <a:srgbClr val="122C3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439" name="Freeform 332"/>
          <p:cNvSpPr>
            <a:spLocks noChangeArrowheads="1"/>
          </p:cNvSpPr>
          <p:nvPr/>
        </p:nvSpPr>
        <p:spPr bwMode="auto">
          <a:xfrm>
            <a:off x="1794652" y="6207827"/>
            <a:ext cx="35588" cy="24431"/>
          </a:xfrm>
          <a:custGeom>
            <a:avLst/>
            <a:gdLst>
              <a:gd name="T0" fmla="*/ 2147483647 w 20"/>
              <a:gd name="T1" fmla="*/ 2147483647 h 14"/>
              <a:gd name="T2" fmla="*/ 2147483647 w 20"/>
              <a:gd name="T3" fmla="*/ 2147483647 h 14"/>
              <a:gd name="T4" fmla="*/ 2147483647 w 20"/>
              <a:gd name="T5" fmla="*/ 2147483647 h 14"/>
              <a:gd name="T6" fmla="*/ 0 w 20"/>
              <a:gd name="T7" fmla="*/ 2147483647 h 14"/>
              <a:gd name="T8" fmla="*/ 0 w 20"/>
              <a:gd name="T9" fmla="*/ 2147483647 h 14"/>
              <a:gd name="T10" fmla="*/ 2147483647 w 20"/>
              <a:gd name="T11" fmla="*/ 0 h 14"/>
              <a:gd name="T12" fmla="*/ 2147483647 w 20"/>
              <a:gd name="T13" fmla="*/ 0 h 14"/>
              <a:gd name="T14" fmla="*/ 2147483647 w 20"/>
              <a:gd name="T15" fmla="*/ 2147483647 h 14"/>
              <a:gd name="T16" fmla="*/ 2147483647 w 20"/>
              <a:gd name="T17" fmla="*/ 2147483647 h 1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0"/>
              <a:gd name="T28" fmla="*/ 0 h 14"/>
              <a:gd name="T29" fmla="*/ 20 w 20"/>
              <a:gd name="T30" fmla="*/ 14 h 1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0" h="14">
                <a:moveTo>
                  <a:pt x="20" y="13"/>
                </a:moveTo>
                <a:cubicBezTo>
                  <a:pt x="20" y="13"/>
                  <a:pt x="19" y="14"/>
                  <a:pt x="18" y="14"/>
                </a:cubicBezTo>
                <a:cubicBezTo>
                  <a:pt x="1" y="14"/>
                  <a:pt x="1" y="14"/>
                  <a:pt x="1" y="14"/>
                </a:cubicBezTo>
                <a:cubicBezTo>
                  <a:pt x="0" y="14"/>
                  <a:pt x="0" y="13"/>
                  <a:pt x="0" y="13"/>
                </a:cubicBezTo>
                <a:cubicBezTo>
                  <a:pt x="0" y="2"/>
                  <a:pt x="0" y="2"/>
                  <a:pt x="0" y="2"/>
                </a:cubicBezTo>
                <a:cubicBezTo>
                  <a:pt x="0" y="1"/>
                  <a:pt x="0" y="0"/>
                  <a:pt x="1" y="0"/>
                </a:cubicBezTo>
                <a:cubicBezTo>
                  <a:pt x="18" y="0"/>
                  <a:pt x="18" y="0"/>
                  <a:pt x="18" y="0"/>
                </a:cubicBezTo>
                <a:cubicBezTo>
                  <a:pt x="19" y="0"/>
                  <a:pt x="20" y="1"/>
                  <a:pt x="20" y="2"/>
                </a:cubicBezTo>
                <a:lnTo>
                  <a:pt x="20" y="13"/>
                </a:lnTo>
                <a:close/>
              </a:path>
            </a:pathLst>
          </a:custGeom>
          <a:solidFill>
            <a:srgbClr val="122C3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440" name="Freeform 333"/>
          <p:cNvSpPr>
            <a:spLocks noChangeArrowheads="1"/>
          </p:cNvSpPr>
          <p:nvPr/>
        </p:nvSpPr>
        <p:spPr bwMode="auto">
          <a:xfrm>
            <a:off x="1388357" y="5843588"/>
            <a:ext cx="131230" cy="416802"/>
          </a:xfrm>
          <a:custGeom>
            <a:avLst/>
            <a:gdLst>
              <a:gd name="T0" fmla="*/ 2147483647 w 75"/>
              <a:gd name="T1" fmla="*/ 2147483647 h 238"/>
              <a:gd name="T2" fmla="*/ 2147483647 w 75"/>
              <a:gd name="T3" fmla="*/ 2147483647 h 238"/>
              <a:gd name="T4" fmla="*/ 2147483647 w 75"/>
              <a:gd name="T5" fmla="*/ 2147483647 h 238"/>
              <a:gd name="T6" fmla="*/ 0 w 75"/>
              <a:gd name="T7" fmla="*/ 2147483647 h 238"/>
              <a:gd name="T8" fmla="*/ 0 w 75"/>
              <a:gd name="T9" fmla="*/ 2147483647 h 238"/>
              <a:gd name="T10" fmla="*/ 2147483647 w 75"/>
              <a:gd name="T11" fmla="*/ 0 h 238"/>
              <a:gd name="T12" fmla="*/ 2147483647 w 75"/>
              <a:gd name="T13" fmla="*/ 0 h 238"/>
              <a:gd name="T14" fmla="*/ 2147483647 w 75"/>
              <a:gd name="T15" fmla="*/ 2147483647 h 238"/>
              <a:gd name="T16" fmla="*/ 2147483647 w 75"/>
              <a:gd name="T17" fmla="*/ 2147483647 h 23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5"/>
              <a:gd name="T28" fmla="*/ 0 h 238"/>
              <a:gd name="T29" fmla="*/ 75 w 75"/>
              <a:gd name="T30" fmla="*/ 238 h 23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5" h="238">
                <a:moveTo>
                  <a:pt x="75" y="233"/>
                </a:moveTo>
                <a:cubicBezTo>
                  <a:pt x="75" y="235"/>
                  <a:pt x="73" y="238"/>
                  <a:pt x="70" y="238"/>
                </a:cubicBezTo>
                <a:cubicBezTo>
                  <a:pt x="5" y="238"/>
                  <a:pt x="5" y="238"/>
                  <a:pt x="5" y="238"/>
                </a:cubicBezTo>
                <a:cubicBezTo>
                  <a:pt x="2" y="238"/>
                  <a:pt x="0" y="235"/>
                  <a:pt x="0" y="233"/>
                </a:cubicBezTo>
                <a:cubicBezTo>
                  <a:pt x="0" y="5"/>
                  <a:pt x="0" y="5"/>
                  <a:pt x="0" y="5"/>
                </a:cubicBezTo>
                <a:cubicBezTo>
                  <a:pt x="0" y="2"/>
                  <a:pt x="2" y="0"/>
                  <a:pt x="5" y="0"/>
                </a:cubicBezTo>
                <a:cubicBezTo>
                  <a:pt x="70" y="0"/>
                  <a:pt x="70" y="0"/>
                  <a:pt x="70" y="0"/>
                </a:cubicBezTo>
                <a:cubicBezTo>
                  <a:pt x="73" y="0"/>
                  <a:pt x="75" y="2"/>
                  <a:pt x="75" y="5"/>
                </a:cubicBezTo>
                <a:lnTo>
                  <a:pt x="75" y="233"/>
                </a:lnTo>
                <a:close/>
              </a:path>
            </a:pathLst>
          </a:custGeom>
          <a:solidFill>
            <a:srgbClr val="98D24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441" name="Freeform 334"/>
          <p:cNvSpPr>
            <a:spLocks noChangeArrowheads="1"/>
          </p:cNvSpPr>
          <p:nvPr/>
        </p:nvSpPr>
        <p:spPr bwMode="auto">
          <a:xfrm>
            <a:off x="1570744" y="5933167"/>
            <a:ext cx="262461" cy="39977"/>
          </a:xfrm>
          <a:custGeom>
            <a:avLst/>
            <a:gdLst>
              <a:gd name="T0" fmla="*/ 2147483647 w 150"/>
              <a:gd name="T1" fmla="*/ 2147483647 h 23"/>
              <a:gd name="T2" fmla="*/ 2147483647 w 150"/>
              <a:gd name="T3" fmla="*/ 0 h 23"/>
              <a:gd name="T4" fmla="*/ 2147483647 w 150"/>
              <a:gd name="T5" fmla="*/ 0 h 23"/>
              <a:gd name="T6" fmla="*/ 0 w 150"/>
              <a:gd name="T7" fmla="*/ 2147483647 h 23"/>
              <a:gd name="T8" fmla="*/ 0 w 150"/>
              <a:gd name="T9" fmla="*/ 2147483647 h 23"/>
              <a:gd name="T10" fmla="*/ 2147483647 w 150"/>
              <a:gd name="T11" fmla="*/ 2147483647 h 23"/>
              <a:gd name="T12" fmla="*/ 2147483647 w 150"/>
              <a:gd name="T13" fmla="*/ 2147483647 h 23"/>
              <a:gd name="T14" fmla="*/ 0 60000 65536"/>
              <a:gd name="T15" fmla="*/ 0 60000 65536"/>
              <a:gd name="T16" fmla="*/ 0 60000 65536"/>
              <a:gd name="T17" fmla="*/ 0 60000 65536"/>
              <a:gd name="T18" fmla="*/ 0 60000 65536"/>
              <a:gd name="T19" fmla="*/ 0 60000 65536"/>
              <a:gd name="T20" fmla="*/ 0 60000 65536"/>
              <a:gd name="T21" fmla="*/ 0 w 150"/>
              <a:gd name="T22" fmla="*/ 0 h 23"/>
              <a:gd name="T23" fmla="*/ 150 w 150"/>
              <a:gd name="T24" fmla="*/ 23 h 23"/>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50" h="23">
                <a:moveTo>
                  <a:pt x="150" y="5"/>
                </a:moveTo>
                <a:cubicBezTo>
                  <a:pt x="150" y="3"/>
                  <a:pt x="148" y="0"/>
                  <a:pt x="145" y="0"/>
                </a:cubicBezTo>
                <a:cubicBezTo>
                  <a:pt x="5" y="0"/>
                  <a:pt x="5" y="0"/>
                  <a:pt x="5" y="0"/>
                </a:cubicBezTo>
                <a:cubicBezTo>
                  <a:pt x="2" y="0"/>
                  <a:pt x="0" y="3"/>
                  <a:pt x="0" y="5"/>
                </a:cubicBezTo>
                <a:cubicBezTo>
                  <a:pt x="0" y="23"/>
                  <a:pt x="0" y="23"/>
                  <a:pt x="0" y="23"/>
                </a:cubicBezTo>
                <a:cubicBezTo>
                  <a:pt x="150" y="23"/>
                  <a:pt x="150" y="23"/>
                  <a:pt x="150" y="23"/>
                </a:cubicBezTo>
                <a:lnTo>
                  <a:pt x="150" y="5"/>
                </a:lnTo>
                <a:close/>
              </a:path>
            </a:pathLst>
          </a:custGeom>
          <a:solidFill>
            <a:srgbClr val="2A425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442" name="Freeform 335"/>
          <p:cNvSpPr>
            <a:spLocks noChangeArrowheads="1"/>
          </p:cNvSpPr>
          <p:nvPr/>
        </p:nvSpPr>
        <p:spPr bwMode="auto">
          <a:xfrm>
            <a:off x="1570744" y="5973144"/>
            <a:ext cx="262461" cy="39977"/>
          </a:xfrm>
          <a:custGeom>
            <a:avLst/>
            <a:gdLst>
              <a:gd name="T0" fmla="*/ 0 w 150"/>
              <a:gd name="T1" fmla="*/ 0 h 23"/>
              <a:gd name="T2" fmla="*/ 0 w 150"/>
              <a:gd name="T3" fmla="*/ 2147483647 h 23"/>
              <a:gd name="T4" fmla="*/ 2147483647 w 150"/>
              <a:gd name="T5" fmla="*/ 2147483647 h 23"/>
              <a:gd name="T6" fmla="*/ 2147483647 w 150"/>
              <a:gd name="T7" fmla="*/ 2147483647 h 23"/>
              <a:gd name="T8" fmla="*/ 2147483647 w 150"/>
              <a:gd name="T9" fmla="*/ 2147483647 h 23"/>
              <a:gd name="T10" fmla="*/ 2147483647 w 150"/>
              <a:gd name="T11" fmla="*/ 0 h 23"/>
              <a:gd name="T12" fmla="*/ 0 w 150"/>
              <a:gd name="T13" fmla="*/ 0 h 23"/>
              <a:gd name="T14" fmla="*/ 0 60000 65536"/>
              <a:gd name="T15" fmla="*/ 0 60000 65536"/>
              <a:gd name="T16" fmla="*/ 0 60000 65536"/>
              <a:gd name="T17" fmla="*/ 0 60000 65536"/>
              <a:gd name="T18" fmla="*/ 0 60000 65536"/>
              <a:gd name="T19" fmla="*/ 0 60000 65536"/>
              <a:gd name="T20" fmla="*/ 0 60000 65536"/>
              <a:gd name="T21" fmla="*/ 0 w 150"/>
              <a:gd name="T22" fmla="*/ 0 h 23"/>
              <a:gd name="T23" fmla="*/ 150 w 150"/>
              <a:gd name="T24" fmla="*/ 23 h 23"/>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50" h="23">
                <a:moveTo>
                  <a:pt x="0" y="0"/>
                </a:moveTo>
                <a:cubicBezTo>
                  <a:pt x="0" y="18"/>
                  <a:pt x="0" y="18"/>
                  <a:pt x="0" y="18"/>
                </a:cubicBezTo>
                <a:cubicBezTo>
                  <a:pt x="0" y="21"/>
                  <a:pt x="2" y="23"/>
                  <a:pt x="5" y="23"/>
                </a:cubicBezTo>
                <a:cubicBezTo>
                  <a:pt x="145" y="23"/>
                  <a:pt x="145" y="23"/>
                  <a:pt x="145" y="23"/>
                </a:cubicBezTo>
                <a:cubicBezTo>
                  <a:pt x="148" y="23"/>
                  <a:pt x="150" y="21"/>
                  <a:pt x="150" y="18"/>
                </a:cubicBezTo>
                <a:cubicBezTo>
                  <a:pt x="150" y="0"/>
                  <a:pt x="150" y="0"/>
                  <a:pt x="150" y="0"/>
                </a:cubicBezTo>
                <a:lnTo>
                  <a:pt x="0" y="0"/>
                </a:lnTo>
                <a:close/>
              </a:path>
            </a:pathLst>
          </a:custGeom>
          <a:solidFill>
            <a:srgbClr val="122C3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443" name="Rectangle 336"/>
          <p:cNvSpPr>
            <a:spLocks noChangeArrowheads="1"/>
          </p:cNvSpPr>
          <p:nvPr/>
        </p:nvSpPr>
        <p:spPr bwMode="auto">
          <a:xfrm>
            <a:off x="1446187" y="6260390"/>
            <a:ext cx="20760" cy="45160"/>
          </a:xfrm>
          <a:prstGeom prst="rect">
            <a:avLst/>
          </a:prstGeom>
          <a:solidFill>
            <a:srgbClr val="122C3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zh-CN">
              <a:solidFill>
                <a:srgbClr val="000000"/>
              </a:solidFill>
              <a:sym typeface="宋体" pitchFamily="2" charset="-122"/>
            </a:endParaRPr>
          </a:p>
        </p:txBody>
      </p:sp>
      <p:sp>
        <p:nvSpPr>
          <p:cNvPr id="31444" name="Rectangle 337"/>
          <p:cNvSpPr>
            <a:spLocks noChangeArrowheads="1"/>
          </p:cNvSpPr>
          <p:nvPr/>
        </p:nvSpPr>
        <p:spPr bwMode="auto">
          <a:xfrm>
            <a:off x="1446187" y="6260390"/>
            <a:ext cx="20760" cy="6663"/>
          </a:xfrm>
          <a:prstGeom prst="rect">
            <a:avLst/>
          </a:prstGeom>
          <a:solidFill>
            <a:srgbClr val="000000"/>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zh-CN">
              <a:solidFill>
                <a:srgbClr val="000000"/>
              </a:solidFill>
              <a:sym typeface="宋体" pitchFamily="2" charset="-122"/>
            </a:endParaRPr>
          </a:p>
        </p:txBody>
      </p:sp>
      <p:sp>
        <p:nvSpPr>
          <p:cNvPr id="31378" name="Rectangle 740"/>
          <p:cNvSpPr>
            <a:spLocks noChangeArrowheads="1"/>
          </p:cNvSpPr>
          <p:nvPr/>
        </p:nvSpPr>
        <p:spPr bwMode="auto">
          <a:xfrm>
            <a:off x="1404187" y="2919829"/>
            <a:ext cx="93032" cy="29994"/>
          </a:xfrm>
          <a:prstGeom prst="rect">
            <a:avLst/>
          </a:prstGeom>
          <a:solidFill>
            <a:srgbClr val="E1E4EA"/>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zh-CN">
              <a:solidFill>
                <a:srgbClr val="000000"/>
              </a:solidFill>
              <a:sym typeface="宋体" pitchFamily="2" charset="-122"/>
            </a:endParaRPr>
          </a:p>
        </p:txBody>
      </p:sp>
      <p:sp>
        <p:nvSpPr>
          <p:cNvPr id="31379" name="Rectangle 741"/>
          <p:cNvSpPr>
            <a:spLocks noChangeArrowheads="1"/>
          </p:cNvSpPr>
          <p:nvPr/>
        </p:nvSpPr>
        <p:spPr bwMode="auto">
          <a:xfrm>
            <a:off x="1451070" y="2919829"/>
            <a:ext cx="46150" cy="29994"/>
          </a:xfrm>
          <a:prstGeom prst="rect">
            <a:avLst/>
          </a:prstGeom>
          <a:solidFill>
            <a:srgbClr val="808080"/>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zh-CN">
              <a:solidFill>
                <a:srgbClr val="000000"/>
              </a:solidFill>
              <a:sym typeface="宋体" pitchFamily="2" charset="-122"/>
            </a:endParaRPr>
          </a:p>
        </p:txBody>
      </p:sp>
      <p:sp>
        <p:nvSpPr>
          <p:cNvPr id="31380" name="Rectangle 742"/>
          <p:cNvSpPr>
            <a:spLocks noChangeArrowheads="1"/>
          </p:cNvSpPr>
          <p:nvPr/>
        </p:nvSpPr>
        <p:spPr bwMode="auto">
          <a:xfrm>
            <a:off x="1451070" y="2919829"/>
            <a:ext cx="46150" cy="29994"/>
          </a:xfrm>
          <a:prstGeom prst="rect">
            <a:avLst/>
          </a:prstGeom>
          <a:solidFill>
            <a:srgbClr val="F2F4F9"/>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zh-CN">
              <a:solidFill>
                <a:srgbClr val="000000"/>
              </a:solidFill>
              <a:sym typeface="宋体" pitchFamily="2" charset="-122"/>
            </a:endParaRPr>
          </a:p>
        </p:txBody>
      </p:sp>
      <p:sp>
        <p:nvSpPr>
          <p:cNvPr id="31381" name="Rectangle 743"/>
          <p:cNvSpPr>
            <a:spLocks noChangeArrowheads="1"/>
          </p:cNvSpPr>
          <p:nvPr/>
        </p:nvSpPr>
        <p:spPr bwMode="auto">
          <a:xfrm>
            <a:off x="1421035" y="2949822"/>
            <a:ext cx="60801" cy="168985"/>
          </a:xfrm>
          <a:prstGeom prst="rect">
            <a:avLst/>
          </a:prstGeom>
          <a:solidFill>
            <a:srgbClr val="F2F4F9"/>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zh-CN">
              <a:solidFill>
                <a:srgbClr val="000000"/>
              </a:solidFill>
              <a:sym typeface="宋体" pitchFamily="2" charset="-122"/>
            </a:endParaRPr>
          </a:p>
        </p:txBody>
      </p:sp>
      <p:sp>
        <p:nvSpPr>
          <p:cNvPr id="31382" name="Rectangle 744"/>
          <p:cNvSpPr>
            <a:spLocks noChangeArrowheads="1"/>
          </p:cNvSpPr>
          <p:nvPr/>
        </p:nvSpPr>
        <p:spPr bwMode="auto">
          <a:xfrm>
            <a:off x="1451070" y="2949822"/>
            <a:ext cx="30767" cy="168985"/>
          </a:xfrm>
          <a:prstGeom prst="rect">
            <a:avLst/>
          </a:prstGeom>
          <a:solidFill>
            <a:srgbClr val="FFFFFF"/>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zh-CN">
              <a:solidFill>
                <a:srgbClr val="000000"/>
              </a:solidFill>
              <a:sym typeface="宋体" pitchFamily="2" charset="-122"/>
            </a:endParaRPr>
          </a:p>
        </p:txBody>
      </p:sp>
      <p:sp>
        <p:nvSpPr>
          <p:cNvPr id="31383" name="Rectangle 745"/>
          <p:cNvSpPr>
            <a:spLocks noChangeArrowheads="1"/>
          </p:cNvSpPr>
          <p:nvPr/>
        </p:nvSpPr>
        <p:spPr bwMode="auto">
          <a:xfrm>
            <a:off x="1404187" y="3118807"/>
            <a:ext cx="93032" cy="29262"/>
          </a:xfrm>
          <a:prstGeom prst="rect">
            <a:avLst/>
          </a:prstGeom>
          <a:solidFill>
            <a:srgbClr val="E1E4EA"/>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zh-CN">
              <a:solidFill>
                <a:srgbClr val="000000"/>
              </a:solidFill>
              <a:sym typeface="宋体" pitchFamily="2" charset="-122"/>
            </a:endParaRPr>
          </a:p>
        </p:txBody>
      </p:sp>
      <p:sp>
        <p:nvSpPr>
          <p:cNvPr id="31384" name="Rectangle 746"/>
          <p:cNvSpPr>
            <a:spLocks noChangeArrowheads="1"/>
          </p:cNvSpPr>
          <p:nvPr/>
        </p:nvSpPr>
        <p:spPr bwMode="auto">
          <a:xfrm>
            <a:off x="1451070" y="3118807"/>
            <a:ext cx="46150" cy="29262"/>
          </a:xfrm>
          <a:prstGeom prst="rect">
            <a:avLst/>
          </a:prstGeom>
          <a:solidFill>
            <a:srgbClr val="F2F4F9"/>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zh-CN">
              <a:solidFill>
                <a:srgbClr val="000000"/>
              </a:solidFill>
              <a:sym typeface="宋体" pitchFamily="2" charset="-122"/>
            </a:endParaRPr>
          </a:p>
        </p:txBody>
      </p:sp>
      <p:sp>
        <p:nvSpPr>
          <p:cNvPr id="31385" name="Rectangle 747"/>
          <p:cNvSpPr>
            <a:spLocks noChangeArrowheads="1"/>
          </p:cNvSpPr>
          <p:nvPr/>
        </p:nvSpPr>
        <p:spPr bwMode="auto">
          <a:xfrm>
            <a:off x="1421035" y="2949822"/>
            <a:ext cx="60801" cy="5121"/>
          </a:xfrm>
          <a:prstGeom prst="rect">
            <a:avLst/>
          </a:prstGeom>
          <a:solidFill>
            <a:srgbClr val="CACDD2"/>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zh-CN">
              <a:solidFill>
                <a:srgbClr val="000000"/>
              </a:solidFill>
              <a:sym typeface="宋体" pitchFamily="2" charset="-122"/>
            </a:endParaRPr>
          </a:p>
        </p:txBody>
      </p:sp>
      <p:sp>
        <p:nvSpPr>
          <p:cNvPr id="31386" name="Rectangle 748"/>
          <p:cNvSpPr>
            <a:spLocks noChangeArrowheads="1"/>
          </p:cNvSpPr>
          <p:nvPr/>
        </p:nvSpPr>
        <p:spPr bwMode="auto">
          <a:xfrm>
            <a:off x="1421035" y="3113686"/>
            <a:ext cx="60801" cy="5121"/>
          </a:xfrm>
          <a:prstGeom prst="rect">
            <a:avLst/>
          </a:prstGeom>
          <a:solidFill>
            <a:srgbClr val="CACDD2"/>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zh-CN">
              <a:solidFill>
                <a:srgbClr val="000000"/>
              </a:solidFill>
              <a:sym typeface="宋体" pitchFamily="2" charset="-122"/>
            </a:endParaRPr>
          </a:p>
        </p:txBody>
      </p:sp>
      <p:sp>
        <p:nvSpPr>
          <p:cNvPr id="31387" name="Rectangle 749"/>
          <p:cNvSpPr>
            <a:spLocks noChangeArrowheads="1"/>
          </p:cNvSpPr>
          <p:nvPr/>
        </p:nvSpPr>
        <p:spPr bwMode="auto">
          <a:xfrm>
            <a:off x="1404187" y="3142947"/>
            <a:ext cx="93032" cy="5121"/>
          </a:xfrm>
          <a:prstGeom prst="rect">
            <a:avLst/>
          </a:prstGeom>
          <a:solidFill>
            <a:srgbClr val="CACDD2"/>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zh-CN">
              <a:solidFill>
                <a:srgbClr val="000000"/>
              </a:solidFill>
              <a:sym typeface="宋体" pitchFamily="2" charset="-122"/>
            </a:endParaRPr>
          </a:p>
        </p:txBody>
      </p:sp>
      <p:sp>
        <p:nvSpPr>
          <p:cNvPr id="31388" name="Rectangle 750"/>
          <p:cNvSpPr>
            <a:spLocks noChangeArrowheads="1"/>
          </p:cNvSpPr>
          <p:nvPr/>
        </p:nvSpPr>
        <p:spPr bwMode="auto">
          <a:xfrm>
            <a:off x="1566811" y="2919829"/>
            <a:ext cx="93766" cy="29994"/>
          </a:xfrm>
          <a:prstGeom prst="rect">
            <a:avLst/>
          </a:prstGeom>
          <a:solidFill>
            <a:srgbClr val="E1E4EA"/>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zh-CN">
              <a:solidFill>
                <a:srgbClr val="000000"/>
              </a:solidFill>
              <a:sym typeface="宋体" pitchFamily="2" charset="-122"/>
            </a:endParaRPr>
          </a:p>
        </p:txBody>
      </p:sp>
      <p:sp>
        <p:nvSpPr>
          <p:cNvPr id="31389" name="Rectangle 751"/>
          <p:cNvSpPr>
            <a:spLocks noChangeArrowheads="1"/>
          </p:cNvSpPr>
          <p:nvPr/>
        </p:nvSpPr>
        <p:spPr bwMode="auto">
          <a:xfrm>
            <a:off x="1613694" y="2919829"/>
            <a:ext cx="46882" cy="29994"/>
          </a:xfrm>
          <a:prstGeom prst="rect">
            <a:avLst/>
          </a:prstGeom>
          <a:solidFill>
            <a:srgbClr val="808080"/>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zh-CN">
              <a:solidFill>
                <a:srgbClr val="000000"/>
              </a:solidFill>
              <a:sym typeface="宋体" pitchFamily="2" charset="-122"/>
            </a:endParaRPr>
          </a:p>
        </p:txBody>
      </p:sp>
      <p:sp>
        <p:nvSpPr>
          <p:cNvPr id="31390" name="Rectangle 752"/>
          <p:cNvSpPr>
            <a:spLocks noChangeArrowheads="1"/>
          </p:cNvSpPr>
          <p:nvPr/>
        </p:nvSpPr>
        <p:spPr bwMode="auto">
          <a:xfrm>
            <a:off x="1613694" y="2919829"/>
            <a:ext cx="46882" cy="29994"/>
          </a:xfrm>
          <a:prstGeom prst="rect">
            <a:avLst/>
          </a:prstGeom>
          <a:solidFill>
            <a:srgbClr val="F2F4F9"/>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zh-CN">
              <a:solidFill>
                <a:srgbClr val="000000"/>
              </a:solidFill>
              <a:sym typeface="宋体" pitchFamily="2" charset="-122"/>
            </a:endParaRPr>
          </a:p>
        </p:txBody>
      </p:sp>
      <p:sp>
        <p:nvSpPr>
          <p:cNvPr id="31391" name="Rectangle 753"/>
          <p:cNvSpPr>
            <a:spLocks noChangeArrowheads="1"/>
          </p:cNvSpPr>
          <p:nvPr/>
        </p:nvSpPr>
        <p:spPr bwMode="auto">
          <a:xfrm>
            <a:off x="1584393" y="2949822"/>
            <a:ext cx="58604" cy="168985"/>
          </a:xfrm>
          <a:prstGeom prst="rect">
            <a:avLst/>
          </a:prstGeom>
          <a:solidFill>
            <a:srgbClr val="F2F4F9"/>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zh-CN">
              <a:solidFill>
                <a:srgbClr val="000000"/>
              </a:solidFill>
              <a:sym typeface="宋体" pitchFamily="2" charset="-122"/>
            </a:endParaRPr>
          </a:p>
        </p:txBody>
      </p:sp>
      <p:sp>
        <p:nvSpPr>
          <p:cNvPr id="31392" name="Rectangle 754"/>
          <p:cNvSpPr>
            <a:spLocks noChangeArrowheads="1"/>
          </p:cNvSpPr>
          <p:nvPr/>
        </p:nvSpPr>
        <p:spPr bwMode="auto">
          <a:xfrm>
            <a:off x="1613694" y="2949822"/>
            <a:ext cx="29302" cy="168985"/>
          </a:xfrm>
          <a:prstGeom prst="rect">
            <a:avLst/>
          </a:prstGeom>
          <a:solidFill>
            <a:srgbClr val="FFFFFF"/>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zh-CN">
              <a:solidFill>
                <a:srgbClr val="000000"/>
              </a:solidFill>
              <a:sym typeface="宋体" pitchFamily="2" charset="-122"/>
            </a:endParaRPr>
          </a:p>
        </p:txBody>
      </p:sp>
      <p:sp>
        <p:nvSpPr>
          <p:cNvPr id="31393" name="Rectangle 755"/>
          <p:cNvSpPr>
            <a:spLocks noChangeArrowheads="1"/>
          </p:cNvSpPr>
          <p:nvPr/>
        </p:nvSpPr>
        <p:spPr bwMode="auto">
          <a:xfrm>
            <a:off x="1566811" y="3118807"/>
            <a:ext cx="93766" cy="29262"/>
          </a:xfrm>
          <a:prstGeom prst="rect">
            <a:avLst/>
          </a:prstGeom>
          <a:solidFill>
            <a:srgbClr val="E1E4EA"/>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zh-CN">
              <a:solidFill>
                <a:srgbClr val="000000"/>
              </a:solidFill>
              <a:sym typeface="宋体" pitchFamily="2" charset="-122"/>
            </a:endParaRPr>
          </a:p>
        </p:txBody>
      </p:sp>
      <p:sp>
        <p:nvSpPr>
          <p:cNvPr id="31394" name="Rectangle 756"/>
          <p:cNvSpPr>
            <a:spLocks noChangeArrowheads="1"/>
          </p:cNvSpPr>
          <p:nvPr/>
        </p:nvSpPr>
        <p:spPr bwMode="auto">
          <a:xfrm>
            <a:off x="1613694" y="3118807"/>
            <a:ext cx="46882" cy="29262"/>
          </a:xfrm>
          <a:prstGeom prst="rect">
            <a:avLst/>
          </a:prstGeom>
          <a:solidFill>
            <a:srgbClr val="F2F4F9"/>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zh-CN">
              <a:solidFill>
                <a:srgbClr val="000000"/>
              </a:solidFill>
              <a:sym typeface="宋体" pitchFamily="2" charset="-122"/>
            </a:endParaRPr>
          </a:p>
        </p:txBody>
      </p:sp>
      <p:sp>
        <p:nvSpPr>
          <p:cNvPr id="31395" name="Rectangle 757"/>
          <p:cNvSpPr>
            <a:spLocks noChangeArrowheads="1"/>
          </p:cNvSpPr>
          <p:nvPr/>
        </p:nvSpPr>
        <p:spPr bwMode="auto">
          <a:xfrm>
            <a:off x="1584393" y="2949822"/>
            <a:ext cx="58604" cy="5121"/>
          </a:xfrm>
          <a:prstGeom prst="rect">
            <a:avLst/>
          </a:prstGeom>
          <a:solidFill>
            <a:srgbClr val="CACDD2"/>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zh-CN">
              <a:solidFill>
                <a:srgbClr val="000000"/>
              </a:solidFill>
              <a:sym typeface="宋体" pitchFamily="2" charset="-122"/>
            </a:endParaRPr>
          </a:p>
        </p:txBody>
      </p:sp>
      <p:sp>
        <p:nvSpPr>
          <p:cNvPr id="31396" name="Rectangle 758"/>
          <p:cNvSpPr>
            <a:spLocks noChangeArrowheads="1"/>
          </p:cNvSpPr>
          <p:nvPr/>
        </p:nvSpPr>
        <p:spPr bwMode="auto">
          <a:xfrm>
            <a:off x="1584393" y="3113686"/>
            <a:ext cx="58604" cy="5121"/>
          </a:xfrm>
          <a:prstGeom prst="rect">
            <a:avLst/>
          </a:prstGeom>
          <a:solidFill>
            <a:srgbClr val="CACDD2"/>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zh-CN">
              <a:solidFill>
                <a:srgbClr val="000000"/>
              </a:solidFill>
              <a:sym typeface="宋体" pitchFamily="2" charset="-122"/>
            </a:endParaRPr>
          </a:p>
        </p:txBody>
      </p:sp>
      <p:sp>
        <p:nvSpPr>
          <p:cNvPr id="31397" name="Rectangle 759"/>
          <p:cNvSpPr>
            <a:spLocks noChangeArrowheads="1"/>
          </p:cNvSpPr>
          <p:nvPr/>
        </p:nvSpPr>
        <p:spPr bwMode="auto">
          <a:xfrm>
            <a:off x="1566811" y="2919829"/>
            <a:ext cx="93766" cy="5121"/>
          </a:xfrm>
          <a:prstGeom prst="rect">
            <a:avLst/>
          </a:prstGeom>
          <a:solidFill>
            <a:srgbClr val="CACDD2"/>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zh-CN">
              <a:solidFill>
                <a:srgbClr val="000000"/>
              </a:solidFill>
              <a:sym typeface="宋体" pitchFamily="2" charset="-122"/>
            </a:endParaRPr>
          </a:p>
        </p:txBody>
      </p:sp>
      <p:sp>
        <p:nvSpPr>
          <p:cNvPr id="31398" name="Rectangle 760"/>
          <p:cNvSpPr>
            <a:spLocks noChangeArrowheads="1"/>
          </p:cNvSpPr>
          <p:nvPr/>
        </p:nvSpPr>
        <p:spPr bwMode="auto">
          <a:xfrm>
            <a:off x="1566811" y="3142947"/>
            <a:ext cx="93766" cy="5121"/>
          </a:xfrm>
          <a:prstGeom prst="rect">
            <a:avLst/>
          </a:prstGeom>
          <a:solidFill>
            <a:srgbClr val="CACDD2"/>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zh-CN">
              <a:solidFill>
                <a:srgbClr val="000000"/>
              </a:solidFill>
              <a:sym typeface="宋体" pitchFamily="2" charset="-122"/>
            </a:endParaRPr>
          </a:p>
        </p:txBody>
      </p:sp>
      <p:sp>
        <p:nvSpPr>
          <p:cNvPr id="31399" name="Rectangle 761"/>
          <p:cNvSpPr>
            <a:spLocks noChangeArrowheads="1"/>
          </p:cNvSpPr>
          <p:nvPr/>
        </p:nvSpPr>
        <p:spPr bwMode="auto">
          <a:xfrm>
            <a:off x="1729435" y="2919829"/>
            <a:ext cx="93766" cy="29994"/>
          </a:xfrm>
          <a:prstGeom prst="rect">
            <a:avLst/>
          </a:prstGeom>
          <a:solidFill>
            <a:srgbClr val="E1E4EA"/>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zh-CN">
              <a:solidFill>
                <a:srgbClr val="000000"/>
              </a:solidFill>
              <a:sym typeface="宋体" pitchFamily="2" charset="-122"/>
            </a:endParaRPr>
          </a:p>
        </p:txBody>
      </p:sp>
      <p:sp>
        <p:nvSpPr>
          <p:cNvPr id="31400" name="Rectangle 762"/>
          <p:cNvSpPr>
            <a:spLocks noChangeArrowheads="1"/>
          </p:cNvSpPr>
          <p:nvPr/>
        </p:nvSpPr>
        <p:spPr bwMode="auto">
          <a:xfrm>
            <a:off x="1774853" y="2919829"/>
            <a:ext cx="48348" cy="29994"/>
          </a:xfrm>
          <a:prstGeom prst="rect">
            <a:avLst/>
          </a:prstGeom>
          <a:solidFill>
            <a:srgbClr val="808080"/>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zh-CN">
              <a:solidFill>
                <a:srgbClr val="000000"/>
              </a:solidFill>
              <a:sym typeface="宋体" pitchFamily="2" charset="-122"/>
            </a:endParaRPr>
          </a:p>
        </p:txBody>
      </p:sp>
      <p:sp>
        <p:nvSpPr>
          <p:cNvPr id="31401" name="Rectangle 763"/>
          <p:cNvSpPr>
            <a:spLocks noChangeArrowheads="1"/>
          </p:cNvSpPr>
          <p:nvPr/>
        </p:nvSpPr>
        <p:spPr bwMode="auto">
          <a:xfrm>
            <a:off x="1774853" y="2919829"/>
            <a:ext cx="48348" cy="29994"/>
          </a:xfrm>
          <a:prstGeom prst="rect">
            <a:avLst/>
          </a:prstGeom>
          <a:solidFill>
            <a:srgbClr val="F2F4F9"/>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zh-CN">
              <a:solidFill>
                <a:srgbClr val="000000"/>
              </a:solidFill>
              <a:sym typeface="宋体" pitchFamily="2" charset="-122"/>
            </a:endParaRPr>
          </a:p>
        </p:txBody>
      </p:sp>
      <p:sp>
        <p:nvSpPr>
          <p:cNvPr id="31402" name="Rectangle 764"/>
          <p:cNvSpPr>
            <a:spLocks noChangeArrowheads="1"/>
          </p:cNvSpPr>
          <p:nvPr/>
        </p:nvSpPr>
        <p:spPr bwMode="auto">
          <a:xfrm>
            <a:off x="1744819" y="2949822"/>
            <a:ext cx="60801" cy="168985"/>
          </a:xfrm>
          <a:prstGeom prst="rect">
            <a:avLst/>
          </a:prstGeom>
          <a:solidFill>
            <a:srgbClr val="F2F4F9"/>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zh-CN">
              <a:solidFill>
                <a:srgbClr val="000000"/>
              </a:solidFill>
              <a:sym typeface="宋体" pitchFamily="2" charset="-122"/>
            </a:endParaRPr>
          </a:p>
        </p:txBody>
      </p:sp>
      <p:sp>
        <p:nvSpPr>
          <p:cNvPr id="31403" name="Rectangle 765"/>
          <p:cNvSpPr>
            <a:spLocks noChangeArrowheads="1"/>
          </p:cNvSpPr>
          <p:nvPr/>
        </p:nvSpPr>
        <p:spPr bwMode="auto">
          <a:xfrm>
            <a:off x="1774853" y="2949822"/>
            <a:ext cx="30767" cy="168985"/>
          </a:xfrm>
          <a:prstGeom prst="rect">
            <a:avLst/>
          </a:prstGeom>
          <a:solidFill>
            <a:srgbClr val="FFFFFF"/>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zh-CN">
              <a:solidFill>
                <a:srgbClr val="000000"/>
              </a:solidFill>
              <a:sym typeface="宋体" pitchFamily="2" charset="-122"/>
            </a:endParaRPr>
          </a:p>
        </p:txBody>
      </p:sp>
      <p:sp>
        <p:nvSpPr>
          <p:cNvPr id="31404" name="Rectangle 766"/>
          <p:cNvSpPr>
            <a:spLocks noChangeArrowheads="1"/>
          </p:cNvSpPr>
          <p:nvPr/>
        </p:nvSpPr>
        <p:spPr bwMode="auto">
          <a:xfrm>
            <a:off x="1729435" y="3118807"/>
            <a:ext cx="93766" cy="29262"/>
          </a:xfrm>
          <a:prstGeom prst="rect">
            <a:avLst/>
          </a:prstGeom>
          <a:solidFill>
            <a:srgbClr val="E1E4EA"/>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zh-CN">
              <a:solidFill>
                <a:srgbClr val="000000"/>
              </a:solidFill>
              <a:sym typeface="宋体" pitchFamily="2" charset="-122"/>
            </a:endParaRPr>
          </a:p>
        </p:txBody>
      </p:sp>
      <p:sp>
        <p:nvSpPr>
          <p:cNvPr id="31405" name="Rectangle 767"/>
          <p:cNvSpPr>
            <a:spLocks noChangeArrowheads="1"/>
          </p:cNvSpPr>
          <p:nvPr/>
        </p:nvSpPr>
        <p:spPr bwMode="auto">
          <a:xfrm>
            <a:off x="1774853" y="3118807"/>
            <a:ext cx="48348" cy="29262"/>
          </a:xfrm>
          <a:prstGeom prst="rect">
            <a:avLst/>
          </a:prstGeom>
          <a:solidFill>
            <a:srgbClr val="F2F4F9"/>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zh-CN">
              <a:solidFill>
                <a:srgbClr val="000000"/>
              </a:solidFill>
              <a:sym typeface="宋体" pitchFamily="2" charset="-122"/>
            </a:endParaRPr>
          </a:p>
        </p:txBody>
      </p:sp>
      <p:sp>
        <p:nvSpPr>
          <p:cNvPr id="31406" name="Rectangle 768"/>
          <p:cNvSpPr>
            <a:spLocks noChangeArrowheads="1"/>
          </p:cNvSpPr>
          <p:nvPr/>
        </p:nvSpPr>
        <p:spPr bwMode="auto">
          <a:xfrm>
            <a:off x="1744819" y="2949822"/>
            <a:ext cx="60801" cy="5121"/>
          </a:xfrm>
          <a:prstGeom prst="rect">
            <a:avLst/>
          </a:prstGeom>
          <a:solidFill>
            <a:srgbClr val="CACDD2"/>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zh-CN">
              <a:solidFill>
                <a:srgbClr val="000000"/>
              </a:solidFill>
              <a:sym typeface="宋体" pitchFamily="2" charset="-122"/>
            </a:endParaRPr>
          </a:p>
        </p:txBody>
      </p:sp>
      <p:sp>
        <p:nvSpPr>
          <p:cNvPr id="31407" name="Rectangle 769"/>
          <p:cNvSpPr>
            <a:spLocks noChangeArrowheads="1"/>
          </p:cNvSpPr>
          <p:nvPr/>
        </p:nvSpPr>
        <p:spPr bwMode="auto">
          <a:xfrm>
            <a:off x="1744819" y="3113686"/>
            <a:ext cx="60801" cy="5121"/>
          </a:xfrm>
          <a:prstGeom prst="rect">
            <a:avLst/>
          </a:prstGeom>
          <a:solidFill>
            <a:srgbClr val="CACDD2"/>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zh-CN">
              <a:solidFill>
                <a:srgbClr val="000000"/>
              </a:solidFill>
              <a:sym typeface="宋体" pitchFamily="2" charset="-122"/>
            </a:endParaRPr>
          </a:p>
        </p:txBody>
      </p:sp>
      <p:sp>
        <p:nvSpPr>
          <p:cNvPr id="31408" name="Rectangle 770"/>
          <p:cNvSpPr>
            <a:spLocks noChangeArrowheads="1"/>
          </p:cNvSpPr>
          <p:nvPr/>
        </p:nvSpPr>
        <p:spPr bwMode="auto">
          <a:xfrm>
            <a:off x="1729435" y="2919829"/>
            <a:ext cx="93766" cy="5121"/>
          </a:xfrm>
          <a:prstGeom prst="rect">
            <a:avLst/>
          </a:prstGeom>
          <a:solidFill>
            <a:srgbClr val="CACDD2"/>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zh-CN">
              <a:solidFill>
                <a:srgbClr val="000000"/>
              </a:solidFill>
              <a:sym typeface="宋体" pitchFamily="2" charset="-122"/>
            </a:endParaRPr>
          </a:p>
        </p:txBody>
      </p:sp>
      <p:sp>
        <p:nvSpPr>
          <p:cNvPr id="31409" name="Rectangle 771"/>
          <p:cNvSpPr>
            <a:spLocks noChangeArrowheads="1"/>
          </p:cNvSpPr>
          <p:nvPr/>
        </p:nvSpPr>
        <p:spPr bwMode="auto">
          <a:xfrm>
            <a:off x="1729435" y="3142947"/>
            <a:ext cx="93766" cy="5121"/>
          </a:xfrm>
          <a:prstGeom prst="rect">
            <a:avLst/>
          </a:prstGeom>
          <a:solidFill>
            <a:srgbClr val="CACDD2"/>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zh-CN">
              <a:solidFill>
                <a:srgbClr val="000000"/>
              </a:solidFill>
              <a:sym typeface="宋体" pitchFamily="2" charset="-122"/>
            </a:endParaRPr>
          </a:p>
        </p:txBody>
      </p:sp>
      <p:sp>
        <p:nvSpPr>
          <p:cNvPr id="31410" name="Freeform 772"/>
          <p:cNvSpPr>
            <a:spLocks noChangeArrowheads="1"/>
          </p:cNvSpPr>
          <p:nvPr/>
        </p:nvSpPr>
        <p:spPr bwMode="auto">
          <a:xfrm>
            <a:off x="1613694" y="2755965"/>
            <a:ext cx="128194" cy="89979"/>
          </a:xfrm>
          <a:custGeom>
            <a:avLst/>
            <a:gdLst>
              <a:gd name="T0" fmla="*/ 2147483647 w 175"/>
              <a:gd name="T1" fmla="*/ 2147483647 h 123"/>
              <a:gd name="T2" fmla="*/ 0 w 175"/>
              <a:gd name="T3" fmla="*/ 0 h 123"/>
              <a:gd name="T4" fmla="*/ 0 w 175"/>
              <a:gd name="T5" fmla="*/ 2147483647 h 123"/>
              <a:gd name="T6" fmla="*/ 2147483647 w 175"/>
              <a:gd name="T7" fmla="*/ 2147483647 h 123"/>
              <a:gd name="T8" fmla="*/ 0 60000 65536"/>
              <a:gd name="T9" fmla="*/ 0 60000 65536"/>
              <a:gd name="T10" fmla="*/ 0 60000 65536"/>
              <a:gd name="T11" fmla="*/ 0 60000 65536"/>
              <a:gd name="T12" fmla="*/ 0 w 175"/>
              <a:gd name="T13" fmla="*/ 0 h 123"/>
              <a:gd name="T14" fmla="*/ 175 w 175"/>
              <a:gd name="T15" fmla="*/ 123 h 123"/>
            </a:gdLst>
            <a:ahLst/>
            <a:cxnLst>
              <a:cxn ang="T8">
                <a:pos x="T0" y="T1"/>
              </a:cxn>
              <a:cxn ang="T9">
                <a:pos x="T2" y="T3"/>
              </a:cxn>
              <a:cxn ang="T10">
                <a:pos x="T4" y="T5"/>
              </a:cxn>
              <a:cxn ang="T11">
                <a:pos x="T6" y="T7"/>
              </a:cxn>
            </a:cxnLst>
            <a:rect l="T12" t="T13" r="T14" b="T15"/>
            <a:pathLst>
              <a:path w="175" h="123">
                <a:moveTo>
                  <a:pt x="175" y="123"/>
                </a:moveTo>
                <a:lnTo>
                  <a:pt x="0" y="0"/>
                </a:lnTo>
                <a:lnTo>
                  <a:pt x="0" y="123"/>
                </a:lnTo>
                <a:lnTo>
                  <a:pt x="175" y="123"/>
                </a:lnTo>
                <a:close/>
              </a:path>
            </a:pathLst>
          </a:custGeom>
          <a:solidFill>
            <a:srgbClr val="83BA36"/>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411" name="Freeform 773"/>
          <p:cNvSpPr>
            <a:spLocks noChangeArrowheads="1"/>
          </p:cNvSpPr>
          <p:nvPr/>
        </p:nvSpPr>
        <p:spPr bwMode="auto">
          <a:xfrm>
            <a:off x="1485499" y="2755965"/>
            <a:ext cx="128194" cy="89979"/>
          </a:xfrm>
          <a:custGeom>
            <a:avLst/>
            <a:gdLst>
              <a:gd name="T0" fmla="*/ 2147483647 w 175"/>
              <a:gd name="T1" fmla="*/ 2147483647 h 123"/>
              <a:gd name="T2" fmla="*/ 2147483647 w 175"/>
              <a:gd name="T3" fmla="*/ 0 h 123"/>
              <a:gd name="T4" fmla="*/ 0 w 175"/>
              <a:gd name="T5" fmla="*/ 2147483647 h 123"/>
              <a:gd name="T6" fmla="*/ 2147483647 w 175"/>
              <a:gd name="T7" fmla="*/ 2147483647 h 123"/>
              <a:gd name="T8" fmla="*/ 0 60000 65536"/>
              <a:gd name="T9" fmla="*/ 0 60000 65536"/>
              <a:gd name="T10" fmla="*/ 0 60000 65536"/>
              <a:gd name="T11" fmla="*/ 0 60000 65536"/>
              <a:gd name="T12" fmla="*/ 0 w 175"/>
              <a:gd name="T13" fmla="*/ 0 h 123"/>
              <a:gd name="T14" fmla="*/ 175 w 175"/>
              <a:gd name="T15" fmla="*/ 123 h 123"/>
            </a:gdLst>
            <a:ahLst/>
            <a:cxnLst>
              <a:cxn ang="T8">
                <a:pos x="T0" y="T1"/>
              </a:cxn>
              <a:cxn ang="T9">
                <a:pos x="T2" y="T3"/>
              </a:cxn>
              <a:cxn ang="T10">
                <a:pos x="T4" y="T5"/>
              </a:cxn>
              <a:cxn ang="T11">
                <a:pos x="T6" y="T7"/>
              </a:cxn>
            </a:cxnLst>
            <a:rect l="T12" t="T13" r="T14" b="T15"/>
            <a:pathLst>
              <a:path w="175" h="123">
                <a:moveTo>
                  <a:pt x="175" y="123"/>
                </a:moveTo>
                <a:lnTo>
                  <a:pt x="175" y="0"/>
                </a:lnTo>
                <a:lnTo>
                  <a:pt x="0" y="123"/>
                </a:lnTo>
                <a:lnTo>
                  <a:pt x="175" y="123"/>
                </a:lnTo>
                <a:close/>
              </a:path>
            </a:pathLst>
          </a:custGeom>
          <a:solidFill>
            <a:srgbClr val="78A82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412" name="Freeform 774"/>
          <p:cNvSpPr>
            <a:spLocks noChangeArrowheads="1"/>
          </p:cNvSpPr>
          <p:nvPr/>
        </p:nvSpPr>
        <p:spPr bwMode="auto">
          <a:xfrm>
            <a:off x="1613694" y="2719388"/>
            <a:ext cx="219762" cy="152159"/>
          </a:xfrm>
          <a:custGeom>
            <a:avLst/>
            <a:gdLst>
              <a:gd name="T0" fmla="*/ 0 w 300"/>
              <a:gd name="T1" fmla="*/ 2147483647 h 208"/>
              <a:gd name="T2" fmla="*/ 2147483647 w 300"/>
              <a:gd name="T3" fmla="*/ 2147483647 h 208"/>
              <a:gd name="T4" fmla="*/ 2147483647 w 300"/>
              <a:gd name="T5" fmla="*/ 2147483647 h 208"/>
              <a:gd name="T6" fmla="*/ 2147483647 w 300"/>
              <a:gd name="T7" fmla="*/ 2147483647 h 208"/>
              <a:gd name="T8" fmla="*/ 0 w 300"/>
              <a:gd name="T9" fmla="*/ 0 h 208"/>
              <a:gd name="T10" fmla="*/ 0 w 300"/>
              <a:gd name="T11" fmla="*/ 2147483647 h 208"/>
              <a:gd name="T12" fmla="*/ 2147483647 w 300"/>
              <a:gd name="T13" fmla="*/ 2147483647 h 208"/>
              <a:gd name="T14" fmla="*/ 0 w 300"/>
              <a:gd name="T15" fmla="*/ 2147483647 h 208"/>
              <a:gd name="T16" fmla="*/ 0 w 300"/>
              <a:gd name="T17" fmla="*/ 2147483647 h 20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00"/>
              <a:gd name="T28" fmla="*/ 0 h 208"/>
              <a:gd name="T29" fmla="*/ 300 w 300"/>
              <a:gd name="T30" fmla="*/ 208 h 20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00" h="208">
                <a:moveTo>
                  <a:pt x="0" y="208"/>
                </a:moveTo>
                <a:lnTo>
                  <a:pt x="300" y="208"/>
                </a:lnTo>
                <a:lnTo>
                  <a:pt x="198" y="140"/>
                </a:lnTo>
                <a:lnTo>
                  <a:pt x="23" y="17"/>
                </a:lnTo>
                <a:lnTo>
                  <a:pt x="0" y="0"/>
                </a:lnTo>
                <a:lnTo>
                  <a:pt x="0" y="50"/>
                </a:lnTo>
                <a:lnTo>
                  <a:pt x="175" y="173"/>
                </a:lnTo>
                <a:lnTo>
                  <a:pt x="0" y="173"/>
                </a:lnTo>
                <a:lnTo>
                  <a:pt x="0" y="208"/>
                </a:lnTo>
                <a:close/>
              </a:path>
            </a:pathLst>
          </a:custGeom>
          <a:solidFill>
            <a:srgbClr val="98D24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413" name="Freeform 775"/>
          <p:cNvSpPr>
            <a:spLocks noChangeArrowheads="1"/>
          </p:cNvSpPr>
          <p:nvPr/>
        </p:nvSpPr>
        <p:spPr bwMode="auto">
          <a:xfrm>
            <a:off x="1393932" y="2719388"/>
            <a:ext cx="219762" cy="152159"/>
          </a:xfrm>
          <a:custGeom>
            <a:avLst/>
            <a:gdLst>
              <a:gd name="T0" fmla="*/ 2147483647 w 300"/>
              <a:gd name="T1" fmla="*/ 2147483647 h 208"/>
              <a:gd name="T2" fmla="*/ 2147483647 w 300"/>
              <a:gd name="T3" fmla="*/ 2147483647 h 208"/>
              <a:gd name="T4" fmla="*/ 2147483647 w 300"/>
              <a:gd name="T5" fmla="*/ 2147483647 h 208"/>
              <a:gd name="T6" fmla="*/ 2147483647 w 300"/>
              <a:gd name="T7" fmla="*/ 2147483647 h 208"/>
              <a:gd name="T8" fmla="*/ 2147483647 w 300"/>
              <a:gd name="T9" fmla="*/ 0 h 208"/>
              <a:gd name="T10" fmla="*/ 2147483647 w 300"/>
              <a:gd name="T11" fmla="*/ 2147483647 h 208"/>
              <a:gd name="T12" fmla="*/ 2147483647 w 300"/>
              <a:gd name="T13" fmla="*/ 2147483647 h 208"/>
              <a:gd name="T14" fmla="*/ 0 w 300"/>
              <a:gd name="T15" fmla="*/ 2147483647 h 208"/>
              <a:gd name="T16" fmla="*/ 2147483647 w 300"/>
              <a:gd name="T17" fmla="*/ 2147483647 h 20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00"/>
              <a:gd name="T28" fmla="*/ 0 h 208"/>
              <a:gd name="T29" fmla="*/ 300 w 300"/>
              <a:gd name="T30" fmla="*/ 208 h 20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00" h="208">
                <a:moveTo>
                  <a:pt x="300" y="208"/>
                </a:moveTo>
                <a:lnTo>
                  <a:pt x="300" y="173"/>
                </a:lnTo>
                <a:lnTo>
                  <a:pt x="125" y="173"/>
                </a:lnTo>
                <a:lnTo>
                  <a:pt x="300" y="50"/>
                </a:lnTo>
                <a:lnTo>
                  <a:pt x="300" y="0"/>
                </a:lnTo>
                <a:lnTo>
                  <a:pt x="276" y="17"/>
                </a:lnTo>
                <a:lnTo>
                  <a:pt x="101" y="140"/>
                </a:lnTo>
                <a:lnTo>
                  <a:pt x="0" y="208"/>
                </a:lnTo>
                <a:lnTo>
                  <a:pt x="300" y="208"/>
                </a:lnTo>
                <a:close/>
              </a:path>
            </a:pathLst>
          </a:custGeom>
          <a:solidFill>
            <a:srgbClr val="83BA36"/>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414" name="Freeform 776"/>
          <p:cNvSpPr>
            <a:spLocks noChangeArrowheads="1"/>
          </p:cNvSpPr>
          <p:nvPr/>
        </p:nvSpPr>
        <p:spPr bwMode="auto">
          <a:xfrm>
            <a:off x="1613694" y="3197081"/>
            <a:ext cx="294481" cy="63644"/>
          </a:xfrm>
          <a:custGeom>
            <a:avLst/>
            <a:gdLst>
              <a:gd name="T0" fmla="*/ 2147483647 w 170"/>
              <a:gd name="T1" fmla="*/ 0 h 37"/>
              <a:gd name="T2" fmla="*/ 2147483647 w 170"/>
              <a:gd name="T3" fmla="*/ 0 h 37"/>
              <a:gd name="T4" fmla="*/ 2147483647 w 170"/>
              <a:gd name="T5" fmla="*/ 0 h 37"/>
              <a:gd name="T6" fmla="*/ 0 w 170"/>
              <a:gd name="T7" fmla="*/ 0 h 37"/>
              <a:gd name="T8" fmla="*/ 0 w 170"/>
              <a:gd name="T9" fmla="*/ 2147483647 h 37"/>
              <a:gd name="T10" fmla="*/ 2147483647 w 170"/>
              <a:gd name="T11" fmla="*/ 2147483647 h 37"/>
              <a:gd name="T12" fmla="*/ 2147483647 w 170"/>
              <a:gd name="T13" fmla="*/ 2147483647 h 37"/>
              <a:gd name="T14" fmla="*/ 2147483647 w 170"/>
              <a:gd name="T15" fmla="*/ 2147483647 h 37"/>
              <a:gd name="T16" fmla="*/ 2147483647 w 170"/>
              <a:gd name="T17" fmla="*/ 0 h 3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70"/>
              <a:gd name="T28" fmla="*/ 0 h 37"/>
              <a:gd name="T29" fmla="*/ 170 w 170"/>
              <a:gd name="T30" fmla="*/ 37 h 37"/>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70" h="37">
                <a:moveTo>
                  <a:pt x="167" y="0"/>
                </a:moveTo>
                <a:cubicBezTo>
                  <a:pt x="140" y="0"/>
                  <a:pt x="140" y="0"/>
                  <a:pt x="140" y="0"/>
                </a:cubicBezTo>
                <a:cubicBezTo>
                  <a:pt x="137" y="0"/>
                  <a:pt x="137" y="0"/>
                  <a:pt x="137" y="0"/>
                </a:cubicBezTo>
                <a:cubicBezTo>
                  <a:pt x="0" y="0"/>
                  <a:pt x="0" y="0"/>
                  <a:pt x="0" y="0"/>
                </a:cubicBezTo>
                <a:cubicBezTo>
                  <a:pt x="0" y="37"/>
                  <a:pt x="0" y="37"/>
                  <a:pt x="0" y="37"/>
                </a:cubicBezTo>
                <a:cubicBezTo>
                  <a:pt x="167" y="37"/>
                  <a:pt x="167" y="37"/>
                  <a:pt x="167" y="37"/>
                </a:cubicBezTo>
                <a:cubicBezTo>
                  <a:pt x="168" y="37"/>
                  <a:pt x="170" y="36"/>
                  <a:pt x="170" y="34"/>
                </a:cubicBezTo>
                <a:cubicBezTo>
                  <a:pt x="170" y="3"/>
                  <a:pt x="170" y="3"/>
                  <a:pt x="170" y="3"/>
                </a:cubicBezTo>
                <a:cubicBezTo>
                  <a:pt x="170" y="1"/>
                  <a:pt x="168" y="0"/>
                  <a:pt x="167" y="0"/>
                </a:cubicBezTo>
                <a:close/>
              </a:path>
            </a:pathLst>
          </a:custGeom>
          <a:solidFill>
            <a:srgbClr val="F2F4F9"/>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415" name="Freeform 777"/>
          <p:cNvSpPr>
            <a:spLocks noChangeArrowheads="1"/>
          </p:cNvSpPr>
          <p:nvPr/>
        </p:nvSpPr>
        <p:spPr bwMode="auto">
          <a:xfrm>
            <a:off x="1319213" y="3197081"/>
            <a:ext cx="294481" cy="63644"/>
          </a:xfrm>
          <a:custGeom>
            <a:avLst/>
            <a:gdLst>
              <a:gd name="T0" fmla="*/ 2147483647 w 170"/>
              <a:gd name="T1" fmla="*/ 0 h 37"/>
              <a:gd name="T2" fmla="*/ 2147483647 w 170"/>
              <a:gd name="T3" fmla="*/ 0 h 37"/>
              <a:gd name="T4" fmla="*/ 2147483647 w 170"/>
              <a:gd name="T5" fmla="*/ 0 h 37"/>
              <a:gd name="T6" fmla="*/ 0 w 170"/>
              <a:gd name="T7" fmla="*/ 2147483647 h 37"/>
              <a:gd name="T8" fmla="*/ 0 w 170"/>
              <a:gd name="T9" fmla="*/ 2147483647 h 37"/>
              <a:gd name="T10" fmla="*/ 2147483647 w 170"/>
              <a:gd name="T11" fmla="*/ 2147483647 h 37"/>
              <a:gd name="T12" fmla="*/ 2147483647 w 170"/>
              <a:gd name="T13" fmla="*/ 2147483647 h 37"/>
              <a:gd name="T14" fmla="*/ 2147483647 w 170"/>
              <a:gd name="T15" fmla="*/ 0 h 37"/>
              <a:gd name="T16" fmla="*/ 2147483647 w 170"/>
              <a:gd name="T17" fmla="*/ 0 h 3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70"/>
              <a:gd name="T28" fmla="*/ 0 h 37"/>
              <a:gd name="T29" fmla="*/ 170 w 170"/>
              <a:gd name="T30" fmla="*/ 37 h 37"/>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70" h="37">
                <a:moveTo>
                  <a:pt x="33" y="0"/>
                </a:moveTo>
                <a:cubicBezTo>
                  <a:pt x="30" y="0"/>
                  <a:pt x="30" y="0"/>
                  <a:pt x="30" y="0"/>
                </a:cubicBezTo>
                <a:cubicBezTo>
                  <a:pt x="3" y="0"/>
                  <a:pt x="3" y="0"/>
                  <a:pt x="3" y="0"/>
                </a:cubicBezTo>
                <a:cubicBezTo>
                  <a:pt x="2" y="0"/>
                  <a:pt x="0" y="1"/>
                  <a:pt x="0" y="3"/>
                </a:cubicBezTo>
                <a:cubicBezTo>
                  <a:pt x="0" y="34"/>
                  <a:pt x="0" y="34"/>
                  <a:pt x="0" y="34"/>
                </a:cubicBezTo>
                <a:cubicBezTo>
                  <a:pt x="0" y="36"/>
                  <a:pt x="2" y="37"/>
                  <a:pt x="3" y="37"/>
                </a:cubicBezTo>
                <a:cubicBezTo>
                  <a:pt x="170" y="37"/>
                  <a:pt x="170" y="37"/>
                  <a:pt x="170" y="37"/>
                </a:cubicBezTo>
                <a:cubicBezTo>
                  <a:pt x="170" y="0"/>
                  <a:pt x="170" y="0"/>
                  <a:pt x="170" y="0"/>
                </a:cubicBezTo>
                <a:lnTo>
                  <a:pt x="33" y="0"/>
                </a:lnTo>
                <a:close/>
              </a:path>
            </a:pathLst>
          </a:custGeom>
          <a:solidFill>
            <a:srgbClr val="E1E4EA"/>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416" name="Freeform 778"/>
          <p:cNvSpPr>
            <a:spLocks noChangeArrowheads="1"/>
          </p:cNvSpPr>
          <p:nvPr/>
        </p:nvSpPr>
        <p:spPr bwMode="auto">
          <a:xfrm>
            <a:off x="1613694" y="2871548"/>
            <a:ext cx="242471" cy="48281"/>
          </a:xfrm>
          <a:custGeom>
            <a:avLst/>
            <a:gdLst>
              <a:gd name="T0" fmla="*/ 2147483647 w 140"/>
              <a:gd name="T1" fmla="*/ 2147483647 h 28"/>
              <a:gd name="T2" fmla="*/ 2147483647 w 140"/>
              <a:gd name="T3" fmla="*/ 2147483647 h 28"/>
              <a:gd name="T4" fmla="*/ 2147483647 w 140"/>
              <a:gd name="T5" fmla="*/ 0 h 28"/>
              <a:gd name="T6" fmla="*/ 0 w 140"/>
              <a:gd name="T7" fmla="*/ 0 h 28"/>
              <a:gd name="T8" fmla="*/ 0 w 140"/>
              <a:gd name="T9" fmla="*/ 2147483647 h 28"/>
              <a:gd name="T10" fmla="*/ 2147483647 w 140"/>
              <a:gd name="T11" fmla="*/ 2147483647 h 28"/>
              <a:gd name="T12" fmla="*/ 2147483647 w 140"/>
              <a:gd name="T13" fmla="*/ 2147483647 h 28"/>
              <a:gd name="T14" fmla="*/ 0 60000 65536"/>
              <a:gd name="T15" fmla="*/ 0 60000 65536"/>
              <a:gd name="T16" fmla="*/ 0 60000 65536"/>
              <a:gd name="T17" fmla="*/ 0 60000 65536"/>
              <a:gd name="T18" fmla="*/ 0 60000 65536"/>
              <a:gd name="T19" fmla="*/ 0 60000 65536"/>
              <a:gd name="T20" fmla="*/ 0 60000 65536"/>
              <a:gd name="T21" fmla="*/ 0 w 140"/>
              <a:gd name="T22" fmla="*/ 0 h 28"/>
              <a:gd name="T23" fmla="*/ 140 w 140"/>
              <a:gd name="T24" fmla="*/ 28 h 2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40" h="28">
                <a:moveTo>
                  <a:pt x="140" y="25"/>
                </a:moveTo>
                <a:cubicBezTo>
                  <a:pt x="140" y="3"/>
                  <a:pt x="140" y="3"/>
                  <a:pt x="140" y="3"/>
                </a:cubicBezTo>
                <a:cubicBezTo>
                  <a:pt x="140" y="2"/>
                  <a:pt x="138" y="0"/>
                  <a:pt x="137" y="0"/>
                </a:cubicBezTo>
                <a:cubicBezTo>
                  <a:pt x="0" y="0"/>
                  <a:pt x="0" y="0"/>
                  <a:pt x="0" y="0"/>
                </a:cubicBezTo>
                <a:cubicBezTo>
                  <a:pt x="0" y="28"/>
                  <a:pt x="0" y="28"/>
                  <a:pt x="0" y="28"/>
                </a:cubicBezTo>
                <a:cubicBezTo>
                  <a:pt x="137" y="28"/>
                  <a:pt x="137" y="28"/>
                  <a:pt x="137" y="28"/>
                </a:cubicBezTo>
                <a:cubicBezTo>
                  <a:pt x="138" y="28"/>
                  <a:pt x="140" y="27"/>
                  <a:pt x="140" y="25"/>
                </a:cubicBezTo>
                <a:close/>
              </a:path>
            </a:pathLst>
          </a:custGeom>
          <a:solidFill>
            <a:srgbClr val="F2F4F9"/>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417" name="Freeform 779"/>
          <p:cNvSpPr>
            <a:spLocks noChangeArrowheads="1"/>
          </p:cNvSpPr>
          <p:nvPr/>
        </p:nvSpPr>
        <p:spPr bwMode="auto">
          <a:xfrm>
            <a:off x="1371223" y="2871548"/>
            <a:ext cx="242471" cy="48281"/>
          </a:xfrm>
          <a:custGeom>
            <a:avLst/>
            <a:gdLst>
              <a:gd name="T0" fmla="*/ 2147483647 w 140"/>
              <a:gd name="T1" fmla="*/ 0 h 28"/>
              <a:gd name="T2" fmla="*/ 0 w 140"/>
              <a:gd name="T3" fmla="*/ 2147483647 h 28"/>
              <a:gd name="T4" fmla="*/ 0 w 140"/>
              <a:gd name="T5" fmla="*/ 2147483647 h 28"/>
              <a:gd name="T6" fmla="*/ 2147483647 w 140"/>
              <a:gd name="T7" fmla="*/ 2147483647 h 28"/>
              <a:gd name="T8" fmla="*/ 2147483647 w 140"/>
              <a:gd name="T9" fmla="*/ 2147483647 h 28"/>
              <a:gd name="T10" fmla="*/ 2147483647 w 140"/>
              <a:gd name="T11" fmla="*/ 0 h 28"/>
              <a:gd name="T12" fmla="*/ 2147483647 w 140"/>
              <a:gd name="T13" fmla="*/ 0 h 28"/>
              <a:gd name="T14" fmla="*/ 0 60000 65536"/>
              <a:gd name="T15" fmla="*/ 0 60000 65536"/>
              <a:gd name="T16" fmla="*/ 0 60000 65536"/>
              <a:gd name="T17" fmla="*/ 0 60000 65536"/>
              <a:gd name="T18" fmla="*/ 0 60000 65536"/>
              <a:gd name="T19" fmla="*/ 0 60000 65536"/>
              <a:gd name="T20" fmla="*/ 0 60000 65536"/>
              <a:gd name="T21" fmla="*/ 0 w 140"/>
              <a:gd name="T22" fmla="*/ 0 h 28"/>
              <a:gd name="T23" fmla="*/ 140 w 140"/>
              <a:gd name="T24" fmla="*/ 28 h 2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40" h="28">
                <a:moveTo>
                  <a:pt x="3" y="0"/>
                </a:moveTo>
                <a:cubicBezTo>
                  <a:pt x="2" y="0"/>
                  <a:pt x="0" y="2"/>
                  <a:pt x="0" y="3"/>
                </a:cubicBezTo>
                <a:cubicBezTo>
                  <a:pt x="0" y="25"/>
                  <a:pt x="0" y="25"/>
                  <a:pt x="0" y="25"/>
                </a:cubicBezTo>
                <a:cubicBezTo>
                  <a:pt x="0" y="27"/>
                  <a:pt x="2" y="28"/>
                  <a:pt x="3" y="28"/>
                </a:cubicBezTo>
                <a:cubicBezTo>
                  <a:pt x="140" y="28"/>
                  <a:pt x="140" y="28"/>
                  <a:pt x="140" y="28"/>
                </a:cubicBezTo>
                <a:cubicBezTo>
                  <a:pt x="140" y="0"/>
                  <a:pt x="140" y="0"/>
                  <a:pt x="140" y="0"/>
                </a:cubicBezTo>
                <a:lnTo>
                  <a:pt x="3" y="0"/>
                </a:lnTo>
                <a:close/>
              </a:path>
            </a:pathLst>
          </a:custGeom>
          <a:solidFill>
            <a:srgbClr val="E1E4EA"/>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418" name="Freeform 780"/>
          <p:cNvSpPr>
            <a:spLocks noChangeArrowheads="1"/>
          </p:cNvSpPr>
          <p:nvPr/>
        </p:nvSpPr>
        <p:spPr bwMode="auto">
          <a:xfrm>
            <a:off x="1613694" y="3148068"/>
            <a:ext cx="242471" cy="49013"/>
          </a:xfrm>
          <a:custGeom>
            <a:avLst/>
            <a:gdLst>
              <a:gd name="T0" fmla="*/ 2147483647 w 140"/>
              <a:gd name="T1" fmla="*/ 2147483647 h 28"/>
              <a:gd name="T2" fmla="*/ 2147483647 w 140"/>
              <a:gd name="T3" fmla="*/ 2147483647 h 28"/>
              <a:gd name="T4" fmla="*/ 2147483647 w 140"/>
              <a:gd name="T5" fmla="*/ 2147483647 h 28"/>
              <a:gd name="T6" fmla="*/ 2147483647 w 140"/>
              <a:gd name="T7" fmla="*/ 2147483647 h 28"/>
              <a:gd name="T8" fmla="*/ 2147483647 w 140"/>
              <a:gd name="T9" fmla="*/ 0 h 28"/>
              <a:gd name="T10" fmla="*/ 0 w 140"/>
              <a:gd name="T11" fmla="*/ 0 h 28"/>
              <a:gd name="T12" fmla="*/ 0 w 140"/>
              <a:gd name="T13" fmla="*/ 2147483647 h 28"/>
              <a:gd name="T14" fmla="*/ 2147483647 w 140"/>
              <a:gd name="T15" fmla="*/ 2147483647 h 28"/>
              <a:gd name="T16" fmla="*/ 0 60000 65536"/>
              <a:gd name="T17" fmla="*/ 0 60000 65536"/>
              <a:gd name="T18" fmla="*/ 0 60000 65536"/>
              <a:gd name="T19" fmla="*/ 0 60000 65536"/>
              <a:gd name="T20" fmla="*/ 0 60000 65536"/>
              <a:gd name="T21" fmla="*/ 0 60000 65536"/>
              <a:gd name="T22" fmla="*/ 0 60000 65536"/>
              <a:gd name="T23" fmla="*/ 0 60000 65536"/>
              <a:gd name="T24" fmla="*/ 0 w 140"/>
              <a:gd name="T25" fmla="*/ 0 h 28"/>
              <a:gd name="T26" fmla="*/ 140 w 140"/>
              <a:gd name="T27" fmla="*/ 28 h 28"/>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40" h="28">
                <a:moveTo>
                  <a:pt x="137" y="28"/>
                </a:moveTo>
                <a:cubicBezTo>
                  <a:pt x="140" y="28"/>
                  <a:pt x="140" y="28"/>
                  <a:pt x="140" y="28"/>
                </a:cubicBezTo>
                <a:cubicBezTo>
                  <a:pt x="140" y="25"/>
                  <a:pt x="140" y="25"/>
                  <a:pt x="140" y="25"/>
                </a:cubicBezTo>
                <a:cubicBezTo>
                  <a:pt x="140" y="3"/>
                  <a:pt x="140" y="3"/>
                  <a:pt x="140" y="3"/>
                </a:cubicBezTo>
                <a:cubicBezTo>
                  <a:pt x="140" y="2"/>
                  <a:pt x="138" y="0"/>
                  <a:pt x="137" y="0"/>
                </a:cubicBezTo>
                <a:cubicBezTo>
                  <a:pt x="0" y="0"/>
                  <a:pt x="0" y="0"/>
                  <a:pt x="0" y="0"/>
                </a:cubicBezTo>
                <a:cubicBezTo>
                  <a:pt x="0" y="28"/>
                  <a:pt x="0" y="28"/>
                  <a:pt x="0" y="28"/>
                </a:cubicBezTo>
                <a:lnTo>
                  <a:pt x="137" y="28"/>
                </a:lnTo>
                <a:close/>
              </a:path>
            </a:pathLst>
          </a:custGeom>
          <a:solidFill>
            <a:srgbClr val="F2F4F9"/>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419" name="Freeform 781"/>
          <p:cNvSpPr>
            <a:spLocks noChangeArrowheads="1"/>
          </p:cNvSpPr>
          <p:nvPr/>
        </p:nvSpPr>
        <p:spPr bwMode="auto">
          <a:xfrm>
            <a:off x="1371223" y="3148068"/>
            <a:ext cx="242471" cy="49013"/>
          </a:xfrm>
          <a:custGeom>
            <a:avLst/>
            <a:gdLst>
              <a:gd name="T0" fmla="*/ 2147483647 w 140"/>
              <a:gd name="T1" fmla="*/ 2147483647 h 28"/>
              <a:gd name="T2" fmla="*/ 2147483647 w 140"/>
              <a:gd name="T3" fmla="*/ 0 h 28"/>
              <a:gd name="T4" fmla="*/ 2147483647 w 140"/>
              <a:gd name="T5" fmla="*/ 0 h 28"/>
              <a:gd name="T6" fmla="*/ 0 w 140"/>
              <a:gd name="T7" fmla="*/ 2147483647 h 28"/>
              <a:gd name="T8" fmla="*/ 0 w 140"/>
              <a:gd name="T9" fmla="*/ 2147483647 h 28"/>
              <a:gd name="T10" fmla="*/ 0 w 140"/>
              <a:gd name="T11" fmla="*/ 2147483647 h 28"/>
              <a:gd name="T12" fmla="*/ 2147483647 w 140"/>
              <a:gd name="T13" fmla="*/ 2147483647 h 28"/>
              <a:gd name="T14" fmla="*/ 2147483647 w 140"/>
              <a:gd name="T15" fmla="*/ 2147483647 h 28"/>
              <a:gd name="T16" fmla="*/ 0 60000 65536"/>
              <a:gd name="T17" fmla="*/ 0 60000 65536"/>
              <a:gd name="T18" fmla="*/ 0 60000 65536"/>
              <a:gd name="T19" fmla="*/ 0 60000 65536"/>
              <a:gd name="T20" fmla="*/ 0 60000 65536"/>
              <a:gd name="T21" fmla="*/ 0 60000 65536"/>
              <a:gd name="T22" fmla="*/ 0 60000 65536"/>
              <a:gd name="T23" fmla="*/ 0 60000 65536"/>
              <a:gd name="T24" fmla="*/ 0 w 140"/>
              <a:gd name="T25" fmla="*/ 0 h 28"/>
              <a:gd name="T26" fmla="*/ 140 w 140"/>
              <a:gd name="T27" fmla="*/ 28 h 28"/>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40" h="28">
                <a:moveTo>
                  <a:pt x="140" y="28"/>
                </a:moveTo>
                <a:cubicBezTo>
                  <a:pt x="140" y="0"/>
                  <a:pt x="140" y="0"/>
                  <a:pt x="140" y="0"/>
                </a:cubicBezTo>
                <a:cubicBezTo>
                  <a:pt x="3" y="0"/>
                  <a:pt x="3" y="0"/>
                  <a:pt x="3" y="0"/>
                </a:cubicBezTo>
                <a:cubicBezTo>
                  <a:pt x="2" y="0"/>
                  <a:pt x="0" y="2"/>
                  <a:pt x="0" y="3"/>
                </a:cubicBezTo>
                <a:cubicBezTo>
                  <a:pt x="0" y="25"/>
                  <a:pt x="0" y="25"/>
                  <a:pt x="0" y="25"/>
                </a:cubicBezTo>
                <a:cubicBezTo>
                  <a:pt x="0" y="28"/>
                  <a:pt x="0" y="28"/>
                  <a:pt x="0" y="28"/>
                </a:cubicBezTo>
                <a:cubicBezTo>
                  <a:pt x="3" y="28"/>
                  <a:pt x="3" y="28"/>
                  <a:pt x="3" y="28"/>
                </a:cubicBezTo>
                <a:lnTo>
                  <a:pt x="140" y="28"/>
                </a:lnTo>
                <a:close/>
              </a:path>
            </a:pathLst>
          </a:custGeom>
          <a:solidFill>
            <a:srgbClr val="E1E4EA"/>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420" name="Rectangle 782"/>
          <p:cNvSpPr>
            <a:spLocks noChangeArrowheads="1"/>
          </p:cNvSpPr>
          <p:nvPr/>
        </p:nvSpPr>
        <p:spPr bwMode="auto">
          <a:xfrm>
            <a:off x="1371223" y="3188302"/>
            <a:ext cx="484941" cy="8779"/>
          </a:xfrm>
          <a:prstGeom prst="rect">
            <a:avLst/>
          </a:prstGeom>
          <a:solidFill>
            <a:srgbClr val="CACDD2"/>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zh-CN">
              <a:solidFill>
                <a:srgbClr val="000000"/>
              </a:solidFill>
              <a:sym typeface="宋体" pitchFamily="2" charset="-122"/>
            </a:endParaRPr>
          </a:p>
        </p:txBody>
      </p:sp>
      <p:sp>
        <p:nvSpPr>
          <p:cNvPr id="31421" name="Rectangle 783"/>
          <p:cNvSpPr>
            <a:spLocks noChangeArrowheads="1"/>
          </p:cNvSpPr>
          <p:nvPr/>
        </p:nvSpPr>
        <p:spPr bwMode="auto">
          <a:xfrm>
            <a:off x="1404187" y="2919829"/>
            <a:ext cx="93032" cy="5121"/>
          </a:xfrm>
          <a:prstGeom prst="rect">
            <a:avLst/>
          </a:prstGeom>
          <a:solidFill>
            <a:srgbClr val="CACDD2"/>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zh-CN">
              <a:solidFill>
                <a:srgbClr val="000000"/>
              </a:solidFill>
              <a:sym typeface="宋体" pitchFamily="2" charset="-122"/>
            </a:endParaRPr>
          </a:p>
        </p:txBody>
      </p:sp>
      <p:grpSp>
        <p:nvGrpSpPr>
          <p:cNvPr id="30742" name="组合 1225"/>
          <p:cNvGrpSpPr>
            <a:grpSpLocks/>
          </p:cNvGrpSpPr>
          <p:nvPr/>
        </p:nvGrpSpPr>
        <p:grpSpPr bwMode="auto">
          <a:xfrm>
            <a:off x="1400175" y="3733800"/>
            <a:ext cx="428625" cy="566738"/>
            <a:chOff x="0" y="0"/>
            <a:chExt cx="543238" cy="720237"/>
          </a:xfrm>
        </p:grpSpPr>
        <p:sp>
          <p:nvSpPr>
            <p:cNvPr id="31370" name="Freeform 75"/>
            <p:cNvSpPr>
              <a:spLocks noChangeArrowheads="1"/>
            </p:cNvSpPr>
            <p:nvPr/>
          </p:nvSpPr>
          <p:spPr bwMode="auto">
            <a:xfrm>
              <a:off x="0" y="286212"/>
              <a:ext cx="543238" cy="434025"/>
            </a:xfrm>
            <a:custGeom>
              <a:avLst/>
              <a:gdLst>
                <a:gd name="T0" fmla="*/ 2147483647 w 244"/>
                <a:gd name="T1" fmla="*/ 2147483647 h 195"/>
                <a:gd name="T2" fmla="*/ 2147483647 w 244"/>
                <a:gd name="T3" fmla="*/ 2147483647 h 195"/>
                <a:gd name="T4" fmla="*/ 2147483647 w 244"/>
                <a:gd name="T5" fmla="*/ 2147483647 h 195"/>
                <a:gd name="T6" fmla="*/ 0 w 244"/>
                <a:gd name="T7" fmla="*/ 2147483647 h 195"/>
                <a:gd name="T8" fmla="*/ 0 w 244"/>
                <a:gd name="T9" fmla="*/ 2147483647 h 195"/>
                <a:gd name="T10" fmla="*/ 2147483647 w 244"/>
                <a:gd name="T11" fmla="*/ 0 h 195"/>
                <a:gd name="T12" fmla="*/ 2147483647 w 244"/>
                <a:gd name="T13" fmla="*/ 0 h 195"/>
                <a:gd name="T14" fmla="*/ 2147483647 w 244"/>
                <a:gd name="T15" fmla="*/ 2147483647 h 195"/>
                <a:gd name="T16" fmla="*/ 2147483647 w 244"/>
                <a:gd name="T17" fmla="*/ 2147483647 h 19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44"/>
                <a:gd name="T28" fmla="*/ 0 h 195"/>
                <a:gd name="T29" fmla="*/ 244 w 244"/>
                <a:gd name="T30" fmla="*/ 195 h 195"/>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44" h="195">
                  <a:moveTo>
                    <a:pt x="244" y="182"/>
                  </a:moveTo>
                  <a:cubicBezTo>
                    <a:pt x="244" y="189"/>
                    <a:pt x="239" y="195"/>
                    <a:pt x="232" y="195"/>
                  </a:cubicBezTo>
                  <a:cubicBezTo>
                    <a:pt x="12" y="195"/>
                    <a:pt x="12" y="195"/>
                    <a:pt x="12" y="195"/>
                  </a:cubicBezTo>
                  <a:cubicBezTo>
                    <a:pt x="5" y="195"/>
                    <a:pt x="0" y="189"/>
                    <a:pt x="0" y="182"/>
                  </a:cubicBezTo>
                  <a:cubicBezTo>
                    <a:pt x="0" y="12"/>
                    <a:pt x="0" y="12"/>
                    <a:pt x="0" y="12"/>
                  </a:cubicBezTo>
                  <a:cubicBezTo>
                    <a:pt x="0" y="6"/>
                    <a:pt x="5" y="0"/>
                    <a:pt x="12" y="0"/>
                  </a:cubicBezTo>
                  <a:cubicBezTo>
                    <a:pt x="232" y="0"/>
                    <a:pt x="232" y="0"/>
                    <a:pt x="232" y="0"/>
                  </a:cubicBezTo>
                  <a:cubicBezTo>
                    <a:pt x="239" y="0"/>
                    <a:pt x="244" y="6"/>
                    <a:pt x="244" y="12"/>
                  </a:cubicBezTo>
                  <a:lnTo>
                    <a:pt x="244" y="182"/>
                  </a:lnTo>
                  <a:close/>
                </a:path>
              </a:pathLst>
            </a:custGeom>
            <a:solidFill>
              <a:srgbClr val="98D24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371" name="Freeform 76"/>
            <p:cNvSpPr>
              <a:spLocks noChangeArrowheads="1"/>
            </p:cNvSpPr>
            <p:nvPr/>
          </p:nvSpPr>
          <p:spPr bwMode="auto">
            <a:xfrm>
              <a:off x="218424" y="408605"/>
              <a:ext cx="107329" cy="189239"/>
            </a:xfrm>
            <a:custGeom>
              <a:avLst/>
              <a:gdLst>
                <a:gd name="T0" fmla="*/ 2147483647 w 48"/>
                <a:gd name="T1" fmla="*/ 2147483647 h 85"/>
                <a:gd name="T2" fmla="*/ 2147483647 w 48"/>
                <a:gd name="T3" fmla="*/ 0 h 85"/>
                <a:gd name="T4" fmla="*/ 0 w 48"/>
                <a:gd name="T5" fmla="*/ 2147483647 h 85"/>
                <a:gd name="T6" fmla="*/ 2147483647 w 48"/>
                <a:gd name="T7" fmla="*/ 2147483647 h 85"/>
                <a:gd name="T8" fmla="*/ 2147483647 w 48"/>
                <a:gd name="T9" fmla="*/ 2147483647 h 85"/>
                <a:gd name="T10" fmla="*/ 2147483647 w 48"/>
                <a:gd name="T11" fmla="*/ 2147483647 h 85"/>
                <a:gd name="T12" fmla="*/ 2147483647 w 48"/>
                <a:gd name="T13" fmla="*/ 2147483647 h 85"/>
                <a:gd name="T14" fmla="*/ 2147483647 w 48"/>
                <a:gd name="T15" fmla="*/ 2147483647 h 85"/>
                <a:gd name="T16" fmla="*/ 2147483647 w 48"/>
                <a:gd name="T17" fmla="*/ 2147483647 h 85"/>
                <a:gd name="T18" fmla="*/ 2147483647 w 48"/>
                <a:gd name="T19" fmla="*/ 2147483647 h 8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48"/>
                <a:gd name="T31" fmla="*/ 0 h 85"/>
                <a:gd name="T32" fmla="*/ 48 w 48"/>
                <a:gd name="T33" fmla="*/ 85 h 85"/>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48" h="85">
                  <a:moveTo>
                    <a:pt x="48" y="24"/>
                  </a:moveTo>
                  <a:cubicBezTo>
                    <a:pt x="48" y="10"/>
                    <a:pt x="37" y="0"/>
                    <a:pt x="24" y="0"/>
                  </a:cubicBezTo>
                  <a:cubicBezTo>
                    <a:pt x="11" y="0"/>
                    <a:pt x="0" y="10"/>
                    <a:pt x="0" y="24"/>
                  </a:cubicBezTo>
                  <a:cubicBezTo>
                    <a:pt x="0" y="33"/>
                    <a:pt x="5" y="41"/>
                    <a:pt x="13" y="45"/>
                  </a:cubicBezTo>
                  <a:cubicBezTo>
                    <a:pt x="2" y="85"/>
                    <a:pt x="2" y="85"/>
                    <a:pt x="2" y="85"/>
                  </a:cubicBezTo>
                  <a:cubicBezTo>
                    <a:pt x="6" y="85"/>
                    <a:pt x="6" y="85"/>
                    <a:pt x="6" y="85"/>
                  </a:cubicBezTo>
                  <a:cubicBezTo>
                    <a:pt x="42" y="85"/>
                    <a:pt x="42" y="85"/>
                    <a:pt x="42" y="85"/>
                  </a:cubicBezTo>
                  <a:cubicBezTo>
                    <a:pt x="46" y="85"/>
                    <a:pt x="46" y="85"/>
                    <a:pt x="46" y="85"/>
                  </a:cubicBezTo>
                  <a:cubicBezTo>
                    <a:pt x="35" y="45"/>
                    <a:pt x="35" y="45"/>
                    <a:pt x="35" y="45"/>
                  </a:cubicBezTo>
                  <a:cubicBezTo>
                    <a:pt x="43" y="41"/>
                    <a:pt x="48" y="33"/>
                    <a:pt x="48" y="24"/>
                  </a:cubicBezTo>
                  <a:close/>
                </a:path>
              </a:pathLst>
            </a:custGeom>
            <a:solidFill>
              <a:srgbClr val="374A5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372" name="Freeform 77"/>
            <p:cNvSpPr>
              <a:spLocks noChangeArrowheads="1"/>
            </p:cNvSpPr>
            <p:nvPr/>
          </p:nvSpPr>
          <p:spPr bwMode="auto">
            <a:xfrm>
              <a:off x="66845" y="0"/>
              <a:ext cx="205244" cy="286212"/>
            </a:xfrm>
            <a:custGeom>
              <a:avLst/>
              <a:gdLst>
                <a:gd name="T0" fmla="*/ 2147483647 w 92"/>
                <a:gd name="T1" fmla="*/ 0 h 129"/>
                <a:gd name="T2" fmla="*/ 0 w 92"/>
                <a:gd name="T3" fmla="*/ 2147483647 h 129"/>
                <a:gd name="T4" fmla="*/ 0 w 92"/>
                <a:gd name="T5" fmla="*/ 2147483647 h 129"/>
                <a:gd name="T6" fmla="*/ 2147483647 w 92"/>
                <a:gd name="T7" fmla="*/ 2147483647 h 129"/>
                <a:gd name="T8" fmla="*/ 2147483647 w 92"/>
                <a:gd name="T9" fmla="*/ 2147483647 h 129"/>
                <a:gd name="T10" fmla="*/ 2147483647 w 92"/>
                <a:gd name="T11" fmla="*/ 2147483647 h 129"/>
                <a:gd name="T12" fmla="*/ 2147483647 w 92"/>
                <a:gd name="T13" fmla="*/ 0 h 129"/>
                <a:gd name="T14" fmla="*/ 2147483647 w 92"/>
                <a:gd name="T15" fmla="*/ 0 h 129"/>
                <a:gd name="T16" fmla="*/ 0 60000 65536"/>
                <a:gd name="T17" fmla="*/ 0 60000 65536"/>
                <a:gd name="T18" fmla="*/ 0 60000 65536"/>
                <a:gd name="T19" fmla="*/ 0 60000 65536"/>
                <a:gd name="T20" fmla="*/ 0 60000 65536"/>
                <a:gd name="T21" fmla="*/ 0 60000 65536"/>
                <a:gd name="T22" fmla="*/ 0 60000 65536"/>
                <a:gd name="T23" fmla="*/ 0 60000 65536"/>
                <a:gd name="T24" fmla="*/ 0 w 92"/>
                <a:gd name="T25" fmla="*/ 0 h 129"/>
                <a:gd name="T26" fmla="*/ 92 w 92"/>
                <a:gd name="T27" fmla="*/ 129 h 129"/>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92" h="129">
                  <a:moveTo>
                    <a:pt x="91" y="0"/>
                  </a:moveTo>
                  <a:cubicBezTo>
                    <a:pt x="41" y="0"/>
                    <a:pt x="0" y="40"/>
                    <a:pt x="0" y="90"/>
                  </a:cubicBezTo>
                  <a:cubicBezTo>
                    <a:pt x="0" y="129"/>
                    <a:pt x="0" y="129"/>
                    <a:pt x="0" y="129"/>
                  </a:cubicBezTo>
                  <a:cubicBezTo>
                    <a:pt x="31" y="129"/>
                    <a:pt x="31" y="129"/>
                    <a:pt x="31" y="129"/>
                  </a:cubicBezTo>
                  <a:cubicBezTo>
                    <a:pt x="31" y="92"/>
                    <a:pt x="31" y="92"/>
                    <a:pt x="31" y="92"/>
                  </a:cubicBezTo>
                  <a:cubicBezTo>
                    <a:pt x="31" y="58"/>
                    <a:pt x="58" y="30"/>
                    <a:pt x="92" y="30"/>
                  </a:cubicBezTo>
                  <a:cubicBezTo>
                    <a:pt x="92" y="0"/>
                    <a:pt x="92" y="0"/>
                    <a:pt x="92" y="0"/>
                  </a:cubicBezTo>
                  <a:lnTo>
                    <a:pt x="91" y="0"/>
                  </a:lnTo>
                  <a:close/>
                </a:path>
              </a:pathLst>
            </a:custGeom>
            <a:solidFill>
              <a:srgbClr val="F2F4F9"/>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373" name="Freeform 78"/>
            <p:cNvSpPr>
              <a:spLocks noChangeArrowheads="1"/>
            </p:cNvSpPr>
            <p:nvPr/>
          </p:nvSpPr>
          <p:spPr bwMode="auto">
            <a:xfrm>
              <a:off x="272089" y="0"/>
              <a:ext cx="204303" cy="286212"/>
            </a:xfrm>
            <a:custGeom>
              <a:avLst/>
              <a:gdLst>
                <a:gd name="T0" fmla="*/ 2147483647 w 92"/>
                <a:gd name="T1" fmla="*/ 0 h 129"/>
                <a:gd name="T2" fmla="*/ 0 w 92"/>
                <a:gd name="T3" fmla="*/ 0 h 129"/>
                <a:gd name="T4" fmla="*/ 0 w 92"/>
                <a:gd name="T5" fmla="*/ 2147483647 h 129"/>
                <a:gd name="T6" fmla="*/ 2147483647 w 92"/>
                <a:gd name="T7" fmla="*/ 2147483647 h 129"/>
                <a:gd name="T8" fmla="*/ 2147483647 w 92"/>
                <a:gd name="T9" fmla="*/ 2147483647 h 129"/>
                <a:gd name="T10" fmla="*/ 2147483647 w 92"/>
                <a:gd name="T11" fmla="*/ 2147483647 h 129"/>
                <a:gd name="T12" fmla="*/ 2147483647 w 92"/>
                <a:gd name="T13" fmla="*/ 2147483647 h 129"/>
                <a:gd name="T14" fmla="*/ 2147483647 w 92"/>
                <a:gd name="T15" fmla="*/ 0 h 129"/>
                <a:gd name="T16" fmla="*/ 0 60000 65536"/>
                <a:gd name="T17" fmla="*/ 0 60000 65536"/>
                <a:gd name="T18" fmla="*/ 0 60000 65536"/>
                <a:gd name="T19" fmla="*/ 0 60000 65536"/>
                <a:gd name="T20" fmla="*/ 0 60000 65536"/>
                <a:gd name="T21" fmla="*/ 0 60000 65536"/>
                <a:gd name="T22" fmla="*/ 0 60000 65536"/>
                <a:gd name="T23" fmla="*/ 0 60000 65536"/>
                <a:gd name="T24" fmla="*/ 0 w 92"/>
                <a:gd name="T25" fmla="*/ 0 h 129"/>
                <a:gd name="T26" fmla="*/ 92 w 92"/>
                <a:gd name="T27" fmla="*/ 129 h 129"/>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92" h="129">
                  <a:moveTo>
                    <a:pt x="1" y="0"/>
                  </a:moveTo>
                  <a:cubicBezTo>
                    <a:pt x="0" y="0"/>
                    <a:pt x="0" y="0"/>
                    <a:pt x="0" y="0"/>
                  </a:cubicBezTo>
                  <a:cubicBezTo>
                    <a:pt x="0" y="30"/>
                    <a:pt x="0" y="30"/>
                    <a:pt x="0" y="30"/>
                  </a:cubicBezTo>
                  <a:cubicBezTo>
                    <a:pt x="34" y="30"/>
                    <a:pt x="61" y="58"/>
                    <a:pt x="61" y="92"/>
                  </a:cubicBezTo>
                  <a:cubicBezTo>
                    <a:pt x="61" y="129"/>
                    <a:pt x="61" y="129"/>
                    <a:pt x="61" y="129"/>
                  </a:cubicBezTo>
                  <a:cubicBezTo>
                    <a:pt x="92" y="129"/>
                    <a:pt x="92" y="129"/>
                    <a:pt x="92" y="129"/>
                  </a:cubicBezTo>
                  <a:cubicBezTo>
                    <a:pt x="92" y="90"/>
                    <a:pt x="92" y="90"/>
                    <a:pt x="92" y="90"/>
                  </a:cubicBezTo>
                  <a:cubicBezTo>
                    <a:pt x="92" y="40"/>
                    <a:pt x="51" y="0"/>
                    <a:pt x="1" y="0"/>
                  </a:cubicBezTo>
                  <a:close/>
                </a:path>
              </a:pathLst>
            </a:custGeom>
            <a:solidFill>
              <a:srgbClr val="FFFFFF"/>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374" name="Freeform 79"/>
            <p:cNvSpPr>
              <a:spLocks noChangeArrowheads="1"/>
            </p:cNvSpPr>
            <p:nvPr/>
          </p:nvSpPr>
          <p:spPr bwMode="auto">
            <a:xfrm>
              <a:off x="0" y="286212"/>
              <a:ext cx="96032" cy="434025"/>
            </a:xfrm>
            <a:custGeom>
              <a:avLst/>
              <a:gdLst>
                <a:gd name="T0" fmla="*/ 0 w 43"/>
                <a:gd name="T1" fmla="*/ 2147483647 h 195"/>
                <a:gd name="T2" fmla="*/ 0 w 43"/>
                <a:gd name="T3" fmla="*/ 2147483647 h 195"/>
                <a:gd name="T4" fmla="*/ 2147483647 w 43"/>
                <a:gd name="T5" fmla="*/ 2147483647 h 195"/>
                <a:gd name="T6" fmla="*/ 2147483647 w 43"/>
                <a:gd name="T7" fmla="*/ 2147483647 h 195"/>
                <a:gd name="T8" fmla="*/ 2147483647 w 43"/>
                <a:gd name="T9" fmla="*/ 0 h 195"/>
                <a:gd name="T10" fmla="*/ 2147483647 w 43"/>
                <a:gd name="T11" fmla="*/ 0 h 195"/>
                <a:gd name="T12" fmla="*/ 0 w 43"/>
                <a:gd name="T13" fmla="*/ 2147483647 h 195"/>
                <a:gd name="T14" fmla="*/ 0 60000 65536"/>
                <a:gd name="T15" fmla="*/ 0 60000 65536"/>
                <a:gd name="T16" fmla="*/ 0 60000 65536"/>
                <a:gd name="T17" fmla="*/ 0 60000 65536"/>
                <a:gd name="T18" fmla="*/ 0 60000 65536"/>
                <a:gd name="T19" fmla="*/ 0 60000 65536"/>
                <a:gd name="T20" fmla="*/ 0 60000 65536"/>
                <a:gd name="T21" fmla="*/ 0 w 43"/>
                <a:gd name="T22" fmla="*/ 0 h 195"/>
                <a:gd name="T23" fmla="*/ 43 w 43"/>
                <a:gd name="T24" fmla="*/ 195 h 19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3" h="195">
                  <a:moveTo>
                    <a:pt x="0" y="12"/>
                  </a:moveTo>
                  <a:cubicBezTo>
                    <a:pt x="0" y="182"/>
                    <a:pt x="0" y="182"/>
                    <a:pt x="0" y="182"/>
                  </a:cubicBezTo>
                  <a:cubicBezTo>
                    <a:pt x="0" y="189"/>
                    <a:pt x="5" y="195"/>
                    <a:pt x="12" y="195"/>
                  </a:cubicBezTo>
                  <a:cubicBezTo>
                    <a:pt x="43" y="195"/>
                    <a:pt x="43" y="195"/>
                    <a:pt x="43" y="195"/>
                  </a:cubicBezTo>
                  <a:cubicBezTo>
                    <a:pt x="43" y="0"/>
                    <a:pt x="43" y="0"/>
                    <a:pt x="43" y="0"/>
                  </a:cubicBezTo>
                  <a:cubicBezTo>
                    <a:pt x="12" y="0"/>
                    <a:pt x="12" y="0"/>
                    <a:pt x="12" y="0"/>
                  </a:cubicBezTo>
                  <a:cubicBezTo>
                    <a:pt x="5" y="0"/>
                    <a:pt x="0" y="6"/>
                    <a:pt x="0" y="12"/>
                  </a:cubicBezTo>
                  <a:close/>
                </a:path>
              </a:pathLst>
            </a:custGeom>
            <a:solidFill>
              <a:srgbClr val="ABDB58"/>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375" name="Freeform 80"/>
            <p:cNvSpPr>
              <a:spLocks noChangeArrowheads="1"/>
            </p:cNvSpPr>
            <p:nvPr/>
          </p:nvSpPr>
          <p:spPr bwMode="auto">
            <a:xfrm>
              <a:off x="448147" y="286212"/>
              <a:ext cx="95090" cy="434025"/>
            </a:xfrm>
            <a:custGeom>
              <a:avLst/>
              <a:gdLst>
                <a:gd name="T0" fmla="*/ 2147483647 w 43"/>
                <a:gd name="T1" fmla="*/ 0 h 195"/>
                <a:gd name="T2" fmla="*/ 0 w 43"/>
                <a:gd name="T3" fmla="*/ 0 h 195"/>
                <a:gd name="T4" fmla="*/ 0 w 43"/>
                <a:gd name="T5" fmla="*/ 2147483647 h 195"/>
                <a:gd name="T6" fmla="*/ 2147483647 w 43"/>
                <a:gd name="T7" fmla="*/ 2147483647 h 195"/>
                <a:gd name="T8" fmla="*/ 2147483647 w 43"/>
                <a:gd name="T9" fmla="*/ 2147483647 h 195"/>
                <a:gd name="T10" fmla="*/ 2147483647 w 43"/>
                <a:gd name="T11" fmla="*/ 2147483647 h 195"/>
                <a:gd name="T12" fmla="*/ 2147483647 w 43"/>
                <a:gd name="T13" fmla="*/ 0 h 195"/>
                <a:gd name="T14" fmla="*/ 0 60000 65536"/>
                <a:gd name="T15" fmla="*/ 0 60000 65536"/>
                <a:gd name="T16" fmla="*/ 0 60000 65536"/>
                <a:gd name="T17" fmla="*/ 0 60000 65536"/>
                <a:gd name="T18" fmla="*/ 0 60000 65536"/>
                <a:gd name="T19" fmla="*/ 0 60000 65536"/>
                <a:gd name="T20" fmla="*/ 0 60000 65536"/>
                <a:gd name="T21" fmla="*/ 0 w 43"/>
                <a:gd name="T22" fmla="*/ 0 h 195"/>
                <a:gd name="T23" fmla="*/ 43 w 43"/>
                <a:gd name="T24" fmla="*/ 195 h 19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3" h="195">
                  <a:moveTo>
                    <a:pt x="31" y="0"/>
                  </a:moveTo>
                  <a:cubicBezTo>
                    <a:pt x="0" y="0"/>
                    <a:pt x="0" y="0"/>
                    <a:pt x="0" y="0"/>
                  </a:cubicBezTo>
                  <a:cubicBezTo>
                    <a:pt x="0" y="195"/>
                    <a:pt x="0" y="195"/>
                    <a:pt x="0" y="195"/>
                  </a:cubicBezTo>
                  <a:cubicBezTo>
                    <a:pt x="31" y="195"/>
                    <a:pt x="31" y="195"/>
                    <a:pt x="31" y="195"/>
                  </a:cubicBezTo>
                  <a:cubicBezTo>
                    <a:pt x="38" y="195"/>
                    <a:pt x="43" y="189"/>
                    <a:pt x="43" y="182"/>
                  </a:cubicBezTo>
                  <a:cubicBezTo>
                    <a:pt x="43" y="12"/>
                    <a:pt x="43" y="12"/>
                    <a:pt x="43" y="12"/>
                  </a:cubicBezTo>
                  <a:cubicBezTo>
                    <a:pt x="43" y="6"/>
                    <a:pt x="38" y="0"/>
                    <a:pt x="31" y="0"/>
                  </a:cubicBezTo>
                  <a:close/>
                </a:path>
              </a:pathLst>
            </a:custGeom>
            <a:solidFill>
              <a:srgbClr val="ABDB58"/>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376" name="Freeform 81"/>
            <p:cNvSpPr>
              <a:spLocks noChangeArrowheads="1"/>
            </p:cNvSpPr>
            <p:nvPr/>
          </p:nvSpPr>
          <p:spPr bwMode="auto">
            <a:xfrm>
              <a:off x="225015" y="415195"/>
              <a:ext cx="93207" cy="164760"/>
            </a:xfrm>
            <a:custGeom>
              <a:avLst/>
              <a:gdLst>
                <a:gd name="T0" fmla="*/ 2147483647 w 42"/>
                <a:gd name="T1" fmla="*/ 2147483647 h 74"/>
                <a:gd name="T2" fmla="*/ 2147483647 w 42"/>
                <a:gd name="T3" fmla="*/ 0 h 74"/>
                <a:gd name="T4" fmla="*/ 0 w 42"/>
                <a:gd name="T5" fmla="*/ 2147483647 h 74"/>
                <a:gd name="T6" fmla="*/ 2147483647 w 42"/>
                <a:gd name="T7" fmla="*/ 2147483647 h 74"/>
                <a:gd name="T8" fmla="*/ 2147483647 w 42"/>
                <a:gd name="T9" fmla="*/ 2147483647 h 74"/>
                <a:gd name="T10" fmla="*/ 2147483647 w 42"/>
                <a:gd name="T11" fmla="*/ 2147483647 h 74"/>
                <a:gd name="T12" fmla="*/ 2147483647 w 42"/>
                <a:gd name="T13" fmla="*/ 2147483647 h 74"/>
                <a:gd name="T14" fmla="*/ 2147483647 w 42"/>
                <a:gd name="T15" fmla="*/ 2147483647 h 74"/>
                <a:gd name="T16" fmla="*/ 2147483647 w 42"/>
                <a:gd name="T17" fmla="*/ 2147483647 h 74"/>
                <a:gd name="T18" fmla="*/ 2147483647 w 42"/>
                <a:gd name="T19" fmla="*/ 2147483647 h 7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42"/>
                <a:gd name="T31" fmla="*/ 0 h 74"/>
                <a:gd name="T32" fmla="*/ 42 w 42"/>
                <a:gd name="T33" fmla="*/ 74 h 74"/>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42" h="74">
                  <a:moveTo>
                    <a:pt x="42" y="21"/>
                  </a:moveTo>
                  <a:cubicBezTo>
                    <a:pt x="42" y="10"/>
                    <a:pt x="33" y="0"/>
                    <a:pt x="21" y="0"/>
                  </a:cubicBezTo>
                  <a:cubicBezTo>
                    <a:pt x="9" y="0"/>
                    <a:pt x="0" y="10"/>
                    <a:pt x="0" y="21"/>
                  </a:cubicBezTo>
                  <a:cubicBezTo>
                    <a:pt x="0" y="29"/>
                    <a:pt x="5" y="36"/>
                    <a:pt x="11" y="40"/>
                  </a:cubicBezTo>
                  <a:cubicBezTo>
                    <a:pt x="2" y="74"/>
                    <a:pt x="2" y="74"/>
                    <a:pt x="2" y="74"/>
                  </a:cubicBezTo>
                  <a:cubicBezTo>
                    <a:pt x="5" y="74"/>
                    <a:pt x="5" y="74"/>
                    <a:pt x="5" y="74"/>
                  </a:cubicBezTo>
                  <a:cubicBezTo>
                    <a:pt x="37" y="74"/>
                    <a:pt x="37" y="74"/>
                    <a:pt x="37" y="74"/>
                  </a:cubicBezTo>
                  <a:cubicBezTo>
                    <a:pt x="40" y="74"/>
                    <a:pt x="40" y="74"/>
                    <a:pt x="40" y="74"/>
                  </a:cubicBezTo>
                  <a:cubicBezTo>
                    <a:pt x="31" y="40"/>
                    <a:pt x="31" y="40"/>
                    <a:pt x="31" y="40"/>
                  </a:cubicBezTo>
                  <a:cubicBezTo>
                    <a:pt x="37" y="36"/>
                    <a:pt x="42" y="29"/>
                    <a:pt x="42" y="21"/>
                  </a:cubicBezTo>
                  <a:close/>
                </a:path>
              </a:pathLst>
            </a:custGeom>
            <a:solidFill>
              <a:srgbClr val="122C3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377" name="Freeform 82"/>
            <p:cNvSpPr>
              <a:spLocks noEditPoints="1" noChangeArrowheads="1"/>
            </p:cNvSpPr>
            <p:nvPr/>
          </p:nvSpPr>
          <p:spPr bwMode="auto">
            <a:xfrm>
              <a:off x="66845" y="259850"/>
              <a:ext cx="409547" cy="26362"/>
            </a:xfrm>
            <a:custGeom>
              <a:avLst/>
              <a:gdLst>
                <a:gd name="T0" fmla="*/ 0 w 435"/>
                <a:gd name="T1" fmla="*/ 2147483647 h 28"/>
                <a:gd name="T2" fmla="*/ 2147483647 w 435"/>
                <a:gd name="T3" fmla="*/ 2147483647 h 28"/>
                <a:gd name="T4" fmla="*/ 2147483647 w 435"/>
                <a:gd name="T5" fmla="*/ 0 h 28"/>
                <a:gd name="T6" fmla="*/ 0 w 435"/>
                <a:gd name="T7" fmla="*/ 0 h 28"/>
                <a:gd name="T8" fmla="*/ 0 w 435"/>
                <a:gd name="T9" fmla="*/ 2147483647 h 28"/>
                <a:gd name="T10" fmla="*/ 2147483647 w 435"/>
                <a:gd name="T11" fmla="*/ 0 h 28"/>
                <a:gd name="T12" fmla="*/ 2147483647 w 435"/>
                <a:gd name="T13" fmla="*/ 2147483647 h 28"/>
                <a:gd name="T14" fmla="*/ 2147483647 w 435"/>
                <a:gd name="T15" fmla="*/ 2147483647 h 28"/>
                <a:gd name="T16" fmla="*/ 2147483647 w 435"/>
                <a:gd name="T17" fmla="*/ 0 h 28"/>
                <a:gd name="T18" fmla="*/ 2147483647 w 435"/>
                <a:gd name="T19" fmla="*/ 0 h 2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435"/>
                <a:gd name="T31" fmla="*/ 0 h 28"/>
                <a:gd name="T32" fmla="*/ 435 w 435"/>
                <a:gd name="T33" fmla="*/ 28 h 28"/>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435" h="28">
                  <a:moveTo>
                    <a:pt x="0" y="28"/>
                  </a:moveTo>
                  <a:lnTo>
                    <a:pt x="74" y="28"/>
                  </a:lnTo>
                  <a:lnTo>
                    <a:pt x="74" y="0"/>
                  </a:lnTo>
                  <a:lnTo>
                    <a:pt x="0" y="0"/>
                  </a:lnTo>
                  <a:lnTo>
                    <a:pt x="0" y="28"/>
                  </a:lnTo>
                  <a:close/>
                  <a:moveTo>
                    <a:pt x="362" y="0"/>
                  </a:moveTo>
                  <a:lnTo>
                    <a:pt x="362" y="28"/>
                  </a:lnTo>
                  <a:lnTo>
                    <a:pt x="435" y="28"/>
                  </a:lnTo>
                  <a:lnTo>
                    <a:pt x="435" y="0"/>
                  </a:lnTo>
                  <a:lnTo>
                    <a:pt x="362" y="0"/>
                  </a:lnTo>
                  <a:close/>
                </a:path>
              </a:pathLst>
            </a:custGeom>
            <a:solidFill>
              <a:srgbClr val="DFE2E8"/>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grpSp>
      <p:grpSp>
        <p:nvGrpSpPr>
          <p:cNvPr id="30743" name="组合 1387"/>
          <p:cNvGrpSpPr>
            <a:grpSpLocks/>
          </p:cNvGrpSpPr>
          <p:nvPr/>
        </p:nvGrpSpPr>
        <p:grpSpPr bwMode="auto">
          <a:xfrm>
            <a:off x="1335088" y="1793875"/>
            <a:ext cx="557212" cy="431800"/>
            <a:chOff x="0" y="0"/>
            <a:chExt cx="618011" cy="478434"/>
          </a:xfrm>
        </p:grpSpPr>
        <p:sp>
          <p:nvSpPr>
            <p:cNvPr id="31356" name="Freeform 565"/>
            <p:cNvSpPr>
              <a:spLocks noChangeArrowheads="1"/>
            </p:cNvSpPr>
            <p:nvPr/>
          </p:nvSpPr>
          <p:spPr bwMode="auto">
            <a:xfrm>
              <a:off x="33886" y="34693"/>
              <a:ext cx="549433" cy="396140"/>
            </a:xfrm>
            <a:custGeom>
              <a:avLst/>
              <a:gdLst>
                <a:gd name="T0" fmla="*/ 2147483647 w 681"/>
                <a:gd name="T1" fmla="*/ 2147483647 h 491"/>
                <a:gd name="T2" fmla="*/ 2147483647 w 681"/>
                <a:gd name="T3" fmla="*/ 2147483647 h 491"/>
                <a:gd name="T4" fmla="*/ 0 w 681"/>
                <a:gd name="T5" fmla="*/ 2147483647 h 491"/>
                <a:gd name="T6" fmla="*/ 2147483647 w 681"/>
                <a:gd name="T7" fmla="*/ 0 h 491"/>
                <a:gd name="T8" fmla="*/ 2147483647 w 681"/>
                <a:gd name="T9" fmla="*/ 2147483647 h 491"/>
                <a:gd name="T10" fmla="*/ 0 60000 65536"/>
                <a:gd name="T11" fmla="*/ 0 60000 65536"/>
                <a:gd name="T12" fmla="*/ 0 60000 65536"/>
                <a:gd name="T13" fmla="*/ 0 60000 65536"/>
                <a:gd name="T14" fmla="*/ 0 60000 65536"/>
                <a:gd name="T15" fmla="*/ 0 w 681"/>
                <a:gd name="T16" fmla="*/ 0 h 491"/>
                <a:gd name="T17" fmla="*/ 681 w 681"/>
                <a:gd name="T18" fmla="*/ 491 h 491"/>
              </a:gdLst>
              <a:ahLst/>
              <a:cxnLst>
                <a:cxn ang="T10">
                  <a:pos x="T0" y="T1"/>
                </a:cxn>
                <a:cxn ang="T11">
                  <a:pos x="T2" y="T3"/>
                </a:cxn>
                <a:cxn ang="T12">
                  <a:pos x="T4" y="T5"/>
                </a:cxn>
                <a:cxn ang="T13">
                  <a:pos x="T6" y="T7"/>
                </a:cxn>
                <a:cxn ang="T14">
                  <a:pos x="T8" y="T9"/>
                </a:cxn>
              </a:cxnLst>
              <a:rect l="T15" t="T16" r="T17" b="T18"/>
              <a:pathLst>
                <a:path w="681" h="491">
                  <a:moveTo>
                    <a:pt x="681" y="368"/>
                  </a:moveTo>
                  <a:lnTo>
                    <a:pt x="74" y="491"/>
                  </a:lnTo>
                  <a:lnTo>
                    <a:pt x="0" y="120"/>
                  </a:lnTo>
                  <a:lnTo>
                    <a:pt x="608" y="0"/>
                  </a:lnTo>
                  <a:lnTo>
                    <a:pt x="681" y="368"/>
                  </a:lnTo>
                  <a:close/>
                </a:path>
              </a:pathLst>
            </a:custGeom>
            <a:solidFill>
              <a:srgbClr val="98D24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357" name="Freeform 566"/>
            <p:cNvSpPr>
              <a:spLocks noEditPoints="1" noChangeArrowheads="1"/>
            </p:cNvSpPr>
            <p:nvPr/>
          </p:nvSpPr>
          <p:spPr bwMode="auto">
            <a:xfrm>
              <a:off x="0" y="0"/>
              <a:ext cx="618011" cy="465525"/>
            </a:xfrm>
            <a:custGeom>
              <a:avLst/>
              <a:gdLst>
                <a:gd name="T0" fmla="*/ 2147483647 w 324"/>
                <a:gd name="T1" fmla="*/ 0 h 244"/>
                <a:gd name="T2" fmla="*/ 2147483647 w 324"/>
                <a:gd name="T3" fmla="*/ 2147483647 h 244"/>
                <a:gd name="T4" fmla="*/ 0 w 324"/>
                <a:gd name="T5" fmla="*/ 2147483647 h 244"/>
                <a:gd name="T6" fmla="*/ 2147483647 w 324"/>
                <a:gd name="T7" fmla="*/ 2147483647 h 244"/>
                <a:gd name="T8" fmla="*/ 2147483647 w 324"/>
                <a:gd name="T9" fmla="*/ 2147483647 h 244"/>
                <a:gd name="T10" fmla="*/ 2147483647 w 324"/>
                <a:gd name="T11" fmla="*/ 2147483647 h 244"/>
                <a:gd name="T12" fmla="*/ 2147483647 w 324"/>
                <a:gd name="T13" fmla="*/ 2147483647 h 244"/>
                <a:gd name="T14" fmla="*/ 2147483647 w 324"/>
                <a:gd name="T15" fmla="*/ 2147483647 h 244"/>
                <a:gd name="T16" fmla="*/ 2147483647 w 324"/>
                <a:gd name="T17" fmla="*/ 0 h 244"/>
                <a:gd name="T18" fmla="*/ 2147483647 w 324"/>
                <a:gd name="T19" fmla="*/ 2147483647 h 244"/>
                <a:gd name="T20" fmla="*/ 2147483647 w 324"/>
                <a:gd name="T21" fmla="*/ 2147483647 h 244"/>
                <a:gd name="T22" fmla="*/ 2147483647 w 324"/>
                <a:gd name="T23" fmla="*/ 2147483647 h 244"/>
                <a:gd name="T24" fmla="*/ 2147483647 w 324"/>
                <a:gd name="T25" fmla="*/ 2147483647 h 244"/>
                <a:gd name="T26" fmla="*/ 2147483647 w 324"/>
                <a:gd name="T27" fmla="*/ 2147483647 h 244"/>
                <a:gd name="T28" fmla="*/ 2147483647 w 324"/>
                <a:gd name="T29" fmla="*/ 2147483647 h 244"/>
                <a:gd name="T30" fmla="*/ 2147483647 w 324"/>
                <a:gd name="T31" fmla="*/ 2147483647 h 244"/>
                <a:gd name="T32" fmla="*/ 2147483647 w 324"/>
                <a:gd name="T33" fmla="*/ 2147483647 h 244"/>
                <a:gd name="T34" fmla="*/ 2147483647 w 324"/>
                <a:gd name="T35" fmla="*/ 2147483647 h 244"/>
                <a:gd name="T36" fmla="*/ 2147483647 w 324"/>
                <a:gd name="T37" fmla="*/ 2147483647 h 244"/>
                <a:gd name="T38" fmla="*/ 2147483647 w 324"/>
                <a:gd name="T39" fmla="*/ 2147483647 h 244"/>
                <a:gd name="T40" fmla="*/ 2147483647 w 324"/>
                <a:gd name="T41" fmla="*/ 2147483647 h 244"/>
                <a:gd name="T42" fmla="*/ 2147483647 w 324"/>
                <a:gd name="T43" fmla="*/ 2147483647 h 244"/>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324"/>
                <a:gd name="T67" fmla="*/ 0 h 244"/>
                <a:gd name="T68" fmla="*/ 324 w 324"/>
                <a:gd name="T69" fmla="*/ 244 h 244"/>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324" h="244">
                  <a:moveTo>
                    <a:pt x="284" y="0"/>
                  </a:moveTo>
                  <a:cubicBezTo>
                    <a:pt x="2" y="56"/>
                    <a:pt x="2" y="56"/>
                    <a:pt x="2" y="56"/>
                  </a:cubicBezTo>
                  <a:cubicBezTo>
                    <a:pt x="1" y="57"/>
                    <a:pt x="0" y="58"/>
                    <a:pt x="0" y="60"/>
                  </a:cubicBezTo>
                  <a:cubicBezTo>
                    <a:pt x="36" y="241"/>
                    <a:pt x="36" y="241"/>
                    <a:pt x="36" y="241"/>
                  </a:cubicBezTo>
                  <a:cubicBezTo>
                    <a:pt x="36" y="243"/>
                    <a:pt x="38" y="244"/>
                    <a:pt x="40" y="244"/>
                  </a:cubicBezTo>
                  <a:cubicBezTo>
                    <a:pt x="322" y="188"/>
                    <a:pt x="322" y="188"/>
                    <a:pt x="322" y="188"/>
                  </a:cubicBezTo>
                  <a:cubicBezTo>
                    <a:pt x="323" y="187"/>
                    <a:pt x="324" y="186"/>
                    <a:pt x="324" y="184"/>
                  </a:cubicBezTo>
                  <a:cubicBezTo>
                    <a:pt x="288" y="3"/>
                    <a:pt x="288" y="3"/>
                    <a:pt x="288" y="3"/>
                  </a:cubicBezTo>
                  <a:cubicBezTo>
                    <a:pt x="287" y="1"/>
                    <a:pt x="286" y="0"/>
                    <a:pt x="284" y="0"/>
                  </a:cubicBezTo>
                  <a:close/>
                  <a:moveTo>
                    <a:pt x="250" y="23"/>
                  </a:moveTo>
                  <a:cubicBezTo>
                    <a:pt x="250" y="24"/>
                    <a:pt x="250" y="24"/>
                    <a:pt x="250" y="24"/>
                  </a:cubicBezTo>
                  <a:cubicBezTo>
                    <a:pt x="252" y="37"/>
                    <a:pt x="265" y="46"/>
                    <a:pt x="278" y="43"/>
                  </a:cubicBezTo>
                  <a:cubicBezTo>
                    <a:pt x="278" y="43"/>
                    <a:pt x="279" y="43"/>
                    <a:pt x="279" y="43"/>
                  </a:cubicBezTo>
                  <a:cubicBezTo>
                    <a:pt x="302" y="154"/>
                    <a:pt x="302" y="154"/>
                    <a:pt x="302" y="154"/>
                  </a:cubicBezTo>
                  <a:cubicBezTo>
                    <a:pt x="301" y="155"/>
                    <a:pt x="300" y="155"/>
                    <a:pt x="300" y="155"/>
                  </a:cubicBezTo>
                  <a:cubicBezTo>
                    <a:pt x="288" y="157"/>
                    <a:pt x="280" y="168"/>
                    <a:pt x="281" y="179"/>
                  </a:cubicBezTo>
                  <a:cubicBezTo>
                    <a:pt x="71" y="221"/>
                    <a:pt x="71" y="221"/>
                    <a:pt x="71" y="221"/>
                  </a:cubicBezTo>
                  <a:cubicBezTo>
                    <a:pt x="67" y="211"/>
                    <a:pt x="57" y="204"/>
                    <a:pt x="45" y="206"/>
                  </a:cubicBezTo>
                  <a:cubicBezTo>
                    <a:pt x="23" y="94"/>
                    <a:pt x="23" y="94"/>
                    <a:pt x="23" y="94"/>
                  </a:cubicBezTo>
                  <a:cubicBezTo>
                    <a:pt x="35" y="91"/>
                    <a:pt x="43" y="79"/>
                    <a:pt x="40" y="66"/>
                  </a:cubicBezTo>
                  <a:cubicBezTo>
                    <a:pt x="40" y="66"/>
                    <a:pt x="40" y="65"/>
                    <a:pt x="40" y="65"/>
                  </a:cubicBezTo>
                  <a:lnTo>
                    <a:pt x="250" y="23"/>
                  </a:lnTo>
                  <a:close/>
                </a:path>
              </a:pathLst>
            </a:custGeom>
            <a:solidFill>
              <a:srgbClr val="83BA36"/>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358" name="Freeform 567"/>
            <p:cNvSpPr>
              <a:spLocks noChangeArrowheads="1"/>
            </p:cNvSpPr>
            <p:nvPr/>
          </p:nvSpPr>
          <p:spPr bwMode="auto">
            <a:xfrm>
              <a:off x="198473" y="100850"/>
              <a:ext cx="221064" cy="269472"/>
            </a:xfrm>
            <a:custGeom>
              <a:avLst/>
              <a:gdLst>
                <a:gd name="T0" fmla="*/ 2147483647 w 116"/>
                <a:gd name="T1" fmla="*/ 2147483647 h 141"/>
                <a:gd name="T2" fmla="*/ 2147483647 w 116"/>
                <a:gd name="T3" fmla="*/ 2147483647 h 141"/>
                <a:gd name="T4" fmla="*/ 2147483647 w 116"/>
                <a:gd name="T5" fmla="*/ 2147483647 h 141"/>
                <a:gd name="T6" fmla="*/ 2147483647 w 116"/>
                <a:gd name="T7" fmla="*/ 2147483647 h 141"/>
                <a:gd name="T8" fmla="*/ 2147483647 w 116"/>
                <a:gd name="T9" fmla="*/ 2147483647 h 141"/>
                <a:gd name="T10" fmla="*/ 0 60000 65536"/>
                <a:gd name="T11" fmla="*/ 0 60000 65536"/>
                <a:gd name="T12" fmla="*/ 0 60000 65536"/>
                <a:gd name="T13" fmla="*/ 0 60000 65536"/>
                <a:gd name="T14" fmla="*/ 0 60000 65536"/>
                <a:gd name="T15" fmla="*/ 0 w 116"/>
                <a:gd name="T16" fmla="*/ 0 h 141"/>
                <a:gd name="T17" fmla="*/ 116 w 116"/>
                <a:gd name="T18" fmla="*/ 141 h 141"/>
              </a:gdLst>
              <a:ahLst/>
              <a:cxnLst>
                <a:cxn ang="T10">
                  <a:pos x="T0" y="T1"/>
                </a:cxn>
                <a:cxn ang="T11">
                  <a:pos x="T2" y="T3"/>
                </a:cxn>
                <a:cxn ang="T12">
                  <a:pos x="T4" y="T5"/>
                </a:cxn>
                <a:cxn ang="T13">
                  <a:pos x="T6" y="T7"/>
                </a:cxn>
                <a:cxn ang="T14">
                  <a:pos x="T8" y="T9"/>
                </a:cxn>
              </a:cxnLst>
              <a:rect l="T15" t="T16" r="T17" b="T18"/>
              <a:pathLst>
                <a:path w="116" h="141">
                  <a:moveTo>
                    <a:pt x="109" y="60"/>
                  </a:moveTo>
                  <a:cubicBezTo>
                    <a:pt x="116" y="96"/>
                    <a:pt x="99" y="129"/>
                    <a:pt x="71" y="135"/>
                  </a:cubicBezTo>
                  <a:cubicBezTo>
                    <a:pt x="43" y="141"/>
                    <a:pt x="14" y="116"/>
                    <a:pt x="7" y="80"/>
                  </a:cubicBezTo>
                  <a:cubicBezTo>
                    <a:pt x="0" y="45"/>
                    <a:pt x="17" y="11"/>
                    <a:pt x="45" y="6"/>
                  </a:cubicBezTo>
                  <a:cubicBezTo>
                    <a:pt x="73" y="0"/>
                    <a:pt x="102" y="25"/>
                    <a:pt x="109" y="60"/>
                  </a:cubicBezTo>
                  <a:close/>
                </a:path>
              </a:pathLst>
            </a:custGeom>
            <a:solidFill>
              <a:srgbClr val="83BA36"/>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359" name="Freeform 568"/>
            <p:cNvSpPr>
              <a:spLocks noEditPoints="1" noChangeArrowheads="1"/>
            </p:cNvSpPr>
            <p:nvPr/>
          </p:nvSpPr>
          <p:spPr bwMode="auto">
            <a:xfrm>
              <a:off x="246074" y="141190"/>
              <a:ext cx="131509" cy="190405"/>
            </a:xfrm>
            <a:custGeom>
              <a:avLst/>
              <a:gdLst>
                <a:gd name="T0" fmla="*/ 2147483647 w 69"/>
                <a:gd name="T1" fmla="*/ 2147483647 h 100"/>
                <a:gd name="T2" fmla="*/ 2147483647 w 69"/>
                <a:gd name="T3" fmla="*/ 2147483647 h 100"/>
                <a:gd name="T4" fmla="*/ 2147483647 w 69"/>
                <a:gd name="T5" fmla="*/ 2147483647 h 100"/>
                <a:gd name="T6" fmla="*/ 2147483647 w 69"/>
                <a:gd name="T7" fmla="*/ 2147483647 h 100"/>
                <a:gd name="T8" fmla="*/ 2147483647 w 69"/>
                <a:gd name="T9" fmla="*/ 2147483647 h 100"/>
                <a:gd name="T10" fmla="*/ 2147483647 w 69"/>
                <a:gd name="T11" fmla="*/ 2147483647 h 100"/>
                <a:gd name="T12" fmla="*/ 2147483647 w 69"/>
                <a:gd name="T13" fmla="*/ 2147483647 h 100"/>
                <a:gd name="T14" fmla="*/ 2147483647 w 69"/>
                <a:gd name="T15" fmla="*/ 2147483647 h 100"/>
                <a:gd name="T16" fmla="*/ 2147483647 w 69"/>
                <a:gd name="T17" fmla="*/ 2147483647 h 100"/>
                <a:gd name="T18" fmla="*/ 2147483647 w 69"/>
                <a:gd name="T19" fmla="*/ 2147483647 h 100"/>
                <a:gd name="T20" fmla="*/ 2147483647 w 69"/>
                <a:gd name="T21" fmla="*/ 0 h 100"/>
                <a:gd name="T22" fmla="*/ 2147483647 w 69"/>
                <a:gd name="T23" fmla="*/ 0 h 100"/>
                <a:gd name="T24" fmla="*/ 2147483647 w 69"/>
                <a:gd name="T25" fmla="*/ 2147483647 h 100"/>
                <a:gd name="T26" fmla="*/ 2147483647 w 69"/>
                <a:gd name="T27" fmla="*/ 2147483647 h 100"/>
                <a:gd name="T28" fmla="*/ 2147483647 w 69"/>
                <a:gd name="T29" fmla="*/ 2147483647 h 100"/>
                <a:gd name="T30" fmla="*/ 2147483647 w 69"/>
                <a:gd name="T31" fmla="*/ 2147483647 h 100"/>
                <a:gd name="T32" fmla="*/ 2147483647 w 69"/>
                <a:gd name="T33" fmla="*/ 2147483647 h 100"/>
                <a:gd name="T34" fmla="*/ 2147483647 w 69"/>
                <a:gd name="T35" fmla="*/ 2147483647 h 100"/>
                <a:gd name="T36" fmla="*/ 2147483647 w 69"/>
                <a:gd name="T37" fmla="*/ 2147483647 h 100"/>
                <a:gd name="T38" fmla="*/ 2147483647 w 69"/>
                <a:gd name="T39" fmla="*/ 2147483647 h 100"/>
                <a:gd name="T40" fmla="*/ 2147483647 w 69"/>
                <a:gd name="T41" fmla="*/ 2147483647 h 100"/>
                <a:gd name="T42" fmla="*/ 2147483647 w 69"/>
                <a:gd name="T43" fmla="*/ 2147483647 h 100"/>
                <a:gd name="T44" fmla="*/ 2147483647 w 69"/>
                <a:gd name="T45" fmla="*/ 2147483647 h 100"/>
                <a:gd name="T46" fmla="*/ 2147483647 w 69"/>
                <a:gd name="T47" fmla="*/ 2147483647 h 100"/>
                <a:gd name="T48" fmla="*/ 2147483647 w 69"/>
                <a:gd name="T49" fmla="*/ 2147483647 h 100"/>
                <a:gd name="T50" fmla="*/ 2147483647 w 69"/>
                <a:gd name="T51" fmla="*/ 2147483647 h 100"/>
                <a:gd name="T52" fmla="*/ 2147483647 w 69"/>
                <a:gd name="T53" fmla="*/ 2147483647 h 100"/>
                <a:gd name="T54" fmla="*/ 2147483647 w 69"/>
                <a:gd name="T55" fmla="*/ 2147483647 h 100"/>
                <a:gd name="T56" fmla="*/ 2147483647 w 69"/>
                <a:gd name="T57" fmla="*/ 2147483647 h 100"/>
                <a:gd name="T58" fmla="*/ 2147483647 w 69"/>
                <a:gd name="T59" fmla="*/ 2147483647 h 100"/>
                <a:gd name="T60" fmla="*/ 2147483647 w 69"/>
                <a:gd name="T61" fmla="*/ 2147483647 h 100"/>
                <a:gd name="T62" fmla="*/ 2147483647 w 69"/>
                <a:gd name="T63" fmla="*/ 2147483647 h 100"/>
                <a:gd name="T64" fmla="*/ 2147483647 w 69"/>
                <a:gd name="T65" fmla="*/ 2147483647 h 100"/>
                <a:gd name="T66" fmla="*/ 2147483647 w 69"/>
                <a:gd name="T67" fmla="*/ 2147483647 h 100"/>
                <a:gd name="T68" fmla="*/ 2147483647 w 69"/>
                <a:gd name="T69" fmla="*/ 2147483647 h 100"/>
                <a:gd name="T70" fmla="*/ 2147483647 w 69"/>
                <a:gd name="T71" fmla="*/ 2147483647 h 100"/>
                <a:gd name="T72" fmla="*/ 2147483647 w 69"/>
                <a:gd name="T73" fmla="*/ 2147483647 h 100"/>
                <a:gd name="T74" fmla="*/ 2147483647 w 69"/>
                <a:gd name="T75" fmla="*/ 2147483647 h 100"/>
                <a:gd name="T76" fmla="*/ 2147483647 w 69"/>
                <a:gd name="T77" fmla="*/ 2147483647 h 100"/>
                <a:gd name="T78" fmla="*/ 2147483647 w 69"/>
                <a:gd name="T79" fmla="*/ 2147483647 h 100"/>
                <a:gd name="T80" fmla="*/ 2147483647 w 69"/>
                <a:gd name="T81" fmla="*/ 2147483647 h 100"/>
                <a:gd name="T82" fmla="*/ 2147483647 w 69"/>
                <a:gd name="T83" fmla="*/ 2147483647 h 100"/>
                <a:gd name="T84" fmla="*/ 2147483647 w 69"/>
                <a:gd name="T85" fmla="*/ 2147483647 h 100"/>
                <a:gd name="T86" fmla="*/ 2147483647 w 69"/>
                <a:gd name="T87" fmla="*/ 2147483647 h 100"/>
                <a:gd name="T88" fmla="*/ 2147483647 w 69"/>
                <a:gd name="T89" fmla="*/ 2147483647 h 100"/>
                <a:gd name="T90" fmla="*/ 2147483647 w 69"/>
                <a:gd name="T91" fmla="*/ 2147483647 h 100"/>
                <a:gd name="T92" fmla="*/ 2147483647 w 69"/>
                <a:gd name="T93" fmla="*/ 2147483647 h 100"/>
                <a:gd name="T94" fmla="*/ 2147483647 w 69"/>
                <a:gd name="T95" fmla="*/ 2147483647 h 100"/>
                <a:gd name="T96" fmla="*/ 2147483647 w 69"/>
                <a:gd name="T97" fmla="*/ 2147483647 h 100"/>
                <a:gd name="T98" fmla="*/ 2147483647 w 69"/>
                <a:gd name="T99" fmla="*/ 2147483647 h 100"/>
                <a:gd name="T100" fmla="*/ 2147483647 w 69"/>
                <a:gd name="T101" fmla="*/ 2147483647 h 100"/>
                <a:gd name="T102" fmla="*/ 2147483647 w 69"/>
                <a:gd name="T103" fmla="*/ 2147483647 h 100"/>
                <a:gd name="T104" fmla="*/ 2147483647 w 69"/>
                <a:gd name="T105" fmla="*/ 2147483647 h 100"/>
                <a:gd name="T106" fmla="*/ 2147483647 w 69"/>
                <a:gd name="T107" fmla="*/ 2147483647 h 100"/>
                <a:gd name="T108" fmla="*/ 2147483647 w 69"/>
                <a:gd name="T109" fmla="*/ 2147483647 h 100"/>
                <a:gd name="T110" fmla="*/ 2147483647 w 69"/>
                <a:gd name="T111" fmla="*/ 2147483647 h 100"/>
                <a:gd name="T112" fmla="*/ 2147483647 w 69"/>
                <a:gd name="T113" fmla="*/ 2147483647 h 100"/>
                <a:gd name="T114" fmla="*/ 2147483647 w 69"/>
                <a:gd name="T115" fmla="*/ 2147483647 h 100"/>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69"/>
                <a:gd name="T175" fmla="*/ 0 h 100"/>
                <a:gd name="T176" fmla="*/ 69 w 69"/>
                <a:gd name="T177" fmla="*/ 100 h 100"/>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69" h="100">
                  <a:moveTo>
                    <a:pt x="29" y="56"/>
                  </a:moveTo>
                  <a:cubicBezTo>
                    <a:pt x="28" y="56"/>
                    <a:pt x="27" y="56"/>
                    <a:pt x="27" y="56"/>
                  </a:cubicBezTo>
                  <a:cubicBezTo>
                    <a:pt x="14" y="53"/>
                    <a:pt x="5" y="51"/>
                    <a:pt x="3" y="40"/>
                  </a:cubicBezTo>
                  <a:cubicBezTo>
                    <a:pt x="0" y="25"/>
                    <a:pt x="10" y="17"/>
                    <a:pt x="19" y="11"/>
                  </a:cubicBezTo>
                  <a:cubicBezTo>
                    <a:pt x="20" y="10"/>
                    <a:pt x="20" y="10"/>
                    <a:pt x="20" y="10"/>
                  </a:cubicBezTo>
                  <a:cubicBezTo>
                    <a:pt x="18" y="2"/>
                    <a:pt x="18" y="2"/>
                    <a:pt x="18" y="2"/>
                  </a:cubicBezTo>
                  <a:cubicBezTo>
                    <a:pt x="19" y="2"/>
                    <a:pt x="19" y="2"/>
                    <a:pt x="19" y="2"/>
                  </a:cubicBezTo>
                  <a:cubicBezTo>
                    <a:pt x="21" y="10"/>
                    <a:pt x="21" y="10"/>
                    <a:pt x="21" y="10"/>
                  </a:cubicBezTo>
                  <a:cubicBezTo>
                    <a:pt x="23" y="9"/>
                    <a:pt x="25" y="9"/>
                    <a:pt x="27" y="8"/>
                  </a:cubicBezTo>
                  <a:cubicBezTo>
                    <a:pt x="30" y="8"/>
                    <a:pt x="30" y="8"/>
                    <a:pt x="30" y="8"/>
                  </a:cubicBezTo>
                  <a:cubicBezTo>
                    <a:pt x="28" y="0"/>
                    <a:pt x="28" y="0"/>
                    <a:pt x="28" y="0"/>
                  </a:cubicBezTo>
                  <a:cubicBezTo>
                    <a:pt x="29" y="0"/>
                    <a:pt x="29" y="0"/>
                    <a:pt x="29" y="0"/>
                  </a:cubicBezTo>
                  <a:cubicBezTo>
                    <a:pt x="31" y="7"/>
                    <a:pt x="31" y="7"/>
                    <a:pt x="31" y="7"/>
                  </a:cubicBezTo>
                  <a:cubicBezTo>
                    <a:pt x="39" y="7"/>
                    <a:pt x="48" y="10"/>
                    <a:pt x="51" y="12"/>
                  </a:cubicBezTo>
                  <a:cubicBezTo>
                    <a:pt x="53" y="14"/>
                    <a:pt x="54" y="16"/>
                    <a:pt x="55" y="18"/>
                  </a:cubicBezTo>
                  <a:cubicBezTo>
                    <a:pt x="56" y="23"/>
                    <a:pt x="54" y="28"/>
                    <a:pt x="47" y="30"/>
                  </a:cubicBezTo>
                  <a:cubicBezTo>
                    <a:pt x="42" y="31"/>
                    <a:pt x="37" y="28"/>
                    <a:pt x="36" y="21"/>
                  </a:cubicBezTo>
                  <a:cubicBezTo>
                    <a:pt x="35" y="16"/>
                    <a:pt x="38" y="12"/>
                    <a:pt x="44" y="11"/>
                  </a:cubicBezTo>
                  <a:cubicBezTo>
                    <a:pt x="44" y="11"/>
                    <a:pt x="38" y="8"/>
                    <a:pt x="31" y="8"/>
                  </a:cubicBezTo>
                  <a:cubicBezTo>
                    <a:pt x="37" y="37"/>
                    <a:pt x="37" y="37"/>
                    <a:pt x="37" y="37"/>
                  </a:cubicBezTo>
                  <a:cubicBezTo>
                    <a:pt x="47" y="39"/>
                    <a:pt x="64" y="41"/>
                    <a:pt x="67" y="55"/>
                  </a:cubicBezTo>
                  <a:cubicBezTo>
                    <a:pt x="69" y="67"/>
                    <a:pt x="63" y="81"/>
                    <a:pt x="47" y="87"/>
                  </a:cubicBezTo>
                  <a:cubicBezTo>
                    <a:pt x="49" y="98"/>
                    <a:pt x="49" y="98"/>
                    <a:pt x="49" y="98"/>
                  </a:cubicBezTo>
                  <a:cubicBezTo>
                    <a:pt x="48" y="98"/>
                    <a:pt x="48" y="98"/>
                    <a:pt x="48" y="98"/>
                  </a:cubicBezTo>
                  <a:cubicBezTo>
                    <a:pt x="46" y="87"/>
                    <a:pt x="46" y="87"/>
                    <a:pt x="46" y="87"/>
                  </a:cubicBezTo>
                  <a:cubicBezTo>
                    <a:pt x="45" y="87"/>
                    <a:pt x="42" y="88"/>
                    <a:pt x="40" y="88"/>
                  </a:cubicBezTo>
                  <a:cubicBezTo>
                    <a:pt x="38" y="89"/>
                    <a:pt x="37" y="89"/>
                    <a:pt x="37" y="89"/>
                  </a:cubicBezTo>
                  <a:cubicBezTo>
                    <a:pt x="39" y="100"/>
                    <a:pt x="39" y="100"/>
                    <a:pt x="39" y="100"/>
                  </a:cubicBezTo>
                  <a:cubicBezTo>
                    <a:pt x="38" y="100"/>
                    <a:pt x="38" y="100"/>
                    <a:pt x="38" y="100"/>
                  </a:cubicBezTo>
                  <a:cubicBezTo>
                    <a:pt x="36" y="89"/>
                    <a:pt x="36" y="89"/>
                    <a:pt x="36" y="89"/>
                  </a:cubicBezTo>
                  <a:cubicBezTo>
                    <a:pt x="35" y="89"/>
                    <a:pt x="30" y="90"/>
                    <a:pt x="24" y="89"/>
                  </a:cubicBezTo>
                  <a:cubicBezTo>
                    <a:pt x="15" y="87"/>
                    <a:pt x="8" y="82"/>
                    <a:pt x="7" y="76"/>
                  </a:cubicBezTo>
                  <a:cubicBezTo>
                    <a:pt x="6" y="69"/>
                    <a:pt x="9" y="63"/>
                    <a:pt x="16" y="62"/>
                  </a:cubicBezTo>
                  <a:cubicBezTo>
                    <a:pt x="20" y="61"/>
                    <a:pt x="27" y="62"/>
                    <a:pt x="29" y="71"/>
                  </a:cubicBezTo>
                  <a:cubicBezTo>
                    <a:pt x="31" y="79"/>
                    <a:pt x="25" y="83"/>
                    <a:pt x="19" y="85"/>
                  </a:cubicBezTo>
                  <a:cubicBezTo>
                    <a:pt x="19" y="85"/>
                    <a:pt x="18" y="85"/>
                    <a:pt x="18" y="85"/>
                  </a:cubicBezTo>
                  <a:cubicBezTo>
                    <a:pt x="22" y="88"/>
                    <a:pt x="29" y="89"/>
                    <a:pt x="36" y="88"/>
                  </a:cubicBezTo>
                  <a:lnTo>
                    <a:pt x="29" y="56"/>
                  </a:lnTo>
                  <a:close/>
                  <a:moveTo>
                    <a:pt x="25" y="34"/>
                  </a:moveTo>
                  <a:cubicBezTo>
                    <a:pt x="20" y="11"/>
                    <a:pt x="20" y="11"/>
                    <a:pt x="20" y="11"/>
                  </a:cubicBezTo>
                  <a:cubicBezTo>
                    <a:pt x="14" y="15"/>
                    <a:pt x="13" y="22"/>
                    <a:pt x="14" y="24"/>
                  </a:cubicBezTo>
                  <a:cubicBezTo>
                    <a:pt x="15" y="31"/>
                    <a:pt x="22" y="33"/>
                    <a:pt x="25" y="34"/>
                  </a:cubicBezTo>
                  <a:close/>
                  <a:moveTo>
                    <a:pt x="28" y="9"/>
                  </a:moveTo>
                  <a:cubicBezTo>
                    <a:pt x="26" y="9"/>
                    <a:pt x="23" y="10"/>
                    <a:pt x="21" y="11"/>
                  </a:cubicBezTo>
                  <a:cubicBezTo>
                    <a:pt x="26" y="34"/>
                    <a:pt x="26" y="34"/>
                    <a:pt x="26" y="34"/>
                  </a:cubicBezTo>
                  <a:cubicBezTo>
                    <a:pt x="36" y="37"/>
                    <a:pt x="36" y="37"/>
                    <a:pt x="36" y="37"/>
                  </a:cubicBezTo>
                  <a:cubicBezTo>
                    <a:pt x="30" y="8"/>
                    <a:pt x="30" y="8"/>
                    <a:pt x="30" y="8"/>
                  </a:cubicBezTo>
                  <a:lnTo>
                    <a:pt x="28" y="9"/>
                  </a:lnTo>
                  <a:close/>
                  <a:moveTo>
                    <a:pt x="40" y="59"/>
                  </a:moveTo>
                  <a:cubicBezTo>
                    <a:pt x="37" y="58"/>
                    <a:pt x="33" y="57"/>
                    <a:pt x="30" y="57"/>
                  </a:cubicBezTo>
                  <a:cubicBezTo>
                    <a:pt x="36" y="88"/>
                    <a:pt x="36" y="88"/>
                    <a:pt x="36" y="88"/>
                  </a:cubicBezTo>
                  <a:cubicBezTo>
                    <a:pt x="37" y="88"/>
                    <a:pt x="39" y="88"/>
                    <a:pt x="40" y="87"/>
                  </a:cubicBezTo>
                  <a:cubicBezTo>
                    <a:pt x="42" y="87"/>
                    <a:pt x="44" y="86"/>
                    <a:pt x="45" y="86"/>
                  </a:cubicBezTo>
                  <a:lnTo>
                    <a:pt x="40" y="59"/>
                  </a:lnTo>
                  <a:close/>
                  <a:moveTo>
                    <a:pt x="46" y="85"/>
                  </a:moveTo>
                  <a:cubicBezTo>
                    <a:pt x="54" y="82"/>
                    <a:pt x="54" y="75"/>
                    <a:pt x="53" y="70"/>
                  </a:cubicBezTo>
                  <a:cubicBezTo>
                    <a:pt x="52" y="62"/>
                    <a:pt x="45" y="61"/>
                    <a:pt x="41" y="59"/>
                  </a:cubicBezTo>
                  <a:lnTo>
                    <a:pt x="46" y="85"/>
                  </a:lnTo>
                  <a:close/>
                </a:path>
              </a:pathLst>
            </a:custGeom>
            <a:solidFill>
              <a:srgbClr val="FFFFFF"/>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360" name="Freeform 569"/>
            <p:cNvSpPr>
              <a:spLocks noChangeArrowheads="1"/>
            </p:cNvSpPr>
            <p:nvPr/>
          </p:nvSpPr>
          <p:spPr bwMode="auto">
            <a:xfrm>
              <a:off x="75839" y="225098"/>
              <a:ext cx="99237" cy="97623"/>
            </a:xfrm>
            <a:custGeom>
              <a:avLst/>
              <a:gdLst>
                <a:gd name="T0" fmla="*/ 2147483647 w 52"/>
                <a:gd name="T1" fmla="*/ 2147483647 h 51"/>
                <a:gd name="T2" fmla="*/ 2147483647 w 52"/>
                <a:gd name="T3" fmla="*/ 2147483647 h 51"/>
                <a:gd name="T4" fmla="*/ 2147483647 w 52"/>
                <a:gd name="T5" fmla="*/ 2147483647 h 51"/>
                <a:gd name="T6" fmla="*/ 2147483647 w 52"/>
                <a:gd name="T7" fmla="*/ 2147483647 h 51"/>
                <a:gd name="T8" fmla="*/ 2147483647 w 52"/>
                <a:gd name="T9" fmla="*/ 2147483647 h 51"/>
                <a:gd name="T10" fmla="*/ 0 60000 65536"/>
                <a:gd name="T11" fmla="*/ 0 60000 65536"/>
                <a:gd name="T12" fmla="*/ 0 60000 65536"/>
                <a:gd name="T13" fmla="*/ 0 60000 65536"/>
                <a:gd name="T14" fmla="*/ 0 60000 65536"/>
                <a:gd name="T15" fmla="*/ 0 w 52"/>
                <a:gd name="T16" fmla="*/ 0 h 51"/>
                <a:gd name="T17" fmla="*/ 52 w 52"/>
                <a:gd name="T18" fmla="*/ 51 h 51"/>
              </a:gdLst>
              <a:ahLst/>
              <a:cxnLst>
                <a:cxn ang="T10">
                  <a:pos x="T0" y="T1"/>
                </a:cxn>
                <a:cxn ang="T11">
                  <a:pos x="T2" y="T3"/>
                </a:cxn>
                <a:cxn ang="T12">
                  <a:pos x="T4" y="T5"/>
                </a:cxn>
                <a:cxn ang="T13">
                  <a:pos x="T6" y="T7"/>
                </a:cxn>
                <a:cxn ang="T14">
                  <a:pos x="T8" y="T9"/>
                </a:cxn>
              </a:cxnLst>
              <a:rect l="T15" t="T16" r="T17" b="T18"/>
              <a:pathLst>
                <a:path w="52" h="51">
                  <a:moveTo>
                    <a:pt x="49" y="21"/>
                  </a:moveTo>
                  <a:cubicBezTo>
                    <a:pt x="52" y="33"/>
                    <a:pt x="43" y="46"/>
                    <a:pt x="31" y="49"/>
                  </a:cubicBezTo>
                  <a:cubicBezTo>
                    <a:pt x="18" y="51"/>
                    <a:pt x="5" y="43"/>
                    <a:pt x="3" y="30"/>
                  </a:cubicBezTo>
                  <a:cubicBezTo>
                    <a:pt x="0" y="17"/>
                    <a:pt x="8" y="5"/>
                    <a:pt x="21" y="2"/>
                  </a:cubicBezTo>
                  <a:cubicBezTo>
                    <a:pt x="34" y="0"/>
                    <a:pt x="47" y="8"/>
                    <a:pt x="49" y="21"/>
                  </a:cubicBezTo>
                  <a:close/>
                </a:path>
              </a:pathLst>
            </a:custGeom>
            <a:solidFill>
              <a:srgbClr val="FFFFFF"/>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361" name="Freeform 570"/>
            <p:cNvSpPr>
              <a:spLocks noChangeArrowheads="1"/>
            </p:cNvSpPr>
            <p:nvPr/>
          </p:nvSpPr>
          <p:spPr bwMode="auto">
            <a:xfrm>
              <a:off x="434866" y="152486"/>
              <a:ext cx="99237" cy="99237"/>
            </a:xfrm>
            <a:custGeom>
              <a:avLst/>
              <a:gdLst>
                <a:gd name="T0" fmla="*/ 2147483647 w 52"/>
                <a:gd name="T1" fmla="*/ 2147483647 h 52"/>
                <a:gd name="T2" fmla="*/ 2147483647 w 52"/>
                <a:gd name="T3" fmla="*/ 2147483647 h 52"/>
                <a:gd name="T4" fmla="*/ 2147483647 w 52"/>
                <a:gd name="T5" fmla="*/ 2147483647 h 52"/>
                <a:gd name="T6" fmla="*/ 2147483647 w 52"/>
                <a:gd name="T7" fmla="*/ 2147483647 h 52"/>
                <a:gd name="T8" fmla="*/ 2147483647 w 52"/>
                <a:gd name="T9" fmla="*/ 2147483647 h 52"/>
                <a:gd name="T10" fmla="*/ 0 60000 65536"/>
                <a:gd name="T11" fmla="*/ 0 60000 65536"/>
                <a:gd name="T12" fmla="*/ 0 60000 65536"/>
                <a:gd name="T13" fmla="*/ 0 60000 65536"/>
                <a:gd name="T14" fmla="*/ 0 60000 65536"/>
                <a:gd name="T15" fmla="*/ 0 w 52"/>
                <a:gd name="T16" fmla="*/ 0 h 52"/>
                <a:gd name="T17" fmla="*/ 52 w 52"/>
                <a:gd name="T18" fmla="*/ 52 h 52"/>
              </a:gdLst>
              <a:ahLst/>
              <a:cxnLst>
                <a:cxn ang="T10">
                  <a:pos x="T0" y="T1"/>
                </a:cxn>
                <a:cxn ang="T11">
                  <a:pos x="T2" y="T3"/>
                </a:cxn>
                <a:cxn ang="T12">
                  <a:pos x="T4" y="T5"/>
                </a:cxn>
                <a:cxn ang="T13">
                  <a:pos x="T6" y="T7"/>
                </a:cxn>
                <a:cxn ang="T14">
                  <a:pos x="T8" y="T9"/>
                </a:cxn>
              </a:cxnLst>
              <a:rect l="T15" t="T16" r="T17" b="T18"/>
              <a:pathLst>
                <a:path w="52" h="52">
                  <a:moveTo>
                    <a:pt x="49" y="21"/>
                  </a:moveTo>
                  <a:cubicBezTo>
                    <a:pt x="52" y="34"/>
                    <a:pt x="44" y="46"/>
                    <a:pt x="31" y="49"/>
                  </a:cubicBezTo>
                  <a:cubicBezTo>
                    <a:pt x="18" y="52"/>
                    <a:pt x="6" y="43"/>
                    <a:pt x="3" y="30"/>
                  </a:cubicBezTo>
                  <a:cubicBezTo>
                    <a:pt x="0" y="18"/>
                    <a:pt x="9" y="5"/>
                    <a:pt x="22" y="3"/>
                  </a:cubicBezTo>
                  <a:cubicBezTo>
                    <a:pt x="34" y="0"/>
                    <a:pt x="47" y="8"/>
                    <a:pt x="49" y="21"/>
                  </a:cubicBezTo>
                  <a:close/>
                </a:path>
              </a:pathLst>
            </a:custGeom>
            <a:solidFill>
              <a:srgbClr val="FFFFFF"/>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362" name="Rectangle 571"/>
            <p:cNvSpPr>
              <a:spLocks noChangeArrowheads="1"/>
            </p:cNvSpPr>
            <p:nvPr/>
          </p:nvSpPr>
          <p:spPr bwMode="auto">
            <a:xfrm>
              <a:off x="62931" y="142804"/>
              <a:ext cx="499411" cy="303358"/>
            </a:xfrm>
            <a:prstGeom prst="rect">
              <a:avLst/>
            </a:prstGeom>
            <a:solidFill>
              <a:srgbClr val="98D24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zh-CN">
                <a:solidFill>
                  <a:srgbClr val="000000"/>
                </a:solidFill>
                <a:sym typeface="宋体" pitchFamily="2" charset="-122"/>
              </a:endParaRPr>
            </a:p>
          </p:txBody>
        </p:sp>
        <p:sp>
          <p:nvSpPr>
            <p:cNvPr id="31363" name="Freeform 572"/>
            <p:cNvSpPr>
              <a:spLocks noEditPoints="1" noChangeArrowheads="1"/>
            </p:cNvSpPr>
            <p:nvPr/>
          </p:nvSpPr>
          <p:spPr bwMode="auto">
            <a:xfrm>
              <a:off x="32272" y="112952"/>
              <a:ext cx="560728" cy="365482"/>
            </a:xfrm>
            <a:custGeom>
              <a:avLst/>
              <a:gdLst>
                <a:gd name="T0" fmla="*/ 2147483647 w 294"/>
                <a:gd name="T1" fmla="*/ 0 h 192"/>
                <a:gd name="T2" fmla="*/ 2147483647 w 294"/>
                <a:gd name="T3" fmla="*/ 0 h 192"/>
                <a:gd name="T4" fmla="*/ 0 w 294"/>
                <a:gd name="T5" fmla="*/ 2147483647 h 192"/>
                <a:gd name="T6" fmla="*/ 0 w 294"/>
                <a:gd name="T7" fmla="*/ 2147483647 h 192"/>
                <a:gd name="T8" fmla="*/ 2147483647 w 294"/>
                <a:gd name="T9" fmla="*/ 2147483647 h 192"/>
                <a:gd name="T10" fmla="*/ 2147483647 w 294"/>
                <a:gd name="T11" fmla="*/ 2147483647 h 192"/>
                <a:gd name="T12" fmla="*/ 2147483647 w 294"/>
                <a:gd name="T13" fmla="*/ 2147483647 h 192"/>
                <a:gd name="T14" fmla="*/ 2147483647 w 294"/>
                <a:gd name="T15" fmla="*/ 2147483647 h 192"/>
                <a:gd name="T16" fmla="*/ 2147483647 w 294"/>
                <a:gd name="T17" fmla="*/ 0 h 192"/>
                <a:gd name="T18" fmla="*/ 2147483647 w 294"/>
                <a:gd name="T19" fmla="*/ 2147483647 h 192"/>
                <a:gd name="T20" fmla="*/ 2147483647 w 294"/>
                <a:gd name="T21" fmla="*/ 2147483647 h 192"/>
                <a:gd name="T22" fmla="*/ 2147483647 w 294"/>
                <a:gd name="T23" fmla="*/ 2147483647 h 192"/>
                <a:gd name="T24" fmla="*/ 2147483647 w 294"/>
                <a:gd name="T25" fmla="*/ 2147483647 h 192"/>
                <a:gd name="T26" fmla="*/ 2147483647 w 294"/>
                <a:gd name="T27" fmla="*/ 2147483647 h 192"/>
                <a:gd name="T28" fmla="*/ 2147483647 w 294"/>
                <a:gd name="T29" fmla="*/ 2147483647 h 192"/>
                <a:gd name="T30" fmla="*/ 2147483647 w 294"/>
                <a:gd name="T31" fmla="*/ 2147483647 h 192"/>
                <a:gd name="T32" fmla="*/ 2147483647 w 294"/>
                <a:gd name="T33" fmla="*/ 2147483647 h 192"/>
                <a:gd name="T34" fmla="*/ 2147483647 w 294"/>
                <a:gd name="T35" fmla="*/ 2147483647 h 192"/>
                <a:gd name="T36" fmla="*/ 2147483647 w 294"/>
                <a:gd name="T37" fmla="*/ 2147483647 h 192"/>
                <a:gd name="T38" fmla="*/ 2147483647 w 294"/>
                <a:gd name="T39" fmla="*/ 2147483647 h 192"/>
                <a:gd name="T40" fmla="*/ 2147483647 w 294"/>
                <a:gd name="T41" fmla="*/ 2147483647 h 192"/>
                <a:gd name="T42" fmla="*/ 2147483647 w 294"/>
                <a:gd name="T43" fmla="*/ 2147483647 h 192"/>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294"/>
                <a:gd name="T67" fmla="*/ 0 h 192"/>
                <a:gd name="T68" fmla="*/ 294 w 294"/>
                <a:gd name="T69" fmla="*/ 192 h 192"/>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294" h="192">
                  <a:moveTo>
                    <a:pt x="291" y="0"/>
                  </a:moveTo>
                  <a:cubicBezTo>
                    <a:pt x="3" y="0"/>
                    <a:pt x="3" y="0"/>
                    <a:pt x="3" y="0"/>
                  </a:cubicBezTo>
                  <a:cubicBezTo>
                    <a:pt x="2" y="0"/>
                    <a:pt x="0" y="2"/>
                    <a:pt x="0" y="3"/>
                  </a:cubicBezTo>
                  <a:cubicBezTo>
                    <a:pt x="0" y="188"/>
                    <a:pt x="0" y="188"/>
                    <a:pt x="0" y="188"/>
                  </a:cubicBezTo>
                  <a:cubicBezTo>
                    <a:pt x="0" y="190"/>
                    <a:pt x="2" y="192"/>
                    <a:pt x="3" y="192"/>
                  </a:cubicBezTo>
                  <a:cubicBezTo>
                    <a:pt x="291" y="192"/>
                    <a:pt x="291" y="192"/>
                    <a:pt x="291" y="192"/>
                  </a:cubicBezTo>
                  <a:cubicBezTo>
                    <a:pt x="292" y="192"/>
                    <a:pt x="294" y="190"/>
                    <a:pt x="294" y="188"/>
                  </a:cubicBezTo>
                  <a:cubicBezTo>
                    <a:pt x="294" y="3"/>
                    <a:pt x="294" y="3"/>
                    <a:pt x="294" y="3"/>
                  </a:cubicBezTo>
                  <a:cubicBezTo>
                    <a:pt x="294" y="2"/>
                    <a:pt x="292" y="0"/>
                    <a:pt x="291" y="0"/>
                  </a:cubicBezTo>
                  <a:close/>
                  <a:moveTo>
                    <a:pt x="252" y="16"/>
                  </a:moveTo>
                  <a:cubicBezTo>
                    <a:pt x="252" y="17"/>
                    <a:pt x="252" y="17"/>
                    <a:pt x="252" y="17"/>
                  </a:cubicBezTo>
                  <a:cubicBezTo>
                    <a:pt x="252" y="30"/>
                    <a:pt x="263" y="41"/>
                    <a:pt x="276" y="41"/>
                  </a:cubicBezTo>
                  <a:cubicBezTo>
                    <a:pt x="276" y="41"/>
                    <a:pt x="277" y="41"/>
                    <a:pt x="278" y="41"/>
                  </a:cubicBezTo>
                  <a:cubicBezTo>
                    <a:pt x="278" y="155"/>
                    <a:pt x="278" y="155"/>
                    <a:pt x="278" y="155"/>
                  </a:cubicBezTo>
                  <a:cubicBezTo>
                    <a:pt x="277" y="155"/>
                    <a:pt x="276" y="155"/>
                    <a:pt x="276" y="155"/>
                  </a:cubicBezTo>
                  <a:cubicBezTo>
                    <a:pt x="264" y="155"/>
                    <a:pt x="254" y="164"/>
                    <a:pt x="252" y="175"/>
                  </a:cubicBezTo>
                  <a:cubicBezTo>
                    <a:pt x="38" y="175"/>
                    <a:pt x="38" y="175"/>
                    <a:pt x="38" y="175"/>
                  </a:cubicBezTo>
                  <a:cubicBezTo>
                    <a:pt x="37" y="164"/>
                    <a:pt x="28" y="156"/>
                    <a:pt x="16" y="155"/>
                  </a:cubicBezTo>
                  <a:cubicBezTo>
                    <a:pt x="16" y="41"/>
                    <a:pt x="16" y="41"/>
                    <a:pt x="16" y="41"/>
                  </a:cubicBezTo>
                  <a:cubicBezTo>
                    <a:pt x="29" y="40"/>
                    <a:pt x="39" y="30"/>
                    <a:pt x="39" y="17"/>
                  </a:cubicBezTo>
                  <a:cubicBezTo>
                    <a:pt x="39" y="17"/>
                    <a:pt x="39" y="17"/>
                    <a:pt x="39" y="16"/>
                  </a:cubicBezTo>
                  <a:lnTo>
                    <a:pt x="252" y="16"/>
                  </a:lnTo>
                  <a:close/>
                </a:path>
              </a:pathLst>
            </a:custGeom>
            <a:solidFill>
              <a:srgbClr val="83BA36"/>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364" name="Oval 573"/>
            <p:cNvSpPr>
              <a:spLocks noChangeArrowheads="1"/>
            </p:cNvSpPr>
            <p:nvPr/>
          </p:nvSpPr>
          <p:spPr bwMode="auto">
            <a:xfrm>
              <a:off x="213802" y="171849"/>
              <a:ext cx="197667" cy="251722"/>
            </a:xfrm>
            <a:prstGeom prst="ellipse">
              <a:avLst/>
            </a:prstGeom>
            <a:solidFill>
              <a:srgbClr val="83BA36"/>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zh-CN">
                <a:solidFill>
                  <a:srgbClr val="000000"/>
                </a:solidFill>
                <a:sym typeface="宋体" pitchFamily="2" charset="-122"/>
              </a:endParaRPr>
            </a:p>
          </p:txBody>
        </p:sp>
        <p:sp>
          <p:nvSpPr>
            <p:cNvPr id="31365" name="Freeform 574"/>
            <p:cNvSpPr>
              <a:spLocks noEditPoints="1" noChangeArrowheads="1"/>
            </p:cNvSpPr>
            <p:nvPr/>
          </p:nvSpPr>
          <p:spPr bwMode="auto">
            <a:xfrm>
              <a:off x="253336" y="204121"/>
              <a:ext cx="120214" cy="190405"/>
            </a:xfrm>
            <a:custGeom>
              <a:avLst/>
              <a:gdLst>
                <a:gd name="T0" fmla="*/ 2147483647 w 63"/>
                <a:gd name="T1" fmla="*/ 2147483647 h 100"/>
                <a:gd name="T2" fmla="*/ 2147483647 w 63"/>
                <a:gd name="T3" fmla="*/ 2147483647 h 100"/>
                <a:gd name="T4" fmla="*/ 2147483647 w 63"/>
                <a:gd name="T5" fmla="*/ 2147483647 h 100"/>
                <a:gd name="T6" fmla="*/ 2147483647 w 63"/>
                <a:gd name="T7" fmla="*/ 2147483647 h 100"/>
                <a:gd name="T8" fmla="*/ 2147483647 w 63"/>
                <a:gd name="T9" fmla="*/ 2147483647 h 100"/>
                <a:gd name="T10" fmla="*/ 2147483647 w 63"/>
                <a:gd name="T11" fmla="*/ 0 h 100"/>
                <a:gd name="T12" fmla="*/ 2147483647 w 63"/>
                <a:gd name="T13" fmla="*/ 0 h 100"/>
                <a:gd name="T14" fmla="*/ 2147483647 w 63"/>
                <a:gd name="T15" fmla="*/ 2147483647 h 100"/>
                <a:gd name="T16" fmla="*/ 2147483647 w 63"/>
                <a:gd name="T17" fmla="*/ 2147483647 h 100"/>
                <a:gd name="T18" fmla="*/ 2147483647 w 63"/>
                <a:gd name="T19" fmla="*/ 2147483647 h 100"/>
                <a:gd name="T20" fmla="*/ 2147483647 w 63"/>
                <a:gd name="T21" fmla="*/ 0 h 100"/>
                <a:gd name="T22" fmla="*/ 2147483647 w 63"/>
                <a:gd name="T23" fmla="*/ 0 h 100"/>
                <a:gd name="T24" fmla="*/ 2147483647 w 63"/>
                <a:gd name="T25" fmla="*/ 2147483647 h 100"/>
                <a:gd name="T26" fmla="*/ 2147483647 w 63"/>
                <a:gd name="T27" fmla="*/ 2147483647 h 100"/>
                <a:gd name="T28" fmla="*/ 2147483647 w 63"/>
                <a:gd name="T29" fmla="*/ 2147483647 h 100"/>
                <a:gd name="T30" fmla="*/ 2147483647 w 63"/>
                <a:gd name="T31" fmla="*/ 2147483647 h 100"/>
                <a:gd name="T32" fmla="*/ 2147483647 w 63"/>
                <a:gd name="T33" fmla="*/ 2147483647 h 100"/>
                <a:gd name="T34" fmla="*/ 2147483647 w 63"/>
                <a:gd name="T35" fmla="*/ 2147483647 h 100"/>
                <a:gd name="T36" fmla="*/ 2147483647 w 63"/>
                <a:gd name="T37" fmla="*/ 2147483647 h 100"/>
                <a:gd name="T38" fmla="*/ 2147483647 w 63"/>
                <a:gd name="T39" fmla="*/ 2147483647 h 100"/>
                <a:gd name="T40" fmla="*/ 2147483647 w 63"/>
                <a:gd name="T41" fmla="*/ 2147483647 h 100"/>
                <a:gd name="T42" fmla="*/ 2147483647 w 63"/>
                <a:gd name="T43" fmla="*/ 2147483647 h 100"/>
                <a:gd name="T44" fmla="*/ 2147483647 w 63"/>
                <a:gd name="T45" fmla="*/ 2147483647 h 100"/>
                <a:gd name="T46" fmla="*/ 2147483647 w 63"/>
                <a:gd name="T47" fmla="*/ 2147483647 h 100"/>
                <a:gd name="T48" fmla="*/ 2147483647 w 63"/>
                <a:gd name="T49" fmla="*/ 2147483647 h 100"/>
                <a:gd name="T50" fmla="*/ 2147483647 w 63"/>
                <a:gd name="T51" fmla="*/ 2147483647 h 100"/>
                <a:gd name="T52" fmla="*/ 2147483647 w 63"/>
                <a:gd name="T53" fmla="*/ 2147483647 h 100"/>
                <a:gd name="T54" fmla="*/ 2147483647 w 63"/>
                <a:gd name="T55" fmla="*/ 2147483647 h 100"/>
                <a:gd name="T56" fmla="*/ 2147483647 w 63"/>
                <a:gd name="T57" fmla="*/ 2147483647 h 100"/>
                <a:gd name="T58" fmla="*/ 2147483647 w 63"/>
                <a:gd name="T59" fmla="*/ 2147483647 h 100"/>
                <a:gd name="T60" fmla="*/ 2147483647 w 63"/>
                <a:gd name="T61" fmla="*/ 2147483647 h 100"/>
                <a:gd name="T62" fmla="*/ 0 w 63"/>
                <a:gd name="T63" fmla="*/ 2147483647 h 100"/>
                <a:gd name="T64" fmla="*/ 2147483647 w 63"/>
                <a:gd name="T65" fmla="*/ 2147483647 h 100"/>
                <a:gd name="T66" fmla="*/ 2147483647 w 63"/>
                <a:gd name="T67" fmla="*/ 2147483647 h 100"/>
                <a:gd name="T68" fmla="*/ 2147483647 w 63"/>
                <a:gd name="T69" fmla="*/ 2147483647 h 100"/>
                <a:gd name="T70" fmla="*/ 2147483647 w 63"/>
                <a:gd name="T71" fmla="*/ 2147483647 h 100"/>
                <a:gd name="T72" fmla="*/ 2147483647 w 63"/>
                <a:gd name="T73" fmla="*/ 2147483647 h 100"/>
                <a:gd name="T74" fmla="*/ 2147483647 w 63"/>
                <a:gd name="T75" fmla="*/ 2147483647 h 100"/>
                <a:gd name="T76" fmla="*/ 2147483647 w 63"/>
                <a:gd name="T77" fmla="*/ 2147483647 h 100"/>
                <a:gd name="T78" fmla="*/ 2147483647 w 63"/>
                <a:gd name="T79" fmla="*/ 2147483647 h 100"/>
                <a:gd name="T80" fmla="*/ 2147483647 w 63"/>
                <a:gd name="T81" fmla="*/ 2147483647 h 100"/>
                <a:gd name="T82" fmla="*/ 2147483647 w 63"/>
                <a:gd name="T83" fmla="*/ 2147483647 h 100"/>
                <a:gd name="T84" fmla="*/ 2147483647 w 63"/>
                <a:gd name="T85" fmla="*/ 2147483647 h 100"/>
                <a:gd name="T86" fmla="*/ 2147483647 w 63"/>
                <a:gd name="T87" fmla="*/ 2147483647 h 100"/>
                <a:gd name="T88" fmla="*/ 2147483647 w 63"/>
                <a:gd name="T89" fmla="*/ 2147483647 h 100"/>
                <a:gd name="T90" fmla="*/ 2147483647 w 63"/>
                <a:gd name="T91" fmla="*/ 2147483647 h 100"/>
                <a:gd name="T92" fmla="*/ 2147483647 w 63"/>
                <a:gd name="T93" fmla="*/ 2147483647 h 100"/>
                <a:gd name="T94" fmla="*/ 2147483647 w 63"/>
                <a:gd name="T95" fmla="*/ 2147483647 h 100"/>
                <a:gd name="T96" fmla="*/ 2147483647 w 63"/>
                <a:gd name="T97" fmla="*/ 2147483647 h 100"/>
                <a:gd name="T98" fmla="*/ 2147483647 w 63"/>
                <a:gd name="T99" fmla="*/ 2147483647 h 100"/>
                <a:gd name="T100" fmla="*/ 2147483647 w 63"/>
                <a:gd name="T101" fmla="*/ 2147483647 h 100"/>
                <a:gd name="T102" fmla="*/ 2147483647 w 63"/>
                <a:gd name="T103" fmla="*/ 2147483647 h 100"/>
                <a:gd name="T104" fmla="*/ 2147483647 w 63"/>
                <a:gd name="T105" fmla="*/ 2147483647 h 100"/>
                <a:gd name="T106" fmla="*/ 2147483647 w 63"/>
                <a:gd name="T107" fmla="*/ 2147483647 h 100"/>
                <a:gd name="T108" fmla="*/ 2147483647 w 63"/>
                <a:gd name="T109" fmla="*/ 2147483647 h 100"/>
                <a:gd name="T110" fmla="*/ 2147483647 w 63"/>
                <a:gd name="T111" fmla="*/ 2147483647 h 100"/>
                <a:gd name="T112" fmla="*/ 2147483647 w 63"/>
                <a:gd name="T113" fmla="*/ 2147483647 h 100"/>
                <a:gd name="T114" fmla="*/ 2147483647 w 63"/>
                <a:gd name="T115" fmla="*/ 2147483647 h 100"/>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63"/>
                <a:gd name="T175" fmla="*/ 0 h 100"/>
                <a:gd name="T176" fmla="*/ 63 w 63"/>
                <a:gd name="T177" fmla="*/ 100 h 100"/>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63" h="100">
                  <a:moveTo>
                    <a:pt x="26" y="55"/>
                  </a:moveTo>
                  <a:cubicBezTo>
                    <a:pt x="24" y="55"/>
                    <a:pt x="23" y="54"/>
                    <a:pt x="23" y="54"/>
                  </a:cubicBezTo>
                  <a:cubicBezTo>
                    <a:pt x="11" y="49"/>
                    <a:pt x="3" y="45"/>
                    <a:pt x="3" y="34"/>
                  </a:cubicBezTo>
                  <a:cubicBezTo>
                    <a:pt x="3" y="19"/>
                    <a:pt x="14" y="13"/>
                    <a:pt x="24" y="9"/>
                  </a:cubicBezTo>
                  <a:cubicBezTo>
                    <a:pt x="26" y="9"/>
                    <a:pt x="26" y="9"/>
                    <a:pt x="26" y="9"/>
                  </a:cubicBezTo>
                  <a:cubicBezTo>
                    <a:pt x="26" y="0"/>
                    <a:pt x="26" y="0"/>
                    <a:pt x="26" y="0"/>
                  </a:cubicBezTo>
                  <a:cubicBezTo>
                    <a:pt x="26" y="0"/>
                    <a:pt x="26" y="0"/>
                    <a:pt x="26" y="0"/>
                  </a:cubicBezTo>
                  <a:cubicBezTo>
                    <a:pt x="26" y="8"/>
                    <a:pt x="26" y="8"/>
                    <a:pt x="26" y="8"/>
                  </a:cubicBezTo>
                  <a:cubicBezTo>
                    <a:pt x="29" y="8"/>
                    <a:pt x="31" y="8"/>
                    <a:pt x="33" y="8"/>
                  </a:cubicBezTo>
                  <a:cubicBezTo>
                    <a:pt x="36" y="8"/>
                    <a:pt x="36" y="8"/>
                    <a:pt x="36" y="8"/>
                  </a:cubicBezTo>
                  <a:cubicBezTo>
                    <a:pt x="36" y="0"/>
                    <a:pt x="36" y="0"/>
                    <a:pt x="36" y="0"/>
                  </a:cubicBezTo>
                  <a:cubicBezTo>
                    <a:pt x="37" y="0"/>
                    <a:pt x="37" y="0"/>
                    <a:pt x="37" y="0"/>
                  </a:cubicBezTo>
                  <a:cubicBezTo>
                    <a:pt x="37" y="8"/>
                    <a:pt x="37" y="8"/>
                    <a:pt x="37" y="8"/>
                  </a:cubicBezTo>
                  <a:cubicBezTo>
                    <a:pt x="44" y="9"/>
                    <a:pt x="53" y="13"/>
                    <a:pt x="55" y="16"/>
                  </a:cubicBezTo>
                  <a:cubicBezTo>
                    <a:pt x="57" y="18"/>
                    <a:pt x="58" y="21"/>
                    <a:pt x="58" y="23"/>
                  </a:cubicBezTo>
                  <a:cubicBezTo>
                    <a:pt x="58" y="27"/>
                    <a:pt x="55" y="33"/>
                    <a:pt x="49" y="33"/>
                  </a:cubicBezTo>
                  <a:cubicBezTo>
                    <a:pt x="43" y="33"/>
                    <a:pt x="39" y="29"/>
                    <a:pt x="39" y="22"/>
                  </a:cubicBezTo>
                  <a:cubicBezTo>
                    <a:pt x="39" y="17"/>
                    <a:pt x="43" y="14"/>
                    <a:pt x="49" y="14"/>
                  </a:cubicBezTo>
                  <a:cubicBezTo>
                    <a:pt x="49" y="14"/>
                    <a:pt x="44" y="10"/>
                    <a:pt x="37" y="9"/>
                  </a:cubicBezTo>
                  <a:cubicBezTo>
                    <a:pt x="37" y="38"/>
                    <a:pt x="37" y="38"/>
                    <a:pt x="37" y="38"/>
                  </a:cubicBezTo>
                  <a:cubicBezTo>
                    <a:pt x="46" y="42"/>
                    <a:pt x="63" y="47"/>
                    <a:pt x="63" y="62"/>
                  </a:cubicBezTo>
                  <a:cubicBezTo>
                    <a:pt x="63" y="73"/>
                    <a:pt x="53" y="86"/>
                    <a:pt x="37" y="88"/>
                  </a:cubicBezTo>
                  <a:cubicBezTo>
                    <a:pt x="37" y="100"/>
                    <a:pt x="37" y="100"/>
                    <a:pt x="37" y="100"/>
                  </a:cubicBezTo>
                  <a:cubicBezTo>
                    <a:pt x="36" y="100"/>
                    <a:pt x="36" y="100"/>
                    <a:pt x="36" y="100"/>
                  </a:cubicBezTo>
                  <a:cubicBezTo>
                    <a:pt x="36" y="89"/>
                    <a:pt x="36" y="89"/>
                    <a:pt x="36" y="89"/>
                  </a:cubicBezTo>
                  <a:cubicBezTo>
                    <a:pt x="35" y="89"/>
                    <a:pt x="32" y="89"/>
                    <a:pt x="29" y="89"/>
                  </a:cubicBezTo>
                  <a:cubicBezTo>
                    <a:pt x="28" y="89"/>
                    <a:pt x="27" y="89"/>
                    <a:pt x="26" y="89"/>
                  </a:cubicBezTo>
                  <a:cubicBezTo>
                    <a:pt x="26" y="100"/>
                    <a:pt x="26" y="100"/>
                    <a:pt x="26" y="100"/>
                  </a:cubicBezTo>
                  <a:cubicBezTo>
                    <a:pt x="26" y="100"/>
                    <a:pt x="26" y="100"/>
                    <a:pt x="26" y="100"/>
                  </a:cubicBezTo>
                  <a:cubicBezTo>
                    <a:pt x="26" y="89"/>
                    <a:pt x="26" y="89"/>
                    <a:pt x="26" y="89"/>
                  </a:cubicBezTo>
                  <a:cubicBezTo>
                    <a:pt x="25" y="89"/>
                    <a:pt x="20" y="89"/>
                    <a:pt x="14" y="87"/>
                  </a:cubicBezTo>
                  <a:cubicBezTo>
                    <a:pt x="5" y="83"/>
                    <a:pt x="0" y="77"/>
                    <a:pt x="0" y="70"/>
                  </a:cubicBezTo>
                  <a:cubicBezTo>
                    <a:pt x="0" y="64"/>
                    <a:pt x="5" y="58"/>
                    <a:pt x="12" y="58"/>
                  </a:cubicBezTo>
                  <a:cubicBezTo>
                    <a:pt x="16" y="58"/>
                    <a:pt x="23" y="60"/>
                    <a:pt x="23" y="70"/>
                  </a:cubicBezTo>
                  <a:cubicBezTo>
                    <a:pt x="23" y="78"/>
                    <a:pt x="16" y="81"/>
                    <a:pt x="10" y="81"/>
                  </a:cubicBezTo>
                  <a:cubicBezTo>
                    <a:pt x="10" y="81"/>
                    <a:pt x="9" y="81"/>
                    <a:pt x="9" y="81"/>
                  </a:cubicBezTo>
                  <a:cubicBezTo>
                    <a:pt x="13" y="85"/>
                    <a:pt x="19" y="88"/>
                    <a:pt x="26" y="88"/>
                  </a:cubicBezTo>
                  <a:lnTo>
                    <a:pt x="26" y="55"/>
                  </a:lnTo>
                  <a:close/>
                  <a:moveTo>
                    <a:pt x="26" y="33"/>
                  </a:moveTo>
                  <a:cubicBezTo>
                    <a:pt x="26" y="10"/>
                    <a:pt x="26" y="10"/>
                    <a:pt x="26" y="10"/>
                  </a:cubicBezTo>
                  <a:cubicBezTo>
                    <a:pt x="19" y="12"/>
                    <a:pt x="17" y="18"/>
                    <a:pt x="17" y="20"/>
                  </a:cubicBezTo>
                  <a:cubicBezTo>
                    <a:pt x="17" y="28"/>
                    <a:pt x="23" y="31"/>
                    <a:pt x="26" y="33"/>
                  </a:cubicBezTo>
                  <a:close/>
                  <a:moveTo>
                    <a:pt x="34" y="9"/>
                  </a:moveTo>
                  <a:cubicBezTo>
                    <a:pt x="32" y="9"/>
                    <a:pt x="28" y="9"/>
                    <a:pt x="26" y="9"/>
                  </a:cubicBezTo>
                  <a:cubicBezTo>
                    <a:pt x="26" y="33"/>
                    <a:pt x="26" y="33"/>
                    <a:pt x="26" y="33"/>
                  </a:cubicBezTo>
                  <a:cubicBezTo>
                    <a:pt x="36" y="37"/>
                    <a:pt x="36" y="37"/>
                    <a:pt x="36" y="37"/>
                  </a:cubicBezTo>
                  <a:cubicBezTo>
                    <a:pt x="36" y="9"/>
                    <a:pt x="36" y="9"/>
                    <a:pt x="36" y="9"/>
                  </a:cubicBezTo>
                  <a:lnTo>
                    <a:pt x="34" y="9"/>
                  </a:lnTo>
                  <a:close/>
                  <a:moveTo>
                    <a:pt x="36" y="60"/>
                  </a:moveTo>
                  <a:cubicBezTo>
                    <a:pt x="33" y="59"/>
                    <a:pt x="29" y="57"/>
                    <a:pt x="26" y="56"/>
                  </a:cubicBezTo>
                  <a:cubicBezTo>
                    <a:pt x="26" y="88"/>
                    <a:pt x="26" y="88"/>
                    <a:pt x="26" y="88"/>
                  </a:cubicBezTo>
                  <a:cubicBezTo>
                    <a:pt x="27" y="88"/>
                    <a:pt x="29" y="88"/>
                    <a:pt x="30" y="88"/>
                  </a:cubicBezTo>
                  <a:cubicBezTo>
                    <a:pt x="32" y="88"/>
                    <a:pt x="35" y="88"/>
                    <a:pt x="36" y="87"/>
                  </a:cubicBezTo>
                  <a:lnTo>
                    <a:pt x="36" y="60"/>
                  </a:lnTo>
                  <a:close/>
                  <a:moveTo>
                    <a:pt x="37" y="87"/>
                  </a:moveTo>
                  <a:cubicBezTo>
                    <a:pt x="45" y="85"/>
                    <a:pt x="47" y="78"/>
                    <a:pt x="47" y="73"/>
                  </a:cubicBezTo>
                  <a:cubicBezTo>
                    <a:pt x="47" y="66"/>
                    <a:pt x="41" y="63"/>
                    <a:pt x="37" y="61"/>
                  </a:cubicBezTo>
                  <a:lnTo>
                    <a:pt x="37" y="87"/>
                  </a:lnTo>
                  <a:close/>
                </a:path>
              </a:pathLst>
            </a:custGeom>
            <a:solidFill>
              <a:srgbClr val="FFFFFF"/>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366" name="Oval 575"/>
            <p:cNvSpPr>
              <a:spLocks noChangeArrowheads="1"/>
            </p:cNvSpPr>
            <p:nvPr/>
          </p:nvSpPr>
          <p:spPr bwMode="auto">
            <a:xfrm>
              <a:off x="79873" y="254143"/>
              <a:ext cx="89555" cy="91169"/>
            </a:xfrm>
            <a:prstGeom prst="ellipse">
              <a:avLst/>
            </a:pr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zh-CN">
                <a:solidFill>
                  <a:srgbClr val="000000"/>
                </a:solidFill>
                <a:sym typeface="宋体" pitchFamily="2" charset="-122"/>
              </a:endParaRPr>
            </a:p>
          </p:txBody>
        </p:sp>
        <p:sp>
          <p:nvSpPr>
            <p:cNvPr id="31367" name="Oval 576"/>
            <p:cNvSpPr>
              <a:spLocks noChangeArrowheads="1"/>
            </p:cNvSpPr>
            <p:nvPr/>
          </p:nvSpPr>
          <p:spPr bwMode="auto">
            <a:xfrm>
              <a:off x="446161" y="254143"/>
              <a:ext cx="89555" cy="91169"/>
            </a:xfrm>
            <a:prstGeom prst="ellipse">
              <a:avLst/>
            </a:pr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zh-CN">
                <a:solidFill>
                  <a:srgbClr val="000000"/>
                </a:solidFill>
                <a:sym typeface="宋体" pitchFamily="2" charset="-122"/>
              </a:endParaRPr>
            </a:p>
          </p:txBody>
        </p:sp>
        <p:sp>
          <p:nvSpPr>
            <p:cNvPr id="31368" name="Freeform 577"/>
            <p:cNvSpPr>
              <a:spLocks noEditPoints="1" noChangeArrowheads="1"/>
            </p:cNvSpPr>
            <p:nvPr/>
          </p:nvSpPr>
          <p:spPr bwMode="auto">
            <a:xfrm>
              <a:off x="22590" y="100850"/>
              <a:ext cx="595420" cy="261404"/>
            </a:xfrm>
            <a:custGeom>
              <a:avLst/>
              <a:gdLst>
                <a:gd name="T0" fmla="*/ 2147483647 w 312"/>
                <a:gd name="T1" fmla="*/ 0 h 137"/>
                <a:gd name="T2" fmla="*/ 2147483647 w 312"/>
                <a:gd name="T3" fmla="*/ 2147483647 h 137"/>
                <a:gd name="T4" fmla="*/ 0 w 312"/>
                <a:gd name="T5" fmla="*/ 2147483647 h 137"/>
                <a:gd name="T6" fmla="*/ 0 w 312"/>
                <a:gd name="T7" fmla="*/ 2147483647 h 137"/>
                <a:gd name="T8" fmla="*/ 2147483647 w 312"/>
                <a:gd name="T9" fmla="*/ 2147483647 h 137"/>
                <a:gd name="T10" fmla="*/ 2147483647 w 312"/>
                <a:gd name="T11" fmla="*/ 2147483647 h 137"/>
                <a:gd name="T12" fmla="*/ 2147483647 w 312"/>
                <a:gd name="T13" fmla="*/ 2147483647 h 137"/>
                <a:gd name="T14" fmla="*/ 2147483647 w 312"/>
                <a:gd name="T15" fmla="*/ 2147483647 h 137"/>
                <a:gd name="T16" fmla="*/ 2147483647 w 312"/>
                <a:gd name="T17" fmla="*/ 0 h 137"/>
                <a:gd name="T18" fmla="*/ 2147483647 w 312"/>
                <a:gd name="T19" fmla="*/ 0 h 137"/>
                <a:gd name="T20" fmla="*/ 2147483647 w 312"/>
                <a:gd name="T21" fmla="*/ 2147483647 h 137"/>
                <a:gd name="T22" fmla="*/ 2147483647 w 312"/>
                <a:gd name="T23" fmla="*/ 2147483647 h 137"/>
                <a:gd name="T24" fmla="*/ 2147483647 w 312"/>
                <a:gd name="T25" fmla="*/ 2147483647 h 137"/>
                <a:gd name="T26" fmla="*/ 2147483647 w 312"/>
                <a:gd name="T27" fmla="*/ 2147483647 h 137"/>
                <a:gd name="T28" fmla="*/ 2147483647 w 312"/>
                <a:gd name="T29" fmla="*/ 2147483647 h 137"/>
                <a:gd name="T30" fmla="*/ 2147483647 w 312"/>
                <a:gd name="T31" fmla="*/ 2147483647 h 137"/>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312"/>
                <a:gd name="T49" fmla="*/ 0 h 137"/>
                <a:gd name="T50" fmla="*/ 312 w 312"/>
                <a:gd name="T51" fmla="*/ 137 h 137"/>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312" h="137">
                  <a:moveTo>
                    <a:pt x="5" y="0"/>
                  </a:moveTo>
                  <a:cubicBezTo>
                    <a:pt x="2" y="1"/>
                    <a:pt x="2" y="1"/>
                    <a:pt x="2" y="1"/>
                  </a:cubicBezTo>
                  <a:cubicBezTo>
                    <a:pt x="1" y="2"/>
                    <a:pt x="0" y="3"/>
                    <a:pt x="0" y="4"/>
                  </a:cubicBezTo>
                  <a:cubicBezTo>
                    <a:pt x="0" y="68"/>
                    <a:pt x="0" y="68"/>
                    <a:pt x="0" y="68"/>
                  </a:cubicBezTo>
                  <a:cubicBezTo>
                    <a:pt x="5" y="93"/>
                    <a:pt x="5" y="93"/>
                    <a:pt x="5" y="93"/>
                  </a:cubicBezTo>
                  <a:cubicBezTo>
                    <a:pt x="5" y="9"/>
                    <a:pt x="5" y="9"/>
                    <a:pt x="5" y="9"/>
                  </a:cubicBezTo>
                  <a:cubicBezTo>
                    <a:pt x="5" y="8"/>
                    <a:pt x="7" y="6"/>
                    <a:pt x="8" y="6"/>
                  </a:cubicBezTo>
                  <a:cubicBezTo>
                    <a:pt x="287" y="6"/>
                    <a:pt x="287" y="6"/>
                    <a:pt x="287" y="6"/>
                  </a:cubicBezTo>
                  <a:cubicBezTo>
                    <a:pt x="286" y="0"/>
                    <a:pt x="286" y="0"/>
                    <a:pt x="286" y="0"/>
                  </a:cubicBezTo>
                  <a:lnTo>
                    <a:pt x="5" y="0"/>
                  </a:lnTo>
                  <a:close/>
                  <a:moveTo>
                    <a:pt x="299" y="64"/>
                  </a:moveTo>
                  <a:cubicBezTo>
                    <a:pt x="299" y="137"/>
                    <a:pt x="299" y="137"/>
                    <a:pt x="299" y="137"/>
                  </a:cubicBezTo>
                  <a:cubicBezTo>
                    <a:pt x="310" y="135"/>
                    <a:pt x="310" y="135"/>
                    <a:pt x="310" y="135"/>
                  </a:cubicBezTo>
                  <a:cubicBezTo>
                    <a:pt x="310" y="135"/>
                    <a:pt x="311" y="134"/>
                    <a:pt x="312" y="133"/>
                  </a:cubicBezTo>
                  <a:cubicBezTo>
                    <a:pt x="312" y="129"/>
                    <a:pt x="312" y="129"/>
                    <a:pt x="312" y="129"/>
                  </a:cubicBezTo>
                  <a:lnTo>
                    <a:pt x="299" y="64"/>
                  </a:lnTo>
                  <a:close/>
                </a:path>
              </a:pathLst>
            </a:custGeom>
            <a:solidFill>
              <a:srgbClr val="7DB14A"/>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369" name="Freeform 578"/>
            <p:cNvSpPr>
              <a:spLocks noEditPoints="1" noChangeArrowheads="1"/>
            </p:cNvSpPr>
            <p:nvPr/>
          </p:nvSpPr>
          <p:spPr bwMode="auto">
            <a:xfrm>
              <a:off x="22590" y="100850"/>
              <a:ext cx="595420" cy="261404"/>
            </a:xfrm>
            <a:custGeom>
              <a:avLst/>
              <a:gdLst>
                <a:gd name="T0" fmla="*/ 2147483647 w 312"/>
                <a:gd name="T1" fmla="*/ 2147483647 h 137"/>
                <a:gd name="T2" fmla="*/ 0 w 312"/>
                <a:gd name="T3" fmla="*/ 2147483647 h 137"/>
                <a:gd name="T4" fmla="*/ 0 w 312"/>
                <a:gd name="T5" fmla="*/ 2147483647 h 137"/>
                <a:gd name="T6" fmla="*/ 2147483647 w 312"/>
                <a:gd name="T7" fmla="*/ 2147483647 h 137"/>
                <a:gd name="T8" fmla="*/ 2147483647 w 312"/>
                <a:gd name="T9" fmla="*/ 2147483647 h 137"/>
                <a:gd name="T10" fmla="*/ 2147483647 w 312"/>
                <a:gd name="T11" fmla="*/ 2147483647 h 137"/>
                <a:gd name="T12" fmla="*/ 2147483647 w 312"/>
                <a:gd name="T13" fmla="*/ 2147483647 h 137"/>
                <a:gd name="T14" fmla="*/ 2147483647 w 312"/>
                <a:gd name="T15" fmla="*/ 0 h 137"/>
                <a:gd name="T16" fmla="*/ 2147483647 w 312"/>
                <a:gd name="T17" fmla="*/ 0 h 137"/>
                <a:gd name="T18" fmla="*/ 2147483647 w 312"/>
                <a:gd name="T19" fmla="*/ 2147483647 h 137"/>
                <a:gd name="T20" fmla="*/ 2147483647 w 312"/>
                <a:gd name="T21" fmla="*/ 0 h 137"/>
                <a:gd name="T22" fmla="*/ 2147483647 w 312"/>
                <a:gd name="T23" fmla="*/ 2147483647 h 137"/>
                <a:gd name="T24" fmla="*/ 2147483647 w 312"/>
                <a:gd name="T25" fmla="*/ 2147483647 h 137"/>
                <a:gd name="T26" fmla="*/ 2147483647 w 312"/>
                <a:gd name="T27" fmla="*/ 0 h 137"/>
                <a:gd name="T28" fmla="*/ 2147483647 w 312"/>
                <a:gd name="T29" fmla="*/ 0 h 137"/>
                <a:gd name="T30" fmla="*/ 2147483647 w 312"/>
                <a:gd name="T31" fmla="*/ 2147483647 h 137"/>
                <a:gd name="T32" fmla="*/ 2147483647 w 312"/>
                <a:gd name="T33" fmla="*/ 2147483647 h 137"/>
                <a:gd name="T34" fmla="*/ 2147483647 w 312"/>
                <a:gd name="T35" fmla="*/ 2147483647 h 137"/>
                <a:gd name="T36" fmla="*/ 2147483647 w 312"/>
                <a:gd name="T37" fmla="*/ 2147483647 h 137"/>
                <a:gd name="T38" fmla="*/ 2147483647 w 312"/>
                <a:gd name="T39" fmla="*/ 2147483647 h 137"/>
                <a:gd name="T40" fmla="*/ 2147483647 w 312"/>
                <a:gd name="T41" fmla="*/ 2147483647 h 137"/>
                <a:gd name="T42" fmla="*/ 2147483647 w 312"/>
                <a:gd name="T43" fmla="*/ 2147483647 h 137"/>
                <a:gd name="T44" fmla="*/ 2147483647 w 312"/>
                <a:gd name="T45" fmla="*/ 2147483647 h 137"/>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312"/>
                <a:gd name="T70" fmla="*/ 0 h 137"/>
                <a:gd name="T71" fmla="*/ 312 w 312"/>
                <a:gd name="T72" fmla="*/ 137 h 137"/>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312" h="137">
                  <a:moveTo>
                    <a:pt x="2" y="1"/>
                  </a:moveTo>
                  <a:cubicBezTo>
                    <a:pt x="1" y="2"/>
                    <a:pt x="0" y="3"/>
                    <a:pt x="0" y="4"/>
                  </a:cubicBezTo>
                  <a:cubicBezTo>
                    <a:pt x="0" y="68"/>
                    <a:pt x="0" y="68"/>
                    <a:pt x="0" y="68"/>
                  </a:cubicBezTo>
                  <a:cubicBezTo>
                    <a:pt x="5" y="93"/>
                    <a:pt x="5" y="93"/>
                    <a:pt x="5" y="93"/>
                  </a:cubicBezTo>
                  <a:cubicBezTo>
                    <a:pt x="5" y="9"/>
                    <a:pt x="5" y="9"/>
                    <a:pt x="5" y="9"/>
                  </a:cubicBezTo>
                  <a:cubicBezTo>
                    <a:pt x="5" y="8"/>
                    <a:pt x="7" y="6"/>
                    <a:pt x="8" y="6"/>
                  </a:cubicBezTo>
                  <a:cubicBezTo>
                    <a:pt x="58" y="6"/>
                    <a:pt x="58" y="6"/>
                    <a:pt x="58" y="6"/>
                  </a:cubicBezTo>
                  <a:cubicBezTo>
                    <a:pt x="88" y="0"/>
                    <a:pt x="88" y="0"/>
                    <a:pt x="88" y="0"/>
                  </a:cubicBezTo>
                  <a:cubicBezTo>
                    <a:pt x="5" y="0"/>
                    <a:pt x="5" y="0"/>
                    <a:pt x="5" y="0"/>
                  </a:cubicBezTo>
                  <a:lnTo>
                    <a:pt x="2" y="1"/>
                  </a:lnTo>
                  <a:close/>
                  <a:moveTo>
                    <a:pt x="270" y="0"/>
                  </a:moveTo>
                  <a:cubicBezTo>
                    <a:pt x="271" y="6"/>
                    <a:pt x="271" y="6"/>
                    <a:pt x="271" y="6"/>
                  </a:cubicBezTo>
                  <a:cubicBezTo>
                    <a:pt x="287" y="6"/>
                    <a:pt x="287" y="6"/>
                    <a:pt x="287" y="6"/>
                  </a:cubicBezTo>
                  <a:cubicBezTo>
                    <a:pt x="286" y="0"/>
                    <a:pt x="286" y="0"/>
                    <a:pt x="286" y="0"/>
                  </a:cubicBezTo>
                  <a:lnTo>
                    <a:pt x="270" y="0"/>
                  </a:lnTo>
                  <a:close/>
                  <a:moveTo>
                    <a:pt x="299" y="64"/>
                  </a:moveTo>
                  <a:cubicBezTo>
                    <a:pt x="299" y="137"/>
                    <a:pt x="299" y="137"/>
                    <a:pt x="299" y="137"/>
                  </a:cubicBezTo>
                  <a:cubicBezTo>
                    <a:pt x="310" y="135"/>
                    <a:pt x="310" y="135"/>
                    <a:pt x="310" y="135"/>
                  </a:cubicBezTo>
                  <a:cubicBezTo>
                    <a:pt x="310" y="134"/>
                    <a:pt x="310" y="134"/>
                    <a:pt x="310" y="134"/>
                  </a:cubicBezTo>
                  <a:cubicBezTo>
                    <a:pt x="310" y="134"/>
                    <a:pt x="310" y="134"/>
                    <a:pt x="310" y="134"/>
                  </a:cubicBezTo>
                  <a:cubicBezTo>
                    <a:pt x="311" y="134"/>
                    <a:pt x="311" y="134"/>
                    <a:pt x="312" y="133"/>
                  </a:cubicBezTo>
                  <a:cubicBezTo>
                    <a:pt x="312" y="129"/>
                    <a:pt x="312" y="129"/>
                    <a:pt x="312" y="129"/>
                  </a:cubicBezTo>
                  <a:lnTo>
                    <a:pt x="299" y="64"/>
                  </a:lnTo>
                  <a:close/>
                </a:path>
              </a:pathLst>
            </a:custGeom>
            <a:solidFill>
              <a:srgbClr val="6C9E37"/>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grpSp>
      <p:grpSp>
        <p:nvGrpSpPr>
          <p:cNvPr id="30744" name="组合 1236"/>
          <p:cNvGrpSpPr>
            <a:grpSpLocks/>
          </p:cNvGrpSpPr>
          <p:nvPr/>
        </p:nvGrpSpPr>
        <p:grpSpPr bwMode="auto">
          <a:xfrm>
            <a:off x="4460875" y="4752975"/>
            <a:ext cx="406400" cy="593725"/>
            <a:chOff x="0" y="0"/>
            <a:chExt cx="515934" cy="754130"/>
          </a:xfrm>
        </p:grpSpPr>
        <p:sp>
          <p:nvSpPr>
            <p:cNvPr id="31351" name="Freeform 357"/>
            <p:cNvSpPr>
              <a:spLocks noChangeArrowheads="1"/>
            </p:cNvSpPr>
            <p:nvPr/>
          </p:nvSpPr>
          <p:spPr bwMode="auto">
            <a:xfrm>
              <a:off x="0" y="89441"/>
              <a:ext cx="515934" cy="664689"/>
            </a:xfrm>
            <a:custGeom>
              <a:avLst/>
              <a:gdLst>
                <a:gd name="T0" fmla="*/ 0 w 548"/>
                <a:gd name="T1" fmla="*/ 2147483647 h 706"/>
                <a:gd name="T2" fmla="*/ 2147483647 w 548"/>
                <a:gd name="T3" fmla="*/ 2147483647 h 706"/>
                <a:gd name="T4" fmla="*/ 2147483647 w 548"/>
                <a:gd name="T5" fmla="*/ 2147483647 h 706"/>
                <a:gd name="T6" fmla="*/ 2147483647 w 548"/>
                <a:gd name="T7" fmla="*/ 2147483647 h 706"/>
                <a:gd name="T8" fmla="*/ 2147483647 w 548"/>
                <a:gd name="T9" fmla="*/ 2147483647 h 706"/>
                <a:gd name="T10" fmla="*/ 2147483647 w 548"/>
                <a:gd name="T11" fmla="*/ 2147483647 h 706"/>
                <a:gd name="T12" fmla="*/ 2147483647 w 548"/>
                <a:gd name="T13" fmla="*/ 2147483647 h 706"/>
                <a:gd name="T14" fmla="*/ 2147483647 w 548"/>
                <a:gd name="T15" fmla="*/ 0 h 706"/>
                <a:gd name="T16" fmla="*/ 0 w 548"/>
                <a:gd name="T17" fmla="*/ 0 h 706"/>
                <a:gd name="T18" fmla="*/ 0 w 548"/>
                <a:gd name="T19" fmla="*/ 2147483647 h 70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548"/>
                <a:gd name="T31" fmla="*/ 0 h 706"/>
                <a:gd name="T32" fmla="*/ 548 w 548"/>
                <a:gd name="T33" fmla="*/ 706 h 70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548" h="706">
                  <a:moveTo>
                    <a:pt x="0" y="706"/>
                  </a:moveTo>
                  <a:lnTo>
                    <a:pt x="12" y="699"/>
                  </a:lnTo>
                  <a:lnTo>
                    <a:pt x="260" y="598"/>
                  </a:lnTo>
                  <a:lnTo>
                    <a:pt x="274" y="591"/>
                  </a:lnTo>
                  <a:lnTo>
                    <a:pt x="286" y="598"/>
                  </a:lnTo>
                  <a:lnTo>
                    <a:pt x="534" y="699"/>
                  </a:lnTo>
                  <a:lnTo>
                    <a:pt x="548" y="706"/>
                  </a:lnTo>
                  <a:lnTo>
                    <a:pt x="548" y="0"/>
                  </a:lnTo>
                  <a:lnTo>
                    <a:pt x="0" y="0"/>
                  </a:lnTo>
                  <a:lnTo>
                    <a:pt x="0" y="706"/>
                  </a:lnTo>
                  <a:close/>
                </a:path>
              </a:pathLst>
            </a:custGeom>
            <a:solidFill>
              <a:srgbClr val="98D24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352" name="Freeform 358"/>
            <p:cNvSpPr>
              <a:spLocks noChangeArrowheads="1"/>
            </p:cNvSpPr>
            <p:nvPr/>
          </p:nvSpPr>
          <p:spPr bwMode="auto">
            <a:xfrm>
              <a:off x="148755" y="240078"/>
              <a:ext cx="216542" cy="205244"/>
            </a:xfrm>
            <a:custGeom>
              <a:avLst/>
              <a:gdLst>
                <a:gd name="T0" fmla="*/ 2147483647 w 230"/>
                <a:gd name="T1" fmla="*/ 2147483647 h 218"/>
                <a:gd name="T2" fmla="*/ 2147483647 w 230"/>
                <a:gd name="T3" fmla="*/ 2147483647 h 218"/>
                <a:gd name="T4" fmla="*/ 2147483647 w 230"/>
                <a:gd name="T5" fmla="*/ 2147483647 h 218"/>
                <a:gd name="T6" fmla="*/ 2147483647 w 230"/>
                <a:gd name="T7" fmla="*/ 2147483647 h 218"/>
                <a:gd name="T8" fmla="*/ 2147483647 w 230"/>
                <a:gd name="T9" fmla="*/ 2147483647 h 218"/>
                <a:gd name="T10" fmla="*/ 2147483647 w 230"/>
                <a:gd name="T11" fmla="*/ 2147483647 h 218"/>
                <a:gd name="T12" fmla="*/ 2147483647 w 230"/>
                <a:gd name="T13" fmla="*/ 2147483647 h 218"/>
                <a:gd name="T14" fmla="*/ 0 w 230"/>
                <a:gd name="T15" fmla="*/ 2147483647 h 218"/>
                <a:gd name="T16" fmla="*/ 2147483647 w 230"/>
                <a:gd name="T17" fmla="*/ 2147483647 h 218"/>
                <a:gd name="T18" fmla="*/ 2147483647 w 230"/>
                <a:gd name="T19" fmla="*/ 0 h 218"/>
                <a:gd name="T20" fmla="*/ 2147483647 w 230"/>
                <a:gd name="T21" fmla="*/ 2147483647 h 218"/>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30"/>
                <a:gd name="T34" fmla="*/ 0 h 218"/>
                <a:gd name="T35" fmla="*/ 230 w 230"/>
                <a:gd name="T36" fmla="*/ 218 h 218"/>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30" h="218">
                  <a:moveTo>
                    <a:pt x="151" y="69"/>
                  </a:moveTo>
                  <a:lnTo>
                    <a:pt x="230" y="83"/>
                  </a:lnTo>
                  <a:lnTo>
                    <a:pt x="175" y="140"/>
                  </a:lnTo>
                  <a:lnTo>
                    <a:pt x="187" y="218"/>
                  </a:lnTo>
                  <a:lnTo>
                    <a:pt x="116" y="182"/>
                  </a:lnTo>
                  <a:lnTo>
                    <a:pt x="45" y="218"/>
                  </a:lnTo>
                  <a:lnTo>
                    <a:pt x="55" y="140"/>
                  </a:lnTo>
                  <a:lnTo>
                    <a:pt x="0" y="83"/>
                  </a:lnTo>
                  <a:lnTo>
                    <a:pt x="78" y="69"/>
                  </a:lnTo>
                  <a:lnTo>
                    <a:pt x="114" y="0"/>
                  </a:lnTo>
                  <a:lnTo>
                    <a:pt x="151" y="69"/>
                  </a:lnTo>
                  <a:close/>
                </a:path>
              </a:pathLst>
            </a:custGeom>
            <a:solidFill>
              <a:srgbClr val="FFFFFF"/>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353" name="Freeform 359"/>
            <p:cNvSpPr>
              <a:spLocks noChangeArrowheads="1"/>
            </p:cNvSpPr>
            <p:nvPr/>
          </p:nvSpPr>
          <p:spPr bwMode="auto">
            <a:xfrm>
              <a:off x="0" y="0"/>
              <a:ext cx="515934" cy="89441"/>
            </a:xfrm>
            <a:custGeom>
              <a:avLst/>
              <a:gdLst>
                <a:gd name="T0" fmla="*/ 2147483647 w 232"/>
                <a:gd name="T1" fmla="*/ 0 h 40"/>
                <a:gd name="T2" fmla="*/ 2147483647 w 232"/>
                <a:gd name="T3" fmla="*/ 0 h 40"/>
                <a:gd name="T4" fmla="*/ 0 w 232"/>
                <a:gd name="T5" fmla="*/ 2147483647 h 40"/>
                <a:gd name="T6" fmla="*/ 0 w 232"/>
                <a:gd name="T7" fmla="*/ 2147483647 h 40"/>
                <a:gd name="T8" fmla="*/ 2147483647 w 232"/>
                <a:gd name="T9" fmla="*/ 2147483647 h 40"/>
                <a:gd name="T10" fmla="*/ 2147483647 w 232"/>
                <a:gd name="T11" fmla="*/ 2147483647 h 40"/>
                <a:gd name="T12" fmla="*/ 2147483647 w 232"/>
                <a:gd name="T13" fmla="*/ 0 h 40"/>
                <a:gd name="T14" fmla="*/ 0 60000 65536"/>
                <a:gd name="T15" fmla="*/ 0 60000 65536"/>
                <a:gd name="T16" fmla="*/ 0 60000 65536"/>
                <a:gd name="T17" fmla="*/ 0 60000 65536"/>
                <a:gd name="T18" fmla="*/ 0 60000 65536"/>
                <a:gd name="T19" fmla="*/ 0 60000 65536"/>
                <a:gd name="T20" fmla="*/ 0 60000 65536"/>
                <a:gd name="T21" fmla="*/ 0 w 232"/>
                <a:gd name="T22" fmla="*/ 0 h 40"/>
                <a:gd name="T23" fmla="*/ 232 w 232"/>
                <a:gd name="T24" fmla="*/ 40 h 4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2" h="40">
                  <a:moveTo>
                    <a:pt x="226" y="0"/>
                  </a:moveTo>
                  <a:cubicBezTo>
                    <a:pt x="6" y="0"/>
                    <a:pt x="6" y="0"/>
                    <a:pt x="6" y="0"/>
                  </a:cubicBezTo>
                  <a:cubicBezTo>
                    <a:pt x="2" y="0"/>
                    <a:pt x="0" y="3"/>
                    <a:pt x="0" y="6"/>
                  </a:cubicBezTo>
                  <a:cubicBezTo>
                    <a:pt x="0" y="40"/>
                    <a:pt x="0" y="40"/>
                    <a:pt x="0" y="40"/>
                  </a:cubicBezTo>
                  <a:cubicBezTo>
                    <a:pt x="232" y="40"/>
                    <a:pt x="232" y="40"/>
                    <a:pt x="232" y="40"/>
                  </a:cubicBezTo>
                  <a:cubicBezTo>
                    <a:pt x="232" y="6"/>
                    <a:pt x="232" y="6"/>
                    <a:pt x="232" y="6"/>
                  </a:cubicBezTo>
                  <a:cubicBezTo>
                    <a:pt x="232" y="3"/>
                    <a:pt x="229" y="0"/>
                    <a:pt x="226" y="0"/>
                  </a:cubicBezTo>
                  <a:close/>
                </a:path>
              </a:pathLst>
            </a:custGeom>
            <a:solidFill>
              <a:srgbClr val="122C3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354" name="Freeform 360"/>
            <p:cNvSpPr>
              <a:spLocks noChangeArrowheads="1"/>
            </p:cNvSpPr>
            <p:nvPr/>
          </p:nvSpPr>
          <p:spPr bwMode="auto">
            <a:xfrm>
              <a:off x="0" y="625146"/>
              <a:ext cx="515934" cy="128984"/>
            </a:xfrm>
            <a:custGeom>
              <a:avLst/>
              <a:gdLst>
                <a:gd name="T0" fmla="*/ 2147483647 w 548"/>
                <a:gd name="T1" fmla="*/ 2147483647 h 137"/>
                <a:gd name="T2" fmla="*/ 2147483647 w 548"/>
                <a:gd name="T3" fmla="*/ 0 h 137"/>
                <a:gd name="T4" fmla="*/ 2147483647 w 548"/>
                <a:gd name="T5" fmla="*/ 2147483647 h 137"/>
                <a:gd name="T6" fmla="*/ 2147483647 w 548"/>
                <a:gd name="T7" fmla="*/ 2147483647 h 137"/>
                <a:gd name="T8" fmla="*/ 0 w 548"/>
                <a:gd name="T9" fmla="*/ 2147483647 h 137"/>
                <a:gd name="T10" fmla="*/ 0 w 548"/>
                <a:gd name="T11" fmla="*/ 2147483647 h 137"/>
                <a:gd name="T12" fmla="*/ 2147483647 w 548"/>
                <a:gd name="T13" fmla="*/ 2147483647 h 137"/>
                <a:gd name="T14" fmla="*/ 2147483647 w 548"/>
                <a:gd name="T15" fmla="*/ 2147483647 h 137"/>
                <a:gd name="T16" fmla="*/ 2147483647 w 548"/>
                <a:gd name="T17" fmla="*/ 2147483647 h 137"/>
                <a:gd name="T18" fmla="*/ 2147483647 w 548"/>
                <a:gd name="T19" fmla="*/ 2147483647 h 137"/>
                <a:gd name="T20" fmla="*/ 2147483647 w 548"/>
                <a:gd name="T21" fmla="*/ 2147483647 h 137"/>
                <a:gd name="T22" fmla="*/ 2147483647 w 548"/>
                <a:gd name="T23" fmla="*/ 2147483647 h 137"/>
                <a:gd name="T24" fmla="*/ 2147483647 w 548"/>
                <a:gd name="T25" fmla="*/ 2147483647 h 137"/>
                <a:gd name="T26" fmla="*/ 2147483647 w 548"/>
                <a:gd name="T27" fmla="*/ 2147483647 h 137"/>
                <a:gd name="T28" fmla="*/ 2147483647 w 548"/>
                <a:gd name="T29" fmla="*/ 2147483647 h 137"/>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548"/>
                <a:gd name="T46" fmla="*/ 0 h 137"/>
                <a:gd name="T47" fmla="*/ 548 w 548"/>
                <a:gd name="T48" fmla="*/ 137 h 137"/>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548" h="137">
                  <a:moveTo>
                    <a:pt x="286" y="5"/>
                  </a:moveTo>
                  <a:lnTo>
                    <a:pt x="274" y="0"/>
                  </a:lnTo>
                  <a:lnTo>
                    <a:pt x="260" y="5"/>
                  </a:lnTo>
                  <a:lnTo>
                    <a:pt x="12" y="109"/>
                  </a:lnTo>
                  <a:lnTo>
                    <a:pt x="0" y="114"/>
                  </a:lnTo>
                  <a:lnTo>
                    <a:pt x="0" y="137"/>
                  </a:lnTo>
                  <a:lnTo>
                    <a:pt x="12" y="130"/>
                  </a:lnTo>
                  <a:lnTo>
                    <a:pt x="260" y="29"/>
                  </a:lnTo>
                  <a:lnTo>
                    <a:pt x="274" y="22"/>
                  </a:lnTo>
                  <a:lnTo>
                    <a:pt x="286" y="29"/>
                  </a:lnTo>
                  <a:lnTo>
                    <a:pt x="534" y="130"/>
                  </a:lnTo>
                  <a:lnTo>
                    <a:pt x="548" y="137"/>
                  </a:lnTo>
                  <a:lnTo>
                    <a:pt x="548" y="114"/>
                  </a:lnTo>
                  <a:lnTo>
                    <a:pt x="534" y="109"/>
                  </a:lnTo>
                  <a:lnTo>
                    <a:pt x="286" y="5"/>
                  </a:lnTo>
                  <a:close/>
                </a:path>
              </a:pathLst>
            </a:custGeom>
            <a:solidFill>
              <a:srgbClr val="78A82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355" name="Freeform 361"/>
            <p:cNvSpPr>
              <a:spLocks noEditPoints="1" noChangeArrowheads="1"/>
            </p:cNvSpPr>
            <p:nvPr/>
          </p:nvSpPr>
          <p:spPr bwMode="auto">
            <a:xfrm>
              <a:off x="191121" y="240078"/>
              <a:ext cx="324813" cy="514051"/>
            </a:xfrm>
            <a:custGeom>
              <a:avLst/>
              <a:gdLst>
                <a:gd name="T0" fmla="*/ 2147483647 w 345"/>
                <a:gd name="T1" fmla="*/ 2147483647 h 546"/>
                <a:gd name="T2" fmla="*/ 2147483647 w 345"/>
                <a:gd name="T3" fmla="*/ 2147483647 h 546"/>
                <a:gd name="T4" fmla="*/ 2147483647 w 345"/>
                <a:gd name="T5" fmla="*/ 2147483647 h 546"/>
                <a:gd name="T6" fmla="*/ 2147483647 w 345"/>
                <a:gd name="T7" fmla="*/ 2147483647 h 546"/>
                <a:gd name="T8" fmla="*/ 0 w 345"/>
                <a:gd name="T9" fmla="*/ 2147483647 h 546"/>
                <a:gd name="T10" fmla="*/ 2147483647 w 345"/>
                <a:gd name="T11" fmla="*/ 2147483647 h 546"/>
                <a:gd name="T12" fmla="*/ 2147483647 w 345"/>
                <a:gd name="T13" fmla="*/ 2147483647 h 546"/>
                <a:gd name="T14" fmla="*/ 2147483647 w 345"/>
                <a:gd name="T15" fmla="*/ 2147483647 h 546"/>
                <a:gd name="T16" fmla="*/ 2147483647 w 345"/>
                <a:gd name="T17" fmla="*/ 2147483647 h 546"/>
                <a:gd name="T18" fmla="*/ 2147483647 w 345"/>
                <a:gd name="T19" fmla="*/ 2147483647 h 546"/>
                <a:gd name="T20" fmla="*/ 2147483647 w 345"/>
                <a:gd name="T21" fmla="*/ 2147483647 h 546"/>
                <a:gd name="T22" fmla="*/ 2147483647 w 345"/>
                <a:gd name="T23" fmla="*/ 0 h 546"/>
                <a:gd name="T24" fmla="*/ 2147483647 w 345"/>
                <a:gd name="T25" fmla="*/ 2147483647 h 546"/>
                <a:gd name="T26" fmla="*/ 2147483647 w 345"/>
                <a:gd name="T27" fmla="*/ 2147483647 h 54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345"/>
                <a:gd name="T43" fmla="*/ 0 h 546"/>
                <a:gd name="T44" fmla="*/ 345 w 345"/>
                <a:gd name="T45" fmla="*/ 546 h 54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345" h="546">
                  <a:moveTo>
                    <a:pt x="185" y="83"/>
                  </a:moveTo>
                  <a:lnTo>
                    <a:pt x="130" y="140"/>
                  </a:lnTo>
                  <a:lnTo>
                    <a:pt x="142" y="218"/>
                  </a:lnTo>
                  <a:lnTo>
                    <a:pt x="71" y="182"/>
                  </a:lnTo>
                  <a:lnTo>
                    <a:pt x="0" y="218"/>
                  </a:lnTo>
                  <a:lnTo>
                    <a:pt x="315" y="535"/>
                  </a:lnTo>
                  <a:lnTo>
                    <a:pt x="331" y="539"/>
                  </a:lnTo>
                  <a:lnTo>
                    <a:pt x="345" y="546"/>
                  </a:lnTo>
                  <a:lnTo>
                    <a:pt x="345" y="241"/>
                  </a:lnTo>
                  <a:lnTo>
                    <a:pt x="185" y="83"/>
                  </a:lnTo>
                  <a:close/>
                  <a:moveTo>
                    <a:pt x="147" y="76"/>
                  </a:moveTo>
                  <a:lnTo>
                    <a:pt x="69" y="0"/>
                  </a:lnTo>
                  <a:lnTo>
                    <a:pt x="106" y="69"/>
                  </a:lnTo>
                  <a:lnTo>
                    <a:pt x="147" y="76"/>
                  </a:lnTo>
                  <a:close/>
                </a:path>
              </a:pathLst>
            </a:custGeom>
            <a:solidFill>
              <a:srgbClr val="78A82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grpSp>
      <p:grpSp>
        <p:nvGrpSpPr>
          <p:cNvPr id="30745" name="组合 1237"/>
          <p:cNvGrpSpPr>
            <a:grpSpLocks/>
          </p:cNvGrpSpPr>
          <p:nvPr/>
        </p:nvGrpSpPr>
        <p:grpSpPr bwMode="auto">
          <a:xfrm>
            <a:off x="4373563" y="5843588"/>
            <a:ext cx="579437" cy="461962"/>
            <a:chOff x="0" y="0"/>
            <a:chExt cx="736242" cy="587488"/>
          </a:xfrm>
        </p:grpSpPr>
        <p:sp>
          <p:nvSpPr>
            <p:cNvPr id="31340" name="Freeform 902"/>
            <p:cNvSpPr>
              <a:spLocks noChangeArrowheads="1"/>
            </p:cNvSpPr>
            <p:nvPr/>
          </p:nvSpPr>
          <p:spPr bwMode="auto">
            <a:xfrm>
              <a:off x="168526" y="0"/>
              <a:ext cx="398249" cy="73436"/>
            </a:xfrm>
            <a:custGeom>
              <a:avLst/>
              <a:gdLst>
                <a:gd name="T0" fmla="*/ 2147483647 w 179"/>
                <a:gd name="T1" fmla="*/ 2147483647 h 33"/>
                <a:gd name="T2" fmla="*/ 2147483647 w 179"/>
                <a:gd name="T3" fmla="*/ 2147483647 h 33"/>
                <a:gd name="T4" fmla="*/ 2147483647 w 179"/>
                <a:gd name="T5" fmla="*/ 0 h 33"/>
                <a:gd name="T6" fmla="*/ 2147483647 w 179"/>
                <a:gd name="T7" fmla="*/ 0 h 33"/>
                <a:gd name="T8" fmla="*/ 2147483647 w 179"/>
                <a:gd name="T9" fmla="*/ 2147483647 h 33"/>
                <a:gd name="T10" fmla="*/ 0 w 179"/>
                <a:gd name="T11" fmla="*/ 2147483647 h 33"/>
                <a:gd name="T12" fmla="*/ 2147483647 w 179"/>
                <a:gd name="T13" fmla="*/ 2147483647 h 33"/>
                <a:gd name="T14" fmla="*/ 0 60000 65536"/>
                <a:gd name="T15" fmla="*/ 0 60000 65536"/>
                <a:gd name="T16" fmla="*/ 0 60000 65536"/>
                <a:gd name="T17" fmla="*/ 0 60000 65536"/>
                <a:gd name="T18" fmla="*/ 0 60000 65536"/>
                <a:gd name="T19" fmla="*/ 0 60000 65536"/>
                <a:gd name="T20" fmla="*/ 0 60000 65536"/>
                <a:gd name="T21" fmla="*/ 0 w 179"/>
                <a:gd name="T22" fmla="*/ 0 h 33"/>
                <a:gd name="T23" fmla="*/ 179 w 179"/>
                <a:gd name="T24" fmla="*/ 33 h 33"/>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79" h="33">
                  <a:moveTo>
                    <a:pt x="179" y="33"/>
                  </a:moveTo>
                  <a:cubicBezTo>
                    <a:pt x="170" y="7"/>
                    <a:pt x="170" y="7"/>
                    <a:pt x="170" y="7"/>
                  </a:cubicBezTo>
                  <a:cubicBezTo>
                    <a:pt x="169" y="3"/>
                    <a:pt x="165" y="0"/>
                    <a:pt x="161" y="0"/>
                  </a:cubicBezTo>
                  <a:cubicBezTo>
                    <a:pt x="18" y="0"/>
                    <a:pt x="18" y="0"/>
                    <a:pt x="18" y="0"/>
                  </a:cubicBezTo>
                  <a:cubicBezTo>
                    <a:pt x="14" y="0"/>
                    <a:pt x="10" y="3"/>
                    <a:pt x="9" y="7"/>
                  </a:cubicBezTo>
                  <a:cubicBezTo>
                    <a:pt x="0" y="33"/>
                    <a:pt x="0" y="33"/>
                    <a:pt x="0" y="33"/>
                  </a:cubicBezTo>
                  <a:lnTo>
                    <a:pt x="179" y="33"/>
                  </a:lnTo>
                  <a:close/>
                </a:path>
              </a:pathLst>
            </a:custGeom>
            <a:solidFill>
              <a:srgbClr val="F2F4F9"/>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341" name="Freeform 903"/>
            <p:cNvSpPr>
              <a:spLocks noChangeArrowheads="1"/>
            </p:cNvSpPr>
            <p:nvPr/>
          </p:nvSpPr>
          <p:spPr bwMode="auto">
            <a:xfrm>
              <a:off x="233488" y="29187"/>
              <a:ext cx="269265" cy="19771"/>
            </a:xfrm>
            <a:custGeom>
              <a:avLst/>
              <a:gdLst>
                <a:gd name="T0" fmla="*/ 2147483647 w 121"/>
                <a:gd name="T1" fmla="*/ 2147483647 h 9"/>
                <a:gd name="T2" fmla="*/ 2147483647 w 121"/>
                <a:gd name="T3" fmla="*/ 2147483647 h 9"/>
                <a:gd name="T4" fmla="*/ 2147483647 w 121"/>
                <a:gd name="T5" fmla="*/ 2147483647 h 9"/>
                <a:gd name="T6" fmla="*/ 0 w 121"/>
                <a:gd name="T7" fmla="*/ 2147483647 h 9"/>
                <a:gd name="T8" fmla="*/ 0 w 121"/>
                <a:gd name="T9" fmla="*/ 2147483647 h 9"/>
                <a:gd name="T10" fmla="*/ 2147483647 w 121"/>
                <a:gd name="T11" fmla="*/ 0 h 9"/>
                <a:gd name="T12" fmla="*/ 2147483647 w 121"/>
                <a:gd name="T13" fmla="*/ 0 h 9"/>
                <a:gd name="T14" fmla="*/ 2147483647 w 121"/>
                <a:gd name="T15" fmla="*/ 2147483647 h 9"/>
                <a:gd name="T16" fmla="*/ 2147483647 w 121"/>
                <a:gd name="T17" fmla="*/ 2147483647 h 9"/>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21"/>
                <a:gd name="T28" fmla="*/ 0 h 9"/>
                <a:gd name="T29" fmla="*/ 121 w 121"/>
                <a:gd name="T30" fmla="*/ 9 h 9"/>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21" h="9">
                  <a:moveTo>
                    <a:pt x="121" y="6"/>
                  </a:moveTo>
                  <a:cubicBezTo>
                    <a:pt x="121" y="7"/>
                    <a:pt x="120" y="9"/>
                    <a:pt x="118" y="9"/>
                  </a:cubicBezTo>
                  <a:cubicBezTo>
                    <a:pt x="3" y="9"/>
                    <a:pt x="3" y="9"/>
                    <a:pt x="3" y="9"/>
                  </a:cubicBezTo>
                  <a:cubicBezTo>
                    <a:pt x="1" y="9"/>
                    <a:pt x="0" y="7"/>
                    <a:pt x="0" y="6"/>
                  </a:cubicBezTo>
                  <a:cubicBezTo>
                    <a:pt x="0" y="3"/>
                    <a:pt x="0" y="3"/>
                    <a:pt x="0" y="3"/>
                  </a:cubicBezTo>
                  <a:cubicBezTo>
                    <a:pt x="0" y="2"/>
                    <a:pt x="1" y="0"/>
                    <a:pt x="3" y="0"/>
                  </a:cubicBezTo>
                  <a:cubicBezTo>
                    <a:pt x="118" y="0"/>
                    <a:pt x="118" y="0"/>
                    <a:pt x="118" y="0"/>
                  </a:cubicBezTo>
                  <a:cubicBezTo>
                    <a:pt x="120" y="0"/>
                    <a:pt x="121" y="2"/>
                    <a:pt x="121" y="3"/>
                  </a:cubicBezTo>
                  <a:lnTo>
                    <a:pt x="121" y="6"/>
                  </a:lnTo>
                  <a:close/>
                </a:path>
              </a:pathLst>
            </a:custGeom>
            <a:solidFill>
              <a:srgbClr val="FFFFFF"/>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342" name="Freeform 904"/>
            <p:cNvSpPr>
              <a:spLocks noChangeArrowheads="1"/>
            </p:cNvSpPr>
            <p:nvPr/>
          </p:nvSpPr>
          <p:spPr bwMode="auto">
            <a:xfrm>
              <a:off x="0" y="484866"/>
              <a:ext cx="736242" cy="102622"/>
            </a:xfrm>
            <a:custGeom>
              <a:avLst/>
              <a:gdLst>
                <a:gd name="T0" fmla="*/ 0 w 331"/>
                <a:gd name="T1" fmla="*/ 2147483647 h 46"/>
                <a:gd name="T2" fmla="*/ 2147483647 w 331"/>
                <a:gd name="T3" fmla="*/ 2147483647 h 46"/>
                <a:gd name="T4" fmla="*/ 2147483647 w 331"/>
                <a:gd name="T5" fmla="*/ 2147483647 h 46"/>
                <a:gd name="T6" fmla="*/ 2147483647 w 331"/>
                <a:gd name="T7" fmla="*/ 2147483647 h 46"/>
                <a:gd name="T8" fmla="*/ 2147483647 w 331"/>
                <a:gd name="T9" fmla="*/ 0 h 46"/>
                <a:gd name="T10" fmla="*/ 0 w 331"/>
                <a:gd name="T11" fmla="*/ 0 h 46"/>
                <a:gd name="T12" fmla="*/ 0 w 331"/>
                <a:gd name="T13" fmla="*/ 2147483647 h 46"/>
                <a:gd name="T14" fmla="*/ 0 60000 65536"/>
                <a:gd name="T15" fmla="*/ 0 60000 65536"/>
                <a:gd name="T16" fmla="*/ 0 60000 65536"/>
                <a:gd name="T17" fmla="*/ 0 60000 65536"/>
                <a:gd name="T18" fmla="*/ 0 60000 65536"/>
                <a:gd name="T19" fmla="*/ 0 60000 65536"/>
                <a:gd name="T20" fmla="*/ 0 60000 65536"/>
                <a:gd name="T21" fmla="*/ 0 w 331"/>
                <a:gd name="T22" fmla="*/ 0 h 46"/>
                <a:gd name="T23" fmla="*/ 331 w 331"/>
                <a:gd name="T24" fmla="*/ 46 h 4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31" h="46">
                  <a:moveTo>
                    <a:pt x="0" y="39"/>
                  </a:moveTo>
                  <a:cubicBezTo>
                    <a:pt x="0" y="43"/>
                    <a:pt x="3" y="46"/>
                    <a:pt x="7" y="46"/>
                  </a:cubicBezTo>
                  <a:cubicBezTo>
                    <a:pt x="324" y="46"/>
                    <a:pt x="324" y="46"/>
                    <a:pt x="324" y="46"/>
                  </a:cubicBezTo>
                  <a:cubicBezTo>
                    <a:pt x="328" y="46"/>
                    <a:pt x="331" y="43"/>
                    <a:pt x="331" y="39"/>
                  </a:cubicBezTo>
                  <a:cubicBezTo>
                    <a:pt x="331" y="0"/>
                    <a:pt x="331" y="0"/>
                    <a:pt x="331" y="0"/>
                  </a:cubicBezTo>
                  <a:cubicBezTo>
                    <a:pt x="0" y="0"/>
                    <a:pt x="0" y="0"/>
                    <a:pt x="0" y="0"/>
                  </a:cubicBezTo>
                  <a:lnTo>
                    <a:pt x="0" y="39"/>
                  </a:lnTo>
                  <a:close/>
                </a:path>
              </a:pathLst>
            </a:custGeom>
            <a:solidFill>
              <a:srgbClr val="F2F4F9"/>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343" name="Freeform 905"/>
            <p:cNvSpPr>
              <a:spLocks noChangeArrowheads="1"/>
            </p:cNvSpPr>
            <p:nvPr/>
          </p:nvSpPr>
          <p:spPr bwMode="auto">
            <a:xfrm>
              <a:off x="0" y="73436"/>
              <a:ext cx="736242" cy="104505"/>
            </a:xfrm>
            <a:custGeom>
              <a:avLst/>
              <a:gdLst>
                <a:gd name="T0" fmla="*/ 2147483647 w 331"/>
                <a:gd name="T1" fmla="*/ 0 h 47"/>
                <a:gd name="T2" fmla="*/ 2147483647 w 331"/>
                <a:gd name="T3" fmla="*/ 0 h 47"/>
                <a:gd name="T4" fmla="*/ 0 w 331"/>
                <a:gd name="T5" fmla="*/ 2147483647 h 47"/>
                <a:gd name="T6" fmla="*/ 0 w 331"/>
                <a:gd name="T7" fmla="*/ 2147483647 h 47"/>
                <a:gd name="T8" fmla="*/ 2147483647 w 331"/>
                <a:gd name="T9" fmla="*/ 2147483647 h 47"/>
                <a:gd name="T10" fmla="*/ 2147483647 w 331"/>
                <a:gd name="T11" fmla="*/ 2147483647 h 47"/>
                <a:gd name="T12" fmla="*/ 2147483647 w 331"/>
                <a:gd name="T13" fmla="*/ 0 h 47"/>
                <a:gd name="T14" fmla="*/ 0 60000 65536"/>
                <a:gd name="T15" fmla="*/ 0 60000 65536"/>
                <a:gd name="T16" fmla="*/ 0 60000 65536"/>
                <a:gd name="T17" fmla="*/ 0 60000 65536"/>
                <a:gd name="T18" fmla="*/ 0 60000 65536"/>
                <a:gd name="T19" fmla="*/ 0 60000 65536"/>
                <a:gd name="T20" fmla="*/ 0 60000 65536"/>
                <a:gd name="T21" fmla="*/ 0 w 331"/>
                <a:gd name="T22" fmla="*/ 0 h 47"/>
                <a:gd name="T23" fmla="*/ 331 w 331"/>
                <a:gd name="T24" fmla="*/ 47 h 4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31" h="47">
                  <a:moveTo>
                    <a:pt x="324" y="0"/>
                  </a:moveTo>
                  <a:cubicBezTo>
                    <a:pt x="7" y="0"/>
                    <a:pt x="7" y="0"/>
                    <a:pt x="7" y="0"/>
                  </a:cubicBezTo>
                  <a:cubicBezTo>
                    <a:pt x="3" y="0"/>
                    <a:pt x="0" y="4"/>
                    <a:pt x="0" y="7"/>
                  </a:cubicBezTo>
                  <a:cubicBezTo>
                    <a:pt x="0" y="47"/>
                    <a:pt x="0" y="47"/>
                    <a:pt x="0" y="47"/>
                  </a:cubicBezTo>
                  <a:cubicBezTo>
                    <a:pt x="331" y="47"/>
                    <a:pt x="331" y="47"/>
                    <a:pt x="331" y="47"/>
                  </a:cubicBezTo>
                  <a:cubicBezTo>
                    <a:pt x="331" y="7"/>
                    <a:pt x="331" y="7"/>
                    <a:pt x="331" y="7"/>
                  </a:cubicBezTo>
                  <a:cubicBezTo>
                    <a:pt x="331" y="4"/>
                    <a:pt x="328" y="0"/>
                    <a:pt x="324" y="0"/>
                  </a:cubicBezTo>
                  <a:close/>
                </a:path>
              </a:pathLst>
            </a:custGeom>
            <a:solidFill>
              <a:srgbClr val="F2F4F9"/>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344" name="Rectangle 906"/>
            <p:cNvSpPr>
              <a:spLocks noChangeArrowheads="1"/>
            </p:cNvSpPr>
            <p:nvPr/>
          </p:nvSpPr>
          <p:spPr bwMode="auto">
            <a:xfrm>
              <a:off x="0" y="177941"/>
              <a:ext cx="736242" cy="306924"/>
            </a:xfrm>
            <a:prstGeom prst="rect">
              <a:avLst/>
            </a:prstGeom>
            <a:solidFill>
              <a:srgbClr val="2A425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zh-CN">
                <a:solidFill>
                  <a:srgbClr val="000000"/>
                </a:solidFill>
                <a:sym typeface="宋体" pitchFamily="2" charset="-122"/>
              </a:endParaRPr>
            </a:p>
          </p:txBody>
        </p:sp>
        <p:sp>
          <p:nvSpPr>
            <p:cNvPr id="31345" name="Oval 907"/>
            <p:cNvSpPr>
              <a:spLocks noChangeArrowheads="1"/>
            </p:cNvSpPr>
            <p:nvPr/>
          </p:nvSpPr>
          <p:spPr bwMode="auto">
            <a:xfrm>
              <a:off x="173233" y="142165"/>
              <a:ext cx="391658" cy="391658"/>
            </a:xfrm>
            <a:prstGeom prst="ellipse">
              <a:avLst/>
            </a:pr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zh-CN">
                <a:solidFill>
                  <a:srgbClr val="000000"/>
                </a:solidFill>
                <a:sym typeface="宋体" pitchFamily="2" charset="-122"/>
              </a:endParaRPr>
            </a:p>
          </p:txBody>
        </p:sp>
        <p:sp>
          <p:nvSpPr>
            <p:cNvPr id="31346" name="Oval 908"/>
            <p:cNvSpPr>
              <a:spLocks noChangeArrowheads="1"/>
            </p:cNvSpPr>
            <p:nvPr/>
          </p:nvSpPr>
          <p:spPr bwMode="auto">
            <a:xfrm>
              <a:off x="224074" y="193946"/>
              <a:ext cx="287153" cy="287153"/>
            </a:xfrm>
            <a:prstGeom prst="ellipse">
              <a:avLst/>
            </a:prstGeom>
            <a:solidFill>
              <a:srgbClr val="98D24D"/>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zh-CN">
                <a:solidFill>
                  <a:srgbClr val="000000"/>
                </a:solidFill>
                <a:sym typeface="宋体" pitchFamily="2" charset="-122"/>
              </a:endParaRPr>
            </a:p>
          </p:txBody>
        </p:sp>
        <p:sp>
          <p:nvSpPr>
            <p:cNvPr id="31347" name="Freeform 909"/>
            <p:cNvSpPr>
              <a:spLocks noEditPoints="1" noChangeArrowheads="1"/>
            </p:cNvSpPr>
            <p:nvPr/>
          </p:nvSpPr>
          <p:spPr bwMode="auto">
            <a:xfrm>
              <a:off x="224074" y="193946"/>
              <a:ext cx="287153" cy="287153"/>
            </a:xfrm>
            <a:custGeom>
              <a:avLst/>
              <a:gdLst>
                <a:gd name="T0" fmla="*/ 2147483647 w 129"/>
                <a:gd name="T1" fmla="*/ 0 h 129"/>
                <a:gd name="T2" fmla="*/ 0 w 129"/>
                <a:gd name="T3" fmla="*/ 2147483647 h 129"/>
                <a:gd name="T4" fmla="*/ 2147483647 w 129"/>
                <a:gd name="T5" fmla="*/ 2147483647 h 129"/>
                <a:gd name="T6" fmla="*/ 2147483647 w 129"/>
                <a:gd name="T7" fmla="*/ 2147483647 h 129"/>
                <a:gd name="T8" fmla="*/ 2147483647 w 129"/>
                <a:gd name="T9" fmla="*/ 0 h 129"/>
                <a:gd name="T10" fmla="*/ 2147483647 w 129"/>
                <a:gd name="T11" fmla="*/ 2147483647 h 129"/>
                <a:gd name="T12" fmla="*/ 2147483647 w 129"/>
                <a:gd name="T13" fmla="*/ 2147483647 h 129"/>
                <a:gd name="T14" fmla="*/ 2147483647 w 129"/>
                <a:gd name="T15" fmla="*/ 2147483647 h 129"/>
                <a:gd name="T16" fmla="*/ 2147483647 w 129"/>
                <a:gd name="T17" fmla="*/ 2147483647 h 129"/>
                <a:gd name="T18" fmla="*/ 2147483647 w 129"/>
                <a:gd name="T19" fmla="*/ 2147483647 h 12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29"/>
                <a:gd name="T31" fmla="*/ 0 h 129"/>
                <a:gd name="T32" fmla="*/ 129 w 129"/>
                <a:gd name="T33" fmla="*/ 129 h 12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29" h="129">
                  <a:moveTo>
                    <a:pt x="65" y="0"/>
                  </a:moveTo>
                  <a:cubicBezTo>
                    <a:pt x="29" y="0"/>
                    <a:pt x="0" y="29"/>
                    <a:pt x="0" y="65"/>
                  </a:cubicBezTo>
                  <a:cubicBezTo>
                    <a:pt x="0" y="100"/>
                    <a:pt x="29" y="129"/>
                    <a:pt x="65" y="129"/>
                  </a:cubicBezTo>
                  <a:cubicBezTo>
                    <a:pt x="100" y="129"/>
                    <a:pt x="129" y="100"/>
                    <a:pt x="129" y="65"/>
                  </a:cubicBezTo>
                  <a:cubicBezTo>
                    <a:pt x="129" y="29"/>
                    <a:pt x="100" y="0"/>
                    <a:pt x="65" y="0"/>
                  </a:cubicBezTo>
                  <a:close/>
                  <a:moveTo>
                    <a:pt x="65" y="119"/>
                  </a:moveTo>
                  <a:cubicBezTo>
                    <a:pt x="33" y="119"/>
                    <a:pt x="7" y="93"/>
                    <a:pt x="7" y="61"/>
                  </a:cubicBezTo>
                  <a:cubicBezTo>
                    <a:pt x="7" y="29"/>
                    <a:pt x="33" y="3"/>
                    <a:pt x="65" y="3"/>
                  </a:cubicBezTo>
                  <a:cubicBezTo>
                    <a:pt x="97" y="3"/>
                    <a:pt x="122" y="29"/>
                    <a:pt x="122" y="61"/>
                  </a:cubicBezTo>
                  <a:cubicBezTo>
                    <a:pt x="122" y="93"/>
                    <a:pt x="97" y="119"/>
                    <a:pt x="65" y="119"/>
                  </a:cubicBezTo>
                  <a:close/>
                </a:path>
              </a:pathLst>
            </a:custGeom>
            <a:solidFill>
              <a:srgbClr val="83BA36"/>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348" name="Freeform 910"/>
            <p:cNvSpPr>
              <a:spLocks noChangeArrowheads="1"/>
            </p:cNvSpPr>
            <p:nvPr/>
          </p:nvSpPr>
          <p:spPr bwMode="auto">
            <a:xfrm>
              <a:off x="168526" y="64963"/>
              <a:ext cx="398249" cy="8474"/>
            </a:xfrm>
            <a:custGeom>
              <a:avLst/>
              <a:gdLst>
                <a:gd name="T0" fmla="*/ 2147483647 w 423"/>
                <a:gd name="T1" fmla="*/ 0 h 9"/>
                <a:gd name="T2" fmla="*/ 2147483647 w 423"/>
                <a:gd name="T3" fmla="*/ 0 h 9"/>
                <a:gd name="T4" fmla="*/ 0 w 423"/>
                <a:gd name="T5" fmla="*/ 2147483647 h 9"/>
                <a:gd name="T6" fmla="*/ 2147483647 w 423"/>
                <a:gd name="T7" fmla="*/ 2147483647 h 9"/>
                <a:gd name="T8" fmla="*/ 2147483647 w 423"/>
                <a:gd name="T9" fmla="*/ 0 h 9"/>
                <a:gd name="T10" fmla="*/ 0 60000 65536"/>
                <a:gd name="T11" fmla="*/ 0 60000 65536"/>
                <a:gd name="T12" fmla="*/ 0 60000 65536"/>
                <a:gd name="T13" fmla="*/ 0 60000 65536"/>
                <a:gd name="T14" fmla="*/ 0 60000 65536"/>
                <a:gd name="T15" fmla="*/ 0 w 423"/>
                <a:gd name="T16" fmla="*/ 0 h 9"/>
                <a:gd name="T17" fmla="*/ 423 w 423"/>
                <a:gd name="T18" fmla="*/ 9 h 9"/>
              </a:gdLst>
              <a:ahLst/>
              <a:cxnLst>
                <a:cxn ang="T10">
                  <a:pos x="T0" y="T1"/>
                </a:cxn>
                <a:cxn ang="T11">
                  <a:pos x="T2" y="T3"/>
                </a:cxn>
                <a:cxn ang="T12">
                  <a:pos x="T4" y="T5"/>
                </a:cxn>
                <a:cxn ang="T13">
                  <a:pos x="T6" y="T7"/>
                </a:cxn>
                <a:cxn ang="T14">
                  <a:pos x="T8" y="T9"/>
                </a:cxn>
              </a:cxnLst>
              <a:rect l="T15" t="T16" r="T17" b="T18"/>
              <a:pathLst>
                <a:path w="423" h="9">
                  <a:moveTo>
                    <a:pt x="421" y="0"/>
                  </a:moveTo>
                  <a:lnTo>
                    <a:pt x="5" y="0"/>
                  </a:lnTo>
                  <a:lnTo>
                    <a:pt x="0" y="9"/>
                  </a:lnTo>
                  <a:lnTo>
                    <a:pt x="423" y="9"/>
                  </a:lnTo>
                  <a:lnTo>
                    <a:pt x="421" y="0"/>
                  </a:lnTo>
                  <a:close/>
                </a:path>
              </a:pathLst>
            </a:custGeom>
            <a:solidFill>
              <a:srgbClr val="DFE2E8"/>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349" name="Freeform 911"/>
            <p:cNvSpPr>
              <a:spLocks noEditPoints="1" noChangeArrowheads="1"/>
            </p:cNvSpPr>
            <p:nvPr/>
          </p:nvSpPr>
          <p:spPr bwMode="auto">
            <a:xfrm>
              <a:off x="222191" y="209010"/>
              <a:ext cx="514051" cy="275856"/>
            </a:xfrm>
            <a:custGeom>
              <a:avLst/>
              <a:gdLst>
                <a:gd name="T0" fmla="*/ 2147483647 w 231"/>
                <a:gd name="T1" fmla="*/ 2147483647 h 124"/>
                <a:gd name="T2" fmla="*/ 2147483647 w 231"/>
                <a:gd name="T3" fmla="*/ 2147483647 h 124"/>
                <a:gd name="T4" fmla="*/ 2147483647 w 231"/>
                <a:gd name="T5" fmla="*/ 2147483647 h 124"/>
                <a:gd name="T6" fmla="*/ 2147483647 w 231"/>
                <a:gd name="T7" fmla="*/ 2147483647 h 124"/>
                <a:gd name="T8" fmla="*/ 0 w 231"/>
                <a:gd name="T9" fmla="*/ 2147483647 h 124"/>
                <a:gd name="T10" fmla="*/ 2147483647 w 231"/>
                <a:gd name="T11" fmla="*/ 2147483647 h 124"/>
                <a:gd name="T12" fmla="*/ 0 w 231"/>
                <a:gd name="T13" fmla="*/ 2147483647 h 124"/>
                <a:gd name="T14" fmla="*/ 2147483647 w 231"/>
                <a:gd name="T15" fmla="*/ 0 h 124"/>
                <a:gd name="T16" fmla="*/ 2147483647 w 231"/>
                <a:gd name="T17" fmla="*/ 2147483647 h 124"/>
                <a:gd name="T18" fmla="*/ 2147483647 w 231"/>
                <a:gd name="T19" fmla="*/ 2147483647 h 124"/>
                <a:gd name="T20" fmla="*/ 2147483647 w 231"/>
                <a:gd name="T21" fmla="*/ 2147483647 h 124"/>
                <a:gd name="T22" fmla="*/ 2147483647 w 231"/>
                <a:gd name="T23" fmla="*/ 2147483647 h 124"/>
                <a:gd name="T24" fmla="*/ 2147483647 w 231"/>
                <a:gd name="T25" fmla="*/ 0 h 124"/>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231"/>
                <a:gd name="T40" fmla="*/ 0 h 124"/>
                <a:gd name="T41" fmla="*/ 231 w 231"/>
                <a:gd name="T42" fmla="*/ 124 h 124"/>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231" h="124">
                  <a:moveTo>
                    <a:pt x="8" y="124"/>
                  </a:moveTo>
                  <a:cubicBezTo>
                    <a:pt x="8" y="124"/>
                    <a:pt x="8" y="124"/>
                    <a:pt x="8" y="124"/>
                  </a:cubicBezTo>
                  <a:cubicBezTo>
                    <a:pt x="7" y="123"/>
                    <a:pt x="6" y="122"/>
                    <a:pt x="5" y="121"/>
                  </a:cubicBezTo>
                  <a:lnTo>
                    <a:pt x="8" y="124"/>
                  </a:lnTo>
                  <a:close/>
                  <a:moveTo>
                    <a:pt x="0" y="116"/>
                  </a:moveTo>
                  <a:cubicBezTo>
                    <a:pt x="2" y="118"/>
                    <a:pt x="2" y="118"/>
                    <a:pt x="2" y="118"/>
                  </a:cubicBezTo>
                  <a:cubicBezTo>
                    <a:pt x="1" y="117"/>
                    <a:pt x="0" y="117"/>
                    <a:pt x="0" y="116"/>
                  </a:cubicBezTo>
                  <a:close/>
                  <a:moveTo>
                    <a:pt x="132" y="0"/>
                  </a:moveTo>
                  <a:cubicBezTo>
                    <a:pt x="145" y="16"/>
                    <a:pt x="154" y="36"/>
                    <a:pt x="154" y="58"/>
                  </a:cubicBezTo>
                  <a:cubicBezTo>
                    <a:pt x="154" y="84"/>
                    <a:pt x="142" y="108"/>
                    <a:pt x="123" y="124"/>
                  </a:cubicBezTo>
                  <a:cubicBezTo>
                    <a:pt x="231" y="124"/>
                    <a:pt x="231" y="124"/>
                    <a:pt x="231" y="124"/>
                  </a:cubicBezTo>
                  <a:cubicBezTo>
                    <a:pt x="231" y="99"/>
                    <a:pt x="231" y="99"/>
                    <a:pt x="231" y="99"/>
                  </a:cubicBezTo>
                  <a:lnTo>
                    <a:pt x="132" y="0"/>
                  </a:lnTo>
                  <a:close/>
                </a:path>
              </a:pathLst>
            </a:custGeom>
            <a:solidFill>
              <a:srgbClr val="233B4B"/>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350" name="Freeform 912"/>
            <p:cNvSpPr>
              <a:spLocks noChangeArrowheads="1"/>
            </p:cNvSpPr>
            <p:nvPr/>
          </p:nvSpPr>
          <p:spPr bwMode="auto">
            <a:xfrm>
              <a:off x="240079" y="484866"/>
              <a:ext cx="496163" cy="102622"/>
            </a:xfrm>
            <a:custGeom>
              <a:avLst/>
              <a:gdLst>
                <a:gd name="T0" fmla="*/ 2147483647 w 223"/>
                <a:gd name="T1" fmla="*/ 2147483647 h 46"/>
                <a:gd name="T2" fmla="*/ 0 w 223"/>
                <a:gd name="T3" fmla="*/ 0 h 46"/>
                <a:gd name="T4" fmla="*/ 0 w 223"/>
                <a:gd name="T5" fmla="*/ 0 h 46"/>
                <a:gd name="T6" fmla="*/ 2147483647 w 223"/>
                <a:gd name="T7" fmla="*/ 2147483647 h 46"/>
                <a:gd name="T8" fmla="*/ 2147483647 w 223"/>
                <a:gd name="T9" fmla="*/ 2147483647 h 46"/>
                <a:gd name="T10" fmla="*/ 2147483647 w 223"/>
                <a:gd name="T11" fmla="*/ 2147483647 h 46"/>
                <a:gd name="T12" fmla="*/ 2147483647 w 223"/>
                <a:gd name="T13" fmla="*/ 0 h 46"/>
                <a:gd name="T14" fmla="*/ 2147483647 w 223"/>
                <a:gd name="T15" fmla="*/ 0 h 46"/>
                <a:gd name="T16" fmla="*/ 2147483647 w 223"/>
                <a:gd name="T17" fmla="*/ 2147483647 h 4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23"/>
                <a:gd name="T28" fmla="*/ 0 h 46"/>
                <a:gd name="T29" fmla="*/ 223 w 223"/>
                <a:gd name="T30" fmla="*/ 46 h 4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23" h="46">
                  <a:moveTo>
                    <a:pt x="58" y="22"/>
                  </a:moveTo>
                  <a:cubicBezTo>
                    <a:pt x="35" y="22"/>
                    <a:pt x="15" y="13"/>
                    <a:pt x="0" y="0"/>
                  </a:cubicBezTo>
                  <a:cubicBezTo>
                    <a:pt x="0" y="0"/>
                    <a:pt x="0" y="0"/>
                    <a:pt x="0" y="0"/>
                  </a:cubicBezTo>
                  <a:cubicBezTo>
                    <a:pt x="46" y="46"/>
                    <a:pt x="46" y="46"/>
                    <a:pt x="46" y="46"/>
                  </a:cubicBezTo>
                  <a:cubicBezTo>
                    <a:pt x="216" y="46"/>
                    <a:pt x="216" y="46"/>
                    <a:pt x="216" y="46"/>
                  </a:cubicBezTo>
                  <a:cubicBezTo>
                    <a:pt x="220" y="46"/>
                    <a:pt x="223" y="43"/>
                    <a:pt x="223" y="39"/>
                  </a:cubicBezTo>
                  <a:cubicBezTo>
                    <a:pt x="223" y="0"/>
                    <a:pt x="223" y="0"/>
                    <a:pt x="223" y="0"/>
                  </a:cubicBezTo>
                  <a:cubicBezTo>
                    <a:pt x="115" y="0"/>
                    <a:pt x="115" y="0"/>
                    <a:pt x="115" y="0"/>
                  </a:cubicBezTo>
                  <a:cubicBezTo>
                    <a:pt x="100" y="13"/>
                    <a:pt x="80" y="22"/>
                    <a:pt x="58" y="22"/>
                  </a:cubicBezTo>
                  <a:close/>
                </a:path>
              </a:pathLst>
            </a:custGeom>
            <a:solidFill>
              <a:srgbClr val="AEB8C0"/>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grpSp>
      <p:grpSp>
        <p:nvGrpSpPr>
          <p:cNvPr id="30746" name="组合 1220"/>
          <p:cNvGrpSpPr>
            <a:grpSpLocks/>
          </p:cNvGrpSpPr>
          <p:nvPr/>
        </p:nvGrpSpPr>
        <p:grpSpPr bwMode="auto">
          <a:xfrm>
            <a:off x="4349750" y="2824163"/>
            <a:ext cx="628650" cy="331787"/>
            <a:chOff x="0" y="0"/>
            <a:chExt cx="797421" cy="420087"/>
          </a:xfrm>
        </p:grpSpPr>
        <p:sp>
          <p:nvSpPr>
            <p:cNvPr id="31334" name="Freeform 167"/>
            <p:cNvSpPr>
              <a:spLocks noChangeArrowheads="1"/>
            </p:cNvSpPr>
            <p:nvPr/>
          </p:nvSpPr>
          <p:spPr bwMode="auto">
            <a:xfrm>
              <a:off x="67846" y="0"/>
              <a:ext cx="661729" cy="384770"/>
            </a:xfrm>
            <a:custGeom>
              <a:avLst/>
              <a:gdLst>
                <a:gd name="T0" fmla="*/ 2147483647 w 301"/>
                <a:gd name="T1" fmla="*/ 2147483647 h 175"/>
                <a:gd name="T2" fmla="*/ 2147483647 w 301"/>
                <a:gd name="T3" fmla="*/ 2147483647 h 175"/>
                <a:gd name="T4" fmla="*/ 2147483647 w 301"/>
                <a:gd name="T5" fmla="*/ 0 h 175"/>
                <a:gd name="T6" fmla="*/ 2147483647 w 301"/>
                <a:gd name="T7" fmla="*/ 0 h 175"/>
                <a:gd name="T8" fmla="*/ 0 w 301"/>
                <a:gd name="T9" fmla="*/ 2147483647 h 175"/>
                <a:gd name="T10" fmla="*/ 0 w 301"/>
                <a:gd name="T11" fmla="*/ 2147483647 h 175"/>
                <a:gd name="T12" fmla="*/ 2147483647 w 301"/>
                <a:gd name="T13" fmla="*/ 2147483647 h 175"/>
                <a:gd name="T14" fmla="*/ 0 60000 65536"/>
                <a:gd name="T15" fmla="*/ 0 60000 65536"/>
                <a:gd name="T16" fmla="*/ 0 60000 65536"/>
                <a:gd name="T17" fmla="*/ 0 60000 65536"/>
                <a:gd name="T18" fmla="*/ 0 60000 65536"/>
                <a:gd name="T19" fmla="*/ 0 60000 65536"/>
                <a:gd name="T20" fmla="*/ 0 60000 65536"/>
                <a:gd name="T21" fmla="*/ 0 w 301"/>
                <a:gd name="T22" fmla="*/ 0 h 175"/>
                <a:gd name="T23" fmla="*/ 301 w 301"/>
                <a:gd name="T24" fmla="*/ 175 h 17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01" h="175">
                  <a:moveTo>
                    <a:pt x="301" y="175"/>
                  </a:moveTo>
                  <a:cubicBezTo>
                    <a:pt x="301" y="4"/>
                    <a:pt x="301" y="4"/>
                    <a:pt x="301" y="4"/>
                  </a:cubicBezTo>
                  <a:cubicBezTo>
                    <a:pt x="301" y="2"/>
                    <a:pt x="299" y="0"/>
                    <a:pt x="297" y="0"/>
                  </a:cubicBezTo>
                  <a:cubicBezTo>
                    <a:pt x="4" y="0"/>
                    <a:pt x="4" y="0"/>
                    <a:pt x="4" y="0"/>
                  </a:cubicBezTo>
                  <a:cubicBezTo>
                    <a:pt x="2" y="0"/>
                    <a:pt x="0" y="2"/>
                    <a:pt x="0" y="4"/>
                  </a:cubicBezTo>
                  <a:cubicBezTo>
                    <a:pt x="0" y="175"/>
                    <a:pt x="0" y="175"/>
                    <a:pt x="0" y="175"/>
                  </a:cubicBezTo>
                  <a:lnTo>
                    <a:pt x="301" y="175"/>
                  </a:lnTo>
                  <a:close/>
                </a:path>
              </a:pathLst>
            </a:custGeom>
            <a:solidFill>
              <a:srgbClr val="122C3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335" name="Freeform 168"/>
            <p:cNvSpPr>
              <a:spLocks noChangeArrowheads="1"/>
            </p:cNvSpPr>
            <p:nvPr/>
          </p:nvSpPr>
          <p:spPr bwMode="auto">
            <a:xfrm>
              <a:off x="67846" y="0"/>
              <a:ext cx="597601" cy="384770"/>
            </a:xfrm>
            <a:custGeom>
              <a:avLst/>
              <a:gdLst>
                <a:gd name="T0" fmla="*/ 2147483647 w 272"/>
                <a:gd name="T1" fmla="*/ 0 h 175"/>
                <a:gd name="T2" fmla="*/ 2147483647 w 272"/>
                <a:gd name="T3" fmla="*/ 0 h 175"/>
                <a:gd name="T4" fmla="*/ 0 w 272"/>
                <a:gd name="T5" fmla="*/ 2147483647 h 175"/>
                <a:gd name="T6" fmla="*/ 0 w 272"/>
                <a:gd name="T7" fmla="*/ 2147483647 h 175"/>
                <a:gd name="T8" fmla="*/ 2147483647 w 272"/>
                <a:gd name="T9" fmla="*/ 2147483647 h 175"/>
                <a:gd name="T10" fmla="*/ 2147483647 w 272"/>
                <a:gd name="T11" fmla="*/ 0 h 175"/>
                <a:gd name="T12" fmla="*/ 0 60000 65536"/>
                <a:gd name="T13" fmla="*/ 0 60000 65536"/>
                <a:gd name="T14" fmla="*/ 0 60000 65536"/>
                <a:gd name="T15" fmla="*/ 0 60000 65536"/>
                <a:gd name="T16" fmla="*/ 0 60000 65536"/>
                <a:gd name="T17" fmla="*/ 0 60000 65536"/>
                <a:gd name="T18" fmla="*/ 0 w 272"/>
                <a:gd name="T19" fmla="*/ 0 h 175"/>
                <a:gd name="T20" fmla="*/ 272 w 272"/>
                <a:gd name="T21" fmla="*/ 175 h 175"/>
              </a:gdLst>
              <a:ahLst/>
              <a:cxnLst>
                <a:cxn ang="T12">
                  <a:pos x="T0" y="T1"/>
                </a:cxn>
                <a:cxn ang="T13">
                  <a:pos x="T2" y="T3"/>
                </a:cxn>
                <a:cxn ang="T14">
                  <a:pos x="T4" y="T5"/>
                </a:cxn>
                <a:cxn ang="T15">
                  <a:pos x="T6" y="T7"/>
                </a:cxn>
                <a:cxn ang="T16">
                  <a:pos x="T8" y="T9"/>
                </a:cxn>
                <a:cxn ang="T17">
                  <a:pos x="T10" y="T11"/>
                </a:cxn>
              </a:cxnLst>
              <a:rect l="T18" t="T19" r="T20" b="T21"/>
              <a:pathLst>
                <a:path w="272" h="175">
                  <a:moveTo>
                    <a:pt x="272" y="0"/>
                  </a:moveTo>
                  <a:cubicBezTo>
                    <a:pt x="4" y="0"/>
                    <a:pt x="4" y="0"/>
                    <a:pt x="4" y="0"/>
                  </a:cubicBezTo>
                  <a:cubicBezTo>
                    <a:pt x="2" y="0"/>
                    <a:pt x="0" y="2"/>
                    <a:pt x="0" y="4"/>
                  </a:cubicBezTo>
                  <a:cubicBezTo>
                    <a:pt x="0" y="175"/>
                    <a:pt x="0" y="175"/>
                    <a:pt x="0" y="175"/>
                  </a:cubicBezTo>
                  <a:cubicBezTo>
                    <a:pt x="98" y="175"/>
                    <a:pt x="98" y="175"/>
                    <a:pt x="98" y="175"/>
                  </a:cubicBezTo>
                  <a:lnTo>
                    <a:pt x="272" y="0"/>
                  </a:lnTo>
                  <a:close/>
                </a:path>
              </a:pathLst>
            </a:custGeom>
            <a:solidFill>
              <a:srgbClr val="2A425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336" name="Rectangle 169"/>
            <p:cNvSpPr>
              <a:spLocks noChangeArrowheads="1"/>
            </p:cNvSpPr>
            <p:nvPr/>
          </p:nvSpPr>
          <p:spPr bwMode="auto">
            <a:xfrm>
              <a:off x="92010" y="22306"/>
              <a:ext cx="613401" cy="349453"/>
            </a:xfrm>
            <a:prstGeom prst="rect">
              <a:avLst/>
            </a:prstGeom>
            <a:solidFill>
              <a:srgbClr val="83BA36"/>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zh-CN">
                <a:solidFill>
                  <a:srgbClr val="000000"/>
                </a:solidFill>
                <a:sym typeface="宋体" pitchFamily="2" charset="-122"/>
              </a:endParaRPr>
            </a:p>
          </p:txBody>
        </p:sp>
        <p:sp>
          <p:nvSpPr>
            <p:cNvPr id="31337" name="Freeform 170"/>
            <p:cNvSpPr>
              <a:spLocks noChangeArrowheads="1"/>
            </p:cNvSpPr>
            <p:nvPr/>
          </p:nvSpPr>
          <p:spPr bwMode="auto">
            <a:xfrm>
              <a:off x="0" y="384770"/>
              <a:ext cx="797421" cy="35317"/>
            </a:xfrm>
            <a:custGeom>
              <a:avLst/>
              <a:gdLst>
                <a:gd name="T0" fmla="*/ 2147483647 w 363"/>
                <a:gd name="T1" fmla="*/ 0 h 16"/>
                <a:gd name="T2" fmla="*/ 2147483647 w 363"/>
                <a:gd name="T3" fmla="*/ 0 h 16"/>
                <a:gd name="T4" fmla="*/ 0 w 363"/>
                <a:gd name="T5" fmla="*/ 0 h 16"/>
                <a:gd name="T6" fmla="*/ 0 w 363"/>
                <a:gd name="T7" fmla="*/ 2147483647 h 16"/>
                <a:gd name="T8" fmla="*/ 0 w 363"/>
                <a:gd name="T9" fmla="*/ 2147483647 h 16"/>
                <a:gd name="T10" fmla="*/ 2147483647 w 363"/>
                <a:gd name="T11" fmla="*/ 2147483647 h 16"/>
                <a:gd name="T12" fmla="*/ 2147483647 w 363"/>
                <a:gd name="T13" fmla="*/ 2147483647 h 16"/>
                <a:gd name="T14" fmla="*/ 2147483647 w 363"/>
                <a:gd name="T15" fmla="*/ 2147483647 h 16"/>
                <a:gd name="T16" fmla="*/ 2147483647 w 363"/>
                <a:gd name="T17" fmla="*/ 2147483647 h 16"/>
                <a:gd name="T18" fmla="*/ 2147483647 w 363"/>
                <a:gd name="T19" fmla="*/ 0 h 16"/>
                <a:gd name="T20" fmla="*/ 2147483647 w 363"/>
                <a:gd name="T21" fmla="*/ 0 h 16"/>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363"/>
                <a:gd name="T34" fmla="*/ 0 h 16"/>
                <a:gd name="T35" fmla="*/ 363 w 363"/>
                <a:gd name="T36" fmla="*/ 16 h 1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363" h="16">
                  <a:moveTo>
                    <a:pt x="359" y="0"/>
                  </a:moveTo>
                  <a:cubicBezTo>
                    <a:pt x="4" y="0"/>
                    <a:pt x="4" y="0"/>
                    <a:pt x="4" y="0"/>
                  </a:cubicBezTo>
                  <a:cubicBezTo>
                    <a:pt x="0" y="0"/>
                    <a:pt x="0" y="0"/>
                    <a:pt x="0" y="0"/>
                  </a:cubicBezTo>
                  <a:cubicBezTo>
                    <a:pt x="0" y="4"/>
                    <a:pt x="0" y="4"/>
                    <a:pt x="0" y="4"/>
                  </a:cubicBezTo>
                  <a:cubicBezTo>
                    <a:pt x="0" y="12"/>
                    <a:pt x="0" y="12"/>
                    <a:pt x="0" y="12"/>
                  </a:cubicBezTo>
                  <a:cubicBezTo>
                    <a:pt x="0" y="15"/>
                    <a:pt x="2" y="16"/>
                    <a:pt x="4" y="16"/>
                  </a:cubicBezTo>
                  <a:cubicBezTo>
                    <a:pt x="359" y="16"/>
                    <a:pt x="359" y="16"/>
                    <a:pt x="359" y="16"/>
                  </a:cubicBezTo>
                  <a:cubicBezTo>
                    <a:pt x="361" y="16"/>
                    <a:pt x="363" y="15"/>
                    <a:pt x="363" y="12"/>
                  </a:cubicBezTo>
                  <a:cubicBezTo>
                    <a:pt x="363" y="4"/>
                    <a:pt x="363" y="4"/>
                    <a:pt x="363" y="4"/>
                  </a:cubicBezTo>
                  <a:cubicBezTo>
                    <a:pt x="363" y="0"/>
                    <a:pt x="363" y="0"/>
                    <a:pt x="363" y="0"/>
                  </a:cubicBezTo>
                  <a:lnTo>
                    <a:pt x="359" y="0"/>
                  </a:lnTo>
                  <a:close/>
                </a:path>
              </a:pathLst>
            </a:custGeom>
            <a:solidFill>
              <a:srgbClr val="F2F4F9"/>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338" name="Freeform 171"/>
            <p:cNvSpPr>
              <a:spLocks noChangeArrowheads="1"/>
            </p:cNvSpPr>
            <p:nvPr/>
          </p:nvSpPr>
          <p:spPr bwMode="auto">
            <a:xfrm>
              <a:off x="338300" y="384770"/>
              <a:ext cx="120821" cy="17659"/>
            </a:xfrm>
            <a:custGeom>
              <a:avLst/>
              <a:gdLst>
                <a:gd name="T0" fmla="*/ 0 w 55"/>
                <a:gd name="T1" fmla="*/ 0 h 8"/>
                <a:gd name="T2" fmla="*/ 0 w 55"/>
                <a:gd name="T3" fmla="*/ 2147483647 h 8"/>
                <a:gd name="T4" fmla="*/ 2147483647 w 55"/>
                <a:gd name="T5" fmla="*/ 2147483647 h 8"/>
                <a:gd name="T6" fmla="*/ 2147483647 w 55"/>
                <a:gd name="T7" fmla="*/ 2147483647 h 8"/>
                <a:gd name="T8" fmla="*/ 2147483647 w 55"/>
                <a:gd name="T9" fmla="*/ 2147483647 h 8"/>
                <a:gd name="T10" fmla="*/ 2147483647 w 55"/>
                <a:gd name="T11" fmla="*/ 0 h 8"/>
                <a:gd name="T12" fmla="*/ 0 w 55"/>
                <a:gd name="T13" fmla="*/ 0 h 8"/>
                <a:gd name="T14" fmla="*/ 0 60000 65536"/>
                <a:gd name="T15" fmla="*/ 0 60000 65536"/>
                <a:gd name="T16" fmla="*/ 0 60000 65536"/>
                <a:gd name="T17" fmla="*/ 0 60000 65536"/>
                <a:gd name="T18" fmla="*/ 0 60000 65536"/>
                <a:gd name="T19" fmla="*/ 0 60000 65536"/>
                <a:gd name="T20" fmla="*/ 0 60000 65536"/>
                <a:gd name="T21" fmla="*/ 0 w 55"/>
                <a:gd name="T22" fmla="*/ 0 h 8"/>
                <a:gd name="T23" fmla="*/ 55 w 55"/>
                <a:gd name="T24" fmla="*/ 8 h 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5" h="8">
                  <a:moveTo>
                    <a:pt x="0" y="0"/>
                  </a:moveTo>
                  <a:cubicBezTo>
                    <a:pt x="0" y="4"/>
                    <a:pt x="0" y="4"/>
                    <a:pt x="0" y="4"/>
                  </a:cubicBezTo>
                  <a:cubicBezTo>
                    <a:pt x="0" y="7"/>
                    <a:pt x="2" y="8"/>
                    <a:pt x="4" y="8"/>
                  </a:cubicBezTo>
                  <a:cubicBezTo>
                    <a:pt x="51" y="8"/>
                    <a:pt x="51" y="8"/>
                    <a:pt x="51" y="8"/>
                  </a:cubicBezTo>
                  <a:cubicBezTo>
                    <a:pt x="53" y="8"/>
                    <a:pt x="55" y="7"/>
                    <a:pt x="55" y="4"/>
                  </a:cubicBezTo>
                  <a:cubicBezTo>
                    <a:pt x="55" y="0"/>
                    <a:pt x="55" y="0"/>
                    <a:pt x="55" y="0"/>
                  </a:cubicBezTo>
                  <a:lnTo>
                    <a:pt x="0" y="0"/>
                  </a:lnTo>
                  <a:close/>
                </a:path>
              </a:pathLst>
            </a:custGeom>
            <a:solidFill>
              <a:srgbClr val="D1D6D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339" name="Freeform 172"/>
            <p:cNvSpPr>
              <a:spLocks noChangeArrowheads="1"/>
            </p:cNvSpPr>
            <p:nvPr/>
          </p:nvSpPr>
          <p:spPr bwMode="auto">
            <a:xfrm>
              <a:off x="92010" y="22306"/>
              <a:ext cx="551131" cy="349453"/>
            </a:xfrm>
            <a:custGeom>
              <a:avLst/>
              <a:gdLst>
                <a:gd name="T0" fmla="*/ 2147483647 w 593"/>
                <a:gd name="T1" fmla="*/ 0 h 376"/>
                <a:gd name="T2" fmla="*/ 0 w 593"/>
                <a:gd name="T3" fmla="*/ 0 h 376"/>
                <a:gd name="T4" fmla="*/ 0 w 593"/>
                <a:gd name="T5" fmla="*/ 2147483647 h 376"/>
                <a:gd name="T6" fmla="*/ 2147483647 w 593"/>
                <a:gd name="T7" fmla="*/ 2147483647 h 376"/>
                <a:gd name="T8" fmla="*/ 2147483647 w 593"/>
                <a:gd name="T9" fmla="*/ 0 h 376"/>
                <a:gd name="T10" fmla="*/ 0 60000 65536"/>
                <a:gd name="T11" fmla="*/ 0 60000 65536"/>
                <a:gd name="T12" fmla="*/ 0 60000 65536"/>
                <a:gd name="T13" fmla="*/ 0 60000 65536"/>
                <a:gd name="T14" fmla="*/ 0 60000 65536"/>
                <a:gd name="T15" fmla="*/ 0 w 593"/>
                <a:gd name="T16" fmla="*/ 0 h 376"/>
                <a:gd name="T17" fmla="*/ 593 w 593"/>
                <a:gd name="T18" fmla="*/ 376 h 376"/>
              </a:gdLst>
              <a:ahLst/>
              <a:cxnLst>
                <a:cxn ang="T10">
                  <a:pos x="T0" y="T1"/>
                </a:cxn>
                <a:cxn ang="T11">
                  <a:pos x="T2" y="T3"/>
                </a:cxn>
                <a:cxn ang="T12">
                  <a:pos x="T4" y="T5"/>
                </a:cxn>
                <a:cxn ang="T13">
                  <a:pos x="T6" y="T7"/>
                </a:cxn>
                <a:cxn ang="T14">
                  <a:pos x="T8" y="T9"/>
                </a:cxn>
              </a:cxnLst>
              <a:rect l="T15" t="T16" r="T17" b="T18"/>
              <a:pathLst>
                <a:path w="593" h="376">
                  <a:moveTo>
                    <a:pt x="593" y="0"/>
                  </a:moveTo>
                  <a:lnTo>
                    <a:pt x="0" y="0"/>
                  </a:lnTo>
                  <a:lnTo>
                    <a:pt x="0" y="376"/>
                  </a:lnTo>
                  <a:lnTo>
                    <a:pt x="220" y="376"/>
                  </a:lnTo>
                  <a:lnTo>
                    <a:pt x="593" y="0"/>
                  </a:lnTo>
                  <a:close/>
                </a:path>
              </a:pathLst>
            </a:custGeom>
            <a:solidFill>
              <a:srgbClr val="98D24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grpSp>
      <p:grpSp>
        <p:nvGrpSpPr>
          <p:cNvPr id="30747" name="组合 1228"/>
          <p:cNvGrpSpPr>
            <a:grpSpLocks/>
          </p:cNvGrpSpPr>
          <p:nvPr/>
        </p:nvGrpSpPr>
        <p:grpSpPr bwMode="auto">
          <a:xfrm>
            <a:off x="4373563" y="3762375"/>
            <a:ext cx="579437" cy="509588"/>
            <a:chOff x="0" y="0"/>
            <a:chExt cx="736242" cy="647742"/>
          </a:xfrm>
        </p:grpSpPr>
        <p:sp>
          <p:nvSpPr>
            <p:cNvPr id="31327" name="Freeform 362"/>
            <p:cNvSpPr>
              <a:spLocks noChangeArrowheads="1"/>
            </p:cNvSpPr>
            <p:nvPr/>
          </p:nvSpPr>
          <p:spPr bwMode="auto">
            <a:xfrm>
              <a:off x="0" y="0"/>
              <a:ext cx="95090" cy="647742"/>
            </a:xfrm>
            <a:custGeom>
              <a:avLst/>
              <a:gdLst>
                <a:gd name="T0" fmla="*/ 2147483647 w 43"/>
                <a:gd name="T1" fmla="*/ 0 h 291"/>
                <a:gd name="T2" fmla="*/ 0 w 43"/>
                <a:gd name="T3" fmla="*/ 2147483647 h 291"/>
                <a:gd name="T4" fmla="*/ 0 w 43"/>
                <a:gd name="T5" fmla="*/ 2147483647 h 291"/>
                <a:gd name="T6" fmla="*/ 2147483647 w 43"/>
                <a:gd name="T7" fmla="*/ 2147483647 h 291"/>
                <a:gd name="T8" fmla="*/ 2147483647 w 43"/>
                <a:gd name="T9" fmla="*/ 2147483647 h 291"/>
                <a:gd name="T10" fmla="*/ 2147483647 w 43"/>
                <a:gd name="T11" fmla="*/ 0 h 291"/>
                <a:gd name="T12" fmla="*/ 2147483647 w 43"/>
                <a:gd name="T13" fmla="*/ 0 h 291"/>
                <a:gd name="T14" fmla="*/ 0 60000 65536"/>
                <a:gd name="T15" fmla="*/ 0 60000 65536"/>
                <a:gd name="T16" fmla="*/ 0 60000 65536"/>
                <a:gd name="T17" fmla="*/ 0 60000 65536"/>
                <a:gd name="T18" fmla="*/ 0 60000 65536"/>
                <a:gd name="T19" fmla="*/ 0 60000 65536"/>
                <a:gd name="T20" fmla="*/ 0 60000 65536"/>
                <a:gd name="T21" fmla="*/ 0 w 43"/>
                <a:gd name="T22" fmla="*/ 0 h 291"/>
                <a:gd name="T23" fmla="*/ 43 w 43"/>
                <a:gd name="T24" fmla="*/ 291 h 29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3" h="291">
                  <a:moveTo>
                    <a:pt x="6" y="0"/>
                  </a:moveTo>
                  <a:cubicBezTo>
                    <a:pt x="3" y="0"/>
                    <a:pt x="0" y="3"/>
                    <a:pt x="0" y="6"/>
                  </a:cubicBezTo>
                  <a:cubicBezTo>
                    <a:pt x="0" y="285"/>
                    <a:pt x="0" y="285"/>
                    <a:pt x="0" y="285"/>
                  </a:cubicBezTo>
                  <a:cubicBezTo>
                    <a:pt x="0" y="288"/>
                    <a:pt x="3" y="291"/>
                    <a:pt x="6" y="291"/>
                  </a:cubicBezTo>
                  <a:cubicBezTo>
                    <a:pt x="43" y="291"/>
                    <a:pt x="43" y="291"/>
                    <a:pt x="43" y="291"/>
                  </a:cubicBezTo>
                  <a:cubicBezTo>
                    <a:pt x="43" y="0"/>
                    <a:pt x="43" y="0"/>
                    <a:pt x="43" y="0"/>
                  </a:cubicBezTo>
                  <a:lnTo>
                    <a:pt x="6" y="0"/>
                  </a:lnTo>
                  <a:close/>
                </a:path>
              </a:pathLst>
            </a:custGeom>
            <a:solidFill>
              <a:srgbClr val="122C3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328" name="Freeform 363"/>
            <p:cNvSpPr>
              <a:spLocks noChangeArrowheads="1"/>
            </p:cNvSpPr>
            <p:nvPr/>
          </p:nvSpPr>
          <p:spPr bwMode="auto">
            <a:xfrm>
              <a:off x="95090" y="0"/>
              <a:ext cx="641152" cy="647742"/>
            </a:xfrm>
            <a:custGeom>
              <a:avLst/>
              <a:gdLst>
                <a:gd name="T0" fmla="*/ 2147483647 w 288"/>
                <a:gd name="T1" fmla="*/ 0 h 291"/>
                <a:gd name="T2" fmla="*/ 0 w 288"/>
                <a:gd name="T3" fmla="*/ 0 h 291"/>
                <a:gd name="T4" fmla="*/ 0 w 288"/>
                <a:gd name="T5" fmla="*/ 2147483647 h 291"/>
                <a:gd name="T6" fmla="*/ 2147483647 w 288"/>
                <a:gd name="T7" fmla="*/ 2147483647 h 291"/>
                <a:gd name="T8" fmla="*/ 2147483647 w 288"/>
                <a:gd name="T9" fmla="*/ 2147483647 h 291"/>
                <a:gd name="T10" fmla="*/ 2147483647 w 288"/>
                <a:gd name="T11" fmla="*/ 2147483647 h 291"/>
                <a:gd name="T12" fmla="*/ 2147483647 w 288"/>
                <a:gd name="T13" fmla="*/ 0 h 291"/>
                <a:gd name="T14" fmla="*/ 0 60000 65536"/>
                <a:gd name="T15" fmla="*/ 0 60000 65536"/>
                <a:gd name="T16" fmla="*/ 0 60000 65536"/>
                <a:gd name="T17" fmla="*/ 0 60000 65536"/>
                <a:gd name="T18" fmla="*/ 0 60000 65536"/>
                <a:gd name="T19" fmla="*/ 0 60000 65536"/>
                <a:gd name="T20" fmla="*/ 0 60000 65536"/>
                <a:gd name="T21" fmla="*/ 0 w 288"/>
                <a:gd name="T22" fmla="*/ 0 h 291"/>
                <a:gd name="T23" fmla="*/ 288 w 288"/>
                <a:gd name="T24" fmla="*/ 291 h 29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88" h="291">
                  <a:moveTo>
                    <a:pt x="282" y="0"/>
                  </a:moveTo>
                  <a:cubicBezTo>
                    <a:pt x="0" y="0"/>
                    <a:pt x="0" y="0"/>
                    <a:pt x="0" y="0"/>
                  </a:cubicBezTo>
                  <a:cubicBezTo>
                    <a:pt x="0" y="291"/>
                    <a:pt x="0" y="291"/>
                    <a:pt x="0" y="291"/>
                  </a:cubicBezTo>
                  <a:cubicBezTo>
                    <a:pt x="282" y="291"/>
                    <a:pt x="282" y="291"/>
                    <a:pt x="282" y="291"/>
                  </a:cubicBezTo>
                  <a:cubicBezTo>
                    <a:pt x="285" y="291"/>
                    <a:pt x="288" y="288"/>
                    <a:pt x="288" y="285"/>
                  </a:cubicBezTo>
                  <a:cubicBezTo>
                    <a:pt x="288" y="6"/>
                    <a:pt x="288" y="6"/>
                    <a:pt x="288" y="6"/>
                  </a:cubicBezTo>
                  <a:cubicBezTo>
                    <a:pt x="288" y="3"/>
                    <a:pt x="285" y="0"/>
                    <a:pt x="282" y="0"/>
                  </a:cubicBezTo>
                  <a:close/>
                </a:path>
              </a:pathLst>
            </a:custGeom>
            <a:solidFill>
              <a:srgbClr val="98D24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329" name="Freeform 364"/>
            <p:cNvSpPr>
              <a:spLocks noEditPoints="1" noChangeArrowheads="1"/>
            </p:cNvSpPr>
            <p:nvPr/>
          </p:nvSpPr>
          <p:spPr bwMode="auto">
            <a:xfrm>
              <a:off x="140281" y="45191"/>
              <a:ext cx="548886" cy="547004"/>
            </a:xfrm>
            <a:custGeom>
              <a:avLst/>
              <a:gdLst>
                <a:gd name="T0" fmla="*/ 2147483647 w 247"/>
                <a:gd name="T1" fmla="*/ 0 h 246"/>
                <a:gd name="T2" fmla="*/ 0 w 247"/>
                <a:gd name="T3" fmla="*/ 2147483647 h 246"/>
                <a:gd name="T4" fmla="*/ 2147483647 w 247"/>
                <a:gd name="T5" fmla="*/ 2147483647 h 246"/>
                <a:gd name="T6" fmla="*/ 2147483647 w 247"/>
                <a:gd name="T7" fmla="*/ 2147483647 h 246"/>
                <a:gd name="T8" fmla="*/ 2147483647 w 247"/>
                <a:gd name="T9" fmla="*/ 0 h 246"/>
                <a:gd name="T10" fmla="*/ 2147483647 w 247"/>
                <a:gd name="T11" fmla="*/ 2147483647 h 246"/>
                <a:gd name="T12" fmla="*/ 2147483647 w 247"/>
                <a:gd name="T13" fmla="*/ 2147483647 h 246"/>
                <a:gd name="T14" fmla="*/ 2147483647 w 247"/>
                <a:gd name="T15" fmla="*/ 2147483647 h 246"/>
                <a:gd name="T16" fmla="*/ 2147483647 w 247"/>
                <a:gd name="T17" fmla="*/ 2147483647 h 246"/>
                <a:gd name="T18" fmla="*/ 2147483647 w 247"/>
                <a:gd name="T19" fmla="*/ 2147483647 h 24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47"/>
                <a:gd name="T31" fmla="*/ 0 h 246"/>
                <a:gd name="T32" fmla="*/ 247 w 247"/>
                <a:gd name="T33" fmla="*/ 246 h 24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47" h="246">
                  <a:moveTo>
                    <a:pt x="124" y="0"/>
                  </a:moveTo>
                  <a:cubicBezTo>
                    <a:pt x="56" y="0"/>
                    <a:pt x="0" y="55"/>
                    <a:pt x="0" y="123"/>
                  </a:cubicBezTo>
                  <a:cubicBezTo>
                    <a:pt x="0" y="191"/>
                    <a:pt x="56" y="246"/>
                    <a:pt x="124" y="246"/>
                  </a:cubicBezTo>
                  <a:cubicBezTo>
                    <a:pt x="192" y="246"/>
                    <a:pt x="247" y="191"/>
                    <a:pt x="247" y="123"/>
                  </a:cubicBezTo>
                  <a:cubicBezTo>
                    <a:pt x="247" y="55"/>
                    <a:pt x="192" y="0"/>
                    <a:pt x="124" y="0"/>
                  </a:cubicBezTo>
                  <a:close/>
                  <a:moveTo>
                    <a:pt x="124" y="139"/>
                  </a:moveTo>
                  <a:cubicBezTo>
                    <a:pt x="115" y="139"/>
                    <a:pt x="108" y="132"/>
                    <a:pt x="108" y="123"/>
                  </a:cubicBezTo>
                  <a:cubicBezTo>
                    <a:pt x="108" y="114"/>
                    <a:pt x="115" y="107"/>
                    <a:pt x="124" y="107"/>
                  </a:cubicBezTo>
                  <a:cubicBezTo>
                    <a:pt x="132" y="107"/>
                    <a:pt x="140" y="114"/>
                    <a:pt x="140" y="123"/>
                  </a:cubicBezTo>
                  <a:cubicBezTo>
                    <a:pt x="140" y="132"/>
                    <a:pt x="132" y="139"/>
                    <a:pt x="124" y="139"/>
                  </a:cubicBezTo>
                  <a:close/>
                </a:path>
              </a:pathLst>
            </a:custGeom>
            <a:solidFill>
              <a:srgbClr val="FFFFFF"/>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330" name="Freeform 365"/>
            <p:cNvSpPr>
              <a:spLocks noEditPoints="1" noChangeArrowheads="1"/>
            </p:cNvSpPr>
            <p:nvPr/>
          </p:nvSpPr>
          <p:spPr bwMode="auto">
            <a:xfrm>
              <a:off x="126159" y="29186"/>
              <a:ext cx="579014" cy="579014"/>
            </a:xfrm>
            <a:custGeom>
              <a:avLst/>
              <a:gdLst>
                <a:gd name="T0" fmla="*/ 2147483647 w 260"/>
                <a:gd name="T1" fmla="*/ 0 h 260"/>
                <a:gd name="T2" fmla="*/ 0 w 260"/>
                <a:gd name="T3" fmla="*/ 2147483647 h 260"/>
                <a:gd name="T4" fmla="*/ 2147483647 w 260"/>
                <a:gd name="T5" fmla="*/ 2147483647 h 260"/>
                <a:gd name="T6" fmla="*/ 2147483647 w 260"/>
                <a:gd name="T7" fmla="*/ 2147483647 h 260"/>
                <a:gd name="T8" fmla="*/ 2147483647 w 260"/>
                <a:gd name="T9" fmla="*/ 0 h 260"/>
                <a:gd name="T10" fmla="*/ 2147483647 w 260"/>
                <a:gd name="T11" fmla="*/ 2147483647 h 260"/>
                <a:gd name="T12" fmla="*/ 2147483647 w 260"/>
                <a:gd name="T13" fmla="*/ 2147483647 h 260"/>
                <a:gd name="T14" fmla="*/ 2147483647 w 260"/>
                <a:gd name="T15" fmla="*/ 2147483647 h 260"/>
                <a:gd name="T16" fmla="*/ 2147483647 w 260"/>
                <a:gd name="T17" fmla="*/ 2147483647 h 260"/>
                <a:gd name="T18" fmla="*/ 2147483647 w 260"/>
                <a:gd name="T19" fmla="*/ 2147483647 h 26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60"/>
                <a:gd name="T31" fmla="*/ 0 h 260"/>
                <a:gd name="T32" fmla="*/ 260 w 260"/>
                <a:gd name="T33" fmla="*/ 260 h 26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60" h="260">
                  <a:moveTo>
                    <a:pt x="130" y="0"/>
                  </a:moveTo>
                  <a:cubicBezTo>
                    <a:pt x="58" y="0"/>
                    <a:pt x="0" y="58"/>
                    <a:pt x="0" y="130"/>
                  </a:cubicBezTo>
                  <a:cubicBezTo>
                    <a:pt x="0" y="202"/>
                    <a:pt x="58" y="260"/>
                    <a:pt x="130" y="260"/>
                  </a:cubicBezTo>
                  <a:cubicBezTo>
                    <a:pt x="202" y="260"/>
                    <a:pt x="260" y="202"/>
                    <a:pt x="260" y="130"/>
                  </a:cubicBezTo>
                  <a:cubicBezTo>
                    <a:pt x="260" y="58"/>
                    <a:pt x="202" y="0"/>
                    <a:pt x="130" y="0"/>
                  </a:cubicBezTo>
                  <a:close/>
                  <a:moveTo>
                    <a:pt x="130" y="253"/>
                  </a:moveTo>
                  <a:cubicBezTo>
                    <a:pt x="62" y="253"/>
                    <a:pt x="6" y="198"/>
                    <a:pt x="6" y="130"/>
                  </a:cubicBezTo>
                  <a:cubicBezTo>
                    <a:pt x="6" y="62"/>
                    <a:pt x="62" y="7"/>
                    <a:pt x="130" y="7"/>
                  </a:cubicBezTo>
                  <a:cubicBezTo>
                    <a:pt x="198" y="7"/>
                    <a:pt x="253" y="62"/>
                    <a:pt x="253" y="130"/>
                  </a:cubicBezTo>
                  <a:cubicBezTo>
                    <a:pt x="253" y="198"/>
                    <a:pt x="198" y="253"/>
                    <a:pt x="130" y="253"/>
                  </a:cubicBezTo>
                  <a:close/>
                </a:path>
              </a:pathLst>
            </a:custGeom>
            <a:solidFill>
              <a:srgbClr val="E1E4EA"/>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331" name="Freeform 366"/>
            <p:cNvSpPr>
              <a:spLocks noEditPoints="1" noChangeArrowheads="1"/>
            </p:cNvSpPr>
            <p:nvPr/>
          </p:nvSpPr>
          <p:spPr bwMode="auto">
            <a:xfrm>
              <a:off x="364355" y="267382"/>
              <a:ext cx="100739" cy="102622"/>
            </a:xfrm>
            <a:custGeom>
              <a:avLst/>
              <a:gdLst>
                <a:gd name="T0" fmla="*/ 2147483647 w 45"/>
                <a:gd name="T1" fmla="*/ 0 h 46"/>
                <a:gd name="T2" fmla="*/ 0 w 45"/>
                <a:gd name="T3" fmla="*/ 2147483647 h 46"/>
                <a:gd name="T4" fmla="*/ 2147483647 w 45"/>
                <a:gd name="T5" fmla="*/ 2147483647 h 46"/>
                <a:gd name="T6" fmla="*/ 2147483647 w 45"/>
                <a:gd name="T7" fmla="*/ 2147483647 h 46"/>
                <a:gd name="T8" fmla="*/ 2147483647 w 45"/>
                <a:gd name="T9" fmla="*/ 0 h 46"/>
                <a:gd name="T10" fmla="*/ 2147483647 w 45"/>
                <a:gd name="T11" fmla="*/ 2147483647 h 46"/>
                <a:gd name="T12" fmla="*/ 2147483647 w 45"/>
                <a:gd name="T13" fmla="*/ 2147483647 h 46"/>
                <a:gd name="T14" fmla="*/ 2147483647 w 45"/>
                <a:gd name="T15" fmla="*/ 2147483647 h 46"/>
                <a:gd name="T16" fmla="*/ 2147483647 w 45"/>
                <a:gd name="T17" fmla="*/ 2147483647 h 46"/>
                <a:gd name="T18" fmla="*/ 2147483647 w 45"/>
                <a:gd name="T19" fmla="*/ 2147483647 h 4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45"/>
                <a:gd name="T31" fmla="*/ 0 h 46"/>
                <a:gd name="T32" fmla="*/ 45 w 45"/>
                <a:gd name="T33" fmla="*/ 46 h 4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45" h="46">
                  <a:moveTo>
                    <a:pt x="23" y="0"/>
                  </a:moveTo>
                  <a:cubicBezTo>
                    <a:pt x="10" y="0"/>
                    <a:pt x="0" y="11"/>
                    <a:pt x="0" y="23"/>
                  </a:cubicBezTo>
                  <a:cubicBezTo>
                    <a:pt x="0" y="36"/>
                    <a:pt x="10" y="46"/>
                    <a:pt x="23" y="46"/>
                  </a:cubicBezTo>
                  <a:cubicBezTo>
                    <a:pt x="35" y="46"/>
                    <a:pt x="45" y="36"/>
                    <a:pt x="45" y="23"/>
                  </a:cubicBezTo>
                  <a:cubicBezTo>
                    <a:pt x="45" y="11"/>
                    <a:pt x="35" y="0"/>
                    <a:pt x="23" y="0"/>
                  </a:cubicBezTo>
                  <a:close/>
                  <a:moveTo>
                    <a:pt x="23" y="38"/>
                  </a:moveTo>
                  <a:cubicBezTo>
                    <a:pt x="15" y="38"/>
                    <a:pt x="8" y="31"/>
                    <a:pt x="8" y="23"/>
                  </a:cubicBezTo>
                  <a:cubicBezTo>
                    <a:pt x="8" y="15"/>
                    <a:pt x="15" y="8"/>
                    <a:pt x="23" y="8"/>
                  </a:cubicBezTo>
                  <a:cubicBezTo>
                    <a:pt x="31" y="8"/>
                    <a:pt x="37" y="15"/>
                    <a:pt x="37" y="23"/>
                  </a:cubicBezTo>
                  <a:cubicBezTo>
                    <a:pt x="37" y="31"/>
                    <a:pt x="31" y="38"/>
                    <a:pt x="23" y="38"/>
                  </a:cubicBezTo>
                  <a:close/>
                </a:path>
              </a:pathLst>
            </a:custGeom>
            <a:solidFill>
              <a:srgbClr val="122C3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332" name="Freeform 367"/>
            <p:cNvSpPr>
              <a:spLocks noEditPoints="1" noChangeArrowheads="1"/>
            </p:cNvSpPr>
            <p:nvPr/>
          </p:nvSpPr>
          <p:spPr bwMode="auto">
            <a:xfrm>
              <a:off x="357765" y="260791"/>
              <a:ext cx="115803" cy="115803"/>
            </a:xfrm>
            <a:custGeom>
              <a:avLst/>
              <a:gdLst>
                <a:gd name="T0" fmla="*/ 2147483647 w 52"/>
                <a:gd name="T1" fmla="*/ 0 h 52"/>
                <a:gd name="T2" fmla="*/ 0 w 52"/>
                <a:gd name="T3" fmla="*/ 2147483647 h 52"/>
                <a:gd name="T4" fmla="*/ 2147483647 w 52"/>
                <a:gd name="T5" fmla="*/ 2147483647 h 52"/>
                <a:gd name="T6" fmla="*/ 2147483647 w 52"/>
                <a:gd name="T7" fmla="*/ 2147483647 h 52"/>
                <a:gd name="T8" fmla="*/ 2147483647 w 52"/>
                <a:gd name="T9" fmla="*/ 0 h 52"/>
                <a:gd name="T10" fmla="*/ 2147483647 w 52"/>
                <a:gd name="T11" fmla="*/ 2147483647 h 52"/>
                <a:gd name="T12" fmla="*/ 2147483647 w 52"/>
                <a:gd name="T13" fmla="*/ 2147483647 h 52"/>
                <a:gd name="T14" fmla="*/ 2147483647 w 52"/>
                <a:gd name="T15" fmla="*/ 2147483647 h 52"/>
                <a:gd name="T16" fmla="*/ 2147483647 w 52"/>
                <a:gd name="T17" fmla="*/ 2147483647 h 52"/>
                <a:gd name="T18" fmla="*/ 2147483647 w 52"/>
                <a:gd name="T19" fmla="*/ 2147483647 h 5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52"/>
                <a:gd name="T31" fmla="*/ 0 h 52"/>
                <a:gd name="T32" fmla="*/ 52 w 52"/>
                <a:gd name="T33" fmla="*/ 52 h 52"/>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52" h="52">
                  <a:moveTo>
                    <a:pt x="26" y="0"/>
                  </a:moveTo>
                  <a:cubicBezTo>
                    <a:pt x="11" y="0"/>
                    <a:pt x="0" y="12"/>
                    <a:pt x="0" y="26"/>
                  </a:cubicBezTo>
                  <a:cubicBezTo>
                    <a:pt x="0" y="41"/>
                    <a:pt x="11" y="52"/>
                    <a:pt x="26" y="52"/>
                  </a:cubicBezTo>
                  <a:cubicBezTo>
                    <a:pt x="40" y="52"/>
                    <a:pt x="52" y="41"/>
                    <a:pt x="52" y="26"/>
                  </a:cubicBezTo>
                  <a:cubicBezTo>
                    <a:pt x="52" y="12"/>
                    <a:pt x="40" y="0"/>
                    <a:pt x="26" y="0"/>
                  </a:cubicBezTo>
                  <a:close/>
                  <a:moveTo>
                    <a:pt x="26" y="49"/>
                  </a:moveTo>
                  <a:cubicBezTo>
                    <a:pt x="13" y="49"/>
                    <a:pt x="3" y="39"/>
                    <a:pt x="3" y="26"/>
                  </a:cubicBezTo>
                  <a:cubicBezTo>
                    <a:pt x="3" y="14"/>
                    <a:pt x="13" y="3"/>
                    <a:pt x="26" y="3"/>
                  </a:cubicBezTo>
                  <a:cubicBezTo>
                    <a:pt x="38" y="3"/>
                    <a:pt x="48" y="14"/>
                    <a:pt x="48" y="26"/>
                  </a:cubicBezTo>
                  <a:cubicBezTo>
                    <a:pt x="48" y="39"/>
                    <a:pt x="38" y="49"/>
                    <a:pt x="26" y="49"/>
                  </a:cubicBezTo>
                  <a:close/>
                </a:path>
              </a:pathLst>
            </a:custGeom>
            <a:solidFill>
              <a:srgbClr val="E1E4EA"/>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333" name="Freeform 368"/>
            <p:cNvSpPr>
              <a:spLocks noChangeArrowheads="1"/>
            </p:cNvSpPr>
            <p:nvPr/>
          </p:nvSpPr>
          <p:spPr bwMode="auto">
            <a:xfrm>
              <a:off x="241961" y="107329"/>
              <a:ext cx="494280" cy="540413"/>
            </a:xfrm>
            <a:custGeom>
              <a:avLst/>
              <a:gdLst>
                <a:gd name="T0" fmla="*/ 2147483647 w 222"/>
                <a:gd name="T1" fmla="*/ 0 h 243"/>
                <a:gd name="T2" fmla="*/ 2147483647 w 222"/>
                <a:gd name="T3" fmla="*/ 0 h 243"/>
                <a:gd name="T4" fmla="*/ 2147483647 w 222"/>
                <a:gd name="T5" fmla="*/ 2147483647 h 243"/>
                <a:gd name="T6" fmla="*/ 2147483647 w 222"/>
                <a:gd name="T7" fmla="*/ 2147483647 h 243"/>
                <a:gd name="T8" fmla="*/ 0 w 222"/>
                <a:gd name="T9" fmla="*/ 2147483647 h 243"/>
                <a:gd name="T10" fmla="*/ 0 w 222"/>
                <a:gd name="T11" fmla="*/ 2147483647 h 243"/>
                <a:gd name="T12" fmla="*/ 2147483647 w 222"/>
                <a:gd name="T13" fmla="*/ 2147483647 h 243"/>
                <a:gd name="T14" fmla="*/ 2147483647 w 222"/>
                <a:gd name="T15" fmla="*/ 2147483647 h 243"/>
                <a:gd name="T16" fmla="*/ 2147483647 w 222"/>
                <a:gd name="T17" fmla="*/ 2147483647 h 243"/>
                <a:gd name="T18" fmla="*/ 2147483647 w 222"/>
                <a:gd name="T19" fmla="*/ 2147483647 h 243"/>
                <a:gd name="T20" fmla="*/ 2147483647 w 222"/>
                <a:gd name="T21" fmla="*/ 0 h 243"/>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22"/>
                <a:gd name="T34" fmla="*/ 0 h 243"/>
                <a:gd name="T35" fmla="*/ 222 w 222"/>
                <a:gd name="T36" fmla="*/ 243 h 243"/>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22" h="243">
                  <a:moveTo>
                    <a:pt x="167" y="0"/>
                  </a:moveTo>
                  <a:cubicBezTo>
                    <a:pt x="167" y="0"/>
                    <a:pt x="167" y="0"/>
                    <a:pt x="167" y="0"/>
                  </a:cubicBezTo>
                  <a:cubicBezTo>
                    <a:pt x="192" y="24"/>
                    <a:pt x="208" y="58"/>
                    <a:pt x="208" y="95"/>
                  </a:cubicBezTo>
                  <a:cubicBezTo>
                    <a:pt x="208" y="167"/>
                    <a:pt x="150" y="225"/>
                    <a:pt x="78" y="225"/>
                  </a:cubicBezTo>
                  <a:cubicBezTo>
                    <a:pt x="49" y="225"/>
                    <a:pt x="22" y="216"/>
                    <a:pt x="0" y="200"/>
                  </a:cubicBezTo>
                  <a:cubicBezTo>
                    <a:pt x="0" y="200"/>
                    <a:pt x="0" y="200"/>
                    <a:pt x="0" y="200"/>
                  </a:cubicBezTo>
                  <a:cubicBezTo>
                    <a:pt x="43" y="243"/>
                    <a:pt x="43" y="243"/>
                    <a:pt x="43" y="243"/>
                  </a:cubicBezTo>
                  <a:cubicBezTo>
                    <a:pt x="216" y="243"/>
                    <a:pt x="216" y="243"/>
                    <a:pt x="216" y="243"/>
                  </a:cubicBezTo>
                  <a:cubicBezTo>
                    <a:pt x="219" y="243"/>
                    <a:pt x="222" y="240"/>
                    <a:pt x="222" y="237"/>
                  </a:cubicBezTo>
                  <a:cubicBezTo>
                    <a:pt x="222" y="55"/>
                    <a:pt x="222" y="55"/>
                    <a:pt x="222" y="55"/>
                  </a:cubicBezTo>
                  <a:lnTo>
                    <a:pt x="167" y="0"/>
                  </a:lnTo>
                  <a:close/>
                </a:path>
              </a:pathLst>
            </a:custGeom>
            <a:solidFill>
              <a:srgbClr val="78A82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grpSp>
      <p:grpSp>
        <p:nvGrpSpPr>
          <p:cNvPr id="30748" name="组合 1628"/>
          <p:cNvGrpSpPr>
            <a:grpSpLocks/>
          </p:cNvGrpSpPr>
          <p:nvPr/>
        </p:nvGrpSpPr>
        <p:grpSpPr bwMode="auto">
          <a:xfrm>
            <a:off x="4473575" y="1762125"/>
            <a:ext cx="381000" cy="503238"/>
            <a:chOff x="0" y="0"/>
            <a:chExt cx="451810" cy="597035"/>
          </a:xfrm>
        </p:grpSpPr>
        <p:sp>
          <p:nvSpPr>
            <p:cNvPr id="31313" name="Freeform 61"/>
            <p:cNvSpPr>
              <a:spLocks noChangeArrowheads="1"/>
            </p:cNvSpPr>
            <p:nvPr/>
          </p:nvSpPr>
          <p:spPr bwMode="auto">
            <a:xfrm>
              <a:off x="228325" y="97624"/>
              <a:ext cx="223485" cy="313039"/>
            </a:xfrm>
            <a:custGeom>
              <a:avLst/>
              <a:gdLst>
                <a:gd name="T0" fmla="*/ 2147483647 w 277"/>
                <a:gd name="T1" fmla="*/ 2147483647 h 388"/>
                <a:gd name="T2" fmla="*/ 2147483647 w 277"/>
                <a:gd name="T3" fmla="*/ 2147483647 h 388"/>
                <a:gd name="T4" fmla="*/ 0 w 277"/>
                <a:gd name="T5" fmla="*/ 2147483647 h 388"/>
                <a:gd name="T6" fmla="*/ 0 w 277"/>
                <a:gd name="T7" fmla="*/ 0 h 388"/>
                <a:gd name="T8" fmla="*/ 2147483647 w 277"/>
                <a:gd name="T9" fmla="*/ 0 h 388"/>
                <a:gd name="T10" fmla="*/ 2147483647 w 277"/>
                <a:gd name="T11" fmla="*/ 2147483647 h 388"/>
                <a:gd name="T12" fmla="*/ 0 60000 65536"/>
                <a:gd name="T13" fmla="*/ 0 60000 65536"/>
                <a:gd name="T14" fmla="*/ 0 60000 65536"/>
                <a:gd name="T15" fmla="*/ 0 60000 65536"/>
                <a:gd name="T16" fmla="*/ 0 60000 65536"/>
                <a:gd name="T17" fmla="*/ 0 60000 65536"/>
                <a:gd name="T18" fmla="*/ 0 w 277"/>
                <a:gd name="T19" fmla="*/ 0 h 388"/>
                <a:gd name="T20" fmla="*/ 277 w 277"/>
                <a:gd name="T21" fmla="*/ 388 h 388"/>
              </a:gdLst>
              <a:ahLst/>
              <a:cxnLst>
                <a:cxn ang="T12">
                  <a:pos x="T0" y="T1"/>
                </a:cxn>
                <a:cxn ang="T13">
                  <a:pos x="T2" y="T3"/>
                </a:cxn>
                <a:cxn ang="T14">
                  <a:pos x="T4" y="T5"/>
                </a:cxn>
                <a:cxn ang="T15">
                  <a:pos x="T6" y="T7"/>
                </a:cxn>
                <a:cxn ang="T16">
                  <a:pos x="T8" y="T9"/>
                </a:cxn>
                <a:cxn ang="T17">
                  <a:pos x="T10" y="T11"/>
                </a:cxn>
              </a:cxnLst>
              <a:rect l="T18" t="T19" r="T20" b="T21"/>
              <a:pathLst>
                <a:path w="277" h="388">
                  <a:moveTo>
                    <a:pt x="208" y="194"/>
                  </a:moveTo>
                  <a:lnTo>
                    <a:pt x="277" y="388"/>
                  </a:lnTo>
                  <a:lnTo>
                    <a:pt x="0" y="388"/>
                  </a:lnTo>
                  <a:lnTo>
                    <a:pt x="0" y="0"/>
                  </a:lnTo>
                  <a:lnTo>
                    <a:pt x="277" y="0"/>
                  </a:lnTo>
                  <a:lnTo>
                    <a:pt x="208" y="194"/>
                  </a:lnTo>
                  <a:close/>
                </a:path>
              </a:pathLst>
            </a:custGeom>
            <a:solidFill>
              <a:srgbClr val="98D24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314" name="Freeform 62"/>
            <p:cNvSpPr>
              <a:spLocks noChangeArrowheads="1"/>
            </p:cNvSpPr>
            <p:nvPr/>
          </p:nvSpPr>
          <p:spPr bwMode="auto">
            <a:xfrm>
              <a:off x="228325" y="97624"/>
              <a:ext cx="223485" cy="313039"/>
            </a:xfrm>
            <a:custGeom>
              <a:avLst/>
              <a:gdLst>
                <a:gd name="T0" fmla="*/ 2147483647 w 277"/>
                <a:gd name="T1" fmla="*/ 2147483647 h 388"/>
                <a:gd name="T2" fmla="*/ 2147483647 w 277"/>
                <a:gd name="T3" fmla="*/ 2147483647 h 388"/>
                <a:gd name="T4" fmla="*/ 2147483647 w 277"/>
                <a:gd name="T5" fmla="*/ 0 h 388"/>
                <a:gd name="T6" fmla="*/ 2147483647 w 277"/>
                <a:gd name="T7" fmla="*/ 2147483647 h 388"/>
                <a:gd name="T8" fmla="*/ 0 w 277"/>
                <a:gd name="T9" fmla="*/ 2147483647 h 388"/>
                <a:gd name="T10" fmla="*/ 0 w 277"/>
                <a:gd name="T11" fmla="*/ 2147483647 h 388"/>
                <a:gd name="T12" fmla="*/ 2147483647 w 277"/>
                <a:gd name="T13" fmla="*/ 2147483647 h 388"/>
                <a:gd name="T14" fmla="*/ 2147483647 w 277"/>
                <a:gd name="T15" fmla="*/ 2147483647 h 388"/>
                <a:gd name="T16" fmla="*/ 0 60000 65536"/>
                <a:gd name="T17" fmla="*/ 0 60000 65536"/>
                <a:gd name="T18" fmla="*/ 0 60000 65536"/>
                <a:gd name="T19" fmla="*/ 0 60000 65536"/>
                <a:gd name="T20" fmla="*/ 0 60000 65536"/>
                <a:gd name="T21" fmla="*/ 0 60000 65536"/>
                <a:gd name="T22" fmla="*/ 0 60000 65536"/>
                <a:gd name="T23" fmla="*/ 0 60000 65536"/>
                <a:gd name="T24" fmla="*/ 0 w 277"/>
                <a:gd name="T25" fmla="*/ 0 h 388"/>
                <a:gd name="T26" fmla="*/ 277 w 277"/>
                <a:gd name="T27" fmla="*/ 388 h 388"/>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77" h="388">
                  <a:moveTo>
                    <a:pt x="208" y="194"/>
                  </a:moveTo>
                  <a:lnTo>
                    <a:pt x="230" y="135"/>
                  </a:lnTo>
                  <a:lnTo>
                    <a:pt x="95" y="0"/>
                  </a:lnTo>
                  <a:lnTo>
                    <a:pt x="95" y="357"/>
                  </a:lnTo>
                  <a:lnTo>
                    <a:pt x="0" y="357"/>
                  </a:lnTo>
                  <a:lnTo>
                    <a:pt x="0" y="388"/>
                  </a:lnTo>
                  <a:lnTo>
                    <a:pt x="277" y="388"/>
                  </a:lnTo>
                  <a:lnTo>
                    <a:pt x="208" y="194"/>
                  </a:lnTo>
                  <a:close/>
                </a:path>
              </a:pathLst>
            </a:custGeom>
            <a:solidFill>
              <a:srgbClr val="7CB230"/>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315" name="Rectangle 63"/>
            <p:cNvSpPr>
              <a:spLocks noChangeArrowheads="1"/>
            </p:cNvSpPr>
            <p:nvPr/>
          </p:nvSpPr>
          <p:spPr bwMode="auto">
            <a:xfrm>
              <a:off x="54863" y="72613"/>
              <a:ext cx="250109" cy="313039"/>
            </a:xfrm>
            <a:prstGeom prst="rect">
              <a:avLst/>
            </a:prstGeom>
            <a:solidFill>
              <a:srgbClr val="98D24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zh-CN">
                <a:solidFill>
                  <a:srgbClr val="000000"/>
                </a:solidFill>
                <a:sym typeface="宋体" pitchFamily="2" charset="-122"/>
              </a:endParaRPr>
            </a:p>
          </p:txBody>
        </p:sp>
        <p:sp>
          <p:nvSpPr>
            <p:cNvPr id="31316" name="Rectangle 64"/>
            <p:cNvSpPr>
              <a:spLocks noChangeArrowheads="1"/>
            </p:cNvSpPr>
            <p:nvPr/>
          </p:nvSpPr>
          <p:spPr bwMode="auto">
            <a:xfrm>
              <a:off x="54863" y="72613"/>
              <a:ext cx="15330" cy="313039"/>
            </a:xfrm>
            <a:prstGeom prst="rect">
              <a:avLst/>
            </a:prstGeom>
            <a:solidFill>
              <a:srgbClr val="7CB230"/>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zh-CN">
                <a:solidFill>
                  <a:srgbClr val="000000"/>
                </a:solidFill>
                <a:sym typeface="宋体" pitchFamily="2" charset="-122"/>
              </a:endParaRPr>
            </a:p>
          </p:txBody>
        </p:sp>
        <p:sp>
          <p:nvSpPr>
            <p:cNvPr id="31317" name="Freeform 65"/>
            <p:cNvSpPr>
              <a:spLocks noChangeArrowheads="1"/>
            </p:cNvSpPr>
            <p:nvPr/>
          </p:nvSpPr>
          <p:spPr bwMode="auto">
            <a:xfrm>
              <a:off x="228325" y="385652"/>
              <a:ext cx="76646" cy="25011"/>
            </a:xfrm>
            <a:custGeom>
              <a:avLst/>
              <a:gdLst>
                <a:gd name="T0" fmla="*/ 0 w 95"/>
                <a:gd name="T1" fmla="*/ 2147483647 h 31"/>
                <a:gd name="T2" fmla="*/ 2147483647 w 95"/>
                <a:gd name="T3" fmla="*/ 0 h 31"/>
                <a:gd name="T4" fmla="*/ 0 w 95"/>
                <a:gd name="T5" fmla="*/ 0 h 31"/>
                <a:gd name="T6" fmla="*/ 0 w 95"/>
                <a:gd name="T7" fmla="*/ 2147483647 h 31"/>
                <a:gd name="T8" fmla="*/ 0 60000 65536"/>
                <a:gd name="T9" fmla="*/ 0 60000 65536"/>
                <a:gd name="T10" fmla="*/ 0 60000 65536"/>
                <a:gd name="T11" fmla="*/ 0 60000 65536"/>
                <a:gd name="T12" fmla="*/ 0 w 95"/>
                <a:gd name="T13" fmla="*/ 0 h 31"/>
                <a:gd name="T14" fmla="*/ 95 w 95"/>
                <a:gd name="T15" fmla="*/ 31 h 31"/>
              </a:gdLst>
              <a:ahLst/>
              <a:cxnLst>
                <a:cxn ang="T8">
                  <a:pos x="T0" y="T1"/>
                </a:cxn>
                <a:cxn ang="T9">
                  <a:pos x="T2" y="T3"/>
                </a:cxn>
                <a:cxn ang="T10">
                  <a:pos x="T4" y="T5"/>
                </a:cxn>
                <a:cxn ang="T11">
                  <a:pos x="T6" y="T7"/>
                </a:cxn>
              </a:cxnLst>
              <a:rect l="T12" t="T13" r="T14" b="T15"/>
              <a:pathLst>
                <a:path w="95" h="31">
                  <a:moveTo>
                    <a:pt x="0" y="31"/>
                  </a:moveTo>
                  <a:lnTo>
                    <a:pt x="95" y="0"/>
                  </a:lnTo>
                  <a:lnTo>
                    <a:pt x="0" y="0"/>
                  </a:lnTo>
                  <a:lnTo>
                    <a:pt x="0" y="31"/>
                  </a:lnTo>
                  <a:close/>
                </a:path>
              </a:pathLst>
            </a:custGeom>
            <a:solidFill>
              <a:srgbClr val="64911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318" name="Oval 66"/>
            <p:cNvSpPr>
              <a:spLocks noChangeArrowheads="1"/>
            </p:cNvSpPr>
            <p:nvPr/>
          </p:nvSpPr>
          <p:spPr bwMode="auto">
            <a:xfrm>
              <a:off x="15329" y="0"/>
              <a:ext cx="64544" cy="65351"/>
            </a:xfrm>
            <a:prstGeom prst="ellipse">
              <a:avLst/>
            </a:prstGeom>
            <a:solidFill>
              <a:srgbClr val="122C3D"/>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zh-CN">
                <a:solidFill>
                  <a:srgbClr val="000000"/>
                </a:solidFill>
                <a:sym typeface="宋体" pitchFamily="2" charset="-122"/>
              </a:endParaRPr>
            </a:p>
          </p:txBody>
        </p:sp>
        <p:sp>
          <p:nvSpPr>
            <p:cNvPr id="31319" name="Freeform 67"/>
            <p:cNvSpPr>
              <a:spLocks noChangeArrowheads="1"/>
            </p:cNvSpPr>
            <p:nvPr/>
          </p:nvSpPr>
          <p:spPr bwMode="auto">
            <a:xfrm>
              <a:off x="15329" y="0"/>
              <a:ext cx="60510" cy="57283"/>
            </a:xfrm>
            <a:custGeom>
              <a:avLst/>
              <a:gdLst>
                <a:gd name="T0" fmla="*/ 2147483647 w 32"/>
                <a:gd name="T1" fmla="*/ 2147483647 h 30"/>
                <a:gd name="T2" fmla="*/ 2147483647 w 32"/>
                <a:gd name="T3" fmla="*/ 2147483647 h 30"/>
                <a:gd name="T4" fmla="*/ 2147483647 w 32"/>
                <a:gd name="T5" fmla="*/ 2147483647 h 30"/>
                <a:gd name="T6" fmla="*/ 2147483647 w 32"/>
                <a:gd name="T7" fmla="*/ 0 h 30"/>
                <a:gd name="T8" fmla="*/ 0 w 32"/>
                <a:gd name="T9" fmla="*/ 2147483647 h 30"/>
                <a:gd name="T10" fmla="*/ 2147483647 w 32"/>
                <a:gd name="T11" fmla="*/ 2147483647 h 30"/>
                <a:gd name="T12" fmla="*/ 2147483647 w 32"/>
                <a:gd name="T13" fmla="*/ 2147483647 h 30"/>
                <a:gd name="T14" fmla="*/ 0 60000 65536"/>
                <a:gd name="T15" fmla="*/ 0 60000 65536"/>
                <a:gd name="T16" fmla="*/ 0 60000 65536"/>
                <a:gd name="T17" fmla="*/ 0 60000 65536"/>
                <a:gd name="T18" fmla="*/ 0 60000 65536"/>
                <a:gd name="T19" fmla="*/ 0 60000 65536"/>
                <a:gd name="T20" fmla="*/ 0 60000 65536"/>
                <a:gd name="T21" fmla="*/ 0 w 32"/>
                <a:gd name="T22" fmla="*/ 0 h 30"/>
                <a:gd name="T23" fmla="*/ 32 w 32"/>
                <a:gd name="T24" fmla="*/ 30 h 3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2" h="30">
                  <a:moveTo>
                    <a:pt x="6" y="28"/>
                  </a:moveTo>
                  <a:cubicBezTo>
                    <a:pt x="6" y="16"/>
                    <a:pt x="15" y="7"/>
                    <a:pt x="26" y="7"/>
                  </a:cubicBezTo>
                  <a:cubicBezTo>
                    <a:pt x="28" y="7"/>
                    <a:pt x="30" y="7"/>
                    <a:pt x="32" y="8"/>
                  </a:cubicBezTo>
                  <a:cubicBezTo>
                    <a:pt x="29" y="3"/>
                    <a:pt x="23" y="0"/>
                    <a:pt x="17" y="0"/>
                  </a:cubicBezTo>
                  <a:cubicBezTo>
                    <a:pt x="8" y="0"/>
                    <a:pt x="0" y="7"/>
                    <a:pt x="0" y="17"/>
                  </a:cubicBezTo>
                  <a:cubicBezTo>
                    <a:pt x="0" y="22"/>
                    <a:pt x="2" y="27"/>
                    <a:pt x="6" y="30"/>
                  </a:cubicBezTo>
                  <a:cubicBezTo>
                    <a:pt x="6" y="29"/>
                    <a:pt x="6" y="28"/>
                    <a:pt x="6" y="28"/>
                  </a:cubicBezTo>
                  <a:close/>
                </a:path>
              </a:pathLst>
            </a:custGeom>
            <a:solidFill>
              <a:srgbClr val="1E3747"/>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320" name="Freeform 68"/>
            <p:cNvSpPr>
              <a:spLocks noChangeArrowheads="1"/>
            </p:cNvSpPr>
            <p:nvPr/>
          </p:nvSpPr>
          <p:spPr bwMode="auto">
            <a:xfrm>
              <a:off x="0" y="570410"/>
              <a:ext cx="96816" cy="26625"/>
            </a:xfrm>
            <a:custGeom>
              <a:avLst/>
              <a:gdLst>
                <a:gd name="T0" fmla="*/ 2147483647 w 51"/>
                <a:gd name="T1" fmla="*/ 0 h 14"/>
                <a:gd name="T2" fmla="*/ 2147483647 w 51"/>
                <a:gd name="T3" fmla="*/ 0 h 14"/>
                <a:gd name="T4" fmla="*/ 0 w 51"/>
                <a:gd name="T5" fmla="*/ 2147483647 h 14"/>
                <a:gd name="T6" fmla="*/ 0 w 51"/>
                <a:gd name="T7" fmla="*/ 2147483647 h 14"/>
                <a:gd name="T8" fmla="*/ 0 w 51"/>
                <a:gd name="T9" fmla="*/ 2147483647 h 14"/>
                <a:gd name="T10" fmla="*/ 2147483647 w 51"/>
                <a:gd name="T11" fmla="*/ 2147483647 h 14"/>
                <a:gd name="T12" fmla="*/ 2147483647 w 51"/>
                <a:gd name="T13" fmla="*/ 2147483647 h 14"/>
                <a:gd name="T14" fmla="*/ 2147483647 w 51"/>
                <a:gd name="T15" fmla="*/ 2147483647 h 14"/>
                <a:gd name="T16" fmla="*/ 2147483647 w 51"/>
                <a:gd name="T17" fmla="*/ 2147483647 h 14"/>
                <a:gd name="T18" fmla="*/ 2147483647 w 51"/>
                <a:gd name="T19" fmla="*/ 2147483647 h 14"/>
                <a:gd name="T20" fmla="*/ 2147483647 w 51"/>
                <a:gd name="T21" fmla="*/ 0 h 14"/>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51"/>
                <a:gd name="T34" fmla="*/ 0 h 14"/>
                <a:gd name="T35" fmla="*/ 51 w 51"/>
                <a:gd name="T36" fmla="*/ 14 h 14"/>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51" h="14">
                  <a:moveTo>
                    <a:pt x="47" y="0"/>
                  </a:moveTo>
                  <a:cubicBezTo>
                    <a:pt x="4" y="0"/>
                    <a:pt x="4" y="0"/>
                    <a:pt x="4" y="0"/>
                  </a:cubicBezTo>
                  <a:cubicBezTo>
                    <a:pt x="1" y="0"/>
                    <a:pt x="0" y="2"/>
                    <a:pt x="0" y="4"/>
                  </a:cubicBezTo>
                  <a:cubicBezTo>
                    <a:pt x="0" y="10"/>
                    <a:pt x="0" y="10"/>
                    <a:pt x="0" y="10"/>
                  </a:cubicBezTo>
                  <a:cubicBezTo>
                    <a:pt x="0" y="14"/>
                    <a:pt x="0" y="14"/>
                    <a:pt x="0" y="14"/>
                  </a:cubicBezTo>
                  <a:cubicBezTo>
                    <a:pt x="4" y="14"/>
                    <a:pt x="4" y="14"/>
                    <a:pt x="4" y="14"/>
                  </a:cubicBezTo>
                  <a:cubicBezTo>
                    <a:pt x="47" y="14"/>
                    <a:pt x="47" y="14"/>
                    <a:pt x="47" y="14"/>
                  </a:cubicBezTo>
                  <a:cubicBezTo>
                    <a:pt x="51" y="14"/>
                    <a:pt x="51" y="14"/>
                    <a:pt x="51" y="14"/>
                  </a:cubicBezTo>
                  <a:cubicBezTo>
                    <a:pt x="51" y="10"/>
                    <a:pt x="51" y="10"/>
                    <a:pt x="51" y="10"/>
                  </a:cubicBezTo>
                  <a:cubicBezTo>
                    <a:pt x="51" y="4"/>
                    <a:pt x="51" y="4"/>
                    <a:pt x="51" y="4"/>
                  </a:cubicBezTo>
                  <a:cubicBezTo>
                    <a:pt x="51" y="2"/>
                    <a:pt x="49" y="0"/>
                    <a:pt x="47" y="0"/>
                  </a:cubicBezTo>
                  <a:close/>
                </a:path>
              </a:pathLst>
            </a:custGeom>
            <a:solidFill>
              <a:srgbClr val="1E3747"/>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321" name="Freeform 69"/>
            <p:cNvSpPr>
              <a:spLocks noChangeArrowheads="1"/>
            </p:cNvSpPr>
            <p:nvPr/>
          </p:nvSpPr>
          <p:spPr bwMode="auto">
            <a:xfrm>
              <a:off x="37919" y="62931"/>
              <a:ext cx="22590" cy="484888"/>
            </a:xfrm>
            <a:custGeom>
              <a:avLst/>
              <a:gdLst>
                <a:gd name="T0" fmla="*/ 2147483647 w 12"/>
                <a:gd name="T1" fmla="*/ 2147483647 h 254"/>
                <a:gd name="T2" fmla="*/ 0 w 12"/>
                <a:gd name="T3" fmla="*/ 0 h 254"/>
                <a:gd name="T4" fmla="*/ 0 w 12"/>
                <a:gd name="T5" fmla="*/ 2147483647 h 254"/>
                <a:gd name="T6" fmla="*/ 2147483647 w 12"/>
                <a:gd name="T7" fmla="*/ 2147483647 h 254"/>
                <a:gd name="T8" fmla="*/ 2147483647 w 12"/>
                <a:gd name="T9" fmla="*/ 0 h 254"/>
                <a:gd name="T10" fmla="*/ 2147483647 w 12"/>
                <a:gd name="T11" fmla="*/ 2147483647 h 254"/>
                <a:gd name="T12" fmla="*/ 0 60000 65536"/>
                <a:gd name="T13" fmla="*/ 0 60000 65536"/>
                <a:gd name="T14" fmla="*/ 0 60000 65536"/>
                <a:gd name="T15" fmla="*/ 0 60000 65536"/>
                <a:gd name="T16" fmla="*/ 0 60000 65536"/>
                <a:gd name="T17" fmla="*/ 0 60000 65536"/>
                <a:gd name="T18" fmla="*/ 0 w 12"/>
                <a:gd name="T19" fmla="*/ 0 h 254"/>
                <a:gd name="T20" fmla="*/ 12 w 12"/>
                <a:gd name="T21" fmla="*/ 254 h 254"/>
              </a:gdLst>
              <a:ahLst/>
              <a:cxnLst>
                <a:cxn ang="T12">
                  <a:pos x="T0" y="T1"/>
                </a:cxn>
                <a:cxn ang="T13">
                  <a:pos x="T2" y="T3"/>
                </a:cxn>
                <a:cxn ang="T14">
                  <a:pos x="T4" y="T5"/>
                </a:cxn>
                <a:cxn ang="T15">
                  <a:pos x="T6" y="T7"/>
                </a:cxn>
                <a:cxn ang="T16">
                  <a:pos x="T8" y="T9"/>
                </a:cxn>
                <a:cxn ang="T17">
                  <a:pos x="T10" y="T11"/>
                </a:cxn>
              </a:cxnLst>
              <a:rect l="T18" t="T19" r="T20" b="T21"/>
              <a:pathLst>
                <a:path w="12" h="254">
                  <a:moveTo>
                    <a:pt x="5" y="1"/>
                  </a:moveTo>
                  <a:cubicBezTo>
                    <a:pt x="3" y="1"/>
                    <a:pt x="1" y="1"/>
                    <a:pt x="0" y="0"/>
                  </a:cubicBezTo>
                  <a:cubicBezTo>
                    <a:pt x="0" y="254"/>
                    <a:pt x="0" y="254"/>
                    <a:pt x="0" y="254"/>
                  </a:cubicBezTo>
                  <a:cubicBezTo>
                    <a:pt x="12" y="254"/>
                    <a:pt x="12" y="254"/>
                    <a:pt x="12" y="254"/>
                  </a:cubicBezTo>
                  <a:cubicBezTo>
                    <a:pt x="12" y="0"/>
                    <a:pt x="12" y="0"/>
                    <a:pt x="12" y="0"/>
                  </a:cubicBezTo>
                  <a:cubicBezTo>
                    <a:pt x="10" y="1"/>
                    <a:pt x="8" y="1"/>
                    <a:pt x="5" y="1"/>
                  </a:cubicBezTo>
                  <a:close/>
                </a:path>
              </a:pathLst>
            </a:custGeom>
            <a:solidFill>
              <a:srgbClr val="1E3747"/>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322" name="Freeform 70"/>
            <p:cNvSpPr>
              <a:spLocks noChangeArrowheads="1"/>
            </p:cNvSpPr>
            <p:nvPr/>
          </p:nvSpPr>
          <p:spPr bwMode="auto">
            <a:xfrm>
              <a:off x="15329" y="547819"/>
              <a:ext cx="66158" cy="22590"/>
            </a:xfrm>
            <a:custGeom>
              <a:avLst/>
              <a:gdLst>
                <a:gd name="T0" fmla="*/ 2147483647 w 35"/>
                <a:gd name="T1" fmla="*/ 2147483647 h 12"/>
                <a:gd name="T2" fmla="*/ 2147483647 w 35"/>
                <a:gd name="T3" fmla="*/ 2147483647 h 12"/>
                <a:gd name="T4" fmla="*/ 2147483647 w 35"/>
                <a:gd name="T5" fmla="*/ 0 h 12"/>
                <a:gd name="T6" fmla="*/ 2147483647 w 35"/>
                <a:gd name="T7" fmla="*/ 0 h 12"/>
                <a:gd name="T8" fmla="*/ 0 w 35"/>
                <a:gd name="T9" fmla="*/ 2147483647 h 12"/>
                <a:gd name="T10" fmla="*/ 0 w 35"/>
                <a:gd name="T11" fmla="*/ 2147483647 h 12"/>
                <a:gd name="T12" fmla="*/ 2147483647 w 35"/>
                <a:gd name="T13" fmla="*/ 2147483647 h 12"/>
                <a:gd name="T14" fmla="*/ 0 60000 65536"/>
                <a:gd name="T15" fmla="*/ 0 60000 65536"/>
                <a:gd name="T16" fmla="*/ 0 60000 65536"/>
                <a:gd name="T17" fmla="*/ 0 60000 65536"/>
                <a:gd name="T18" fmla="*/ 0 60000 65536"/>
                <a:gd name="T19" fmla="*/ 0 60000 65536"/>
                <a:gd name="T20" fmla="*/ 0 60000 65536"/>
                <a:gd name="T21" fmla="*/ 0 w 35"/>
                <a:gd name="T22" fmla="*/ 0 h 12"/>
                <a:gd name="T23" fmla="*/ 35 w 35"/>
                <a:gd name="T24" fmla="*/ 12 h 1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5" h="12">
                  <a:moveTo>
                    <a:pt x="35" y="12"/>
                  </a:moveTo>
                  <a:cubicBezTo>
                    <a:pt x="35" y="4"/>
                    <a:pt x="35" y="4"/>
                    <a:pt x="35" y="4"/>
                  </a:cubicBezTo>
                  <a:cubicBezTo>
                    <a:pt x="35" y="2"/>
                    <a:pt x="33" y="0"/>
                    <a:pt x="31" y="0"/>
                  </a:cubicBezTo>
                  <a:cubicBezTo>
                    <a:pt x="4" y="0"/>
                    <a:pt x="4" y="0"/>
                    <a:pt x="4" y="0"/>
                  </a:cubicBezTo>
                  <a:cubicBezTo>
                    <a:pt x="2" y="0"/>
                    <a:pt x="0" y="2"/>
                    <a:pt x="0" y="4"/>
                  </a:cubicBezTo>
                  <a:cubicBezTo>
                    <a:pt x="0" y="12"/>
                    <a:pt x="0" y="12"/>
                    <a:pt x="0" y="12"/>
                  </a:cubicBezTo>
                  <a:lnTo>
                    <a:pt x="35" y="12"/>
                  </a:lnTo>
                  <a:close/>
                </a:path>
              </a:pathLst>
            </a:custGeom>
            <a:solidFill>
              <a:srgbClr val="1E3747"/>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323" name="Rectangle 71"/>
            <p:cNvSpPr>
              <a:spLocks noChangeArrowheads="1"/>
            </p:cNvSpPr>
            <p:nvPr/>
          </p:nvSpPr>
          <p:spPr bwMode="auto">
            <a:xfrm>
              <a:off x="15329" y="564762"/>
              <a:ext cx="66158" cy="5648"/>
            </a:xfrm>
            <a:prstGeom prst="rect">
              <a:avLst/>
            </a:prstGeom>
            <a:solidFill>
              <a:srgbClr val="122C3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zh-CN">
                <a:solidFill>
                  <a:srgbClr val="000000"/>
                </a:solidFill>
                <a:sym typeface="宋体" pitchFamily="2" charset="-122"/>
              </a:endParaRPr>
            </a:p>
          </p:txBody>
        </p:sp>
        <p:sp>
          <p:nvSpPr>
            <p:cNvPr id="31324" name="Freeform 72"/>
            <p:cNvSpPr>
              <a:spLocks noChangeArrowheads="1"/>
            </p:cNvSpPr>
            <p:nvPr/>
          </p:nvSpPr>
          <p:spPr bwMode="auto">
            <a:xfrm>
              <a:off x="37919" y="62931"/>
              <a:ext cx="22590" cy="484888"/>
            </a:xfrm>
            <a:custGeom>
              <a:avLst/>
              <a:gdLst>
                <a:gd name="T0" fmla="*/ 2147483647 w 12"/>
                <a:gd name="T1" fmla="*/ 2147483647 h 254"/>
                <a:gd name="T2" fmla="*/ 0 w 12"/>
                <a:gd name="T3" fmla="*/ 0 h 254"/>
                <a:gd name="T4" fmla="*/ 0 w 12"/>
                <a:gd name="T5" fmla="*/ 2147483647 h 254"/>
                <a:gd name="T6" fmla="*/ 2147483647 w 12"/>
                <a:gd name="T7" fmla="*/ 2147483647 h 254"/>
                <a:gd name="T8" fmla="*/ 2147483647 w 12"/>
                <a:gd name="T9" fmla="*/ 0 h 254"/>
                <a:gd name="T10" fmla="*/ 2147483647 w 12"/>
                <a:gd name="T11" fmla="*/ 2147483647 h 254"/>
                <a:gd name="T12" fmla="*/ 0 60000 65536"/>
                <a:gd name="T13" fmla="*/ 0 60000 65536"/>
                <a:gd name="T14" fmla="*/ 0 60000 65536"/>
                <a:gd name="T15" fmla="*/ 0 60000 65536"/>
                <a:gd name="T16" fmla="*/ 0 60000 65536"/>
                <a:gd name="T17" fmla="*/ 0 60000 65536"/>
                <a:gd name="T18" fmla="*/ 0 w 12"/>
                <a:gd name="T19" fmla="*/ 0 h 254"/>
                <a:gd name="T20" fmla="*/ 12 w 12"/>
                <a:gd name="T21" fmla="*/ 254 h 254"/>
              </a:gdLst>
              <a:ahLst/>
              <a:cxnLst>
                <a:cxn ang="T12">
                  <a:pos x="T0" y="T1"/>
                </a:cxn>
                <a:cxn ang="T13">
                  <a:pos x="T2" y="T3"/>
                </a:cxn>
                <a:cxn ang="T14">
                  <a:pos x="T4" y="T5"/>
                </a:cxn>
                <a:cxn ang="T15">
                  <a:pos x="T6" y="T7"/>
                </a:cxn>
                <a:cxn ang="T16">
                  <a:pos x="T8" y="T9"/>
                </a:cxn>
                <a:cxn ang="T17">
                  <a:pos x="T10" y="T11"/>
                </a:cxn>
              </a:cxnLst>
              <a:rect l="T18" t="T19" r="T20" b="T21"/>
              <a:pathLst>
                <a:path w="12" h="254">
                  <a:moveTo>
                    <a:pt x="5" y="1"/>
                  </a:moveTo>
                  <a:cubicBezTo>
                    <a:pt x="3" y="1"/>
                    <a:pt x="1" y="1"/>
                    <a:pt x="0" y="0"/>
                  </a:cubicBezTo>
                  <a:cubicBezTo>
                    <a:pt x="0" y="254"/>
                    <a:pt x="0" y="254"/>
                    <a:pt x="0" y="254"/>
                  </a:cubicBezTo>
                  <a:cubicBezTo>
                    <a:pt x="12" y="254"/>
                    <a:pt x="12" y="254"/>
                    <a:pt x="12" y="254"/>
                  </a:cubicBezTo>
                  <a:cubicBezTo>
                    <a:pt x="12" y="0"/>
                    <a:pt x="12" y="0"/>
                    <a:pt x="12" y="0"/>
                  </a:cubicBezTo>
                  <a:cubicBezTo>
                    <a:pt x="10" y="1"/>
                    <a:pt x="8" y="1"/>
                    <a:pt x="5" y="1"/>
                  </a:cubicBezTo>
                  <a:close/>
                </a:path>
              </a:pathLst>
            </a:custGeom>
            <a:solidFill>
              <a:srgbClr val="1E3747"/>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325" name="Freeform 73"/>
            <p:cNvSpPr>
              <a:spLocks noChangeArrowheads="1"/>
            </p:cNvSpPr>
            <p:nvPr/>
          </p:nvSpPr>
          <p:spPr bwMode="auto">
            <a:xfrm>
              <a:off x="37919" y="62931"/>
              <a:ext cx="22590" cy="9682"/>
            </a:xfrm>
            <a:custGeom>
              <a:avLst/>
              <a:gdLst>
                <a:gd name="T0" fmla="*/ 0 w 12"/>
                <a:gd name="T1" fmla="*/ 0 h 5"/>
                <a:gd name="T2" fmla="*/ 0 w 12"/>
                <a:gd name="T3" fmla="*/ 2147483647 h 5"/>
                <a:gd name="T4" fmla="*/ 2147483647 w 12"/>
                <a:gd name="T5" fmla="*/ 2147483647 h 5"/>
                <a:gd name="T6" fmla="*/ 2147483647 w 12"/>
                <a:gd name="T7" fmla="*/ 2147483647 h 5"/>
                <a:gd name="T8" fmla="*/ 2147483647 w 12"/>
                <a:gd name="T9" fmla="*/ 0 h 5"/>
                <a:gd name="T10" fmla="*/ 2147483647 w 12"/>
                <a:gd name="T11" fmla="*/ 2147483647 h 5"/>
                <a:gd name="T12" fmla="*/ 0 w 12"/>
                <a:gd name="T13" fmla="*/ 0 h 5"/>
                <a:gd name="T14" fmla="*/ 0 60000 65536"/>
                <a:gd name="T15" fmla="*/ 0 60000 65536"/>
                <a:gd name="T16" fmla="*/ 0 60000 65536"/>
                <a:gd name="T17" fmla="*/ 0 60000 65536"/>
                <a:gd name="T18" fmla="*/ 0 60000 65536"/>
                <a:gd name="T19" fmla="*/ 0 60000 65536"/>
                <a:gd name="T20" fmla="*/ 0 60000 65536"/>
                <a:gd name="T21" fmla="*/ 0 w 12"/>
                <a:gd name="T22" fmla="*/ 0 h 5"/>
                <a:gd name="T23" fmla="*/ 12 w 12"/>
                <a:gd name="T24" fmla="*/ 5 h 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2" h="5">
                  <a:moveTo>
                    <a:pt x="0" y="0"/>
                  </a:moveTo>
                  <a:cubicBezTo>
                    <a:pt x="0" y="4"/>
                    <a:pt x="0" y="4"/>
                    <a:pt x="0" y="4"/>
                  </a:cubicBezTo>
                  <a:cubicBezTo>
                    <a:pt x="1" y="4"/>
                    <a:pt x="3" y="5"/>
                    <a:pt x="5" y="5"/>
                  </a:cubicBezTo>
                  <a:cubicBezTo>
                    <a:pt x="8" y="5"/>
                    <a:pt x="10" y="4"/>
                    <a:pt x="12" y="3"/>
                  </a:cubicBezTo>
                  <a:cubicBezTo>
                    <a:pt x="12" y="0"/>
                    <a:pt x="12" y="0"/>
                    <a:pt x="12" y="0"/>
                  </a:cubicBezTo>
                  <a:cubicBezTo>
                    <a:pt x="10" y="1"/>
                    <a:pt x="8" y="1"/>
                    <a:pt x="5" y="1"/>
                  </a:cubicBezTo>
                  <a:cubicBezTo>
                    <a:pt x="3" y="1"/>
                    <a:pt x="1" y="1"/>
                    <a:pt x="0" y="0"/>
                  </a:cubicBezTo>
                  <a:close/>
                </a:path>
              </a:pathLst>
            </a:custGeom>
            <a:solidFill>
              <a:srgbClr val="122C3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326" name="Rectangle 74"/>
            <p:cNvSpPr>
              <a:spLocks noChangeArrowheads="1"/>
            </p:cNvSpPr>
            <p:nvPr/>
          </p:nvSpPr>
          <p:spPr bwMode="auto">
            <a:xfrm>
              <a:off x="37919" y="542172"/>
              <a:ext cx="22590" cy="5648"/>
            </a:xfrm>
            <a:prstGeom prst="rect">
              <a:avLst/>
            </a:prstGeom>
            <a:solidFill>
              <a:srgbClr val="122C3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zh-CN">
                <a:solidFill>
                  <a:srgbClr val="000000"/>
                </a:solidFill>
                <a:sym typeface="宋体" pitchFamily="2" charset="-122"/>
              </a:endParaRPr>
            </a:p>
          </p:txBody>
        </p:sp>
      </p:grpSp>
      <p:grpSp>
        <p:nvGrpSpPr>
          <p:cNvPr id="30749" name="组合 1109"/>
          <p:cNvGrpSpPr>
            <a:grpSpLocks/>
          </p:cNvGrpSpPr>
          <p:nvPr/>
        </p:nvGrpSpPr>
        <p:grpSpPr bwMode="auto">
          <a:xfrm>
            <a:off x="6415088" y="4792663"/>
            <a:ext cx="519112" cy="515937"/>
            <a:chOff x="0" y="0"/>
            <a:chExt cx="658482" cy="653916"/>
          </a:xfrm>
        </p:grpSpPr>
        <p:sp>
          <p:nvSpPr>
            <p:cNvPr id="31302" name="Freeform 796"/>
            <p:cNvSpPr>
              <a:spLocks noChangeArrowheads="1"/>
            </p:cNvSpPr>
            <p:nvPr/>
          </p:nvSpPr>
          <p:spPr bwMode="auto">
            <a:xfrm>
              <a:off x="105942" y="422853"/>
              <a:ext cx="147040" cy="231063"/>
            </a:xfrm>
            <a:custGeom>
              <a:avLst/>
              <a:gdLst>
                <a:gd name="T0" fmla="*/ 2147483647 w 68"/>
                <a:gd name="T1" fmla="*/ 2147483647 h 107"/>
                <a:gd name="T2" fmla="*/ 2147483647 w 68"/>
                <a:gd name="T3" fmla="*/ 2147483647 h 107"/>
                <a:gd name="T4" fmla="*/ 2147483647 w 68"/>
                <a:gd name="T5" fmla="*/ 2147483647 h 107"/>
                <a:gd name="T6" fmla="*/ 2147483647 w 68"/>
                <a:gd name="T7" fmla="*/ 2147483647 h 107"/>
                <a:gd name="T8" fmla="*/ 2147483647 w 68"/>
                <a:gd name="T9" fmla="*/ 0 h 107"/>
                <a:gd name="T10" fmla="*/ 0 w 68"/>
                <a:gd name="T11" fmla="*/ 0 h 107"/>
                <a:gd name="T12" fmla="*/ 0 w 68"/>
                <a:gd name="T13" fmla="*/ 2147483647 h 107"/>
                <a:gd name="T14" fmla="*/ 2147483647 w 68"/>
                <a:gd name="T15" fmla="*/ 2147483647 h 107"/>
                <a:gd name="T16" fmla="*/ 2147483647 w 68"/>
                <a:gd name="T17" fmla="*/ 2147483647 h 107"/>
                <a:gd name="T18" fmla="*/ 2147483647 w 68"/>
                <a:gd name="T19" fmla="*/ 2147483647 h 107"/>
                <a:gd name="T20" fmla="*/ 2147483647 w 68"/>
                <a:gd name="T21" fmla="*/ 2147483647 h 107"/>
                <a:gd name="T22" fmla="*/ 2147483647 w 68"/>
                <a:gd name="T23" fmla="*/ 2147483647 h 107"/>
                <a:gd name="T24" fmla="*/ 2147483647 w 68"/>
                <a:gd name="T25" fmla="*/ 2147483647 h 107"/>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68"/>
                <a:gd name="T40" fmla="*/ 0 h 107"/>
                <a:gd name="T41" fmla="*/ 68 w 68"/>
                <a:gd name="T42" fmla="*/ 107 h 107"/>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68" h="107">
                  <a:moveTo>
                    <a:pt x="65" y="81"/>
                  </a:moveTo>
                  <a:cubicBezTo>
                    <a:pt x="65" y="81"/>
                    <a:pt x="65" y="81"/>
                    <a:pt x="65" y="81"/>
                  </a:cubicBezTo>
                  <a:cubicBezTo>
                    <a:pt x="65" y="80"/>
                    <a:pt x="64" y="79"/>
                    <a:pt x="63" y="78"/>
                  </a:cubicBezTo>
                  <a:cubicBezTo>
                    <a:pt x="61" y="74"/>
                    <a:pt x="56" y="62"/>
                    <a:pt x="54" y="36"/>
                  </a:cubicBezTo>
                  <a:cubicBezTo>
                    <a:pt x="54" y="0"/>
                    <a:pt x="54" y="0"/>
                    <a:pt x="54" y="0"/>
                  </a:cubicBezTo>
                  <a:cubicBezTo>
                    <a:pt x="0" y="0"/>
                    <a:pt x="0" y="0"/>
                    <a:pt x="0" y="0"/>
                  </a:cubicBezTo>
                  <a:cubicBezTo>
                    <a:pt x="0" y="102"/>
                    <a:pt x="0" y="102"/>
                    <a:pt x="0" y="102"/>
                  </a:cubicBezTo>
                  <a:cubicBezTo>
                    <a:pt x="0" y="105"/>
                    <a:pt x="2" y="107"/>
                    <a:pt x="5" y="107"/>
                  </a:cubicBezTo>
                  <a:cubicBezTo>
                    <a:pt x="49" y="107"/>
                    <a:pt x="49" y="107"/>
                    <a:pt x="49" y="107"/>
                  </a:cubicBezTo>
                  <a:cubicBezTo>
                    <a:pt x="49" y="107"/>
                    <a:pt x="49" y="107"/>
                    <a:pt x="49" y="107"/>
                  </a:cubicBezTo>
                  <a:cubicBezTo>
                    <a:pt x="50" y="107"/>
                    <a:pt x="50" y="107"/>
                    <a:pt x="50" y="107"/>
                  </a:cubicBezTo>
                  <a:cubicBezTo>
                    <a:pt x="60" y="107"/>
                    <a:pt x="68" y="99"/>
                    <a:pt x="68" y="90"/>
                  </a:cubicBezTo>
                  <a:cubicBezTo>
                    <a:pt x="68" y="87"/>
                    <a:pt x="67" y="84"/>
                    <a:pt x="65" y="81"/>
                  </a:cubicBezTo>
                  <a:close/>
                </a:path>
              </a:pathLst>
            </a:custGeom>
            <a:solidFill>
              <a:srgbClr val="F2F4F9"/>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303" name="Freeform 797"/>
            <p:cNvSpPr>
              <a:spLocks noChangeArrowheads="1"/>
            </p:cNvSpPr>
            <p:nvPr/>
          </p:nvSpPr>
          <p:spPr bwMode="auto">
            <a:xfrm>
              <a:off x="170785" y="422853"/>
              <a:ext cx="82196" cy="231063"/>
            </a:xfrm>
            <a:custGeom>
              <a:avLst/>
              <a:gdLst>
                <a:gd name="T0" fmla="*/ 2147483647 w 38"/>
                <a:gd name="T1" fmla="*/ 2147483647 h 107"/>
                <a:gd name="T2" fmla="*/ 2147483647 w 38"/>
                <a:gd name="T3" fmla="*/ 2147483647 h 107"/>
                <a:gd name="T4" fmla="*/ 2147483647 w 38"/>
                <a:gd name="T5" fmla="*/ 2147483647 h 107"/>
                <a:gd name="T6" fmla="*/ 2147483647 w 38"/>
                <a:gd name="T7" fmla="*/ 2147483647 h 107"/>
                <a:gd name="T8" fmla="*/ 2147483647 w 38"/>
                <a:gd name="T9" fmla="*/ 0 h 107"/>
                <a:gd name="T10" fmla="*/ 0 w 38"/>
                <a:gd name="T11" fmla="*/ 0 h 107"/>
                <a:gd name="T12" fmla="*/ 0 w 38"/>
                <a:gd name="T13" fmla="*/ 2147483647 h 107"/>
                <a:gd name="T14" fmla="*/ 2147483647 w 38"/>
                <a:gd name="T15" fmla="*/ 2147483647 h 107"/>
                <a:gd name="T16" fmla="*/ 2147483647 w 38"/>
                <a:gd name="T17" fmla="*/ 2147483647 h 107"/>
                <a:gd name="T18" fmla="*/ 2147483647 w 38"/>
                <a:gd name="T19" fmla="*/ 2147483647 h 107"/>
                <a:gd name="T20" fmla="*/ 2147483647 w 38"/>
                <a:gd name="T21" fmla="*/ 2147483647 h 107"/>
                <a:gd name="T22" fmla="*/ 2147483647 w 38"/>
                <a:gd name="T23" fmla="*/ 2147483647 h 107"/>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38"/>
                <a:gd name="T37" fmla="*/ 0 h 107"/>
                <a:gd name="T38" fmla="*/ 38 w 38"/>
                <a:gd name="T39" fmla="*/ 107 h 107"/>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38" h="107">
                  <a:moveTo>
                    <a:pt x="35" y="81"/>
                  </a:moveTo>
                  <a:cubicBezTo>
                    <a:pt x="35" y="81"/>
                    <a:pt x="35" y="81"/>
                    <a:pt x="35" y="81"/>
                  </a:cubicBezTo>
                  <a:cubicBezTo>
                    <a:pt x="35" y="80"/>
                    <a:pt x="34" y="79"/>
                    <a:pt x="33" y="78"/>
                  </a:cubicBezTo>
                  <a:cubicBezTo>
                    <a:pt x="31" y="74"/>
                    <a:pt x="26" y="62"/>
                    <a:pt x="24" y="36"/>
                  </a:cubicBezTo>
                  <a:cubicBezTo>
                    <a:pt x="24" y="0"/>
                    <a:pt x="24" y="0"/>
                    <a:pt x="24" y="0"/>
                  </a:cubicBezTo>
                  <a:cubicBezTo>
                    <a:pt x="0" y="0"/>
                    <a:pt x="0" y="0"/>
                    <a:pt x="0" y="0"/>
                  </a:cubicBezTo>
                  <a:cubicBezTo>
                    <a:pt x="0" y="107"/>
                    <a:pt x="0" y="107"/>
                    <a:pt x="0" y="107"/>
                  </a:cubicBezTo>
                  <a:cubicBezTo>
                    <a:pt x="19" y="107"/>
                    <a:pt x="19" y="107"/>
                    <a:pt x="19" y="107"/>
                  </a:cubicBezTo>
                  <a:cubicBezTo>
                    <a:pt x="19" y="107"/>
                    <a:pt x="19" y="107"/>
                    <a:pt x="19" y="107"/>
                  </a:cubicBezTo>
                  <a:cubicBezTo>
                    <a:pt x="20" y="107"/>
                    <a:pt x="20" y="107"/>
                    <a:pt x="20" y="107"/>
                  </a:cubicBezTo>
                  <a:cubicBezTo>
                    <a:pt x="30" y="107"/>
                    <a:pt x="38" y="99"/>
                    <a:pt x="38" y="90"/>
                  </a:cubicBezTo>
                  <a:cubicBezTo>
                    <a:pt x="38" y="87"/>
                    <a:pt x="37" y="84"/>
                    <a:pt x="35" y="81"/>
                  </a:cubicBezTo>
                  <a:close/>
                </a:path>
              </a:pathLst>
            </a:custGeom>
            <a:solidFill>
              <a:srgbClr val="FFFFFF"/>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304" name="Freeform 798"/>
            <p:cNvSpPr>
              <a:spLocks noChangeArrowheads="1"/>
            </p:cNvSpPr>
            <p:nvPr/>
          </p:nvSpPr>
          <p:spPr bwMode="auto">
            <a:xfrm>
              <a:off x="267594" y="49317"/>
              <a:ext cx="309605" cy="509616"/>
            </a:xfrm>
            <a:custGeom>
              <a:avLst/>
              <a:gdLst>
                <a:gd name="T0" fmla="*/ 0 w 143"/>
                <a:gd name="T1" fmla="*/ 2147483647 h 236"/>
                <a:gd name="T2" fmla="*/ 0 w 143"/>
                <a:gd name="T3" fmla="*/ 2147483647 h 236"/>
                <a:gd name="T4" fmla="*/ 2147483647 w 143"/>
                <a:gd name="T5" fmla="*/ 2147483647 h 236"/>
                <a:gd name="T6" fmla="*/ 2147483647 w 143"/>
                <a:gd name="T7" fmla="*/ 0 h 236"/>
                <a:gd name="T8" fmla="*/ 0 w 143"/>
                <a:gd name="T9" fmla="*/ 2147483647 h 236"/>
                <a:gd name="T10" fmla="*/ 0 60000 65536"/>
                <a:gd name="T11" fmla="*/ 0 60000 65536"/>
                <a:gd name="T12" fmla="*/ 0 60000 65536"/>
                <a:gd name="T13" fmla="*/ 0 60000 65536"/>
                <a:gd name="T14" fmla="*/ 0 60000 65536"/>
                <a:gd name="T15" fmla="*/ 0 w 143"/>
                <a:gd name="T16" fmla="*/ 0 h 236"/>
                <a:gd name="T17" fmla="*/ 143 w 143"/>
                <a:gd name="T18" fmla="*/ 236 h 236"/>
              </a:gdLst>
              <a:ahLst/>
              <a:cxnLst>
                <a:cxn ang="T10">
                  <a:pos x="T0" y="T1"/>
                </a:cxn>
                <a:cxn ang="T11">
                  <a:pos x="T2" y="T3"/>
                </a:cxn>
                <a:cxn ang="T12">
                  <a:pos x="T4" y="T5"/>
                </a:cxn>
                <a:cxn ang="T13">
                  <a:pos x="T6" y="T7"/>
                </a:cxn>
                <a:cxn ang="T14">
                  <a:pos x="T8" y="T9"/>
                </a:cxn>
              </a:cxnLst>
              <a:rect l="T15" t="T16" r="T17" b="T18"/>
              <a:pathLst>
                <a:path w="143" h="236">
                  <a:moveTo>
                    <a:pt x="0" y="71"/>
                  </a:moveTo>
                  <a:cubicBezTo>
                    <a:pt x="0" y="165"/>
                    <a:pt x="0" y="165"/>
                    <a:pt x="0" y="165"/>
                  </a:cubicBezTo>
                  <a:cubicBezTo>
                    <a:pt x="21" y="167"/>
                    <a:pt x="74" y="178"/>
                    <a:pt x="143" y="236"/>
                  </a:cubicBezTo>
                  <a:cubicBezTo>
                    <a:pt x="143" y="0"/>
                    <a:pt x="143" y="0"/>
                    <a:pt x="143" y="0"/>
                  </a:cubicBezTo>
                  <a:cubicBezTo>
                    <a:pt x="74" y="58"/>
                    <a:pt x="21" y="69"/>
                    <a:pt x="0" y="71"/>
                  </a:cubicBezTo>
                  <a:close/>
                </a:path>
              </a:pathLst>
            </a:custGeom>
            <a:solidFill>
              <a:srgbClr val="F2F4F9"/>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305" name="Freeform 799"/>
            <p:cNvSpPr>
              <a:spLocks noChangeArrowheads="1"/>
            </p:cNvSpPr>
            <p:nvPr/>
          </p:nvSpPr>
          <p:spPr bwMode="auto">
            <a:xfrm>
              <a:off x="267594" y="49317"/>
              <a:ext cx="309605" cy="254808"/>
            </a:xfrm>
            <a:custGeom>
              <a:avLst/>
              <a:gdLst>
                <a:gd name="T0" fmla="*/ 0 w 143"/>
                <a:gd name="T1" fmla="*/ 2147483647 h 118"/>
                <a:gd name="T2" fmla="*/ 2147483647 w 143"/>
                <a:gd name="T3" fmla="*/ 2147483647 h 118"/>
                <a:gd name="T4" fmla="*/ 2147483647 w 143"/>
                <a:gd name="T5" fmla="*/ 0 h 118"/>
                <a:gd name="T6" fmla="*/ 0 w 143"/>
                <a:gd name="T7" fmla="*/ 2147483647 h 118"/>
                <a:gd name="T8" fmla="*/ 0 w 143"/>
                <a:gd name="T9" fmla="*/ 2147483647 h 118"/>
                <a:gd name="T10" fmla="*/ 0 60000 65536"/>
                <a:gd name="T11" fmla="*/ 0 60000 65536"/>
                <a:gd name="T12" fmla="*/ 0 60000 65536"/>
                <a:gd name="T13" fmla="*/ 0 60000 65536"/>
                <a:gd name="T14" fmla="*/ 0 60000 65536"/>
                <a:gd name="T15" fmla="*/ 0 w 143"/>
                <a:gd name="T16" fmla="*/ 0 h 118"/>
                <a:gd name="T17" fmla="*/ 143 w 143"/>
                <a:gd name="T18" fmla="*/ 118 h 118"/>
              </a:gdLst>
              <a:ahLst/>
              <a:cxnLst>
                <a:cxn ang="T10">
                  <a:pos x="T0" y="T1"/>
                </a:cxn>
                <a:cxn ang="T11">
                  <a:pos x="T2" y="T3"/>
                </a:cxn>
                <a:cxn ang="T12">
                  <a:pos x="T4" y="T5"/>
                </a:cxn>
                <a:cxn ang="T13">
                  <a:pos x="T6" y="T7"/>
                </a:cxn>
                <a:cxn ang="T14">
                  <a:pos x="T8" y="T9"/>
                </a:cxn>
              </a:cxnLst>
              <a:rect l="T15" t="T16" r="T17" b="T18"/>
              <a:pathLst>
                <a:path w="143" h="118">
                  <a:moveTo>
                    <a:pt x="0" y="118"/>
                  </a:moveTo>
                  <a:cubicBezTo>
                    <a:pt x="143" y="118"/>
                    <a:pt x="143" y="118"/>
                    <a:pt x="143" y="118"/>
                  </a:cubicBezTo>
                  <a:cubicBezTo>
                    <a:pt x="143" y="0"/>
                    <a:pt x="143" y="0"/>
                    <a:pt x="143" y="0"/>
                  </a:cubicBezTo>
                  <a:cubicBezTo>
                    <a:pt x="74" y="58"/>
                    <a:pt x="21" y="69"/>
                    <a:pt x="0" y="71"/>
                  </a:cubicBezTo>
                  <a:lnTo>
                    <a:pt x="0" y="118"/>
                  </a:lnTo>
                  <a:close/>
                </a:path>
              </a:pathLst>
            </a:custGeom>
            <a:solidFill>
              <a:srgbClr val="FFFFFF"/>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306" name="Freeform 800"/>
            <p:cNvSpPr>
              <a:spLocks noChangeArrowheads="1"/>
            </p:cNvSpPr>
            <p:nvPr/>
          </p:nvSpPr>
          <p:spPr bwMode="auto">
            <a:xfrm>
              <a:off x="0" y="185398"/>
              <a:ext cx="305039" cy="237455"/>
            </a:xfrm>
            <a:custGeom>
              <a:avLst/>
              <a:gdLst>
                <a:gd name="T0" fmla="*/ 2147483647 w 141"/>
                <a:gd name="T1" fmla="*/ 0 h 110"/>
                <a:gd name="T2" fmla="*/ 2147483647 w 141"/>
                <a:gd name="T3" fmla="*/ 0 h 110"/>
                <a:gd name="T4" fmla="*/ 2147483647 w 141"/>
                <a:gd name="T5" fmla="*/ 0 h 110"/>
                <a:gd name="T6" fmla="*/ 0 w 141"/>
                <a:gd name="T7" fmla="*/ 2147483647 h 110"/>
                <a:gd name="T8" fmla="*/ 0 w 141"/>
                <a:gd name="T9" fmla="*/ 2147483647 h 110"/>
                <a:gd name="T10" fmla="*/ 2147483647 w 141"/>
                <a:gd name="T11" fmla="*/ 2147483647 h 110"/>
                <a:gd name="T12" fmla="*/ 2147483647 w 141"/>
                <a:gd name="T13" fmla="*/ 2147483647 h 110"/>
                <a:gd name="T14" fmla="*/ 2147483647 w 141"/>
                <a:gd name="T15" fmla="*/ 2147483647 h 110"/>
                <a:gd name="T16" fmla="*/ 2147483647 w 141"/>
                <a:gd name="T17" fmla="*/ 2147483647 h 110"/>
                <a:gd name="T18" fmla="*/ 2147483647 w 141"/>
                <a:gd name="T19" fmla="*/ 2147483647 h 110"/>
                <a:gd name="T20" fmla="*/ 2147483647 w 141"/>
                <a:gd name="T21" fmla="*/ 2147483647 h 110"/>
                <a:gd name="T22" fmla="*/ 2147483647 w 141"/>
                <a:gd name="T23" fmla="*/ 2147483647 h 110"/>
                <a:gd name="T24" fmla="*/ 2147483647 w 141"/>
                <a:gd name="T25" fmla="*/ 0 h 11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41"/>
                <a:gd name="T40" fmla="*/ 0 h 110"/>
                <a:gd name="T41" fmla="*/ 141 w 141"/>
                <a:gd name="T42" fmla="*/ 110 h 110"/>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41" h="110">
                  <a:moveTo>
                    <a:pt x="135" y="0"/>
                  </a:moveTo>
                  <a:cubicBezTo>
                    <a:pt x="110" y="0"/>
                    <a:pt x="110" y="0"/>
                    <a:pt x="110" y="0"/>
                  </a:cubicBezTo>
                  <a:cubicBezTo>
                    <a:pt x="31" y="0"/>
                    <a:pt x="31" y="0"/>
                    <a:pt x="31" y="0"/>
                  </a:cubicBezTo>
                  <a:cubicBezTo>
                    <a:pt x="14" y="0"/>
                    <a:pt x="0" y="14"/>
                    <a:pt x="0" y="31"/>
                  </a:cubicBezTo>
                  <a:cubicBezTo>
                    <a:pt x="0" y="79"/>
                    <a:pt x="0" y="79"/>
                    <a:pt x="0" y="79"/>
                  </a:cubicBezTo>
                  <a:cubicBezTo>
                    <a:pt x="0" y="96"/>
                    <a:pt x="14" y="110"/>
                    <a:pt x="31" y="110"/>
                  </a:cubicBezTo>
                  <a:cubicBezTo>
                    <a:pt x="110" y="110"/>
                    <a:pt x="110" y="110"/>
                    <a:pt x="110" y="110"/>
                  </a:cubicBezTo>
                  <a:cubicBezTo>
                    <a:pt x="135" y="110"/>
                    <a:pt x="135" y="110"/>
                    <a:pt x="135" y="110"/>
                  </a:cubicBezTo>
                  <a:cubicBezTo>
                    <a:pt x="138" y="110"/>
                    <a:pt x="141" y="107"/>
                    <a:pt x="141" y="104"/>
                  </a:cubicBezTo>
                  <a:cubicBezTo>
                    <a:pt x="141" y="79"/>
                    <a:pt x="141" y="79"/>
                    <a:pt x="141" y="79"/>
                  </a:cubicBezTo>
                  <a:cubicBezTo>
                    <a:pt x="141" y="31"/>
                    <a:pt x="141" y="31"/>
                    <a:pt x="141" y="31"/>
                  </a:cubicBezTo>
                  <a:cubicBezTo>
                    <a:pt x="141" y="6"/>
                    <a:pt x="141" y="6"/>
                    <a:pt x="141" y="6"/>
                  </a:cubicBezTo>
                  <a:cubicBezTo>
                    <a:pt x="141" y="3"/>
                    <a:pt x="138" y="0"/>
                    <a:pt x="135" y="0"/>
                  </a:cubicBezTo>
                  <a:close/>
                </a:path>
              </a:pathLst>
            </a:custGeom>
            <a:solidFill>
              <a:srgbClr val="122C3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307" name="Rectangle 801"/>
            <p:cNvSpPr>
              <a:spLocks noChangeArrowheads="1"/>
            </p:cNvSpPr>
            <p:nvPr/>
          </p:nvSpPr>
          <p:spPr bwMode="auto">
            <a:xfrm>
              <a:off x="105942" y="422853"/>
              <a:ext cx="116901" cy="12786"/>
            </a:xfrm>
            <a:prstGeom prst="rect">
              <a:avLst/>
            </a:prstGeom>
            <a:solidFill>
              <a:srgbClr val="CACDD2"/>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zh-CN">
                <a:solidFill>
                  <a:srgbClr val="000000"/>
                </a:solidFill>
                <a:sym typeface="宋体" pitchFamily="2" charset="-122"/>
              </a:endParaRPr>
            </a:p>
          </p:txBody>
        </p:sp>
        <p:sp>
          <p:nvSpPr>
            <p:cNvPr id="31308" name="Freeform 802"/>
            <p:cNvSpPr>
              <a:spLocks noChangeArrowheads="1"/>
            </p:cNvSpPr>
            <p:nvPr/>
          </p:nvSpPr>
          <p:spPr bwMode="auto">
            <a:xfrm>
              <a:off x="561673" y="49317"/>
              <a:ext cx="15526" cy="509616"/>
            </a:xfrm>
            <a:custGeom>
              <a:avLst/>
              <a:gdLst>
                <a:gd name="T0" fmla="*/ 0 w 7"/>
                <a:gd name="T1" fmla="*/ 2147483647 h 236"/>
                <a:gd name="T2" fmla="*/ 2147483647 w 7"/>
                <a:gd name="T3" fmla="*/ 2147483647 h 236"/>
                <a:gd name="T4" fmla="*/ 2147483647 w 7"/>
                <a:gd name="T5" fmla="*/ 0 h 236"/>
                <a:gd name="T6" fmla="*/ 0 w 7"/>
                <a:gd name="T7" fmla="*/ 2147483647 h 236"/>
                <a:gd name="T8" fmla="*/ 0 w 7"/>
                <a:gd name="T9" fmla="*/ 2147483647 h 236"/>
                <a:gd name="T10" fmla="*/ 0 60000 65536"/>
                <a:gd name="T11" fmla="*/ 0 60000 65536"/>
                <a:gd name="T12" fmla="*/ 0 60000 65536"/>
                <a:gd name="T13" fmla="*/ 0 60000 65536"/>
                <a:gd name="T14" fmla="*/ 0 60000 65536"/>
                <a:gd name="T15" fmla="*/ 0 w 7"/>
                <a:gd name="T16" fmla="*/ 0 h 236"/>
                <a:gd name="T17" fmla="*/ 7 w 7"/>
                <a:gd name="T18" fmla="*/ 236 h 236"/>
              </a:gdLst>
              <a:ahLst/>
              <a:cxnLst>
                <a:cxn ang="T10">
                  <a:pos x="T0" y="T1"/>
                </a:cxn>
                <a:cxn ang="T11">
                  <a:pos x="T2" y="T3"/>
                </a:cxn>
                <a:cxn ang="T12">
                  <a:pos x="T4" y="T5"/>
                </a:cxn>
                <a:cxn ang="T13">
                  <a:pos x="T6" y="T7"/>
                </a:cxn>
                <a:cxn ang="T14">
                  <a:pos x="T8" y="T9"/>
                </a:cxn>
              </a:cxnLst>
              <a:rect l="T15" t="T16" r="T17" b="T18"/>
              <a:pathLst>
                <a:path w="7" h="236">
                  <a:moveTo>
                    <a:pt x="0" y="230"/>
                  </a:moveTo>
                  <a:cubicBezTo>
                    <a:pt x="3" y="232"/>
                    <a:pt x="5" y="234"/>
                    <a:pt x="7" y="236"/>
                  </a:cubicBezTo>
                  <a:cubicBezTo>
                    <a:pt x="7" y="0"/>
                    <a:pt x="7" y="0"/>
                    <a:pt x="7" y="0"/>
                  </a:cubicBezTo>
                  <a:cubicBezTo>
                    <a:pt x="5" y="2"/>
                    <a:pt x="3" y="4"/>
                    <a:pt x="0" y="6"/>
                  </a:cubicBezTo>
                  <a:lnTo>
                    <a:pt x="0" y="230"/>
                  </a:lnTo>
                  <a:close/>
                </a:path>
              </a:pathLst>
            </a:custGeom>
            <a:solidFill>
              <a:srgbClr val="CACDD2"/>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309" name="Freeform 803"/>
            <p:cNvSpPr>
              <a:spLocks noChangeArrowheads="1"/>
            </p:cNvSpPr>
            <p:nvPr/>
          </p:nvSpPr>
          <p:spPr bwMode="auto">
            <a:xfrm>
              <a:off x="0" y="185398"/>
              <a:ext cx="305039" cy="120554"/>
            </a:xfrm>
            <a:custGeom>
              <a:avLst/>
              <a:gdLst>
                <a:gd name="T0" fmla="*/ 2147483647 w 141"/>
                <a:gd name="T1" fmla="*/ 0 h 56"/>
                <a:gd name="T2" fmla="*/ 2147483647 w 141"/>
                <a:gd name="T3" fmla="*/ 0 h 56"/>
                <a:gd name="T4" fmla="*/ 0 w 141"/>
                <a:gd name="T5" fmla="*/ 2147483647 h 56"/>
                <a:gd name="T6" fmla="*/ 0 w 141"/>
                <a:gd name="T7" fmla="*/ 2147483647 h 56"/>
                <a:gd name="T8" fmla="*/ 2147483647 w 141"/>
                <a:gd name="T9" fmla="*/ 2147483647 h 56"/>
                <a:gd name="T10" fmla="*/ 2147483647 w 141"/>
                <a:gd name="T11" fmla="*/ 2147483647 h 56"/>
                <a:gd name="T12" fmla="*/ 2147483647 w 141"/>
                <a:gd name="T13" fmla="*/ 2147483647 h 56"/>
                <a:gd name="T14" fmla="*/ 2147483647 w 141"/>
                <a:gd name="T15" fmla="*/ 2147483647 h 56"/>
                <a:gd name="T16" fmla="*/ 2147483647 w 141"/>
                <a:gd name="T17" fmla="*/ 0 h 5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41"/>
                <a:gd name="T28" fmla="*/ 0 h 56"/>
                <a:gd name="T29" fmla="*/ 141 w 141"/>
                <a:gd name="T30" fmla="*/ 56 h 5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41" h="56">
                  <a:moveTo>
                    <a:pt x="135" y="0"/>
                  </a:moveTo>
                  <a:cubicBezTo>
                    <a:pt x="31" y="0"/>
                    <a:pt x="31" y="0"/>
                    <a:pt x="31" y="0"/>
                  </a:cubicBezTo>
                  <a:cubicBezTo>
                    <a:pt x="14" y="0"/>
                    <a:pt x="0" y="14"/>
                    <a:pt x="0" y="31"/>
                  </a:cubicBezTo>
                  <a:cubicBezTo>
                    <a:pt x="0" y="47"/>
                    <a:pt x="0" y="47"/>
                    <a:pt x="0" y="47"/>
                  </a:cubicBezTo>
                  <a:cubicBezTo>
                    <a:pt x="1" y="52"/>
                    <a:pt x="6" y="56"/>
                    <a:pt x="12" y="56"/>
                  </a:cubicBezTo>
                  <a:cubicBezTo>
                    <a:pt x="129" y="56"/>
                    <a:pt x="129" y="56"/>
                    <a:pt x="129" y="56"/>
                  </a:cubicBezTo>
                  <a:cubicBezTo>
                    <a:pt x="135" y="56"/>
                    <a:pt x="140" y="52"/>
                    <a:pt x="141" y="47"/>
                  </a:cubicBezTo>
                  <a:cubicBezTo>
                    <a:pt x="141" y="6"/>
                    <a:pt x="141" y="6"/>
                    <a:pt x="141" y="6"/>
                  </a:cubicBezTo>
                  <a:cubicBezTo>
                    <a:pt x="141" y="3"/>
                    <a:pt x="138" y="0"/>
                    <a:pt x="135" y="0"/>
                  </a:cubicBezTo>
                  <a:close/>
                </a:path>
              </a:pathLst>
            </a:custGeom>
            <a:solidFill>
              <a:srgbClr val="2A425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310" name="Freeform 804"/>
            <p:cNvSpPr>
              <a:spLocks noChangeArrowheads="1"/>
            </p:cNvSpPr>
            <p:nvPr/>
          </p:nvSpPr>
          <p:spPr bwMode="auto">
            <a:xfrm>
              <a:off x="577199" y="305952"/>
              <a:ext cx="81283" cy="302299"/>
            </a:xfrm>
            <a:custGeom>
              <a:avLst/>
              <a:gdLst>
                <a:gd name="T0" fmla="*/ 0 w 38"/>
                <a:gd name="T1" fmla="*/ 0 h 140"/>
                <a:gd name="T2" fmla="*/ 0 w 38"/>
                <a:gd name="T3" fmla="*/ 2147483647 h 140"/>
                <a:gd name="T4" fmla="*/ 2147483647 w 38"/>
                <a:gd name="T5" fmla="*/ 2147483647 h 140"/>
                <a:gd name="T6" fmla="*/ 2147483647 w 38"/>
                <a:gd name="T7" fmla="*/ 2147483647 h 140"/>
                <a:gd name="T8" fmla="*/ 2147483647 w 38"/>
                <a:gd name="T9" fmla="*/ 2147483647 h 140"/>
                <a:gd name="T10" fmla="*/ 2147483647 w 38"/>
                <a:gd name="T11" fmla="*/ 0 h 140"/>
                <a:gd name="T12" fmla="*/ 0 w 38"/>
                <a:gd name="T13" fmla="*/ 0 h 140"/>
                <a:gd name="T14" fmla="*/ 0 60000 65536"/>
                <a:gd name="T15" fmla="*/ 0 60000 65536"/>
                <a:gd name="T16" fmla="*/ 0 60000 65536"/>
                <a:gd name="T17" fmla="*/ 0 60000 65536"/>
                <a:gd name="T18" fmla="*/ 0 60000 65536"/>
                <a:gd name="T19" fmla="*/ 0 60000 65536"/>
                <a:gd name="T20" fmla="*/ 0 60000 65536"/>
                <a:gd name="T21" fmla="*/ 0 w 38"/>
                <a:gd name="T22" fmla="*/ 0 h 140"/>
                <a:gd name="T23" fmla="*/ 38 w 38"/>
                <a:gd name="T24" fmla="*/ 140 h 14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8" h="140">
                  <a:moveTo>
                    <a:pt x="0" y="0"/>
                  </a:moveTo>
                  <a:cubicBezTo>
                    <a:pt x="0" y="127"/>
                    <a:pt x="0" y="127"/>
                    <a:pt x="0" y="127"/>
                  </a:cubicBezTo>
                  <a:cubicBezTo>
                    <a:pt x="0" y="134"/>
                    <a:pt x="6" y="140"/>
                    <a:pt x="13" y="140"/>
                  </a:cubicBezTo>
                  <a:cubicBezTo>
                    <a:pt x="26" y="140"/>
                    <a:pt x="26" y="140"/>
                    <a:pt x="26" y="140"/>
                  </a:cubicBezTo>
                  <a:cubicBezTo>
                    <a:pt x="32" y="140"/>
                    <a:pt x="38" y="134"/>
                    <a:pt x="38" y="127"/>
                  </a:cubicBezTo>
                  <a:cubicBezTo>
                    <a:pt x="38" y="0"/>
                    <a:pt x="38" y="0"/>
                    <a:pt x="38" y="0"/>
                  </a:cubicBezTo>
                  <a:lnTo>
                    <a:pt x="0" y="0"/>
                  </a:lnTo>
                  <a:close/>
                </a:path>
              </a:pathLst>
            </a:custGeom>
            <a:solidFill>
              <a:srgbClr val="83BA36"/>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311" name="Freeform 805"/>
            <p:cNvSpPr>
              <a:spLocks noChangeArrowheads="1"/>
            </p:cNvSpPr>
            <p:nvPr/>
          </p:nvSpPr>
          <p:spPr bwMode="auto">
            <a:xfrm>
              <a:off x="577199" y="0"/>
              <a:ext cx="81283" cy="305952"/>
            </a:xfrm>
            <a:custGeom>
              <a:avLst/>
              <a:gdLst>
                <a:gd name="T0" fmla="*/ 2147483647 w 38"/>
                <a:gd name="T1" fmla="*/ 2147483647 h 142"/>
                <a:gd name="T2" fmla="*/ 2147483647 w 38"/>
                <a:gd name="T3" fmla="*/ 0 h 142"/>
                <a:gd name="T4" fmla="*/ 2147483647 w 38"/>
                <a:gd name="T5" fmla="*/ 0 h 142"/>
                <a:gd name="T6" fmla="*/ 0 w 38"/>
                <a:gd name="T7" fmla="*/ 2147483647 h 142"/>
                <a:gd name="T8" fmla="*/ 0 w 38"/>
                <a:gd name="T9" fmla="*/ 2147483647 h 142"/>
                <a:gd name="T10" fmla="*/ 2147483647 w 38"/>
                <a:gd name="T11" fmla="*/ 2147483647 h 142"/>
                <a:gd name="T12" fmla="*/ 2147483647 w 38"/>
                <a:gd name="T13" fmla="*/ 2147483647 h 142"/>
                <a:gd name="T14" fmla="*/ 0 60000 65536"/>
                <a:gd name="T15" fmla="*/ 0 60000 65536"/>
                <a:gd name="T16" fmla="*/ 0 60000 65536"/>
                <a:gd name="T17" fmla="*/ 0 60000 65536"/>
                <a:gd name="T18" fmla="*/ 0 60000 65536"/>
                <a:gd name="T19" fmla="*/ 0 60000 65536"/>
                <a:gd name="T20" fmla="*/ 0 60000 65536"/>
                <a:gd name="T21" fmla="*/ 0 w 38"/>
                <a:gd name="T22" fmla="*/ 0 h 142"/>
                <a:gd name="T23" fmla="*/ 38 w 38"/>
                <a:gd name="T24" fmla="*/ 142 h 14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8" h="142">
                  <a:moveTo>
                    <a:pt x="38" y="13"/>
                  </a:moveTo>
                  <a:cubicBezTo>
                    <a:pt x="38" y="6"/>
                    <a:pt x="32" y="0"/>
                    <a:pt x="26" y="0"/>
                  </a:cubicBezTo>
                  <a:cubicBezTo>
                    <a:pt x="13" y="0"/>
                    <a:pt x="13" y="0"/>
                    <a:pt x="13" y="0"/>
                  </a:cubicBezTo>
                  <a:cubicBezTo>
                    <a:pt x="6" y="0"/>
                    <a:pt x="0" y="6"/>
                    <a:pt x="0" y="13"/>
                  </a:cubicBezTo>
                  <a:cubicBezTo>
                    <a:pt x="0" y="142"/>
                    <a:pt x="0" y="142"/>
                    <a:pt x="0" y="142"/>
                  </a:cubicBezTo>
                  <a:cubicBezTo>
                    <a:pt x="38" y="142"/>
                    <a:pt x="38" y="142"/>
                    <a:pt x="38" y="142"/>
                  </a:cubicBezTo>
                  <a:lnTo>
                    <a:pt x="38" y="13"/>
                  </a:lnTo>
                  <a:close/>
                </a:path>
              </a:pathLst>
            </a:custGeom>
            <a:solidFill>
              <a:srgbClr val="98D24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312" name="Freeform 806"/>
            <p:cNvSpPr>
              <a:spLocks noChangeArrowheads="1"/>
            </p:cNvSpPr>
            <p:nvPr/>
          </p:nvSpPr>
          <p:spPr bwMode="auto">
            <a:xfrm>
              <a:off x="305039" y="191791"/>
              <a:ext cx="14613" cy="224669"/>
            </a:xfrm>
            <a:custGeom>
              <a:avLst/>
              <a:gdLst>
                <a:gd name="T0" fmla="*/ 0 w 7"/>
                <a:gd name="T1" fmla="*/ 2147483647 h 104"/>
                <a:gd name="T2" fmla="*/ 2147483647 w 7"/>
                <a:gd name="T3" fmla="*/ 2147483647 h 104"/>
                <a:gd name="T4" fmla="*/ 2147483647 w 7"/>
                <a:gd name="T5" fmla="*/ 0 h 104"/>
                <a:gd name="T6" fmla="*/ 0 w 7"/>
                <a:gd name="T7" fmla="*/ 2147483647 h 104"/>
                <a:gd name="T8" fmla="*/ 0 w 7"/>
                <a:gd name="T9" fmla="*/ 2147483647 h 104"/>
                <a:gd name="T10" fmla="*/ 0 60000 65536"/>
                <a:gd name="T11" fmla="*/ 0 60000 65536"/>
                <a:gd name="T12" fmla="*/ 0 60000 65536"/>
                <a:gd name="T13" fmla="*/ 0 60000 65536"/>
                <a:gd name="T14" fmla="*/ 0 60000 65536"/>
                <a:gd name="T15" fmla="*/ 0 w 7"/>
                <a:gd name="T16" fmla="*/ 0 h 104"/>
                <a:gd name="T17" fmla="*/ 7 w 7"/>
                <a:gd name="T18" fmla="*/ 104 h 104"/>
              </a:gdLst>
              <a:ahLst/>
              <a:cxnLst>
                <a:cxn ang="T10">
                  <a:pos x="T0" y="T1"/>
                </a:cxn>
                <a:cxn ang="T11">
                  <a:pos x="T2" y="T3"/>
                </a:cxn>
                <a:cxn ang="T12">
                  <a:pos x="T4" y="T5"/>
                </a:cxn>
                <a:cxn ang="T13">
                  <a:pos x="T6" y="T7"/>
                </a:cxn>
                <a:cxn ang="T14">
                  <a:pos x="T8" y="T9"/>
                </a:cxn>
              </a:cxnLst>
              <a:rect l="T15" t="T16" r="T17" b="T18"/>
              <a:pathLst>
                <a:path w="7" h="104">
                  <a:moveTo>
                    <a:pt x="0" y="102"/>
                  </a:moveTo>
                  <a:cubicBezTo>
                    <a:pt x="2" y="102"/>
                    <a:pt x="5" y="103"/>
                    <a:pt x="7" y="104"/>
                  </a:cubicBezTo>
                  <a:cubicBezTo>
                    <a:pt x="7" y="0"/>
                    <a:pt x="7" y="0"/>
                    <a:pt x="7" y="0"/>
                  </a:cubicBezTo>
                  <a:cubicBezTo>
                    <a:pt x="5" y="1"/>
                    <a:pt x="2" y="2"/>
                    <a:pt x="0" y="2"/>
                  </a:cubicBezTo>
                  <a:lnTo>
                    <a:pt x="0" y="102"/>
                  </a:lnTo>
                  <a:close/>
                </a:path>
              </a:pathLst>
            </a:custGeom>
            <a:solidFill>
              <a:srgbClr val="CACDD2"/>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grpSp>
      <p:grpSp>
        <p:nvGrpSpPr>
          <p:cNvPr id="30750" name="组合 1106"/>
          <p:cNvGrpSpPr>
            <a:grpSpLocks/>
          </p:cNvGrpSpPr>
          <p:nvPr/>
        </p:nvGrpSpPr>
        <p:grpSpPr bwMode="auto">
          <a:xfrm>
            <a:off x="6415088" y="5815013"/>
            <a:ext cx="517525" cy="519112"/>
            <a:chOff x="0" y="0"/>
            <a:chExt cx="656655" cy="660309"/>
          </a:xfrm>
        </p:grpSpPr>
        <p:sp>
          <p:nvSpPr>
            <p:cNvPr id="31281" name="Freeform 113"/>
            <p:cNvSpPr>
              <a:spLocks noChangeArrowheads="1"/>
            </p:cNvSpPr>
            <p:nvPr/>
          </p:nvSpPr>
          <p:spPr bwMode="auto">
            <a:xfrm>
              <a:off x="69410" y="550714"/>
              <a:ext cx="116901" cy="109595"/>
            </a:xfrm>
            <a:custGeom>
              <a:avLst/>
              <a:gdLst>
                <a:gd name="T0" fmla="*/ 2147483647 w 54"/>
                <a:gd name="T1" fmla="*/ 0 h 51"/>
                <a:gd name="T2" fmla="*/ 2147483647 w 54"/>
                <a:gd name="T3" fmla="*/ 2147483647 h 51"/>
                <a:gd name="T4" fmla="*/ 2147483647 w 54"/>
                <a:gd name="T5" fmla="*/ 2147483647 h 51"/>
                <a:gd name="T6" fmla="*/ 2147483647 w 54"/>
                <a:gd name="T7" fmla="*/ 0 h 51"/>
                <a:gd name="T8" fmla="*/ 0 60000 65536"/>
                <a:gd name="T9" fmla="*/ 0 60000 65536"/>
                <a:gd name="T10" fmla="*/ 0 60000 65536"/>
                <a:gd name="T11" fmla="*/ 0 60000 65536"/>
                <a:gd name="T12" fmla="*/ 0 w 54"/>
                <a:gd name="T13" fmla="*/ 0 h 51"/>
                <a:gd name="T14" fmla="*/ 54 w 54"/>
                <a:gd name="T15" fmla="*/ 51 h 51"/>
              </a:gdLst>
              <a:ahLst/>
              <a:cxnLst>
                <a:cxn ang="T8">
                  <a:pos x="T0" y="T1"/>
                </a:cxn>
                <a:cxn ang="T9">
                  <a:pos x="T2" y="T3"/>
                </a:cxn>
                <a:cxn ang="T10">
                  <a:pos x="T4" y="T5"/>
                </a:cxn>
                <a:cxn ang="T11">
                  <a:pos x="T6" y="T7"/>
                </a:cxn>
              </a:cxnLst>
              <a:rect l="T12" t="T13" r="T14" b="T15"/>
              <a:pathLst>
                <a:path w="54" h="51">
                  <a:moveTo>
                    <a:pt x="24" y="0"/>
                  </a:moveTo>
                  <a:cubicBezTo>
                    <a:pt x="8" y="18"/>
                    <a:pt x="0" y="37"/>
                    <a:pt x="7" y="44"/>
                  </a:cubicBezTo>
                  <a:cubicBezTo>
                    <a:pt x="15" y="51"/>
                    <a:pt x="36" y="43"/>
                    <a:pt x="54" y="25"/>
                  </a:cubicBezTo>
                  <a:cubicBezTo>
                    <a:pt x="43" y="18"/>
                    <a:pt x="33" y="10"/>
                    <a:pt x="24" y="0"/>
                  </a:cubicBezTo>
                  <a:close/>
                </a:path>
              </a:pathLst>
            </a:custGeom>
            <a:solidFill>
              <a:srgbClr val="122C3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282" name="Freeform 114"/>
            <p:cNvSpPr>
              <a:spLocks noChangeArrowheads="1"/>
            </p:cNvSpPr>
            <p:nvPr/>
          </p:nvSpPr>
          <p:spPr bwMode="auto">
            <a:xfrm>
              <a:off x="471257" y="550714"/>
              <a:ext cx="116901" cy="109595"/>
            </a:xfrm>
            <a:custGeom>
              <a:avLst/>
              <a:gdLst>
                <a:gd name="T0" fmla="*/ 2147483647 w 54"/>
                <a:gd name="T1" fmla="*/ 0 h 51"/>
                <a:gd name="T2" fmla="*/ 0 w 54"/>
                <a:gd name="T3" fmla="*/ 2147483647 h 51"/>
                <a:gd name="T4" fmla="*/ 2147483647 w 54"/>
                <a:gd name="T5" fmla="*/ 2147483647 h 51"/>
                <a:gd name="T6" fmla="*/ 2147483647 w 54"/>
                <a:gd name="T7" fmla="*/ 0 h 51"/>
                <a:gd name="T8" fmla="*/ 0 60000 65536"/>
                <a:gd name="T9" fmla="*/ 0 60000 65536"/>
                <a:gd name="T10" fmla="*/ 0 60000 65536"/>
                <a:gd name="T11" fmla="*/ 0 60000 65536"/>
                <a:gd name="T12" fmla="*/ 0 w 54"/>
                <a:gd name="T13" fmla="*/ 0 h 51"/>
                <a:gd name="T14" fmla="*/ 54 w 54"/>
                <a:gd name="T15" fmla="*/ 51 h 51"/>
              </a:gdLst>
              <a:ahLst/>
              <a:cxnLst>
                <a:cxn ang="T8">
                  <a:pos x="T0" y="T1"/>
                </a:cxn>
                <a:cxn ang="T9">
                  <a:pos x="T2" y="T3"/>
                </a:cxn>
                <a:cxn ang="T10">
                  <a:pos x="T4" y="T5"/>
                </a:cxn>
                <a:cxn ang="T11">
                  <a:pos x="T6" y="T7"/>
                </a:cxn>
              </a:cxnLst>
              <a:rect l="T12" t="T13" r="T14" b="T15"/>
              <a:pathLst>
                <a:path w="54" h="51">
                  <a:moveTo>
                    <a:pt x="30" y="0"/>
                  </a:moveTo>
                  <a:cubicBezTo>
                    <a:pt x="21" y="10"/>
                    <a:pt x="11" y="18"/>
                    <a:pt x="0" y="25"/>
                  </a:cubicBezTo>
                  <a:cubicBezTo>
                    <a:pt x="19" y="43"/>
                    <a:pt x="39" y="51"/>
                    <a:pt x="47" y="44"/>
                  </a:cubicBezTo>
                  <a:cubicBezTo>
                    <a:pt x="54" y="37"/>
                    <a:pt x="46" y="18"/>
                    <a:pt x="30" y="0"/>
                  </a:cubicBezTo>
                  <a:close/>
                </a:path>
              </a:pathLst>
            </a:custGeom>
            <a:solidFill>
              <a:srgbClr val="122C3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283" name="Oval 115"/>
            <p:cNvSpPr>
              <a:spLocks noChangeArrowheads="1"/>
            </p:cNvSpPr>
            <p:nvPr/>
          </p:nvSpPr>
          <p:spPr bwMode="auto">
            <a:xfrm>
              <a:off x="86762" y="125121"/>
              <a:ext cx="484043" cy="483130"/>
            </a:xfrm>
            <a:prstGeom prst="ellipse">
              <a:avLst/>
            </a:prstGeom>
            <a:solidFill>
              <a:srgbClr val="F2F4F9"/>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zh-CN">
                <a:solidFill>
                  <a:srgbClr val="000000"/>
                </a:solidFill>
                <a:sym typeface="宋体" pitchFamily="2" charset="-122"/>
              </a:endParaRPr>
            </a:p>
          </p:txBody>
        </p:sp>
        <p:sp>
          <p:nvSpPr>
            <p:cNvPr id="31284" name="Freeform 116"/>
            <p:cNvSpPr>
              <a:spLocks noEditPoints="1" noChangeArrowheads="1"/>
            </p:cNvSpPr>
            <p:nvPr/>
          </p:nvSpPr>
          <p:spPr bwMode="auto">
            <a:xfrm>
              <a:off x="52057" y="88590"/>
              <a:ext cx="552540" cy="554367"/>
            </a:xfrm>
            <a:custGeom>
              <a:avLst/>
              <a:gdLst>
                <a:gd name="T0" fmla="*/ 2147483647 w 256"/>
                <a:gd name="T1" fmla="*/ 0 h 257"/>
                <a:gd name="T2" fmla="*/ 0 w 256"/>
                <a:gd name="T3" fmla="*/ 2147483647 h 257"/>
                <a:gd name="T4" fmla="*/ 2147483647 w 256"/>
                <a:gd name="T5" fmla="*/ 2147483647 h 257"/>
                <a:gd name="T6" fmla="*/ 2147483647 w 256"/>
                <a:gd name="T7" fmla="*/ 2147483647 h 257"/>
                <a:gd name="T8" fmla="*/ 2147483647 w 256"/>
                <a:gd name="T9" fmla="*/ 0 h 257"/>
                <a:gd name="T10" fmla="*/ 2147483647 w 256"/>
                <a:gd name="T11" fmla="*/ 2147483647 h 257"/>
                <a:gd name="T12" fmla="*/ 2147483647 w 256"/>
                <a:gd name="T13" fmla="*/ 2147483647 h 257"/>
                <a:gd name="T14" fmla="*/ 2147483647 w 256"/>
                <a:gd name="T15" fmla="*/ 2147483647 h 257"/>
                <a:gd name="T16" fmla="*/ 2147483647 w 256"/>
                <a:gd name="T17" fmla="*/ 2147483647 h 257"/>
                <a:gd name="T18" fmla="*/ 2147483647 w 256"/>
                <a:gd name="T19" fmla="*/ 2147483647 h 25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6"/>
                <a:gd name="T31" fmla="*/ 0 h 257"/>
                <a:gd name="T32" fmla="*/ 256 w 256"/>
                <a:gd name="T33" fmla="*/ 257 h 257"/>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6" h="257">
                  <a:moveTo>
                    <a:pt x="128" y="0"/>
                  </a:moveTo>
                  <a:cubicBezTo>
                    <a:pt x="57" y="0"/>
                    <a:pt x="0" y="58"/>
                    <a:pt x="0" y="129"/>
                  </a:cubicBezTo>
                  <a:cubicBezTo>
                    <a:pt x="0" y="200"/>
                    <a:pt x="57" y="257"/>
                    <a:pt x="128" y="257"/>
                  </a:cubicBezTo>
                  <a:cubicBezTo>
                    <a:pt x="199" y="257"/>
                    <a:pt x="256" y="200"/>
                    <a:pt x="256" y="129"/>
                  </a:cubicBezTo>
                  <a:cubicBezTo>
                    <a:pt x="256" y="58"/>
                    <a:pt x="199" y="0"/>
                    <a:pt x="128" y="0"/>
                  </a:cubicBezTo>
                  <a:close/>
                  <a:moveTo>
                    <a:pt x="128" y="241"/>
                  </a:moveTo>
                  <a:cubicBezTo>
                    <a:pt x="66" y="241"/>
                    <a:pt x="16" y="191"/>
                    <a:pt x="16" y="129"/>
                  </a:cubicBezTo>
                  <a:cubicBezTo>
                    <a:pt x="16" y="67"/>
                    <a:pt x="66" y="17"/>
                    <a:pt x="128" y="17"/>
                  </a:cubicBezTo>
                  <a:cubicBezTo>
                    <a:pt x="190" y="17"/>
                    <a:pt x="240" y="67"/>
                    <a:pt x="240" y="129"/>
                  </a:cubicBezTo>
                  <a:cubicBezTo>
                    <a:pt x="240" y="191"/>
                    <a:pt x="190" y="241"/>
                    <a:pt x="128" y="241"/>
                  </a:cubicBezTo>
                  <a:close/>
                </a:path>
              </a:pathLst>
            </a:custGeom>
            <a:solidFill>
              <a:srgbClr val="FFFFFF"/>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285" name="Freeform 117"/>
            <p:cNvSpPr>
              <a:spLocks noEditPoints="1" noChangeArrowheads="1"/>
            </p:cNvSpPr>
            <p:nvPr/>
          </p:nvSpPr>
          <p:spPr bwMode="auto">
            <a:xfrm>
              <a:off x="86762" y="125121"/>
              <a:ext cx="484043" cy="483130"/>
            </a:xfrm>
            <a:custGeom>
              <a:avLst/>
              <a:gdLst>
                <a:gd name="T0" fmla="*/ 2147483647 w 224"/>
                <a:gd name="T1" fmla="*/ 0 h 224"/>
                <a:gd name="T2" fmla="*/ 0 w 224"/>
                <a:gd name="T3" fmla="*/ 2147483647 h 224"/>
                <a:gd name="T4" fmla="*/ 2147483647 w 224"/>
                <a:gd name="T5" fmla="*/ 2147483647 h 224"/>
                <a:gd name="T6" fmla="*/ 2147483647 w 224"/>
                <a:gd name="T7" fmla="*/ 2147483647 h 224"/>
                <a:gd name="T8" fmla="*/ 2147483647 w 224"/>
                <a:gd name="T9" fmla="*/ 0 h 224"/>
                <a:gd name="T10" fmla="*/ 2147483647 w 224"/>
                <a:gd name="T11" fmla="*/ 2147483647 h 224"/>
                <a:gd name="T12" fmla="*/ 2147483647 w 224"/>
                <a:gd name="T13" fmla="*/ 2147483647 h 224"/>
                <a:gd name="T14" fmla="*/ 2147483647 w 224"/>
                <a:gd name="T15" fmla="*/ 2147483647 h 224"/>
                <a:gd name="T16" fmla="*/ 2147483647 w 224"/>
                <a:gd name="T17" fmla="*/ 2147483647 h 224"/>
                <a:gd name="T18" fmla="*/ 2147483647 w 224"/>
                <a:gd name="T19" fmla="*/ 2147483647 h 22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24"/>
                <a:gd name="T31" fmla="*/ 0 h 224"/>
                <a:gd name="T32" fmla="*/ 224 w 224"/>
                <a:gd name="T33" fmla="*/ 224 h 224"/>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24" h="224">
                  <a:moveTo>
                    <a:pt x="112" y="0"/>
                  </a:moveTo>
                  <a:cubicBezTo>
                    <a:pt x="50" y="0"/>
                    <a:pt x="0" y="50"/>
                    <a:pt x="0" y="112"/>
                  </a:cubicBezTo>
                  <a:cubicBezTo>
                    <a:pt x="0" y="174"/>
                    <a:pt x="50" y="224"/>
                    <a:pt x="112" y="224"/>
                  </a:cubicBezTo>
                  <a:cubicBezTo>
                    <a:pt x="174" y="224"/>
                    <a:pt x="224" y="174"/>
                    <a:pt x="224" y="112"/>
                  </a:cubicBezTo>
                  <a:cubicBezTo>
                    <a:pt x="224" y="50"/>
                    <a:pt x="174" y="0"/>
                    <a:pt x="112" y="0"/>
                  </a:cubicBezTo>
                  <a:close/>
                  <a:moveTo>
                    <a:pt x="112" y="222"/>
                  </a:moveTo>
                  <a:cubicBezTo>
                    <a:pt x="53" y="222"/>
                    <a:pt x="5" y="174"/>
                    <a:pt x="5" y="115"/>
                  </a:cubicBezTo>
                  <a:cubicBezTo>
                    <a:pt x="5" y="56"/>
                    <a:pt x="53" y="9"/>
                    <a:pt x="112" y="9"/>
                  </a:cubicBezTo>
                  <a:cubicBezTo>
                    <a:pt x="171" y="9"/>
                    <a:pt x="219" y="56"/>
                    <a:pt x="219" y="115"/>
                  </a:cubicBezTo>
                  <a:cubicBezTo>
                    <a:pt x="219" y="174"/>
                    <a:pt x="171" y="222"/>
                    <a:pt x="112" y="222"/>
                  </a:cubicBezTo>
                  <a:close/>
                </a:path>
              </a:pathLst>
            </a:custGeom>
            <a:solidFill>
              <a:srgbClr val="DFE2E8"/>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286" name="Oval 118"/>
            <p:cNvSpPr>
              <a:spLocks noChangeArrowheads="1"/>
            </p:cNvSpPr>
            <p:nvPr/>
          </p:nvSpPr>
          <p:spPr bwMode="auto">
            <a:xfrm>
              <a:off x="287686" y="326045"/>
              <a:ext cx="82196" cy="82196"/>
            </a:xfrm>
            <a:prstGeom prst="ellipse">
              <a:avLst/>
            </a:prstGeom>
            <a:solidFill>
              <a:srgbClr val="DFE2E8"/>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zh-CN">
                <a:solidFill>
                  <a:srgbClr val="000000"/>
                </a:solidFill>
                <a:sym typeface="宋体" pitchFamily="2" charset="-122"/>
              </a:endParaRPr>
            </a:p>
          </p:txBody>
        </p:sp>
        <p:sp>
          <p:nvSpPr>
            <p:cNvPr id="31287" name="Freeform 119"/>
            <p:cNvSpPr>
              <a:spLocks noChangeArrowheads="1"/>
            </p:cNvSpPr>
            <p:nvPr/>
          </p:nvSpPr>
          <p:spPr bwMode="auto">
            <a:xfrm>
              <a:off x="319651" y="189965"/>
              <a:ext cx="45664" cy="179005"/>
            </a:xfrm>
            <a:custGeom>
              <a:avLst/>
              <a:gdLst>
                <a:gd name="T0" fmla="*/ 2147483647 w 21"/>
                <a:gd name="T1" fmla="*/ 2147483647 h 83"/>
                <a:gd name="T2" fmla="*/ 2147483647 w 21"/>
                <a:gd name="T3" fmla="*/ 2147483647 h 83"/>
                <a:gd name="T4" fmla="*/ 2147483647 w 21"/>
                <a:gd name="T5" fmla="*/ 2147483647 h 83"/>
                <a:gd name="T6" fmla="*/ 2147483647 w 21"/>
                <a:gd name="T7" fmla="*/ 2147483647 h 83"/>
                <a:gd name="T8" fmla="*/ 2147483647 w 21"/>
                <a:gd name="T9" fmla="*/ 2147483647 h 83"/>
                <a:gd name="T10" fmla="*/ 2147483647 w 21"/>
                <a:gd name="T11" fmla="*/ 2147483647 h 83"/>
                <a:gd name="T12" fmla="*/ 2147483647 w 21"/>
                <a:gd name="T13" fmla="*/ 0 h 83"/>
                <a:gd name="T14" fmla="*/ 2147483647 w 21"/>
                <a:gd name="T15" fmla="*/ 2147483647 h 83"/>
                <a:gd name="T16" fmla="*/ 2147483647 w 21"/>
                <a:gd name="T17" fmla="*/ 2147483647 h 8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1"/>
                <a:gd name="T28" fmla="*/ 0 h 83"/>
                <a:gd name="T29" fmla="*/ 21 w 21"/>
                <a:gd name="T30" fmla="*/ 83 h 83"/>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1" h="83">
                  <a:moveTo>
                    <a:pt x="1" y="78"/>
                  </a:moveTo>
                  <a:cubicBezTo>
                    <a:pt x="0" y="80"/>
                    <a:pt x="2" y="83"/>
                    <a:pt x="5" y="83"/>
                  </a:cubicBezTo>
                  <a:cubicBezTo>
                    <a:pt x="5" y="83"/>
                    <a:pt x="5" y="83"/>
                    <a:pt x="5" y="83"/>
                  </a:cubicBezTo>
                  <a:cubicBezTo>
                    <a:pt x="7" y="83"/>
                    <a:pt x="10" y="82"/>
                    <a:pt x="10" y="79"/>
                  </a:cubicBezTo>
                  <a:cubicBezTo>
                    <a:pt x="20" y="5"/>
                    <a:pt x="20" y="5"/>
                    <a:pt x="20" y="5"/>
                  </a:cubicBezTo>
                  <a:cubicBezTo>
                    <a:pt x="21" y="3"/>
                    <a:pt x="19" y="1"/>
                    <a:pt x="16" y="1"/>
                  </a:cubicBezTo>
                  <a:cubicBezTo>
                    <a:pt x="16" y="0"/>
                    <a:pt x="16" y="0"/>
                    <a:pt x="16" y="0"/>
                  </a:cubicBezTo>
                  <a:cubicBezTo>
                    <a:pt x="14" y="0"/>
                    <a:pt x="11" y="2"/>
                    <a:pt x="11" y="4"/>
                  </a:cubicBezTo>
                  <a:lnTo>
                    <a:pt x="1" y="78"/>
                  </a:lnTo>
                  <a:close/>
                </a:path>
              </a:pathLst>
            </a:custGeom>
            <a:solidFill>
              <a:srgbClr val="98D24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288" name="Freeform 120"/>
            <p:cNvSpPr>
              <a:spLocks noChangeArrowheads="1"/>
            </p:cNvSpPr>
            <p:nvPr/>
          </p:nvSpPr>
          <p:spPr bwMode="auto">
            <a:xfrm>
              <a:off x="330611" y="364403"/>
              <a:ext cx="112335" cy="147040"/>
            </a:xfrm>
            <a:custGeom>
              <a:avLst/>
              <a:gdLst>
                <a:gd name="T0" fmla="*/ 2147483647 w 52"/>
                <a:gd name="T1" fmla="*/ 2147483647 h 68"/>
                <a:gd name="T2" fmla="*/ 2147483647 w 52"/>
                <a:gd name="T3" fmla="*/ 2147483647 h 68"/>
                <a:gd name="T4" fmla="*/ 2147483647 w 52"/>
                <a:gd name="T5" fmla="*/ 2147483647 h 68"/>
                <a:gd name="T6" fmla="*/ 2147483647 w 52"/>
                <a:gd name="T7" fmla="*/ 2147483647 h 68"/>
                <a:gd name="T8" fmla="*/ 2147483647 w 52"/>
                <a:gd name="T9" fmla="*/ 2147483647 h 68"/>
                <a:gd name="T10" fmla="*/ 2147483647 w 52"/>
                <a:gd name="T11" fmla="*/ 2147483647 h 68"/>
                <a:gd name="T12" fmla="*/ 2147483647 w 52"/>
                <a:gd name="T13" fmla="*/ 2147483647 h 68"/>
                <a:gd name="T14" fmla="*/ 0 60000 65536"/>
                <a:gd name="T15" fmla="*/ 0 60000 65536"/>
                <a:gd name="T16" fmla="*/ 0 60000 65536"/>
                <a:gd name="T17" fmla="*/ 0 60000 65536"/>
                <a:gd name="T18" fmla="*/ 0 60000 65536"/>
                <a:gd name="T19" fmla="*/ 0 60000 65536"/>
                <a:gd name="T20" fmla="*/ 0 60000 65536"/>
                <a:gd name="T21" fmla="*/ 0 w 52"/>
                <a:gd name="T22" fmla="*/ 0 h 68"/>
                <a:gd name="T23" fmla="*/ 52 w 52"/>
                <a:gd name="T24" fmla="*/ 68 h 6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2" h="68">
                  <a:moveTo>
                    <a:pt x="5" y="3"/>
                  </a:moveTo>
                  <a:cubicBezTo>
                    <a:pt x="4" y="1"/>
                    <a:pt x="2" y="0"/>
                    <a:pt x="1" y="1"/>
                  </a:cubicBezTo>
                  <a:cubicBezTo>
                    <a:pt x="0" y="1"/>
                    <a:pt x="1" y="4"/>
                    <a:pt x="2" y="5"/>
                  </a:cubicBezTo>
                  <a:cubicBezTo>
                    <a:pt x="47" y="65"/>
                    <a:pt x="47" y="65"/>
                    <a:pt x="47" y="65"/>
                  </a:cubicBezTo>
                  <a:cubicBezTo>
                    <a:pt x="48" y="67"/>
                    <a:pt x="50" y="68"/>
                    <a:pt x="51" y="67"/>
                  </a:cubicBezTo>
                  <a:cubicBezTo>
                    <a:pt x="52" y="67"/>
                    <a:pt x="52" y="64"/>
                    <a:pt x="50" y="63"/>
                  </a:cubicBezTo>
                  <a:lnTo>
                    <a:pt x="5" y="3"/>
                  </a:lnTo>
                  <a:close/>
                </a:path>
              </a:pathLst>
            </a:custGeom>
            <a:solidFill>
              <a:srgbClr val="EF5952"/>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289" name="Freeform 121"/>
            <p:cNvSpPr>
              <a:spLocks noChangeArrowheads="1"/>
            </p:cNvSpPr>
            <p:nvPr/>
          </p:nvSpPr>
          <p:spPr bwMode="auto">
            <a:xfrm>
              <a:off x="216449" y="356183"/>
              <a:ext cx="109595" cy="52058"/>
            </a:xfrm>
            <a:custGeom>
              <a:avLst/>
              <a:gdLst>
                <a:gd name="T0" fmla="*/ 2147483647 w 51"/>
                <a:gd name="T1" fmla="*/ 2147483647 h 24"/>
                <a:gd name="T2" fmla="*/ 2147483647 w 51"/>
                <a:gd name="T3" fmla="*/ 2147483647 h 24"/>
                <a:gd name="T4" fmla="*/ 2147483647 w 51"/>
                <a:gd name="T5" fmla="*/ 2147483647 h 24"/>
                <a:gd name="T6" fmla="*/ 2147483647 w 51"/>
                <a:gd name="T7" fmla="*/ 2147483647 h 24"/>
                <a:gd name="T8" fmla="*/ 2147483647 w 51"/>
                <a:gd name="T9" fmla="*/ 2147483647 h 24"/>
                <a:gd name="T10" fmla="*/ 2147483647 w 51"/>
                <a:gd name="T11" fmla="*/ 2147483647 h 24"/>
                <a:gd name="T12" fmla="*/ 2147483647 w 51"/>
                <a:gd name="T13" fmla="*/ 2147483647 h 24"/>
                <a:gd name="T14" fmla="*/ 2147483647 w 51"/>
                <a:gd name="T15" fmla="*/ 2147483647 h 24"/>
                <a:gd name="T16" fmla="*/ 2147483647 w 51"/>
                <a:gd name="T17" fmla="*/ 2147483647 h 2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51"/>
                <a:gd name="T28" fmla="*/ 0 h 24"/>
                <a:gd name="T29" fmla="*/ 51 w 51"/>
                <a:gd name="T30" fmla="*/ 24 h 2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51" h="24">
                  <a:moveTo>
                    <a:pt x="47" y="10"/>
                  </a:moveTo>
                  <a:cubicBezTo>
                    <a:pt x="50" y="9"/>
                    <a:pt x="51" y="7"/>
                    <a:pt x="50" y="4"/>
                  </a:cubicBezTo>
                  <a:cubicBezTo>
                    <a:pt x="50" y="4"/>
                    <a:pt x="50" y="4"/>
                    <a:pt x="50" y="4"/>
                  </a:cubicBezTo>
                  <a:cubicBezTo>
                    <a:pt x="49" y="2"/>
                    <a:pt x="47" y="0"/>
                    <a:pt x="44" y="1"/>
                  </a:cubicBezTo>
                  <a:cubicBezTo>
                    <a:pt x="4" y="15"/>
                    <a:pt x="4" y="15"/>
                    <a:pt x="4" y="15"/>
                  </a:cubicBezTo>
                  <a:cubicBezTo>
                    <a:pt x="2" y="16"/>
                    <a:pt x="0" y="18"/>
                    <a:pt x="1" y="21"/>
                  </a:cubicBezTo>
                  <a:cubicBezTo>
                    <a:pt x="1" y="21"/>
                    <a:pt x="1" y="21"/>
                    <a:pt x="1" y="21"/>
                  </a:cubicBezTo>
                  <a:cubicBezTo>
                    <a:pt x="2" y="23"/>
                    <a:pt x="5" y="24"/>
                    <a:pt x="7" y="24"/>
                  </a:cubicBezTo>
                  <a:lnTo>
                    <a:pt x="47" y="10"/>
                  </a:lnTo>
                  <a:close/>
                </a:path>
              </a:pathLst>
            </a:custGeom>
            <a:solidFill>
              <a:srgbClr val="98D24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290" name="Oval 122"/>
            <p:cNvSpPr>
              <a:spLocks noChangeArrowheads="1"/>
            </p:cNvSpPr>
            <p:nvPr/>
          </p:nvSpPr>
          <p:spPr bwMode="auto">
            <a:xfrm>
              <a:off x="295906" y="334264"/>
              <a:ext cx="64844" cy="64844"/>
            </a:xfrm>
            <a:prstGeom prst="ellipse">
              <a:avLst/>
            </a:pr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zh-CN">
                <a:solidFill>
                  <a:srgbClr val="000000"/>
                </a:solidFill>
                <a:sym typeface="宋体" pitchFamily="2" charset="-122"/>
              </a:endParaRPr>
            </a:p>
          </p:txBody>
        </p:sp>
        <p:sp>
          <p:nvSpPr>
            <p:cNvPr id="31291" name="Freeform 123"/>
            <p:cNvSpPr>
              <a:spLocks noChangeArrowheads="1"/>
            </p:cNvSpPr>
            <p:nvPr/>
          </p:nvSpPr>
          <p:spPr bwMode="auto">
            <a:xfrm>
              <a:off x="283119" y="15526"/>
              <a:ext cx="90416" cy="36532"/>
            </a:xfrm>
            <a:custGeom>
              <a:avLst/>
              <a:gdLst>
                <a:gd name="T0" fmla="*/ 2147483647 w 42"/>
                <a:gd name="T1" fmla="*/ 2147483647 h 17"/>
                <a:gd name="T2" fmla="*/ 2147483647 w 42"/>
                <a:gd name="T3" fmla="*/ 2147483647 h 17"/>
                <a:gd name="T4" fmla="*/ 2147483647 w 42"/>
                <a:gd name="T5" fmla="*/ 2147483647 h 17"/>
                <a:gd name="T6" fmla="*/ 0 w 42"/>
                <a:gd name="T7" fmla="*/ 2147483647 h 17"/>
                <a:gd name="T8" fmla="*/ 0 w 42"/>
                <a:gd name="T9" fmla="*/ 2147483647 h 17"/>
                <a:gd name="T10" fmla="*/ 2147483647 w 42"/>
                <a:gd name="T11" fmla="*/ 0 h 17"/>
                <a:gd name="T12" fmla="*/ 2147483647 w 42"/>
                <a:gd name="T13" fmla="*/ 0 h 17"/>
                <a:gd name="T14" fmla="*/ 2147483647 w 42"/>
                <a:gd name="T15" fmla="*/ 2147483647 h 17"/>
                <a:gd name="T16" fmla="*/ 2147483647 w 42"/>
                <a:gd name="T17" fmla="*/ 2147483647 h 1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2"/>
                <a:gd name="T28" fmla="*/ 0 h 17"/>
                <a:gd name="T29" fmla="*/ 42 w 42"/>
                <a:gd name="T30" fmla="*/ 17 h 17"/>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2" h="17">
                  <a:moveTo>
                    <a:pt x="42" y="12"/>
                  </a:moveTo>
                  <a:cubicBezTo>
                    <a:pt x="42" y="15"/>
                    <a:pt x="40" y="17"/>
                    <a:pt x="37" y="17"/>
                  </a:cubicBezTo>
                  <a:cubicBezTo>
                    <a:pt x="5" y="17"/>
                    <a:pt x="5" y="17"/>
                    <a:pt x="5" y="17"/>
                  </a:cubicBezTo>
                  <a:cubicBezTo>
                    <a:pt x="2" y="17"/>
                    <a:pt x="0" y="15"/>
                    <a:pt x="0" y="12"/>
                  </a:cubicBezTo>
                  <a:cubicBezTo>
                    <a:pt x="0" y="6"/>
                    <a:pt x="0" y="6"/>
                    <a:pt x="0" y="6"/>
                  </a:cubicBezTo>
                  <a:cubicBezTo>
                    <a:pt x="0" y="3"/>
                    <a:pt x="2" y="0"/>
                    <a:pt x="5" y="0"/>
                  </a:cubicBezTo>
                  <a:cubicBezTo>
                    <a:pt x="37" y="0"/>
                    <a:pt x="37" y="0"/>
                    <a:pt x="37" y="0"/>
                  </a:cubicBezTo>
                  <a:cubicBezTo>
                    <a:pt x="40" y="0"/>
                    <a:pt x="42" y="3"/>
                    <a:pt x="42" y="6"/>
                  </a:cubicBezTo>
                  <a:lnTo>
                    <a:pt x="42" y="12"/>
                  </a:lnTo>
                  <a:close/>
                </a:path>
              </a:pathLst>
            </a:custGeom>
            <a:solidFill>
              <a:srgbClr val="98D24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292" name="Freeform 124"/>
            <p:cNvSpPr>
              <a:spLocks noChangeArrowheads="1"/>
            </p:cNvSpPr>
            <p:nvPr/>
          </p:nvSpPr>
          <p:spPr bwMode="auto">
            <a:xfrm>
              <a:off x="69410" y="550714"/>
              <a:ext cx="116901" cy="109595"/>
            </a:xfrm>
            <a:custGeom>
              <a:avLst/>
              <a:gdLst>
                <a:gd name="T0" fmla="*/ 2147483647 w 54"/>
                <a:gd name="T1" fmla="*/ 0 h 51"/>
                <a:gd name="T2" fmla="*/ 2147483647 w 54"/>
                <a:gd name="T3" fmla="*/ 2147483647 h 51"/>
                <a:gd name="T4" fmla="*/ 2147483647 w 54"/>
                <a:gd name="T5" fmla="*/ 2147483647 h 51"/>
                <a:gd name="T6" fmla="*/ 2147483647 w 54"/>
                <a:gd name="T7" fmla="*/ 0 h 51"/>
                <a:gd name="T8" fmla="*/ 0 60000 65536"/>
                <a:gd name="T9" fmla="*/ 0 60000 65536"/>
                <a:gd name="T10" fmla="*/ 0 60000 65536"/>
                <a:gd name="T11" fmla="*/ 0 60000 65536"/>
                <a:gd name="T12" fmla="*/ 0 w 54"/>
                <a:gd name="T13" fmla="*/ 0 h 51"/>
                <a:gd name="T14" fmla="*/ 54 w 54"/>
                <a:gd name="T15" fmla="*/ 51 h 51"/>
              </a:gdLst>
              <a:ahLst/>
              <a:cxnLst>
                <a:cxn ang="T8">
                  <a:pos x="T0" y="T1"/>
                </a:cxn>
                <a:cxn ang="T9">
                  <a:pos x="T2" y="T3"/>
                </a:cxn>
                <a:cxn ang="T10">
                  <a:pos x="T4" y="T5"/>
                </a:cxn>
                <a:cxn ang="T11">
                  <a:pos x="T6" y="T7"/>
                </a:cxn>
              </a:cxnLst>
              <a:rect l="T12" t="T13" r="T14" b="T15"/>
              <a:pathLst>
                <a:path w="54" h="51">
                  <a:moveTo>
                    <a:pt x="24" y="0"/>
                  </a:moveTo>
                  <a:cubicBezTo>
                    <a:pt x="8" y="18"/>
                    <a:pt x="0" y="37"/>
                    <a:pt x="7" y="44"/>
                  </a:cubicBezTo>
                  <a:cubicBezTo>
                    <a:pt x="15" y="51"/>
                    <a:pt x="36" y="43"/>
                    <a:pt x="54" y="25"/>
                  </a:cubicBezTo>
                  <a:cubicBezTo>
                    <a:pt x="43" y="18"/>
                    <a:pt x="33" y="10"/>
                    <a:pt x="24" y="0"/>
                  </a:cubicBezTo>
                  <a:close/>
                </a:path>
              </a:pathLst>
            </a:custGeom>
            <a:solidFill>
              <a:srgbClr val="122C3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293" name="Freeform 125"/>
            <p:cNvSpPr>
              <a:spLocks noChangeArrowheads="1"/>
            </p:cNvSpPr>
            <p:nvPr/>
          </p:nvSpPr>
          <p:spPr bwMode="auto">
            <a:xfrm>
              <a:off x="471257" y="550714"/>
              <a:ext cx="116901" cy="109595"/>
            </a:xfrm>
            <a:custGeom>
              <a:avLst/>
              <a:gdLst>
                <a:gd name="T0" fmla="*/ 2147483647 w 54"/>
                <a:gd name="T1" fmla="*/ 0 h 51"/>
                <a:gd name="T2" fmla="*/ 0 w 54"/>
                <a:gd name="T3" fmla="*/ 2147483647 h 51"/>
                <a:gd name="T4" fmla="*/ 2147483647 w 54"/>
                <a:gd name="T5" fmla="*/ 2147483647 h 51"/>
                <a:gd name="T6" fmla="*/ 2147483647 w 54"/>
                <a:gd name="T7" fmla="*/ 0 h 51"/>
                <a:gd name="T8" fmla="*/ 0 60000 65536"/>
                <a:gd name="T9" fmla="*/ 0 60000 65536"/>
                <a:gd name="T10" fmla="*/ 0 60000 65536"/>
                <a:gd name="T11" fmla="*/ 0 60000 65536"/>
                <a:gd name="T12" fmla="*/ 0 w 54"/>
                <a:gd name="T13" fmla="*/ 0 h 51"/>
                <a:gd name="T14" fmla="*/ 54 w 54"/>
                <a:gd name="T15" fmla="*/ 51 h 51"/>
              </a:gdLst>
              <a:ahLst/>
              <a:cxnLst>
                <a:cxn ang="T8">
                  <a:pos x="T0" y="T1"/>
                </a:cxn>
                <a:cxn ang="T9">
                  <a:pos x="T2" y="T3"/>
                </a:cxn>
                <a:cxn ang="T10">
                  <a:pos x="T4" y="T5"/>
                </a:cxn>
                <a:cxn ang="T11">
                  <a:pos x="T6" y="T7"/>
                </a:cxn>
              </a:cxnLst>
              <a:rect l="T12" t="T13" r="T14" b="T15"/>
              <a:pathLst>
                <a:path w="54" h="51">
                  <a:moveTo>
                    <a:pt x="30" y="0"/>
                  </a:moveTo>
                  <a:cubicBezTo>
                    <a:pt x="21" y="10"/>
                    <a:pt x="11" y="18"/>
                    <a:pt x="0" y="25"/>
                  </a:cubicBezTo>
                  <a:cubicBezTo>
                    <a:pt x="19" y="43"/>
                    <a:pt x="39" y="51"/>
                    <a:pt x="47" y="44"/>
                  </a:cubicBezTo>
                  <a:cubicBezTo>
                    <a:pt x="54" y="37"/>
                    <a:pt x="46" y="18"/>
                    <a:pt x="30" y="0"/>
                  </a:cubicBezTo>
                  <a:close/>
                </a:path>
              </a:pathLst>
            </a:custGeom>
            <a:solidFill>
              <a:srgbClr val="122C3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294" name="Freeform 126"/>
            <p:cNvSpPr>
              <a:spLocks noChangeArrowheads="1"/>
            </p:cNvSpPr>
            <p:nvPr/>
          </p:nvSpPr>
          <p:spPr bwMode="auto">
            <a:xfrm>
              <a:off x="112334" y="550714"/>
              <a:ext cx="73977" cy="62104"/>
            </a:xfrm>
            <a:custGeom>
              <a:avLst/>
              <a:gdLst>
                <a:gd name="T0" fmla="*/ 2147483647 w 34"/>
                <a:gd name="T1" fmla="*/ 0 h 29"/>
                <a:gd name="T2" fmla="*/ 0 w 34"/>
                <a:gd name="T3" fmla="*/ 2147483647 h 29"/>
                <a:gd name="T4" fmla="*/ 2147483647 w 34"/>
                <a:gd name="T5" fmla="*/ 2147483647 h 29"/>
                <a:gd name="T6" fmla="*/ 2147483647 w 34"/>
                <a:gd name="T7" fmla="*/ 2147483647 h 29"/>
                <a:gd name="T8" fmla="*/ 2147483647 w 34"/>
                <a:gd name="T9" fmla="*/ 0 h 29"/>
                <a:gd name="T10" fmla="*/ 0 60000 65536"/>
                <a:gd name="T11" fmla="*/ 0 60000 65536"/>
                <a:gd name="T12" fmla="*/ 0 60000 65536"/>
                <a:gd name="T13" fmla="*/ 0 60000 65536"/>
                <a:gd name="T14" fmla="*/ 0 60000 65536"/>
                <a:gd name="T15" fmla="*/ 0 w 34"/>
                <a:gd name="T16" fmla="*/ 0 h 29"/>
                <a:gd name="T17" fmla="*/ 34 w 34"/>
                <a:gd name="T18" fmla="*/ 29 h 29"/>
              </a:gdLst>
              <a:ahLst/>
              <a:cxnLst>
                <a:cxn ang="T10">
                  <a:pos x="T0" y="T1"/>
                </a:cxn>
                <a:cxn ang="T11">
                  <a:pos x="T2" y="T3"/>
                </a:cxn>
                <a:cxn ang="T12">
                  <a:pos x="T4" y="T5"/>
                </a:cxn>
                <a:cxn ang="T13">
                  <a:pos x="T6" y="T7"/>
                </a:cxn>
                <a:cxn ang="T14">
                  <a:pos x="T8" y="T9"/>
                </a:cxn>
              </a:cxnLst>
              <a:rect l="T15" t="T16" r="T17" b="T18"/>
              <a:pathLst>
                <a:path w="34" h="29">
                  <a:moveTo>
                    <a:pt x="4" y="0"/>
                  </a:moveTo>
                  <a:cubicBezTo>
                    <a:pt x="2" y="2"/>
                    <a:pt x="1" y="3"/>
                    <a:pt x="0" y="5"/>
                  </a:cubicBezTo>
                  <a:cubicBezTo>
                    <a:pt x="8" y="14"/>
                    <a:pt x="18" y="23"/>
                    <a:pt x="29" y="29"/>
                  </a:cubicBezTo>
                  <a:cubicBezTo>
                    <a:pt x="30" y="28"/>
                    <a:pt x="32" y="26"/>
                    <a:pt x="34" y="25"/>
                  </a:cubicBezTo>
                  <a:cubicBezTo>
                    <a:pt x="23" y="18"/>
                    <a:pt x="13" y="10"/>
                    <a:pt x="4" y="0"/>
                  </a:cubicBezTo>
                  <a:close/>
                </a:path>
              </a:pathLst>
            </a:custGeom>
            <a:solidFill>
              <a:srgbClr val="000000"/>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295" name="Freeform 127"/>
            <p:cNvSpPr>
              <a:spLocks noChangeArrowheads="1"/>
            </p:cNvSpPr>
            <p:nvPr/>
          </p:nvSpPr>
          <p:spPr bwMode="auto">
            <a:xfrm>
              <a:off x="471257" y="550714"/>
              <a:ext cx="73063" cy="62104"/>
            </a:xfrm>
            <a:custGeom>
              <a:avLst/>
              <a:gdLst>
                <a:gd name="T0" fmla="*/ 2147483647 w 34"/>
                <a:gd name="T1" fmla="*/ 0 h 29"/>
                <a:gd name="T2" fmla="*/ 0 w 34"/>
                <a:gd name="T3" fmla="*/ 2147483647 h 29"/>
                <a:gd name="T4" fmla="*/ 2147483647 w 34"/>
                <a:gd name="T5" fmla="*/ 2147483647 h 29"/>
                <a:gd name="T6" fmla="*/ 2147483647 w 34"/>
                <a:gd name="T7" fmla="*/ 2147483647 h 29"/>
                <a:gd name="T8" fmla="*/ 2147483647 w 34"/>
                <a:gd name="T9" fmla="*/ 0 h 29"/>
                <a:gd name="T10" fmla="*/ 0 60000 65536"/>
                <a:gd name="T11" fmla="*/ 0 60000 65536"/>
                <a:gd name="T12" fmla="*/ 0 60000 65536"/>
                <a:gd name="T13" fmla="*/ 0 60000 65536"/>
                <a:gd name="T14" fmla="*/ 0 60000 65536"/>
                <a:gd name="T15" fmla="*/ 0 w 34"/>
                <a:gd name="T16" fmla="*/ 0 h 29"/>
                <a:gd name="T17" fmla="*/ 34 w 34"/>
                <a:gd name="T18" fmla="*/ 29 h 29"/>
              </a:gdLst>
              <a:ahLst/>
              <a:cxnLst>
                <a:cxn ang="T10">
                  <a:pos x="T0" y="T1"/>
                </a:cxn>
                <a:cxn ang="T11">
                  <a:pos x="T2" y="T3"/>
                </a:cxn>
                <a:cxn ang="T12">
                  <a:pos x="T4" y="T5"/>
                </a:cxn>
                <a:cxn ang="T13">
                  <a:pos x="T6" y="T7"/>
                </a:cxn>
                <a:cxn ang="T14">
                  <a:pos x="T8" y="T9"/>
                </a:cxn>
              </a:cxnLst>
              <a:rect l="T15" t="T16" r="T17" b="T18"/>
              <a:pathLst>
                <a:path w="34" h="29">
                  <a:moveTo>
                    <a:pt x="30" y="0"/>
                  </a:moveTo>
                  <a:cubicBezTo>
                    <a:pt x="21" y="10"/>
                    <a:pt x="11" y="18"/>
                    <a:pt x="0" y="25"/>
                  </a:cubicBezTo>
                  <a:cubicBezTo>
                    <a:pt x="2" y="26"/>
                    <a:pt x="4" y="28"/>
                    <a:pt x="5" y="29"/>
                  </a:cubicBezTo>
                  <a:cubicBezTo>
                    <a:pt x="16" y="23"/>
                    <a:pt x="26" y="14"/>
                    <a:pt x="34" y="5"/>
                  </a:cubicBezTo>
                  <a:cubicBezTo>
                    <a:pt x="33" y="3"/>
                    <a:pt x="32" y="2"/>
                    <a:pt x="30" y="0"/>
                  </a:cubicBezTo>
                  <a:close/>
                </a:path>
              </a:pathLst>
            </a:custGeom>
            <a:solidFill>
              <a:srgbClr val="000000"/>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296" name="Freeform 128"/>
            <p:cNvSpPr>
              <a:spLocks noChangeArrowheads="1"/>
            </p:cNvSpPr>
            <p:nvPr/>
          </p:nvSpPr>
          <p:spPr bwMode="auto">
            <a:xfrm>
              <a:off x="0" y="25572"/>
              <a:ext cx="136080" cy="189964"/>
            </a:xfrm>
            <a:custGeom>
              <a:avLst/>
              <a:gdLst>
                <a:gd name="T0" fmla="*/ 0 w 63"/>
                <a:gd name="T1" fmla="*/ 2147483647 h 88"/>
                <a:gd name="T2" fmla="*/ 2147483647 w 63"/>
                <a:gd name="T3" fmla="*/ 2147483647 h 88"/>
                <a:gd name="T4" fmla="*/ 2147483647 w 63"/>
                <a:gd name="T5" fmla="*/ 2147483647 h 88"/>
                <a:gd name="T6" fmla="*/ 2147483647 w 63"/>
                <a:gd name="T7" fmla="*/ 0 h 88"/>
                <a:gd name="T8" fmla="*/ 0 w 63"/>
                <a:gd name="T9" fmla="*/ 2147483647 h 88"/>
                <a:gd name="T10" fmla="*/ 0 60000 65536"/>
                <a:gd name="T11" fmla="*/ 0 60000 65536"/>
                <a:gd name="T12" fmla="*/ 0 60000 65536"/>
                <a:gd name="T13" fmla="*/ 0 60000 65536"/>
                <a:gd name="T14" fmla="*/ 0 60000 65536"/>
                <a:gd name="T15" fmla="*/ 0 w 63"/>
                <a:gd name="T16" fmla="*/ 0 h 88"/>
                <a:gd name="T17" fmla="*/ 63 w 63"/>
                <a:gd name="T18" fmla="*/ 88 h 88"/>
              </a:gdLst>
              <a:ahLst/>
              <a:cxnLst>
                <a:cxn ang="T10">
                  <a:pos x="T0" y="T1"/>
                </a:cxn>
                <a:cxn ang="T11">
                  <a:pos x="T2" y="T3"/>
                </a:cxn>
                <a:cxn ang="T12">
                  <a:pos x="T4" y="T5"/>
                </a:cxn>
                <a:cxn ang="T13">
                  <a:pos x="T6" y="T7"/>
                </a:cxn>
                <a:cxn ang="T14">
                  <a:pos x="T8" y="T9"/>
                </a:cxn>
              </a:cxnLst>
              <a:rect l="T15" t="T16" r="T17" b="T18"/>
              <a:pathLst>
                <a:path w="63" h="88">
                  <a:moveTo>
                    <a:pt x="0" y="52"/>
                  </a:moveTo>
                  <a:cubicBezTo>
                    <a:pt x="0" y="65"/>
                    <a:pt x="4" y="78"/>
                    <a:pt x="11" y="88"/>
                  </a:cubicBezTo>
                  <a:cubicBezTo>
                    <a:pt x="63" y="47"/>
                    <a:pt x="63" y="47"/>
                    <a:pt x="63" y="47"/>
                  </a:cubicBezTo>
                  <a:cubicBezTo>
                    <a:pt x="26" y="0"/>
                    <a:pt x="26" y="0"/>
                    <a:pt x="26" y="0"/>
                  </a:cubicBezTo>
                  <a:cubicBezTo>
                    <a:pt x="10" y="12"/>
                    <a:pt x="0" y="31"/>
                    <a:pt x="0" y="52"/>
                  </a:cubicBezTo>
                  <a:close/>
                </a:path>
              </a:pathLst>
            </a:custGeom>
            <a:solidFill>
              <a:srgbClr val="83BA36"/>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297" name="Freeform 129"/>
            <p:cNvSpPr>
              <a:spLocks noChangeArrowheads="1"/>
            </p:cNvSpPr>
            <p:nvPr/>
          </p:nvSpPr>
          <p:spPr bwMode="auto">
            <a:xfrm>
              <a:off x="56624" y="0"/>
              <a:ext cx="185398" cy="126948"/>
            </a:xfrm>
            <a:custGeom>
              <a:avLst/>
              <a:gdLst>
                <a:gd name="T0" fmla="*/ 2147483647 w 86"/>
                <a:gd name="T1" fmla="*/ 0 h 59"/>
                <a:gd name="T2" fmla="*/ 0 w 86"/>
                <a:gd name="T3" fmla="*/ 2147483647 h 59"/>
                <a:gd name="T4" fmla="*/ 2147483647 w 86"/>
                <a:gd name="T5" fmla="*/ 2147483647 h 59"/>
                <a:gd name="T6" fmla="*/ 2147483647 w 86"/>
                <a:gd name="T7" fmla="*/ 2147483647 h 59"/>
                <a:gd name="T8" fmla="*/ 2147483647 w 86"/>
                <a:gd name="T9" fmla="*/ 0 h 59"/>
                <a:gd name="T10" fmla="*/ 0 60000 65536"/>
                <a:gd name="T11" fmla="*/ 0 60000 65536"/>
                <a:gd name="T12" fmla="*/ 0 60000 65536"/>
                <a:gd name="T13" fmla="*/ 0 60000 65536"/>
                <a:gd name="T14" fmla="*/ 0 60000 65536"/>
                <a:gd name="T15" fmla="*/ 0 w 86"/>
                <a:gd name="T16" fmla="*/ 0 h 59"/>
                <a:gd name="T17" fmla="*/ 86 w 86"/>
                <a:gd name="T18" fmla="*/ 59 h 59"/>
              </a:gdLst>
              <a:ahLst/>
              <a:cxnLst>
                <a:cxn ang="T10">
                  <a:pos x="T0" y="T1"/>
                </a:cxn>
                <a:cxn ang="T11">
                  <a:pos x="T2" y="T3"/>
                </a:cxn>
                <a:cxn ang="T12">
                  <a:pos x="T4" y="T5"/>
                </a:cxn>
                <a:cxn ang="T13">
                  <a:pos x="T6" y="T7"/>
                </a:cxn>
                <a:cxn ang="T14">
                  <a:pos x="T8" y="T9"/>
                </a:cxn>
              </a:cxnLst>
              <a:rect l="T15" t="T16" r="T17" b="T18"/>
              <a:pathLst>
                <a:path w="86" h="59">
                  <a:moveTo>
                    <a:pt x="38" y="0"/>
                  </a:moveTo>
                  <a:cubicBezTo>
                    <a:pt x="24" y="0"/>
                    <a:pt x="11" y="5"/>
                    <a:pt x="0" y="12"/>
                  </a:cubicBezTo>
                  <a:cubicBezTo>
                    <a:pt x="37" y="59"/>
                    <a:pt x="37" y="59"/>
                    <a:pt x="37" y="59"/>
                  </a:cubicBezTo>
                  <a:cubicBezTo>
                    <a:pt x="86" y="21"/>
                    <a:pt x="86" y="21"/>
                    <a:pt x="86" y="21"/>
                  </a:cubicBezTo>
                  <a:cubicBezTo>
                    <a:pt x="74" y="8"/>
                    <a:pt x="57" y="0"/>
                    <a:pt x="38" y="0"/>
                  </a:cubicBezTo>
                  <a:close/>
                </a:path>
              </a:pathLst>
            </a:custGeom>
            <a:solidFill>
              <a:srgbClr val="98D24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298" name="Freeform 130"/>
            <p:cNvSpPr>
              <a:spLocks noChangeArrowheads="1"/>
            </p:cNvSpPr>
            <p:nvPr/>
          </p:nvSpPr>
          <p:spPr bwMode="auto">
            <a:xfrm>
              <a:off x="520575" y="25572"/>
              <a:ext cx="136080" cy="189964"/>
            </a:xfrm>
            <a:custGeom>
              <a:avLst/>
              <a:gdLst>
                <a:gd name="T0" fmla="*/ 2147483647 w 63"/>
                <a:gd name="T1" fmla="*/ 2147483647 h 88"/>
                <a:gd name="T2" fmla="*/ 2147483647 w 63"/>
                <a:gd name="T3" fmla="*/ 2147483647 h 88"/>
                <a:gd name="T4" fmla="*/ 0 w 63"/>
                <a:gd name="T5" fmla="*/ 2147483647 h 88"/>
                <a:gd name="T6" fmla="*/ 2147483647 w 63"/>
                <a:gd name="T7" fmla="*/ 0 h 88"/>
                <a:gd name="T8" fmla="*/ 2147483647 w 63"/>
                <a:gd name="T9" fmla="*/ 2147483647 h 88"/>
                <a:gd name="T10" fmla="*/ 0 60000 65536"/>
                <a:gd name="T11" fmla="*/ 0 60000 65536"/>
                <a:gd name="T12" fmla="*/ 0 60000 65536"/>
                <a:gd name="T13" fmla="*/ 0 60000 65536"/>
                <a:gd name="T14" fmla="*/ 0 60000 65536"/>
                <a:gd name="T15" fmla="*/ 0 w 63"/>
                <a:gd name="T16" fmla="*/ 0 h 88"/>
                <a:gd name="T17" fmla="*/ 63 w 63"/>
                <a:gd name="T18" fmla="*/ 88 h 88"/>
              </a:gdLst>
              <a:ahLst/>
              <a:cxnLst>
                <a:cxn ang="T10">
                  <a:pos x="T0" y="T1"/>
                </a:cxn>
                <a:cxn ang="T11">
                  <a:pos x="T2" y="T3"/>
                </a:cxn>
                <a:cxn ang="T12">
                  <a:pos x="T4" y="T5"/>
                </a:cxn>
                <a:cxn ang="T13">
                  <a:pos x="T6" y="T7"/>
                </a:cxn>
                <a:cxn ang="T14">
                  <a:pos x="T8" y="T9"/>
                </a:cxn>
              </a:cxnLst>
              <a:rect l="T15" t="T16" r="T17" b="T18"/>
              <a:pathLst>
                <a:path w="63" h="88">
                  <a:moveTo>
                    <a:pt x="63" y="52"/>
                  </a:moveTo>
                  <a:cubicBezTo>
                    <a:pt x="63" y="65"/>
                    <a:pt x="59" y="78"/>
                    <a:pt x="52" y="88"/>
                  </a:cubicBezTo>
                  <a:cubicBezTo>
                    <a:pt x="0" y="47"/>
                    <a:pt x="0" y="47"/>
                    <a:pt x="0" y="47"/>
                  </a:cubicBezTo>
                  <a:cubicBezTo>
                    <a:pt x="37" y="0"/>
                    <a:pt x="37" y="0"/>
                    <a:pt x="37" y="0"/>
                  </a:cubicBezTo>
                  <a:cubicBezTo>
                    <a:pt x="53" y="12"/>
                    <a:pt x="63" y="31"/>
                    <a:pt x="63" y="52"/>
                  </a:cubicBezTo>
                  <a:close/>
                </a:path>
              </a:pathLst>
            </a:custGeom>
            <a:solidFill>
              <a:srgbClr val="83BA36"/>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299" name="Freeform 131"/>
            <p:cNvSpPr>
              <a:spLocks noChangeArrowheads="1"/>
            </p:cNvSpPr>
            <p:nvPr/>
          </p:nvSpPr>
          <p:spPr bwMode="auto">
            <a:xfrm>
              <a:off x="414633" y="0"/>
              <a:ext cx="186311" cy="126948"/>
            </a:xfrm>
            <a:custGeom>
              <a:avLst/>
              <a:gdLst>
                <a:gd name="T0" fmla="*/ 2147483647 w 86"/>
                <a:gd name="T1" fmla="*/ 0 h 59"/>
                <a:gd name="T2" fmla="*/ 2147483647 w 86"/>
                <a:gd name="T3" fmla="*/ 2147483647 h 59"/>
                <a:gd name="T4" fmla="*/ 2147483647 w 86"/>
                <a:gd name="T5" fmla="*/ 2147483647 h 59"/>
                <a:gd name="T6" fmla="*/ 0 w 86"/>
                <a:gd name="T7" fmla="*/ 2147483647 h 59"/>
                <a:gd name="T8" fmla="*/ 2147483647 w 86"/>
                <a:gd name="T9" fmla="*/ 0 h 59"/>
                <a:gd name="T10" fmla="*/ 0 60000 65536"/>
                <a:gd name="T11" fmla="*/ 0 60000 65536"/>
                <a:gd name="T12" fmla="*/ 0 60000 65536"/>
                <a:gd name="T13" fmla="*/ 0 60000 65536"/>
                <a:gd name="T14" fmla="*/ 0 60000 65536"/>
                <a:gd name="T15" fmla="*/ 0 w 86"/>
                <a:gd name="T16" fmla="*/ 0 h 59"/>
                <a:gd name="T17" fmla="*/ 86 w 86"/>
                <a:gd name="T18" fmla="*/ 59 h 59"/>
              </a:gdLst>
              <a:ahLst/>
              <a:cxnLst>
                <a:cxn ang="T10">
                  <a:pos x="T0" y="T1"/>
                </a:cxn>
                <a:cxn ang="T11">
                  <a:pos x="T2" y="T3"/>
                </a:cxn>
                <a:cxn ang="T12">
                  <a:pos x="T4" y="T5"/>
                </a:cxn>
                <a:cxn ang="T13">
                  <a:pos x="T6" y="T7"/>
                </a:cxn>
                <a:cxn ang="T14">
                  <a:pos x="T8" y="T9"/>
                </a:cxn>
              </a:cxnLst>
              <a:rect l="T15" t="T16" r="T17" b="T18"/>
              <a:pathLst>
                <a:path w="86" h="59">
                  <a:moveTo>
                    <a:pt x="48" y="0"/>
                  </a:moveTo>
                  <a:cubicBezTo>
                    <a:pt x="62" y="0"/>
                    <a:pt x="76" y="5"/>
                    <a:pt x="86" y="12"/>
                  </a:cubicBezTo>
                  <a:cubicBezTo>
                    <a:pt x="49" y="59"/>
                    <a:pt x="49" y="59"/>
                    <a:pt x="49" y="59"/>
                  </a:cubicBezTo>
                  <a:cubicBezTo>
                    <a:pt x="0" y="21"/>
                    <a:pt x="0" y="21"/>
                    <a:pt x="0" y="21"/>
                  </a:cubicBezTo>
                  <a:cubicBezTo>
                    <a:pt x="12" y="8"/>
                    <a:pt x="29" y="0"/>
                    <a:pt x="48" y="0"/>
                  </a:cubicBezTo>
                  <a:close/>
                </a:path>
              </a:pathLst>
            </a:custGeom>
            <a:solidFill>
              <a:srgbClr val="98D24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300" name="Freeform 132"/>
            <p:cNvSpPr>
              <a:spLocks noChangeArrowheads="1"/>
            </p:cNvSpPr>
            <p:nvPr/>
          </p:nvSpPr>
          <p:spPr bwMode="auto">
            <a:xfrm>
              <a:off x="311431" y="52058"/>
              <a:ext cx="36532" cy="38358"/>
            </a:xfrm>
            <a:custGeom>
              <a:avLst/>
              <a:gdLst>
                <a:gd name="T0" fmla="*/ 2147483647 w 17"/>
                <a:gd name="T1" fmla="*/ 2147483647 h 18"/>
                <a:gd name="T2" fmla="*/ 2147483647 w 17"/>
                <a:gd name="T3" fmla="*/ 2147483647 h 18"/>
                <a:gd name="T4" fmla="*/ 2147483647 w 17"/>
                <a:gd name="T5" fmla="*/ 0 h 18"/>
                <a:gd name="T6" fmla="*/ 0 w 17"/>
                <a:gd name="T7" fmla="*/ 0 h 18"/>
                <a:gd name="T8" fmla="*/ 0 w 17"/>
                <a:gd name="T9" fmla="*/ 2147483647 h 18"/>
                <a:gd name="T10" fmla="*/ 2147483647 w 17"/>
                <a:gd name="T11" fmla="*/ 2147483647 h 18"/>
                <a:gd name="T12" fmla="*/ 0 60000 65536"/>
                <a:gd name="T13" fmla="*/ 0 60000 65536"/>
                <a:gd name="T14" fmla="*/ 0 60000 65536"/>
                <a:gd name="T15" fmla="*/ 0 60000 65536"/>
                <a:gd name="T16" fmla="*/ 0 60000 65536"/>
                <a:gd name="T17" fmla="*/ 0 60000 65536"/>
                <a:gd name="T18" fmla="*/ 0 w 17"/>
                <a:gd name="T19" fmla="*/ 0 h 18"/>
                <a:gd name="T20" fmla="*/ 17 w 17"/>
                <a:gd name="T21" fmla="*/ 18 h 18"/>
              </a:gdLst>
              <a:ahLst/>
              <a:cxnLst>
                <a:cxn ang="T12">
                  <a:pos x="T0" y="T1"/>
                </a:cxn>
                <a:cxn ang="T13">
                  <a:pos x="T2" y="T3"/>
                </a:cxn>
                <a:cxn ang="T14">
                  <a:pos x="T4" y="T5"/>
                </a:cxn>
                <a:cxn ang="T15">
                  <a:pos x="T6" y="T7"/>
                </a:cxn>
                <a:cxn ang="T16">
                  <a:pos x="T8" y="T9"/>
                </a:cxn>
                <a:cxn ang="T17">
                  <a:pos x="T10" y="T11"/>
                </a:cxn>
              </a:cxnLst>
              <a:rect l="T18" t="T19" r="T20" b="T21"/>
              <a:pathLst>
                <a:path w="17" h="18">
                  <a:moveTo>
                    <a:pt x="8" y="17"/>
                  </a:moveTo>
                  <a:cubicBezTo>
                    <a:pt x="11" y="17"/>
                    <a:pt x="14" y="17"/>
                    <a:pt x="17" y="18"/>
                  </a:cubicBezTo>
                  <a:cubicBezTo>
                    <a:pt x="17" y="0"/>
                    <a:pt x="17" y="0"/>
                    <a:pt x="17" y="0"/>
                  </a:cubicBezTo>
                  <a:cubicBezTo>
                    <a:pt x="0" y="0"/>
                    <a:pt x="0" y="0"/>
                    <a:pt x="0" y="0"/>
                  </a:cubicBezTo>
                  <a:cubicBezTo>
                    <a:pt x="0" y="18"/>
                    <a:pt x="0" y="18"/>
                    <a:pt x="0" y="18"/>
                  </a:cubicBezTo>
                  <a:cubicBezTo>
                    <a:pt x="2" y="17"/>
                    <a:pt x="5" y="17"/>
                    <a:pt x="8" y="17"/>
                  </a:cubicBezTo>
                  <a:close/>
                </a:path>
              </a:pathLst>
            </a:custGeom>
            <a:solidFill>
              <a:srgbClr val="83BA36"/>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301" name="Rectangle 133"/>
            <p:cNvSpPr>
              <a:spLocks noChangeArrowheads="1"/>
            </p:cNvSpPr>
            <p:nvPr/>
          </p:nvSpPr>
          <p:spPr bwMode="auto">
            <a:xfrm>
              <a:off x="311431" y="52058"/>
              <a:ext cx="36532" cy="3653"/>
            </a:xfrm>
            <a:prstGeom prst="rect">
              <a:avLst/>
            </a:prstGeom>
            <a:solidFill>
              <a:srgbClr val="699623"/>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zh-CN">
                <a:solidFill>
                  <a:srgbClr val="000000"/>
                </a:solidFill>
                <a:sym typeface="宋体" pitchFamily="2" charset="-122"/>
              </a:endParaRPr>
            </a:p>
          </p:txBody>
        </p:sp>
      </p:grpSp>
      <p:grpSp>
        <p:nvGrpSpPr>
          <p:cNvPr id="30751" name="组合 1208"/>
          <p:cNvGrpSpPr>
            <a:grpSpLocks/>
          </p:cNvGrpSpPr>
          <p:nvPr/>
        </p:nvGrpSpPr>
        <p:grpSpPr bwMode="auto">
          <a:xfrm>
            <a:off x="6488113" y="2736850"/>
            <a:ext cx="371475" cy="504825"/>
            <a:chOff x="0" y="0"/>
            <a:chExt cx="471173" cy="640601"/>
          </a:xfrm>
        </p:grpSpPr>
        <p:sp>
          <p:nvSpPr>
            <p:cNvPr id="31269" name="Freeform 621"/>
            <p:cNvSpPr>
              <a:spLocks noChangeArrowheads="1"/>
            </p:cNvSpPr>
            <p:nvPr/>
          </p:nvSpPr>
          <p:spPr bwMode="auto">
            <a:xfrm>
              <a:off x="0" y="89555"/>
              <a:ext cx="471173" cy="551046"/>
            </a:xfrm>
            <a:custGeom>
              <a:avLst/>
              <a:gdLst>
                <a:gd name="T0" fmla="*/ 2147483647 w 247"/>
                <a:gd name="T1" fmla="*/ 2147483647 h 289"/>
                <a:gd name="T2" fmla="*/ 2147483647 w 247"/>
                <a:gd name="T3" fmla="*/ 2147483647 h 289"/>
                <a:gd name="T4" fmla="*/ 2147483647 w 247"/>
                <a:gd name="T5" fmla="*/ 2147483647 h 289"/>
                <a:gd name="T6" fmla="*/ 0 w 247"/>
                <a:gd name="T7" fmla="*/ 2147483647 h 289"/>
                <a:gd name="T8" fmla="*/ 0 w 247"/>
                <a:gd name="T9" fmla="*/ 2147483647 h 289"/>
                <a:gd name="T10" fmla="*/ 2147483647 w 247"/>
                <a:gd name="T11" fmla="*/ 0 h 289"/>
                <a:gd name="T12" fmla="*/ 2147483647 w 247"/>
                <a:gd name="T13" fmla="*/ 0 h 289"/>
                <a:gd name="T14" fmla="*/ 2147483647 w 247"/>
                <a:gd name="T15" fmla="*/ 2147483647 h 289"/>
                <a:gd name="T16" fmla="*/ 2147483647 w 247"/>
                <a:gd name="T17" fmla="*/ 2147483647 h 289"/>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47"/>
                <a:gd name="T28" fmla="*/ 0 h 289"/>
                <a:gd name="T29" fmla="*/ 247 w 247"/>
                <a:gd name="T30" fmla="*/ 289 h 289"/>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47" h="289">
                  <a:moveTo>
                    <a:pt x="247" y="288"/>
                  </a:moveTo>
                  <a:cubicBezTo>
                    <a:pt x="247" y="289"/>
                    <a:pt x="246" y="289"/>
                    <a:pt x="245" y="289"/>
                  </a:cubicBezTo>
                  <a:cubicBezTo>
                    <a:pt x="2" y="289"/>
                    <a:pt x="2" y="289"/>
                    <a:pt x="2" y="289"/>
                  </a:cubicBezTo>
                  <a:cubicBezTo>
                    <a:pt x="1" y="289"/>
                    <a:pt x="0" y="289"/>
                    <a:pt x="0" y="288"/>
                  </a:cubicBezTo>
                  <a:cubicBezTo>
                    <a:pt x="0" y="1"/>
                    <a:pt x="0" y="1"/>
                    <a:pt x="0" y="1"/>
                  </a:cubicBezTo>
                  <a:cubicBezTo>
                    <a:pt x="0" y="0"/>
                    <a:pt x="1" y="0"/>
                    <a:pt x="2" y="0"/>
                  </a:cubicBezTo>
                  <a:cubicBezTo>
                    <a:pt x="245" y="0"/>
                    <a:pt x="245" y="0"/>
                    <a:pt x="245" y="0"/>
                  </a:cubicBezTo>
                  <a:cubicBezTo>
                    <a:pt x="246" y="0"/>
                    <a:pt x="247" y="0"/>
                    <a:pt x="247" y="1"/>
                  </a:cubicBezTo>
                  <a:lnTo>
                    <a:pt x="247" y="288"/>
                  </a:lnTo>
                  <a:close/>
                </a:path>
              </a:pathLst>
            </a:custGeom>
            <a:solidFill>
              <a:srgbClr val="BCB099"/>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270" name="Freeform 622"/>
            <p:cNvSpPr>
              <a:spLocks noChangeArrowheads="1"/>
            </p:cNvSpPr>
            <p:nvPr/>
          </p:nvSpPr>
          <p:spPr bwMode="auto">
            <a:xfrm>
              <a:off x="30658" y="120213"/>
              <a:ext cx="409856" cy="499411"/>
            </a:xfrm>
            <a:custGeom>
              <a:avLst/>
              <a:gdLst>
                <a:gd name="T0" fmla="*/ 2147483647 w 508"/>
                <a:gd name="T1" fmla="*/ 0 h 619"/>
                <a:gd name="T2" fmla="*/ 0 w 508"/>
                <a:gd name="T3" fmla="*/ 0 h 619"/>
                <a:gd name="T4" fmla="*/ 0 w 508"/>
                <a:gd name="T5" fmla="*/ 2147483647 h 619"/>
                <a:gd name="T6" fmla="*/ 2147483647 w 508"/>
                <a:gd name="T7" fmla="*/ 2147483647 h 619"/>
                <a:gd name="T8" fmla="*/ 2147483647 w 508"/>
                <a:gd name="T9" fmla="*/ 2147483647 h 619"/>
                <a:gd name="T10" fmla="*/ 2147483647 w 508"/>
                <a:gd name="T11" fmla="*/ 0 h 619"/>
                <a:gd name="T12" fmla="*/ 0 60000 65536"/>
                <a:gd name="T13" fmla="*/ 0 60000 65536"/>
                <a:gd name="T14" fmla="*/ 0 60000 65536"/>
                <a:gd name="T15" fmla="*/ 0 60000 65536"/>
                <a:gd name="T16" fmla="*/ 0 60000 65536"/>
                <a:gd name="T17" fmla="*/ 0 60000 65536"/>
                <a:gd name="T18" fmla="*/ 0 w 508"/>
                <a:gd name="T19" fmla="*/ 0 h 619"/>
                <a:gd name="T20" fmla="*/ 508 w 508"/>
                <a:gd name="T21" fmla="*/ 619 h 619"/>
              </a:gdLst>
              <a:ahLst/>
              <a:cxnLst>
                <a:cxn ang="T12">
                  <a:pos x="T0" y="T1"/>
                </a:cxn>
                <a:cxn ang="T13">
                  <a:pos x="T2" y="T3"/>
                </a:cxn>
                <a:cxn ang="T14">
                  <a:pos x="T4" y="T5"/>
                </a:cxn>
                <a:cxn ang="T15">
                  <a:pos x="T6" y="T7"/>
                </a:cxn>
                <a:cxn ang="T16">
                  <a:pos x="T8" y="T9"/>
                </a:cxn>
                <a:cxn ang="T17">
                  <a:pos x="T10" y="T11"/>
                </a:cxn>
              </a:cxnLst>
              <a:rect l="T18" t="T19" r="T20" b="T21"/>
              <a:pathLst>
                <a:path w="508" h="619">
                  <a:moveTo>
                    <a:pt x="508" y="0"/>
                  </a:moveTo>
                  <a:lnTo>
                    <a:pt x="0" y="0"/>
                  </a:lnTo>
                  <a:lnTo>
                    <a:pt x="0" y="461"/>
                  </a:lnTo>
                  <a:lnTo>
                    <a:pt x="158" y="619"/>
                  </a:lnTo>
                  <a:lnTo>
                    <a:pt x="508" y="619"/>
                  </a:lnTo>
                  <a:lnTo>
                    <a:pt x="508" y="0"/>
                  </a:lnTo>
                  <a:close/>
                </a:path>
              </a:pathLst>
            </a:custGeom>
            <a:solidFill>
              <a:srgbClr val="F2F4F9"/>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271" name="Freeform 623"/>
            <p:cNvSpPr>
              <a:spLocks noChangeArrowheads="1"/>
            </p:cNvSpPr>
            <p:nvPr/>
          </p:nvSpPr>
          <p:spPr bwMode="auto">
            <a:xfrm>
              <a:off x="30658" y="492149"/>
              <a:ext cx="127475" cy="127475"/>
            </a:xfrm>
            <a:custGeom>
              <a:avLst/>
              <a:gdLst>
                <a:gd name="T0" fmla="*/ 2147483647 w 158"/>
                <a:gd name="T1" fmla="*/ 2147483647 h 158"/>
                <a:gd name="T2" fmla="*/ 2147483647 w 158"/>
                <a:gd name="T3" fmla="*/ 0 h 158"/>
                <a:gd name="T4" fmla="*/ 0 w 158"/>
                <a:gd name="T5" fmla="*/ 0 h 158"/>
                <a:gd name="T6" fmla="*/ 2147483647 w 158"/>
                <a:gd name="T7" fmla="*/ 2147483647 h 158"/>
                <a:gd name="T8" fmla="*/ 2147483647 w 158"/>
                <a:gd name="T9" fmla="*/ 2147483647 h 158"/>
                <a:gd name="T10" fmla="*/ 0 60000 65536"/>
                <a:gd name="T11" fmla="*/ 0 60000 65536"/>
                <a:gd name="T12" fmla="*/ 0 60000 65536"/>
                <a:gd name="T13" fmla="*/ 0 60000 65536"/>
                <a:gd name="T14" fmla="*/ 0 60000 65536"/>
                <a:gd name="T15" fmla="*/ 0 w 158"/>
                <a:gd name="T16" fmla="*/ 0 h 158"/>
                <a:gd name="T17" fmla="*/ 158 w 158"/>
                <a:gd name="T18" fmla="*/ 158 h 158"/>
              </a:gdLst>
              <a:ahLst/>
              <a:cxnLst>
                <a:cxn ang="T10">
                  <a:pos x="T0" y="T1"/>
                </a:cxn>
                <a:cxn ang="T11">
                  <a:pos x="T2" y="T3"/>
                </a:cxn>
                <a:cxn ang="T12">
                  <a:pos x="T4" y="T5"/>
                </a:cxn>
                <a:cxn ang="T13">
                  <a:pos x="T6" y="T7"/>
                </a:cxn>
                <a:cxn ang="T14">
                  <a:pos x="T8" y="T9"/>
                </a:cxn>
              </a:cxnLst>
              <a:rect l="T15" t="T16" r="T17" b="T18"/>
              <a:pathLst>
                <a:path w="158" h="158">
                  <a:moveTo>
                    <a:pt x="158" y="158"/>
                  </a:moveTo>
                  <a:lnTo>
                    <a:pt x="158" y="0"/>
                  </a:lnTo>
                  <a:lnTo>
                    <a:pt x="0" y="0"/>
                  </a:lnTo>
                  <a:lnTo>
                    <a:pt x="158" y="158"/>
                  </a:lnTo>
                  <a:close/>
                </a:path>
              </a:pathLst>
            </a:custGeom>
            <a:solidFill>
              <a:srgbClr val="FFFFFF"/>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272" name="Freeform 624"/>
            <p:cNvSpPr>
              <a:spLocks noChangeArrowheads="1"/>
            </p:cNvSpPr>
            <p:nvPr/>
          </p:nvSpPr>
          <p:spPr bwMode="auto">
            <a:xfrm>
              <a:off x="158133" y="492149"/>
              <a:ext cx="127475" cy="127475"/>
            </a:xfrm>
            <a:custGeom>
              <a:avLst/>
              <a:gdLst>
                <a:gd name="T0" fmla="*/ 0 w 158"/>
                <a:gd name="T1" fmla="*/ 0 h 158"/>
                <a:gd name="T2" fmla="*/ 0 w 158"/>
                <a:gd name="T3" fmla="*/ 2147483647 h 158"/>
                <a:gd name="T4" fmla="*/ 2147483647 w 158"/>
                <a:gd name="T5" fmla="*/ 2147483647 h 158"/>
                <a:gd name="T6" fmla="*/ 0 w 158"/>
                <a:gd name="T7" fmla="*/ 0 h 158"/>
                <a:gd name="T8" fmla="*/ 0 60000 65536"/>
                <a:gd name="T9" fmla="*/ 0 60000 65536"/>
                <a:gd name="T10" fmla="*/ 0 60000 65536"/>
                <a:gd name="T11" fmla="*/ 0 60000 65536"/>
                <a:gd name="T12" fmla="*/ 0 w 158"/>
                <a:gd name="T13" fmla="*/ 0 h 158"/>
                <a:gd name="T14" fmla="*/ 158 w 158"/>
                <a:gd name="T15" fmla="*/ 158 h 158"/>
              </a:gdLst>
              <a:ahLst/>
              <a:cxnLst>
                <a:cxn ang="T8">
                  <a:pos x="T0" y="T1"/>
                </a:cxn>
                <a:cxn ang="T9">
                  <a:pos x="T2" y="T3"/>
                </a:cxn>
                <a:cxn ang="T10">
                  <a:pos x="T4" y="T5"/>
                </a:cxn>
                <a:cxn ang="T11">
                  <a:pos x="T6" y="T7"/>
                </a:cxn>
              </a:cxnLst>
              <a:rect l="T12" t="T13" r="T14" b="T15"/>
              <a:pathLst>
                <a:path w="158" h="158">
                  <a:moveTo>
                    <a:pt x="0" y="0"/>
                  </a:moveTo>
                  <a:lnTo>
                    <a:pt x="0" y="158"/>
                  </a:lnTo>
                  <a:lnTo>
                    <a:pt x="158" y="158"/>
                  </a:lnTo>
                  <a:lnTo>
                    <a:pt x="0" y="0"/>
                  </a:lnTo>
                  <a:close/>
                </a:path>
              </a:pathLst>
            </a:custGeom>
            <a:solidFill>
              <a:srgbClr val="DFE2E8"/>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273" name="Rectangle 625"/>
            <p:cNvSpPr>
              <a:spLocks noChangeArrowheads="1"/>
            </p:cNvSpPr>
            <p:nvPr/>
          </p:nvSpPr>
          <p:spPr bwMode="auto">
            <a:xfrm>
              <a:off x="100850" y="257370"/>
              <a:ext cx="268665" cy="13716"/>
            </a:xfrm>
            <a:prstGeom prst="rect">
              <a:avLst/>
            </a:prstGeom>
            <a:solidFill>
              <a:srgbClr val="DFE2E8"/>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zh-CN">
                <a:solidFill>
                  <a:srgbClr val="000000"/>
                </a:solidFill>
                <a:sym typeface="宋体" pitchFamily="2" charset="-122"/>
              </a:endParaRPr>
            </a:p>
          </p:txBody>
        </p:sp>
        <p:sp>
          <p:nvSpPr>
            <p:cNvPr id="31274" name="Rectangle 626"/>
            <p:cNvSpPr>
              <a:spLocks noChangeArrowheads="1"/>
            </p:cNvSpPr>
            <p:nvPr/>
          </p:nvSpPr>
          <p:spPr bwMode="auto">
            <a:xfrm>
              <a:off x="100850" y="322721"/>
              <a:ext cx="268665" cy="12909"/>
            </a:xfrm>
            <a:prstGeom prst="rect">
              <a:avLst/>
            </a:prstGeom>
            <a:solidFill>
              <a:srgbClr val="DFE2E8"/>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zh-CN">
                <a:solidFill>
                  <a:srgbClr val="000000"/>
                </a:solidFill>
                <a:sym typeface="宋体" pitchFamily="2" charset="-122"/>
              </a:endParaRPr>
            </a:p>
          </p:txBody>
        </p:sp>
        <p:sp>
          <p:nvSpPr>
            <p:cNvPr id="31275" name="Rectangle 627"/>
            <p:cNvSpPr>
              <a:spLocks noChangeArrowheads="1"/>
            </p:cNvSpPr>
            <p:nvPr/>
          </p:nvSpPr>
          <p:spPr bwMode="auto">
            <a:xfrm>
              <a:off x="100850" y="387265"/>
              <a:ext cx="268665" cy="12909"/>
            </a:xfrm>
            <a:prstGeom prst="rect">
              <a:avLst/>
            </a:prstGeom>
            <a:solidFill>
              <a:srgbClr val="DFE2E8"/>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zh-CN">
                <a:solidFill>
                  <a:srgbClr val="000000"/>
                </a:solidFill>
                <a:sym typeface="宋体" pitchFamily="2" charset="-122"/>
              </a:endParaRPr>
            </a:p>
          </p:txBody>
        </p:sp>
        <p:sp>
          <p:nvSpPr>
            <p:cNvPr id="31276" name="Rectangle 628"/>
            <p:cNvSpPr>
              <a:spLocks noChangeArrowheads="1"/>
            </p:cNvSpPr>
            <p:nvPr/>
          </p:nvSpPr>
          <p:spPr bwMode="auto">
            <a:xfrm>
              <a:off x="100850" y="451809"/>
              <a:ext cx="268665" cy="13716"/>
            </a:xfrm>
            <a:prstGeom prst="rect">
              <a:avLst/>
            </a:prstGeom>
            <a:solidFill>
              <a:srgbClr val="DFE2E8"/>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zh-CN">
                <a:solidFill>
                  <a:srgbClr val="000000"/>
                </a:solidFill>
                <a:sym typeface="宋体" pitchFamily="2" charset="-122"/>
              </a:endParaRPr>
            </a:p>
          </p:txBody>
        </p:sp>
        <p:sp>
          <p:nvSpPr>
            <p:cNvPr id="31277" name="Freeform 629"/>
            <p:cNvSpPr>
              <a:spLocks noChangeArrowheads="1"/>
            </p:cNvSpPr>
            <p:nvPr/>
          </p:nvSpPr>
          <p:spPr bwMode="auto">
            <a:xfrm>
              <a:off x="72612" y="97623"/>
              <a:ext cx="320301" cy="60510"/>
            </a:xfrm>
            <a:custGeom>
              <a:avLst/>
              <a:gdLst>
                <a:gd name="T0" fmla="*/ 2147483647 w 168"/>
                <a:gd name="T1" fmla="*/ 0 h 32"/>
                <a:gd name="T2" fmla="*/ 2147483647 w 168"/>
                <a:gd name="T3" fmla="*/ 0 h 32"/>
                <a:gd name="T4" fmla="*/ 0 w 168"/>
                <a:gd name="T5" fmla="*/ 2147483647 h 32"/>
                <a:gd name="T6" fmla="*/ 0 w 168"/>
                <a:gd name="T7" fmla="*/ 2147483647 h 32"/>
                <a:gd name="T8" fmla="*/ 2147483647 w 168"/>
                <a:gd name="T9" fmla="*/ 2147483647 h 32"/>
                <a:gd name="T10" fmla="*/ 2147483647 w 168"/>
                <a:gd name="T11" fmla="*/ 2147483647 h 32"/>
                <a:gd name="T12" fmla="*/ 2147483647 w 168"/>
                <a:gd name="T13" fmla="*/ 2147483647 h 32"/>
                <a:gd name="T14" fmla="*/ 2147483647 w 168"/>
                <a:gd name="T15" fmla="*/ 2147483647 h 32"/>
                <a:gd name="T16" fmla="*/ 2147483647 w 168"/>
                <a:gd name="T17" fmla="*/ 2147483647 h 32"/>
                <a:gd name="T18" fmla="*/ 2147483647 w 168"/>
                <a:gd name="T19" fmla="*/ 2147483647 h 32"/>
                <a:gd name="T20" fmla="*/ 2147483647 w 168"/>
                <a:gd name="T21" fmla="*/ 0 h 32"/>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68"/>
                <a:gd name="T34" fmla="*/ 0 h 32"/>
                <a:gd name="T35" fmla="*/ 168 w 168"/>
                <a:gd name="T36" fmla="*/ 32 h 32"/>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68" h="32">
                  <a:moveTo>
                    <a:pt x="149" y="0"/>
                  </a:moveTo>
                  <a:cubicBezTo>
                    <a:pt x="19" y="0"/>
                    <a:pt x="19" y="0"/>
                    <a:pt x="19" y="0"/>
                  </a:cubicBezTo>
                  <a:cubicBezTo>
                    <a:pt x="9" y="0"/>
                    <a:pt x="0" y="7"/>
                    <a:pt x="0" y="16"/>
                  </a:cubicBezTo>
                  <a:cubicBezTo>
                    <a:pt x="0" y="26"/>
                    <a:pt x="0" y="26"/>
                    <a:pt x="0" y="26"/>
                  </a:cubicBezTo>
                  <a:cubicBezTo>
                    <a:pt x="0" y="29"/>
                    <a:pt x="3" y="32"/>
                    <a:pt x="6" y="32"/>
                  </a:cubicBezTo>
                  <a:cubicBezTo>
                    <a:pt x="19" y="32"/>
                    <a:pt x="19" y="32"/>
                    <a:pt x="19" y="32"/>
                  </a:cubicBezTo>
                  <a:cubicBezTo>
                    <a:pt x="149" y="32"/>
                    <a:pt x="149" y="32"/>
                    <a:pt x="149" y="32"/>
                  </a:cubicBezTo>
                  <a:cubicBezTo>
                    <a:pt x="162" y="32"/>
                    <a:pt x="162" y="32"/>
                    <a:pt x="162" y="32"/>
                  </a:cubicBezTo>
                  <a:cubicBezTo>
                    <a:pt x="166" y="32"/>
                    <a:pt x="168" y="29"/>
                    <a:pt x="168" y="26"/>
                  </a:cubicBezTo>
                  <a:cubicBezTo>
                    <a:pt x="168" y="16"/>
                    <a:pt x="168" y="16"/>
                    <a:pt x="168" y="16"/>
                  </a:cubicBezTo>
                  <a:cubicBezTo>
                    <a:pt x="168" y="7"/>
                    <a:pt x="160" y="0"/>
                    <a:pt x="149" y="0"/>
                  </a:cubicBezTo>
                  <a:close/>
                </a:path>
              </a:pathLst>
            </a:custGeom>
            <a:solidFill>
              <a:srgbClr val="98D24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278" name="Freeform 630"/>
            <p:cNvSpPr>
              <a:spLocks noChangeArrowheads="1"/>
            </p:cNvSpPr>
            <p:nvPr/>
          </p:nvSpPr>
          <p:spPr bwMode="auto">
            <a:xfrm>
              <a:off x="72612" y="125861"/>
              <a:ext cx="320301" cy="32272"/>
            </a:xfrm>
            <a:custGeom>
              <a:avLst/>
              <a:gdLst>
                <a:gd name="T0" fmla="*/ 0 w 168"/>
                <a:gd name="T1" fmla="*/ 2147483647 h 17"/>
                <a:gd name="T2" fmla="*/ 0 w 168"/>
                <a:gd name="T3" fmla="*/ 2147483647 h 17"/>
                <a:gd name="T4" fmla="*/ 2147483647 w 168"/>
                <a:gd name="T5" fmla="*/ 2147483647 h 17"/>
                <a:gd name="T6" fmla="*/ 2147483647 w 168"/>
                <a:gd name="T7" fmla="*/ 2147483647 h 17"/>
                <a:gd name="T8" fmla="*/ 2147483647 w 168"/>
                <a:gd name="T9" fmla="*/ 2147483647 h 17"/>
                <a:gd name="T10" fmla="*/ 2147483647 w 168"/>
                <a:gd name="T11" fmla="*/ 2147483647 h 17"/>
                <a:gd name="T12" fmla="*/ 2147483647 w 168"/>
                <a:gd name="T13" fmla="*/ 0 h 17"/>
                <a:gd name="T14" fmla="*/ 0 w 168"/>
                <a:gd name="T15" fmla="*/ 0 h 17"/>
                <a:gd name="T16" fmla="*/ 0 w 168"/>
                <a:gd name="T17" fmla="*/ 2147483647 h 1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68"/>
                <a:gd name="T28" fmla="*/ 0 h 17"/>
                <a:gd name="T29" fmla="*/ 168 w 168"/>
                <a:gd name="T30" fmla="*/ 17 h 17"/>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68" h="17">
                  <a:moveTo>
                    <a:pt x="0" y="1"/>
                  </a:moveTo>
                  <a:cubicBezTo>
                    <a:pt x="0" y="11"/>
                    <a:pt x="0" y="11"/>
                    <a:pt x="0" y="11"/>
                  </a:cubicBezTo>
                  <a:cubicBezTo>
                    <a:pt x="0" y="14"/>
                    <a:pt x="3" y="17"/>
                    <a:pt x="6" y="17"/>
                  </a:cubicBezTo>
                  <a:cubicBezTo>
                    <a:pt x="162" y="17"/>
                    <a:pt x="162" y="17"/>
                    <a:pt x="162" y="17"/>
                  </a:cubicBezTo>
                  <a:cubicBezTo>
                    <a:pt x="166" y="17"/>
                    <a:pt x="168" y="14"/>
                    <a:pt x="168" y="11"/>
                  </a:cubicBezTo>
                  <a:cubicBezTo>
                    <a:pt x="168" y="1"/>
                    <a:pt x="168" y="1"/>
                    <a:pt x="168" y="1"/>
                  </a:cubicBezTo>
                  <a:cubicBezTo>
                    <a:pt x="168" y="1"/>
                    <a:pt x="168" y="0"/>
                    <a:pt x="168" y="0"/>
                  </a:cubicBezTo>
                  <a:cubicBezTo>
                    <a:pt x="0" y="0"/>
                    <a:pt x="0" y="0"/>
                    <a:pt x="0" y="0"/>
                  </a:cubicBezTo>
                  <a:cubicBezTo>
                    <a:pt x="0" y="0"/>
                    <a:pt x="0" y="1"/>
                    <a:pt x="0" y="1"/>
                  </a:cubicBezTo>
                  <a:close/>
                </a:path>
              </a:pathLst>
            </a:custGeom>
            <a:solidFill>
              <a:srgbClr val="83BA36"/>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279" name="Freeform 631"/>
            <p:cNvSpPr>
              <a:spLocks noEditPoints="1" noChangeArrowheads="1"/>
            </p:cNvSpPr>
            <p:nvPr/>
          </p:nvSpPr>
          <p:spPr bwMode="auto">
            <a:xfrm>
              <a:off x="180724" y="0"/>
              <a:ext cx="111339" cy="97623"/>
            </a:xfrm>
            <a:custGeom>
              <a:avLst/>
              <a:gdLst>
                <a:gd name="T0" fmla="*/ 2147483647 w 58"/>
                <a:gd name="T1" fmla="*/ 2147483647 h 51"/>
                <a:gd name="T2" fmla="*/ 2147483647 w 58"/>
                <a:gd name="T3" fmla="*/ 2147483647 h 51"/>
                <a:gd name="T4" fmla="*/ 2147483647 w 58"/>
                <a:gd name="T5" fmla="*/ 0 h 51"/>
                <a:gd name="T6" fmla="*/ 0 w 58"/>
                <a:gd name="T7" fmla="*/ 2147483647 h 51"/>
                <a:gd name="T8" fmla="*/ 0 w 58"/>
                <a:gd name="T9" fmla="*/ 2147483647 h 51"/>
                <a:gd name="T10" fmla="*/ 0 w 58"/>
                <a:gd name="T11" fmla="*/ 2147483647 h 51"/>
                <a:gd name="T12" fmla="*/ 2147483647 w 58"/>
                <a:gd name="T13" fmla="*/ 2147483647 h 51"/>
                <a:gd name="T14" fmla="*/ 2147483647 w 58"/>
                <a:gd name="T15" fmla="*/ 2147483647 h 51"/>
                <a:gd name="T16" fmla="*/ 2147483647 w 58"/>
                <a:gd name="T17" fmla="*/ 2147483647 h 51"/>
                <a:gd name="T18" fmla="*/ 2147483647 w 58"/>
                <a:gd name="T19" fmla="*/ 2147483647 h 51"/>
                <a:gd name="T20" fmla="*/ 2147483647 w 58"/>
                <a:gd name="T21" fmla="*/ 2147483647 h 51"/>
                <a:gd name="T22" fmla="*/ 2147483647 w 58"/>
                <a:gd name="T23" fmla="*/ 2147483647 h 51"/>
                <a:gd name="T24" fmla="*/ 2147483647 w 58"/>
                <a:gd name="T25" fmla="*/ 2147483647 h 51"/>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58"/>
                <a:gd name="T40" fmla="*/ 0 h 51"/>
                <a:gd name="T41" fmla="*/ 58 w 58"/>
                <a:gd name="T42" fmla="*/ 51 h 51"/>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58" h="51">
                  <a:moveTo>
                    <a:pt x="58" y="29"/>
                  </a:moveTo>
                  <a:cubicBezTo>
                    <a:pt x="58" y="29"/>
                    <a:pt x="58" y="29"/>
                    <a:pt x="58" y="29"/>
                  </a:cubicBezTo>
                  <a:cubicBezTo>
                    <a:pt x="58" y="13"/>
                    <a:pt x="45" y="0"/>
                    <a:pt x="29" y="0"/>
                  </a:cubicBezTo>
                  <a:cubicBezTo>
                    <a:pt x="13" y="0"/>
                    <a:pt x="0" y="13"/>
                    <a:pt x="0" y="29"/>
                  </a:cubicBezTo>
                  <a:cubicBezTo>
                    <a:pt x="0" y="30"/>
                    <a:pt x="0" y="30"/>
                    <a:pt x="0" y="30"/>
                  </a:cubicBezTo>
                  <a:cubicBezTo>
                    <a:pt x="0" y="51"/>
                    <a:pt x="0" y="51"/>
                    <a:pt x="0" y="51"/>
                  </a:cubicBezTo>
                  <a:cubicBezTo>
                    <a:pt x="58" y="51"/>
                    <a:pt x="58" y="51"/>
                    <a:pt x="58" y="51"/>
                  </a:cubicBezTo>
                  <a:lnTo>
                    <a:pt x="58" y="29"/>
                  </a:lnTo>
                  <a:close/>
                  <a:moveTo>
                    <a:pt x="29" y="40"/>
                  </a:moveTo>
                  <a:cubicBezTo>
                    <a:pt x="24" y="40"/>
                    <a:pt x="19" y="35"/>
                    <a:pt x="19" y="29"/>
                  </a:cubicBezTo>
                  <a:cubicBezTo>
                    <a:pt x="19" y="23"/>
                    <a:pt x="24" y="19"/>
                    <a:pt x="29" y="19"/>
                  </a:cubicBezTo>
                  <a:cubicBezTo>
                    <a:pt x="35" y="19"/>
                    <a:pt x="40" y="23"/>
                    <a:pt x="40" y="29"/>
                  </a:cubicBezTo>
                  <a:cubicBezTo>
                    <a:pt x="40" y="35"/>
                    <a:pt x="35" y="40"/>
                    <a:pt x="29" y="40"/>
                  </a:cubicBezTo>
                  <a:close/>
                </a:path>
              </a:pathLst>
            </a:custGeom>
            <a:solidFill>
              <a:srgbClr val="98D24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280" name="Freeform 632"/>
            <p:cNvSpPr>
              <a:spLocks noEditPoints="1" noChangeArrowheads="1"/>
            </p:cNvSpPr>
            <p:nvPr/>
          </p:nvSpPr>
          <p:spPr bwMode="auto">
            <a:xfrm>
              <a:off x="205734" y="25011"/>
              <a:ext cx="62931" cy="62931"/>
            </a:xfrm>
            <a:custGeom>
              <a:avLst/>
              <a:gdLst>
                <a:gd name="T0" fmla="*/ 2147483647 w 33"/>
                <a:gd name="T1" fmla="*/ 0 h 33"/>
                <a:gd name="T2" fmla="*/ 0 w 33"/>
                <a:gd name="T3" fmla="*/ 2147483647 h 33"/>
                <a:gd name="T4" fmla="*/ 2147483647 w 33"/>
                <a:gd name="T5" fmla="*/ 2147483647 h 33"/>
                <a:gd name="T6" fmla="*/ 2147483647 w 33"/>
                <a:gd name="T7" fmla="*/ 2147483647 h 33"/>
                <a:gd name="T8" fmla="*/ 2147483647 w 33"/>
                <a:gd name="T9" fmla="*/ 0 h 33"/>
                <a:gd name="T10" fmla="*/ 2147483647 w 33"/>
                <a:gd name="T11" fmla="*/ 2147483647 h 33"/>
                <a:gd name="T12" fmla="*/ 2147483647 w 33"/>
                <a:gd name="T13" fmla="*/ 2147483647 h 33"/>
                <a:gd name="T14" fmla="*/ 2147483647 w 33"/>
                <a:gd name="T15" fmla="*/ 2147483647 h 33"/>
                <a:gd name="T16" fmla="*/ 2147483647 w 33"/>
                <a:gd name="T17" fmla="*/ 2147483647 h 33"/>
                <a:gd name="T18" fmla="*/ 2147483647 w 33"/>
                <a:gd name="T19" fmla="*/ 2147483647 h 3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33"/>
                <a:gd name="T31" fmla="*/ 0 h 33"/>
                <a:gd name="T32" fmla="*/ 33 w 33"/>
                <a:gd name="T33" fmla="*/ 33 h 33"/>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3" h="33">
                  <a:moveTo>
                    <a:pt x="16" y="0"/>
                  </a:moveTo>
                  <a:cubicBezTo>
                    <a:pt x="7" y="0"/>
                    <a:pt x="0" y="7"/>
                    <a:pt x="0" y="16"/>
                  </a:cubicBezTo>
                  <a:cubicBezTo>
                    <a:pt x="0" y="25"/>
                    <a:pt x="7" y="33"/>
                    <a:pt x="16" y="33"/>
                  </a:cubicBezTo>
                  <a:cubicBezTo>
                    <a:pt x="25" y="33"/>
                    <a:pt x="33" y="25"/>
                    <a:pt x="33" y="16"/>
                  </a:cubicBezTo>
                  <a:cubicBezTo>
                    <a:pt x="33" y="7"/>
                    <a:pt x="25" y="0"/>
                    <a:pt x="16" y="0"/>
                  </a:cubicBezTo>
                  <a:close/>
                  <a:moveTo>
                    <a:pt x="16" y="27"/>
                  </a:moveTo>
                  <a:cubicBezTo>
                    <a:pt x="11" y="27"/>
                    <a:pt x="6" y="22"/>
                    <a:pt x="6" y="16"/>
                  </a:cubicBezTo>
                  <a:cubicBezTo>
                    <a:pt x="6" y="10"/>
                    <a:pt x="11" y="6"/>
                    <a:pt x="16" y="6"/>
                  </a:cubicBezTo>
                  <a:cubicBezTo>
                    <a:pt x="22" y="6"/>
                    <a:pt x="27" y="10"/>
                    <a:pt x="27" y="16"/>
                  </a:cubicBezTo>
                  <a:cubicBezTo>
                    <a:pt x="27" y="22"/>
                    <a:pt x="22" y="27"/>
                    <a:pt x="16" y="27"/>
                  </a:cubicBezTo>
                  <a:close/>
                </a:path>
              </a:pathLst>
            </a:custGeom>
            <a:solidFill>
              <a:srgbClr val="83BA36"/>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grpSp>
      <p:grpSp>
        <p:nvGrpSpPr>
          <p:cNvPr id="30752" name="组合 1211"/>
          <p:cNvGrpSpPr>
            <a:grpSpLocks/>
          </p:cNvGrpSpPr>
          <p:nvPr/>
        </p:nvGrpSpPr>
        <p:grpSpPr bwMode="auto">
          <a:xfrm>
            <a:off x="6464300" y="3783013"/>
            <a:ext cx="419100" cy="468312"/>
            <a:chOff x="0" y="0"/>
            <a:chExt cx="534104" cy="594614"/>
          </a:xfrm>
        </p:grpSpPr>
        <p:sp>
          <p:nvSpPr>
            <p:cNvPr id="31264" name="Freeform 658"/>
            <p:cNvSpPr>
              <a:spLocks noChangeArrowheads="1"/>
            </p:cNvSpPr>
            <p:nvPr/>
          </p:nvSpPr>
          <p:spPr bwMode="auto">
            <a:xfrm>
              <a:off x="15330" y="18557"/>
              <a:ext cx="501831" cy="70999"/>
            </a:xfrm>
            <a:custGeom>
              <a:avLst/>
              <a:gdLst>
                <a:gd name="T0" fmla="*/ 2147483647 w 263"/>
                <a:gd name="T1" fmla="*/ 2147483647 h 37"/>
                <a:gd name="T2" fmla="*/ 2147483647 w 263"/>
                <a:gd name="T3" fmla="*/ 2147483647 h 37"/>
                <a:gd name="T4" fmla="*/ 0 w 263"/>
                <a:gd name="T5" fmla="*/ 2147483647 h 37"/>
                <a:gd name="T6" fmla="*/ 2147483647 w 263"/>
                <a:gd name="T7" fmla="*/ 0 h 37"/>
                <a:gd name="T8" fmla="*/ 2147483647 w 263"/>
                <a:gd name="T9" fmla="*/ 0 h 37"/>
                <a:gd name="T10" fmla="*/ 2147483647 w 263"/>
                <a:gd name="T11" fmla="*/ 2147483647 h 37"/>
                <a:gd name="T12" fmla="*/ 2147483647 w 263"/>
                <a:gd name="T13" fmla="*/ 2147483647 h 37"/>
                <a:gd name="T14" fmla="*/ 0 60000 65536"/>
                <a:gd name="T15" fmla="*/ 0 60000 65536"/>
                <a:gd name="T16" fmla="*/ 0 60000 65536"/>
                <a:gd name="T17" fmla="*/ 0 60000 65536"/>
                <a:gd name="T18" fmla="*/ 0 60000 65536"/>
                <a:gd name="T19" fmla="*/ 0 60000 65536"/>
                <a:gd name="T20" fmla="*/ 0 60000 65536"/>
                <a:gd name="T21" fmla="*/ 0 w 263"/>
                <a:gd name="T22" fmla="*/ 0 h 37"/>
                <a:gd name="T23" fmla="*/ 263 w 263"/>
                <a:gd name="T24" fmla="*/ 37 h 3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63" h="37">
                  <a:moveTo>
                    <a:pt x="258" y="37"/>
                  </a:moveTo>
                  <a:cubicBezTo>
                    <a:pt x="21" y="37"/>
                    <a:pt x="21" y="37"/>
                    <a:pt x="21" y="37"/>
                  </a:cubicBezTo>
                  <a:cubicBezTo>
                    <a:pt x="11" y="37"/>
                    <a:pt x="0" y="28"/>
                    <a:pt x="0" y="18"/>
                  </a:cubicBezTo>
                  <a:cubicBezTo>
                    <a:pt x="0" y="7"/>
                    <a:pt x="11" y="0"/>
                    <a:pt x="21" y="0"/>
                  </a:cubicBezTo>
                  <a:cubicBezTo>
                    <a:pt x="243" y="0"/>
                    <a:pt x="243" y="0"/>
                    <a:pt x="243" y="0"/>
                  </a:cubicBezTo>
                  <a:cubicBezTo>
                    <a:pt x="263" y="37"/>
                    <a:pt x="263" y="37"/>
                    <a:pt x="263" y="37"/>
                  </a:cubicBezTo>
                  <a:lnTo>
                    <a:pt x="258" y="37"/>
                  </a:lnTo>
                  <a:close/>
                </a:path>
              </a:pathLst>
            </a:custGeom>
            <a:solidFill>
              <a:srgbClr val="F2F2F2"/>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265" name="Freeform 659"/>
            <p:cNvSpPr>
              <a:spLocks noChangeArrowheads="1"/>
            </p:cNvSpPr>
            <p:nvPr/>
          </p:nvSpPr>
          <p:spPr bwMode="auto">
            <a:xfrm>
              <a:off x="1614" y="0"/>
              <a:ext cx="482468" cy="87135"/>
            </a:xfrm>
            <a:custGeom>
              <a:avLst/>
              <a:gdLst>
                <a:gd name="T0" fmla="*/ 2147483647 w 253"/>
                <a:gd name="T1" fmla="*/ 2147483647 h 46"/>
                <a:gd name="T2" fmla="*/ 2147483647 w 253"/>
                <a:gd name="T3" fmla="*/ 2147483647 h 46"/>
                <a:gd name="T4" fmla="*/ 2147483647 w 253"/>
                <a:gd name="T5" fmla="*/ 2147483647 h 46"/>
                <a:gd name="T6" fmla="*/ 2147483647 w 253"/>
                <a:gd name="T7" fmla="*/ 2147483647 h 46"/>
                <a:gd name="T8" fmla="*/ 2147483647 w 253"/>
                <a:gd name="T9" fmla="*/ 0 h 46"/>
                <a:gd name="T10" fmla="*/ 2147483647 w 253"/>
                <a:gd name="T11" fmla="*/ 0 h 46"/>
                <a:gd name="T12" fmla="*/ 0 w 253"/>
                <a:gd name="T13" fmla="*/ 2147483647 h 46"/>
                <a:gd name="T14" fmla="*/ 2147483647 w 253"/>
                <a:gd name="T15" fmla="*/ 2147483647 h 46"/>
                <a:gd name="T16" fmla="*/ 2147483647 w 253"/>
                <a:gd name="T17" fmla="*/ 2147483647 h 4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53"/>
                <a:gd name="T28" fmla="*/ 0 h 46"/>
                <a:gd name="T29" fmla="*/ 253 w 253"/>
                <a:gd name="T30" fmla="*/ 46 h 4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53" h="46">
                  <a:moveTo>
                    <a:pt x="7" y="28"/>
                  </a:moveTo>
                  <a:cubicBezTo>
                    <a:pt x="7" y="17"/>
                    <a:pt x="18" y="10"/>
                    <a:pt x="28" y="10"/>
                  </a:cubicBezTo>
                  <a:cubicBezTo>
                    <a:pt x="250" y="10"/>
                    <a:pt x="250" y="10"/>
                    <a:pt x="250" y="10"/>
                  </a:cubicBezTo>
                  <a:cubicBezTo>
                    <a:pt x="253" y="16"/>
                    <a:pt x="253" y="16"/>
                    <a:pt x="253" y="16"/>
                  </a:cubicBezTo>
                  <a:cubicBezTo>
                    <a:pt x="253" y="0"/>
                    <a:pt x="253" y="0"/>
                    <a:pt x="253" y="0"/>
                  </a:cubicBezTo>
                  <a:cubicBezTo>
                    <a:pt x="27" y="0"/>
                    <a:pt x="27" y="0"/>
                    <a:pt x="27" y="0"/>
                  </a:cubicBezTo>
                  <a:cubicBezTo>
                    <a:pt x="13" y="0"/>
                    <a:pt x="0" y="10"/>
                    <a:pt x="0" y="23"/>
                  </a:cubicBezTo>
                  <a:cubicBezTo>
                    <a:pt x="0" y="34"/>
                    <a:pt x="9" y="43"/>
                    <a:pt x="21" y="46"/>
                  </a:cubicBezTo>
                  <a:cubicBezTo>
                    <a:pt x="13" y="43"/>
                    <a:pt x="7" y="36"/>
                    <a:pt x="7" y="28"/>
                  </a:cubicBezTo>
                  <a:close/>
                </a:path>
              </a:pathLst>
            </a:custGeom>
            <a:solidFill>
              <a:srgbClr val="78A82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266" name="Freeform 660"/>
            <p:cNvSpPr>
              <a:spLocks noChangeArrowheads="1"/>
            </p:cNvSpPr>
            <p:nvPr/>
          </p:nvSpPr>
          <p:spPr bwMode="auto">
            <a:xfrm>
              <a:off x="0" y="37920"/>
              <a:ext cx="53249" cy="556694"/>
            </a:xfrm>
            <a:custGeom>
              <a:avLst/>
              <a:gdLst>
                <a:gd name="T0" fmla="*/ 2147483647 w 28"/>
                <a:gd name="T1" fmla="*/ 2147483647 h 292"/>
                <a:gd name="T2" fmla="*/ 2147483647 w 28"/>
                <a:gd name="T3" fmla="*/ 2147483647 h 292"/>
                <a:gd name="T4" fmla="*/ 2147483647 w 28"/>
                <a:gd name="T5" fmla="*/ 2147483647 h 292"/>
                <a:gd name="T6" fmla="*/ 2147483647 w 28"/>
                <a:gd name="T7" fmla="*/ 0 h 292"/>
                <a:gd name="T8" fmla="*/ 0 w 28"/>
                <a:gd name="T9" fmla="*/ 2147483647 h 292"/>
                <a:gd name="T10" fmla="*/ 0 w 28"/>
                <a:gd name="T11" fmla="*/ 2147483647 h 292"/>
                <a:gd name="T12" fmla="*/ 2147483647 w 28"/>
                <a:gd name="T13" fmla="*/ 2147483647 h 292"/>
                <a:gd name="T14" fmla="*/ 2147483647 w 28"/>
                <a:gd name="T15" fmla="*/ 2147483647 h 292"/>
                <a:gd name="T16" fmla="*/ 2147483647 w 28"/>
                <a:gd name="T17" fmla="*/ 2147483647 h 29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8"/>
                <a:gd name="T28" fmla="*/ 0 h 292"/>
                <a:gd name="T29" fmla="*/ 28 w 28"/>
                <a:gd name="T30" fmla="*/ 292 h 292"/>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8" h="292">
                  <a:moveTo>
                    <a:pt x="26" y="27"/>
                  </a:moveTo>
                  <a:cubicBezTo>
                    <a:pt x="24" y="27"/>
                    <a:pt x="23" y="26"/>
                    <a:pt x="22" y="26"/>
                  </a:cubicBezTo>
                  <a:cubicBezTo>
                    <a:pt x="10" y="23"/>
                    <a:pt x="1" y="14"/>
                    <a:pt x="1" y="3"/>
                  </a:cubicBezTo>
                  <a:cubicBezTo>
                    <a:pt x="1" y="2"/>
                    <a:pt x="1" y="1"/>
                    <a:pt x="1" y="0"/>
                  </a:cubicBezTo>
                  <a:cubicBezTo>
                    <a:pt x="0" y="2"/>
                    <a:pt x="0" y="4"/>
                    <a:pt x="0" y="7"/>
                  </a:cubicBezTo>
                  <a:cubicBezTo>
                    <a:pt x="0" y="262"/>
                    <a:pt x="0" y="262"/>
                    <a:pt x="0" y="262"/>
                  </a:cubicBezTo>
                  <a:cubicBezTo>
                    <a:pt x="0" y="279"/>
                    <a:pt x="13" y="292"/>
                    <a:pt x="28" y="292"/>
                  </a:cubicBezTo>
                  <a:cubicBezTo>
                    <a:pt x="27" y="292"/>
                    <a:pt x="27" y="292"/>
                    <a:pt x="26" y="292"/>
                  </a:cubicBezTo>
                  <a:lnTo>
                    <a:pt x="26" y="27"/>
                  </a:lnTo>
                  <a:close/>
                </a:path>
              </a:pathLst>
            </a:custGeom>
            <a:solidFill>
              <a:srgbClr val="122C3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267" name="Freeform 661"/>
            <p:cNvSpPr>
              <a:spLocks noChangeArrowheads="1"/>
            </p:cNvSpPr>
            <p:nvPr/>
          </p:nvSpPr>
          <p:spPr bwMode="auto">
            <a:xfrm>
              <a:off x="49215" y="89555"/>
              <a:ext cx="385652" cy="505058"/>
            </a:xfrm>
            <a:custGeom>
              <a:avLst/>
              <a:gdLst>
                <a:gd name="T0" fmla="*/ 2147483647 w 202"/>
                <a:gd name="T1" fmla="*/ 0 h 265"/>
                <a:gd name="T2" fmla="*/ 0 w 202"/>
                <a:gd name="T3" fmla="*/ 0 h 265"/>
                <a:gd name="T4" fmla="*/ 0 w 202"/>
                <a:gd name="T5" fmla="*/ 2147483647 h 265"/>
                <a:gd name="T6" fmla="*/ 2147483647 w 202"/>
                <a:gd name="T7" fmla="*/ 2147483647 h 265"/>
                <a:gd name="T8" fmla="*/ 2147483647 w 202"/>
                <a:gd name="T9" fmla="*/ 2147483647 h 265"/>
                <a:gd name="T10" fmla="*/ 2147483647 w 202"/>
                <a:gd name="T11" fmla="*/ 0 h 265"/>
                <a:gd name="T12" fmla="*/ 2147483647 w 202"/>
                <a:gd name="T13" fmla="*/ 0 h 265"/>
                <a:gd name="T14" fmla="*/ 0 60000 65536"/>
                <a:gd name="T15" fmla="*/ 0 60000 65536"/>
                <a:gd name="T16" fmla="*/ 0 60000 65536"/>
                <a:gd name="T17" fmla="*/ 0 60000 65536"/>
                <a:gd name="T18" fmla="*/ 0 60000 65536"/>
                <a:gd name="T19" fmla="*/ 0 60000 65536"/>
                <a:gd name="T20" fmla="*/ 0 60000 65536"/>
                <a:gd name="T21" fmla="*/ 0 w 202"/>
                <a:gd name="T22" fmla="*/ 0 h 265"/>
                <a:gd name="T23" fmla="*/ 202 w 202"/>
                <a:gd name="T24" fmla="*/ 265 h 26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02" h="265">
                  <a:moveTo>
                    <a:pt x="3" y="0"/>
                  </a:moveTo>
                  <a:cubicBezTo>
                    <a:pt x="2" y="0"/>
                    <a:pt x="1" y="0"/>
                    <a:pt x="0" y="0"/>
                  </a:cubicBezTo>
                  <a:cubicBezTo>
                    <a:pt x="0" y="265"/>
                    <a:pt x="0" y="265"/>
                    <a:pt x="0" y="265"/>
                  </a:cubicBezTo>
                  <a:cubicBezTo>
                    <a:pt x="1" y="265"/>
                    <a:pt x="1" y="265"/>
                    <a:pt x="2" y="265"/>
                  </a:cubicBezTo>
                  <a:cubicBezTo>
                    <a:pt x="49" y="265"/>
                    <a:pt x="49" y="265"/>
                    <a:pt x="49" y="265"/>
                  </a:cubicBezTo>
                  <a:cubicBezTo>
                    <a:pt x="202" y="0"/>
                    <a:pt x="202" y="0"/>
                    <a:pt x="202" y="0"/>
                  </a:cubicBezTo>
                  <a:lnTo>
                    <a:pt x="3" y="0"/>
                  </a:lnTo>
                  <a:close/>
                </a:path>
              </a:pathLst>
            </a:custGeom>
            <a:solidFill>
              <a:srgbClr val="98D24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268" name="Freeform 662"/>
            <p:cNvSpPr>
              <a:spLocks noChangeArrowheads="1"/>
            </p:cNvSpPr>
            <p:nvPr/>
          </p:nvSpPr>
          <p:spPr bwMode="auto">
            <a:xfrm>
              <a:off x="142805" y="89555"/>
              <a:ext cx="391299" cy="505058"/>
            </a:xfrm>
            <a:custGeom>
              <a:avLst/>
              <a:gdLst>
                <a:gd name="T0" fmla="*/ 0 w 485"/>
                <a:gd name="T1" fmla="*/ 2147483647 h 626"/>
                <a:gd name="T2" fmla="*/ 2147483647 w 485"/>
                <a:gd name="T3" fmla="*/ 2147483647 h 626"/>
                <a:gd name="T4" fmla="*/ 2147483647 w 485"/>
                <a:gd name="T5" fmla="*/ 0 h 626"/>
                <a:gd name="T6" fmla="*/ 2147483647 w 485"/>
                <a:gd name="T7" fmla="*/ 0 h 626"/>
                <a:gd name="T8" fmla="*/ 0 w 485"/>
                <a:gd name="T9" fmla="*/ 2147483647 h 626"/>
                <a:gd name="T10" fmla="*/ 0 60000 65536"/>
                <a:gd name="T11" fmla="*/ 0 60000 65536"/>
                <a:gd name="T12" fmla="*/ 0 60000 65536"/>
                <a:gd name="T13" fmla="*/ 0 60000 65536"/>
                <a:gd name="T14" fmla="*/ 0 60000 65536"/>
                <a:gd name="T15" fmla="*/ 0 w 485"/>
                <a:gd name="T16" fmla="*/ 0 h 626"/>
                <a:gd name="T17" fmla="*/ 485 w 485"/>
                <a:gd name="T18" fmla="*/ 626 h 626"/>
              </a:gdLst>
              <a:ahLst/>
              <a:cxnLst>
                <a:cxn ang="T10">
                  <a:pos x="T0" y="T1"/>
                </a:cxn>
                <a:cxn ang="T11">
                  <a:pos x="T2" y="T3"/>
                </a:cxn>
                <a:cxn ang="T12">
                  <a:pos x="T4" y="T5"/>
                </a:cxn>
                <a:cxn ang="T13">
                  <a:pos x="T6" y="T7"/>
                </a:cxn>
                <a:cxn ang="T14">
                  <a:pos x="T8" y="T9"/>
                </a:cxn>
              </a:cxnLst>
              <a:rect l="T15" t="T16" r="T17" b="T18"/>
              <a:pathLst>
                <a:path w="485" h="626">
                  <a:moveTo>
                    <a:pt x="0" y="626"/>
                  </a:moveTo>
                  <a:lnTo>
                    <a:pt x="485" y="626"/>
                  </a:lnTo>
                  <a:lnTo>
                    <a:pt x="485" y="0"/>
                  </a:lnTo>
                  <a:lnTo>
                    <a:pt x="362" y="0"/>
                  </a:lnTo>
                  <a:lnTo>
                    <a:pt x="0" y="626"/>
                  </a:lnTo>
                  <a:close/>
                </a:path>
              </a:pathLst>
            </a:custGeom>
            <a:solidFill>
              <a:srgbClr val="78A82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grpSp>
      <p:grpSp>
        <p:nvGrpSpPr>
          <p:cNvPr id="30753" name="组合 1632"/>
          <p:cNvGrpSpPr>
            <a:grpSpLocks/>
          </p:cNvGrpSpPr>
          <p:nvPr/>
        </p:nvGrpSpPr>
        <p:grpSpPr bwMode="auto">
          <a:xfrm>
            <a:off x="6413500" y="1785938"/>
            <a:ext cx="520700" cy="455612"/>
            <a:chOff x="0" y="0"/>
            <a:chExt cx="619624" cy="539751"/>
          </a:xfrm>
        </p:grpSpPr>
        <p:sp>
          <p:nvSpPr>
            <p:cNvPr id="31192" name="Freeform 215"/>
            <p:cNvSpPr>
              <a:spLocks noChangeArrowheads="1"/>
            </p:cNvSpPr>
            <p:nvPr/>
          </p:nvSpPr>
          <p:spPr bwMode="auto">
            <a:xfrm>
              <a:off x="32272" y="388879"/>
              <a:ext cx="555080" cy="150872"/>
            </a:xfrm>
            <a:custGeom>
              <a:avLst/>
              <a:gdLst>
                <a:gd name="T0" fmla="*/ 2147483647 w 291"/>
                <a:gd name="T1" fmla="*/ 2147483647 h 79"/>
                <a:gd name="T2" fmla="*/ 2147483647 w 291"/>
                <a:gd name="T3" fmla="*/ 2147483647 h 79"/>
                <a:gd name="T4" fmla="*/ 2147483647 w 291"/>
                <a:gd name="T5" fmla="*/ 2147483647 h 79"/>
                <a:gd name="T6" fmla="*/ 0 w 291"/>
                <a:gd name="T7" fmla="*/ 2147483647 h 79"/>
                <a:gd name="T8" fmla="*/ 0 w 291"/>
                <a:gd name="T9" fmla="*/ 2147483647 h 79"/>
                <a:gd name="T10" fmla="*/ 2147483647 w 291"/>
                <a:gd name="T11" fmla="*/ 0 h 79"/>
                <a:gd name="T12" fmla="*/ 2147483647 w 291"/>
                <a:gd name="T13" fmla="*/ 0 h 79"/>
                <a:gd name="T14" fmla="*/ 2147483647 w 291"/>
                <a:gd name="T15" fmla="*/ 2147483647 h 79"/>
                <a:gd name="T16" fmla="*/ 2147483647 w 291"/>
                <a:gd name="T17" fmla="*/ 2147483647 h 79"/>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91"/>
                <a:gd name="T28" fmla="*/ 0 h 79"/>
                <a:gd name="T29" fmla="*/ 291 w 291"/>
                <a:gd name="T30" fmla="*/ 79 h 79"/>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91" h="79">
                  <a:moveTo>
                    <a:pt x="291" y="71"/>
                  </a:moveTo>
                  <a:cubicBezTo>
                    <a:pt x="291" y="75"/>
                    <a:pt x="288" y="79"/>
                    <a:pt x="284" y="79"/>
                  </a:cubicBezTo>
                  <a:cubicBezTo>
                    <a:pt x="7" y="79"/>
                    <a:pt x="7" y="79"/>
                    <a:pt x="7" y="79"/>
                  </a:cubicBezTo>
                  <a:cubicBezTo>
                    <a:pt x="3" y="79"/>
                    <a:pt x="0" y="75"/>
                    <a:pt x="0" y="71"/>
                  </a:cubicBezTo>
                  <a:cubicBezTo>
                    <a:pt x="0" y="8"/>
                    <a:pt x="0" y="8"/>
                    <a:pt x="0" y="8"/>
                  </a:cubicBezTo>
                  <a:cubicBezTo>
                    <a:pt x="0" y="4"/>
                    <a:pt x="3" y="0"/>
                    <a:pt x="7" y="0"/>
                  </a:cubicBezTo>
                  <a:cubicBezTo>
                    <a:pt x="284" y="0"/>
                    <a:pt x="284" y="0"/>
                    <a:pt x="284" y="0"/>
                  </a:cubicBezTo>
                  <a:cubicBezTo>
                    <a:pt x="288" y="0"/>
                    <a:pt x="291" y="4"/>
                    <a:pt x="291" y="8"/>
                  </a:cubicBezTo>
                  <a:lnTo>
                    <a:pt x="291" y="71"/>
                  </a:lnTo>
                  <a:close/>
                </a:path>
              </a:pathLst>
            </a:custGeom>
            <a:solidFill>
              <a:srgbClr val="F2F4F9"/>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193" name="Rectangle 216"/>
            <p:cNvSpPr>
              <a:spLocks noChangeArrowheads="1"/>
            </p:cNvSpPr>
            <p:nvPr/>
          </p:nvSpPr>
          <p:spPr bwMode="auto">
            <a:xfrm>
              <a:off x="83907" y="425185"/>
              <a:ext cx="18557" cy="16943"/>
            </a:xfrm>
            <a:prstGeom prst="rect">
              <a:avLst/>
            </a:prstGeom>
            <a:solidFill>
              <a:srgbClr val="98D24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zh-CN">
                <a:solidFill>
                  <a:srgbClr val="000000"/>
                </a:solidFill>
                <a:sym typeface="宋体" pitchFamily="2" charset="-122"/>
              </a:endParaRPr>
            </a:p>
          </p:txBody>
        </p:sp>
        <p:sp>
          <p:nvSpPr>
            <p:cNvPr id="31194" name="Rectangle 217"/>
            <p:cNvSpPr>
              <a:spLocks noChangeArrowheads="1"/>
            </p:cNvSpPr>
            <p:nvPr/>
          </p:nvSpPr>
          <p:spPr bwMode="auto">
            <a:xfrm>
              <a:off x="83907" y="478434"/>
              <a:ext cx="18557" cy="16943"/>
            </a:xfrm>
            <a:prstGeom prst="rect">
              <a:avLst/>
            </a:prstGeom>
            <a:solidFill>
              <a:srgbClr val="98D24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zh-CN">
                <a:solidFill>
                  <a:srgbClr val="000000"/>
                </a:solidFill>
                <a:sym typeface="宋体" pitchFamily="2" charset="-122"/>
              </a:endParaRPr>
            </a:p>
          </p:txBody>
        </p:sp>
        <p:sp>
          <p:nvSpPr>
            <p:cNvPr id="31195" name="Rectangle 218"/>
            <p:cNvSpPr>
              <a:spLocks noChangeArrowheads="1"/>
            </p:cNvSpPr>
            <p:nvPr/>
          </p:nvSpPr>
          <p:spPr bwMode="auto">
            <a:xfrm>
              <a:off x="104884" y="451810"/>
              <a:ext cx="16943" cy="16943"/>
            </a:xfrm>
            <a:prstGeom prst="rect">
              <a:avLst/>
            </a:prstGeom>
            <a:solidFill>
              <a:srgbClr val="98D24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zh-CN">
                <a:solidFill>
                  <a:srgbClr val="000000"/>
                </a:solidFill>
                <a:sym typeface="宋体" pitchFamily="2" charset="-122"/>
              </a:endParaRPr>
            </a:p>
          </p:txBody>
        </p:sp>
        <p:sp>
          <p:nvSpPr>
            <p:cNvPr id="31196" name="Rectangle 219"/>
            <p:cNvSpPr>
              <a:spLocks noChangeArrowheads="1"/>
            </p:cNvSpPr>
            <p:nvPr/>
          </p:nvSpPr>
          <p:spPr bwMode="auto">
            <a:xfrm>
              <a:off x="125861" y="425185"/>
              <a:ext cx="16943" cy="16943"/>
            </a:xfrm>
            <a:prstGeom prst="rect">
              <a:avLst/>
            </a:prstGeom>
            <a:solidFill>
              <a:srgbClr val="98D24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zh-CN">
                <a:solidFill>
                  <a:srgbClr val="000000"/>
                </a:solidFill>
                <a:sym typeface="宋体" pitchFamily="2" charset="-122"/>
              </a:endParaRPr>
            </a:p>
          </p:txBody>
        </p:sp>
        <p:sp>
          <p:nvSpPr>
            <p:cNvPr id="31197" name="Rectangle 220"/>
            <p:cNvSpPr>
              <a:spLocks noChangeArrowheads="1"/>
            </p:cNvSpPr>
            <p:nvPr/>
          </p:nvSpPr>
          <p:spPr bwMode="auto">
            <a:xfrm>
              <a:off x="125861" y="478434"/>
              <a:ext cx="16943" cy="16943"/>
            </a:xfrm>
            <a:prstGeom prst="rect">
              <a:avLst/>
            </a:prstGeom>
            <a:solidFill>
              <a:srgbClr val="98D24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zh-CN">
                <a:solidFill>
                  <a:srgbClr val="000000"/>
                </a:solidFill>
                <a:sym typeface="宋体" pitchFamily="2" charset="-122"/>
              </a:endParaRPr>
            </a:p>
          </p:txBody>
        </p:sp>
        <p:sp>
          <p:nvSpPr>
            <p:cNvPr id="31198" name="Rectangle 221"/>
            <p:cNvSpPr>
              <a:spLocks noChangeArrowheads="1"/>
            </p:cNvSpPr>
            <p:nvPr/>
          </p:nvSpPr>
          <p:spPr bwMode="auto">
            <a:xfrm>
              <a:off x="144418" y="451810"/>
              <a:ext cx="19363" cy="16943"/>
            </a:xfrm>
            <a:prstGeom prst="rect">
              <a:avLst/>
            </a:prstGeom>
            <a:solidFill>
              <a:srgbClr val="98D24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zh-CN">
                <a:solidFill>
                  <a:srgbClr val="000000"/>
                </a:solidFill>
                <a:sym typeface="宋体" pitchFamily="2" charset="-122"/>
              </a:endParaRPr>
            </a:p>
          </p:txBody>
        </p:sp>
        <p:sp>
          <p:nvSpPr>
            <p:cNvPr id="31199" name="Rectangle 222"/>
            <p:cNvSpPr>
              <a:spLocks noChangeArrowheads="1"/>
            </p:cNvSpPr>
            <p:nvPr/>
          </p:nvSpPr>
          <p:spPr bwMode="auto">
            <a:xfrm>
              <a:off x="165394" y="425185"/>
              <a:ext cx="17750" cy="16943"/>
            </a:xfrm>
            <a:prstGeom prst="rect">
              <a:avLst/>
            </a:prstGeom>
            <a:solidFill>
              <a:srgbClr val="98D24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zh-CN">
                <a:solidFill>
                  <a:srgbClr val="000000"/>
                </a:solidFill>
                <a:sym typeface="宋体" pitchFamily="2" charset="-122"/>
              </a:endParaRPr>
            </a:p>
          </p:txBody>
        </p:sp>
        <p:sp>
          <p:nvSpPr>
            <p:cNvPr id="31200" name="Rectangle 223"/>
            <p:cNvSpPr>
              <a:spLocks noChangeArrowheads="1"/>
            </p:cNvSpPr>
            <p:nvPr/>
          </p:nvSpPr>
          <p:spPr bwMode="auto">
            <a:xfrm>
              <a:off x="165394" y="478434"/>
              <a:ext cx="17750" cy="16943"/>
            </a:xfrm>
            <a:prstGeom prst="rect">
              <a:avLst/>
            </a:prstGeom>
            <a:solidFill>
              <a:srgbClr val="98D24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zh-CN">
                <a:solidFill>
                  <a:srgbClr val="000000"/>
                </a:solidFill>
                <a:sym typeface="宋体" pitchFamily="2" charset="-122"/>
              </a:endParaRPr>
            </a:p>
          </p:txBody>
        </p:sp>
        <p:sp>
          <p:nvSpPr>
            <p:cNvPr id="31201" name="Rectangle 224"/>
            <p:cNvSpPr>
              <a:spLocks noChangeArrowheads="1"/>
            </p:cNvSpPr>
            <p:nvPr/>
          </p:nvSpPr>
          <p:spPr bwMode="auto">
            <a:xfrm>
              <a:off x="186371" y="451810"/>
              <a:ext cx="17750" cy="16943"/>
            </a:xfrm>
            <a:prstGeom prst="rect">
              <a:avLst/>
            </a:prstGeom>
            <a:solidFill>
              <a:srgbClr val="98D24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zh-CN">
                <a:solidFill>
                  <a:srgbClr val="000000"/>
                </a:solidFill>
                <a:sym typeface="宋体" pitchFamily="2" charset="-122"/>
              </a:endParaRPr>
            </a:p>
          </p:txBody>
        </p:sp>
        <p:sp>
          <p:nvSpPr>
            <p:cNvPr id="31202" name="Rectangle 225"/>
            <p:cNvSpPr>
              <a:spLocks noChangeArrowheads="1"/>
            </p:cNvSpPr>
            <p:nvPr/>
          </p:nvSpPr>
          <p:spPr bwMode="auto">
            <a:xfrm>
              <a:off x="205735" y="425185"/>
              <a:ext cx="19363" cy="16943"/>
            </a:xfrm>
            <a:prstGeom prst="rect">
              <a:avLst/>
            </a:prstGeom>
            <a:solidFill>
              <a:srgbClr val="98D24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zh-CN">
                <a:solidFill>
                  <a:srgbClr val="000000"/>
                </a:solidFill>
                <a:sym typeface="宋体" pitchFamily="2" charset="-122"/>
              </a:endParaRPr>
            </a:p>
          </p:txBody>
        </p:sp>
        <p:sp>
          <p:nvSpPr>
            <p:cNvPr id="31203" name="Rectangle 226"/>
            <p:cNvSpPr>
              <a:spLocks noChangeArrowheads="1"/>
            </p:cNvSpPr>
            <p:nvPr/>
          </p:nvSpPr>
          <p:spPr bwMode="auto">
            <a:xfrm>
              <a:off x="205735" y="478434"/>
              <a:ext cx="19363" cy="16943"/>
            </a:xfrm>
            <a:prstGeom prst="rect">
              <a:avLst/>
            </a:prstGeom>
            <a:solidFill>
              <a:srgbClr val="98D24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zh-CN">
                <a:solidFill>
                  <a:srgbClr val="000000"/>
                </a:solidFill>
                <a:sym typeface="宋体" pitchFamily="2" charset="-122"/>
              </a:endParaRPr>
            </a:p>
          </p:txBody>
        </p:sp>
        <p:sp>
          <p:nvSpPr>
            <p:cNvPr id="31204" name="Rectangle 227"/>
            <p:cNvSpPr>
              <a:spLocks noChangeArrowheads="1"/>
            </p:cNvSpPr>
            <p:nvPr/>
          </p:nvSpPr>
          <p:spPr bwMode="auto">
            <a:xfrm>
              <a:off x="226711" y="451810"/>
              <a:ext cx="19363" cy="16943"/>
            </a:xfrm>
            <a:prstGeom prst="rect">
              <a:avLst/>
            </a:prstGeom>
            <a:solidFill>
              <a:srgbClr val="98D24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zh-CN">
                <a:solidFill>
                  <a:srgbClr val="000000"/>
                </a:solidFill>
                <a:sym typeface="宋体" pitchFamily="2" charset="-122"/>
              </a:endParaRPr>
            </a:p>
          </p:txBody>
        </p:sp>
        <p:sp>
          <p:nvSpPr>
            <p:cNvPr id="31205" name="Rectangle 228"/>
            <p:cNvSpPr>
              <a:spLocks noChangeArrowheads="1"/>
            </p:cNvSpPr>
            <p:nvPr/>
          </p:nvSpPr>
          <p:spPr bwMode="auto">
            <a:xfrm>
              <a:off x="247688" y="425185"/>
              <a:ext cx="16943" cy="16943"/>
            </a:xfrm>
            <a:prstGeom prst="rect">
              <a:avLst/>
            </a:prstGeom>
            <a:solidFill>
              <a:srgbClr val="98D24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zh-CN">
                <a:solidFill>
                  <a:srgbClr val="000000"/>
                </a:solidFill>
                <a:sym typeface="宋体" pitchFamily="2" charset="-122"/>
              </a:endParaRPr>
            </a:p>
          </p:txBody>
        </p:sp>
        <p:sp>
          <p:nvSpPr>
            <p:cNvPr id="31206" name="Rectangle 229"/>
            <p:cNvSpPr>
              <a:spLocks noChangeArrowheads="1"/>
            </p:cNvSpPr>
            <p:nvPr/>
          </p:nvSpPr>
          <p:spPr bwMode="auto">
            <a:xfrm>
              <a:off x="247688" y="478434"/>
              <a:ext cx="16943" cy="16943"/>
            </a:xfrm>
            <a:prstGeom prst="rect">
              <a:avLst/>
            </a:prstGeom>
            <a:solidFill>
              <a:srgbClr val="98D24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zh-CN">
                <a:solidFill>
                  <a:srgbClr val="000000"/>
                </a:solidFill>
                <a:sym typeface="宋体" pitchFamily="2" charset="-122"/>
              </a:endParaRPr>
            </a:p>
          </p:txBody>
        </p:sp>
        <p:sp>
          <p:nvSpPr>
            <p:cNvPr id="31207" name="Rectangle 230"/>
            <p:cNvSpPr>
              <a:spLocks noChangeArrowheads="1"/>
            </p:cNvSpPr>
            <p:nvPr/>
          </p:nvSpPr>
          <p:spPr bwMode="auto">
            <a:xfrm>
              <a:off x="267052" y="451810"/>
              <a:ext cx="18557" cy="16943"/>
            </a:xfrm>
            <a:prstGeom prst="rect">
              <a:avLst/>
            </a:prstGeom>
            <a:solidFill>
              <a:srgbClr val="98D24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zh-CN">
                <a:solidFill>
                  <a:srgbClr val="000000"/>
                </a:solidFill>
                <a:sym typeface="宋体" pitchFamily="2" charset="-122"/>
              </a:endParaRPr>
            </a:p>
          </p:txBody>
        </p:sp>
        <p:sp>
          <p:nvSpPr>
            <p:cNvPr id="31208" name="Rectangle 231"/>
            <p:cNvSpPr>
              <a:spLocks noChangeArrowheads="1"/>
            </p:cNvSpPr>
            <p:nvPr/>
          </p:nvSpPr>
          <p:spPr bwMode="auto">
            <a:xfrm>
              <a:off x="516353" y="451810"/>
              <a:ext cx="19363" cy="16943"/>
            </a:xfrm>
            <a:prstGeom prst="rect">
              <a:avLst/>
            </a:prstGeom>
            <a:solidFill>
              <a:srgbClr val="98D24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zh-CN">
                <a:solidFill>
                  <a:srgbClr val="000000"/>
                </a:solidFill>
                <a:sym typeface="宋体" pitchFamily="2" charset="-122"/>
              </a:endParaRPr>
            </a:p>
          </p:txBody>
        </p:sp>
        <p:sp>
          <p:nvSpPr>
            <p:cNvPr id="31209" name="Rectangle 232"/>
            <p:cNvSpPr>
              <a:spLocks noChangeArrowheads="1"/>
            </p:cNvSpPr>
            <p:nvPr/>
          </p:nvSpPr>
          <p:spPr bwMode="auto">
            <a:xfrm>
              <a:off x="335629" y="451810"/>
              <a:ext cx="114566" cy="16943"/>
            </a:xfrm>
            <a:prstGeom prst="rect">
              <a:avLst/>
            </a:prstGeom>
            <a:solidFill>
              <a:srgbClr val="98D24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zh-CN">
                <a:solidFill>
                  <a:srgbClr val="000000"/>
                </a:solidFill>
                <a:sym typeface="宋体" pitchFamily="2" charset="-122"/>
              </a:endParaRPr>
            </a:p>
          </p:txBody>
        </p:sp>
        <p:sp>
          <p:nvSpPr>
            <p:cNvPr id="31210" name="Freeform 233"/>
            <p:cNvSpPr>
              <a:spLocks noChangeArrowheads="1"/>
            </p:cNvSpPr>
            <p:nvPr/>
          </p:nvSpPr>
          <p:spPr bwMode="auto">
            <a:xfrm>
              <a:off x="32272" y="0"/>
              <a:ext cx="555080" cy="148452"/>
            </a:xfrm>
            <a:custGeom>
              <a:avLst/>
              <a:gdLst>
                <a:gd name="T0" fmla="*/ 2147483647 w 291"/>
                <a:gd name="T1" fmla="*/ 2147483647 h 78"/>
                <a:gd name="T2" fmla="*/ 2147483647 w 291"/>
                <a:gd name="T3" fmla="*/ 2147483647 h 78"/>
                <a:gd name="T4" fmla="*/ 2147483647 w 291"/>
                <a:gd name="T5" fmla="*/ 2147483647 h 78"/>
                <a:gd name="T6" fmla="*/ 0 w 291"/>
                <a:gd name="T7" fmla="*/ 2147483647 h 78"/>
                <a:gd name="T8" fmla="*/ 0 w 291"/>
                <a:gd name="T9" fmla="*/ 2147483647 h 78"/>
                <a:gd name="T10" fmla="*/ 2147483647 w 291"/>
                <a:gd name="T11" fmla="*/ 0 h 78"/>
                <a:gd name="T12" fmla="*/ 2147483647 w 291"/>
                <a:gd name="T13" fmla="*/ 0 h 78"/>
                <a:gd name="T14" fmla="*/ 2147483647 w 291"/>
                <a:gd name="T15" fmla="*/ 2147483647 h 78"/>
                <a:gd name="T16" fmla="*/ 2147483647 w 291"/>
                <a:gd name="T17" fmla="*/ 2147483647 h 7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91"/>
                <a:gd name="T28" fmla="*/ 0 h 78"/>
                <a:gd name="T29" fmla="*/ 291 w 291"/>
                <a:gd name="T30" fmla="*/ 78 h 7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91" h="78">
                  <a:moveTo>
                    <a:pt x="291" y="71"/>
                  </a:moveTo>
                  <a:cubicBezTo>
                    <a:pt x="291" y="75"/>
                    <a:pt x="288" y="78"/>
                    <a:pt x="284" y="78"/>
                  </a:cubicBezTo>
                  <a:cubicBezTo>
                    <a:pt x="7" y="78"/>
                    <a:pt x="7" y="78"/>
                    <a:pt x="7" y="78"/>
                  </a:cubicBezTo>
                  <a:cubicBezTo>
                    <a:pt x="3" y="78"/>
                    <a:pt x="0" y="75"/>
                    <a:pt x="0" y="71"/>
                  </a:cubicBezTo>
                  <a:cubicBezTo>
                    <a:pt x="0" y="7"/>
                    <a:pt x="0" y="7"/>
                    <a:pt x="0" y="7"/>
                  </a:cubicBezTo>
                  <a:cubicBezTo>
                    <a:pt x="0" y="4"/>
                    <a:pt x="3" y="0"/>
                    <a:pt x="7" y="0"/>
                  </a:cubicBezTo>
                  <a:cubicBezTo>
                    <a:pt x="284" y="0"/>
                    <a:pt x="284" y="0"/>
                    <a:pt x="284" y="0"/>
                  </a:cubicBezTo>
                  <a:cubicBezTo>
                    <a:pt x="288" y="0"/>
                    <a:pt x="291" y="4"/>
                    <a:pt x="291" y="7"/>
                  </a:cubicBezTo>
                  <a:lnTo>
                    <a:pt x="291" y="71"/>
                  </a:lnTo>
                  <a:close/>
                </a:path>
              </a:pathLst>
            </a:custGeom>
            <a:solidFill>
              <a:srgbClr val="F2F4F9"/>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211" name="Rectangle 234"/>
            <p:cNvSpPr>
              <a:spLocks noChangeArrowheads="1"/>
            </p:cNvSpPr>
            <p:nvPr/>
          </p:nvSpPr>
          <p:spPr bwMode="auto">
            <a:xfrm>
              <a:off x="83907" y="36307"/>
              <a:ext cx="18557" cy="16943"/>
            </a:xfrm>
            <a:prstGeom prst="rect">
              <a:avLst/>
            </a:prstGeom>
            <a:solidFill>
              <a:srgbClr val="98D24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zh-CN">
                <a:solidFill>
                  <a:srgbClr val="000000"/>
                </a:solidFill>
                <a:sym typeface="宋体" pitchFamily="2" charset="-122"/>
              </a:endParaRPr>
            </a:p>
          </p:txBody>
        </p:sp>
        <p:sp>
          <p:nvSpPr>
            <p:cNvPr id="31212" name="Rectangle 235"/>
            <p:cNvSpPr>
              <a:spLocks noChangeArrowheads="1"/>
            </p:cNvSpPr>
            <p:nvPr/>
          </p:nvSpPr>
          <p:spPr bwMode="auto">
            <a:xfrm>
              <a:off x="83907" y="89556"/>
              <a:ext cx="18557" cy="16943"/>
            </a:xfrm>
            <a:prstGeom prst="rect">
              <a:avLst/>
            </a:prstGeom>
            <a:solidFill>
              <a:srgbClr val="98D24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zh-CN">
                <a:solidFill>
                  <a:srgbClr val="000000"/>
                </a:solidFill>
                <a:sym typeface="宋体" pitchFamily="2" charset="-122"/>
              </a:endParaRPr>
            </a:p>
          </p:txBody>
        </p:sp>
        <p:sp>
          <p:nvSpPr>
            <p:cNvPr id="31213" name="Rectangle 236"/>
            <p:cNvSpPr>
              <a:spLocks noChangeArrowheads="1"/>
            </p:cNvSpPr>
            <p:nvPr/>
          </p:nvSpPr>
          <p:spPr bwMode="auto">
            <a:xfrm>
              <a:off x="104884" y="62931"/>
              <a:ext cx="16943" cy="16943"/>
            </a:xfrm>
            <a:prstGeom prst="rect">
              <a:avLst/>
            </a:prstGeom>
            <a:solidFill>
              <a:srgbClr val="98D24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zh-CN">
                <a:solidFill>
                  <a:srgbClr val="000000"/>
                </a:solidFill>
                <a:sym typeface="宋体" pitchFamily="2" charset="-122"/>
              </a:endParaRPr>
            </a:p>
          </p:txBody>
        </p:sp>
        <p:sp>
          <p:nvSpPr>
            <p:cNvPr id="31214" name="Rectangle 237"/>
            <p:cNvSpPr>
              <a:spLocks noChangeArrowheads="1"/>
            </p:cNvSpPr>
            <p:nvPr/>
          </p:nvSpPr>
          <p:spPr bwMode="auto">
            <a:xfrm>
              <a:off x="125861" y="36307"/>
              <a:ext cx="16943" cy="16943"/>
            </a:xfrm>
            <a:prstGeom prst="rect">
              <a:avLst/>
            </a:prstGeom>
            <a:solidFill>
              <a:srgbClr val="98D24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zh-CN">
                <a:solidFill>
                  <a:srgbClr val="000000"/>
                </a:solidFill>
                <a:sym typeface="宋体" pitchFamily="2" charset="-122"/>
              </a:endParaRPr>
            </a:p>
          </p:txBody>
        </p:sp>
        <p:sp>
          <p:nvSpPr>
            <p:cNvPr id="31215" name="Rectangle 238"/>
            <p:cNvSpPr>
              <a:spLocks noChangeArrowheads="1"/>
            </p:cNvSpPr>
            <p:nvPr/>
          </p:nvSpPr>
          <p:spPr bwMode="auto">
            <a:xfrm>
              <a:off x="125861" y="89556"/>
              <a:ext cx="16943" cy="16943"/>
            </a:xfrm>
            <a:prstGeom prst="rect">
              <a:avLst/>
            </a:prstGeom>
            <a:solidFill>
              <a:srgbClr val="98D24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zh-CN">
                <a:solidFill>
                  <a:srgbClr val="000000"/>
                </a:solidFill>
                <a:sym typeface="宋体" pitchFamily="2" charset="-122"/>
              </a:endParaRPr>
            </a:p>
          </p:txBody>
        </p:sp>
        <p:sp>
          <p:nvSpPr>
            <p:cNvPr id="31216" name="Rectangle 239"/>
            <p:cNvSpPr>
              <a:spLocks noChangeArrowheads="1"/>
            </p:cNvSpPr>
            <p:nvPr/>
          </p:nvSpPr>
          <p:spPr bwMode="auto">
            <a:xfrm>
              <a:off x="144418" y="62931"/>
              <a:ext cx="19363" cy="16943"/>
            </a:xfrm>
            <a:prstGeom prst="rect">
              <a:avLst/>
            </a:prstGeom>
            <a:solidFill>
              <a:srgbClr val="98D24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zh-CN">
                <a:solidFill>
                  <a:srgbClr val="000000"/>
                </a:solidFill>
                <a:sym typeface="宋体" pitchFamily="2" charset="-122"/>
              </a:endParaRPr>
            </a:p>
          </p:txBody>
        </p:sp>
        <p:sp>
          <p:nvSpPr>
            <p:cNvPr id="31217" name="Rectangle 240"/>
            <p:cNvSpPr>
              <a:spLocks noChangeArrowheads="1"/>
            </p:cNvSpPr>
            <p:nvPr/>
          </p:nvSpPr>
          <p:spPr bwMode="auto">
            <a:xfrm>
              <a:off x="165394" y="36307"/>
              <a:ext cx="17750" cy="16943"/>
            </a:xfrm>
            <a:prstGeom prst="rect">
              <a:avLst/>
            </a:prstGeom>
            <a:solidFill>
              <a:srgbClr val="98D24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zh-CN">
                <a:solidFill>
                  <a:srgbClr val="000000"/>
                </a:solidFill>
                <a:sym typeface="宋体" pitchFamily="2" charset="-122"/>
              </a:endParaRPr>
            </a:p>
          </p:txBody>
        </p:sp>
        <p:sp>
          <p:nvSpPr>
            <p:cNvPr id="31218" name="Rectangle 241"/>
            <p:cNvSpPr>
              <a:spLocks noChangeArrowheads="1"/>
            </p:cNvSpPr>
            <p:nvPr/>
          </p:nvSpPr>
          <p:spPr bwMode="auto">
            <a:xfrm>
              <a:off x="165394" y="89556"/>
              <a:ext cx="17750" cy="16943"/>
            </a:xfrm>
            <a:prstGeom prst="rect">
              <a:avLst/>
            </a:prstGeom>
            <a:solidFill>
              <a:srgbClr val="98D24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zh-CN">
                <a:solidFill>
                  <a:srgbClr val="000000"/>
                </a:solidFill>
                <a:sym typeface="宋体" pitchFamily="2" charset="-122"/>
              </a:endParaRPr>
            </a:p>
          </p:txBody>
        </p:sp>
        <p:sp>
          <p:nvSpPr>
            <p:cNvPr id="31219" name="Rectangle 242"/>
            <p:cNvSpPr>
              <a:spLocks noChangeArrowheads="1"/>
            </p:cNvSpPr>
            <p:nvPr/>
          </p:nvSpPr>
          <p:spPr bwMode="auto">
            <a:xfrm>
              <a:off x="186371" y="62931"/>
              <a:ext cx="17750" cy="16943"/>
            </a:xfrm>
            <a:prstGeom prst="rect">
              <a:avLst/>
            </a:prstGeom>
            <a:solidFill>
              <a:srgbClr val="98D24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zh-CN">
                <a:solidFill>
                  <a:srgbClr val="000000"/>
                </a:solidFill>
                <a:sym typeface="宋体" pitchFamily="2" charset="-122"/>
              </a:endParaRPr>
            </a:p>
          </p:txBody>
        </p:sp>
        <p:sp>
          <p:nvSpPr>
            <p:cNvPr id="31220" name="Rectangle 243"/>
            <p:cNvSpPr>
              <a:spLocks noChangeArrowheads="1"/>
            </p:cNvSpPr>
            <p:nvPr/>
          </p:nvSpPr>
          <p:spPr bwMode="auto">
            <a:xfrm>
              <a:off x="205735" y="36307"/>
              <a:ext cx="19363" cy="16943"/>
            </a:xfrm>
            <a:prstGeom prst="rect">
              <a:avLst/>
            </a:prstGeom>
            <a:solidFill>
              <a:srgbClr val="98D24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zh-CN">
                <a:solidFill>
                  <a:srgbClr val="000000"/>
                </a:solidFill>
                <a:sym typeface="宋体" pitchFamily="2" charset="-122"/>
              </a:endParaRPr>
            </a:p>
          </p:txBody>
        </p:sp>
        <p:sp>
          <p:nvSpPr>
            <p:cNvPr id="31221" name="Rectangle 244"/>
            <p:cNvSpPr>
              <a:spLocks noChangeArrowheads="1"/>
            </p:cNvSpPr>
            <p:nvPr/>
          </p:nvSpPr>
          <p:spPr bwMode="auto">
            <a:xfrm>
              <a:off x="205735" y="89556"/>
              <a:ext cx="19363" cy="16943"/>
            </a:xfrm>
            <a:prstGeom prst="rect">
              <a:avLst/>
            </a:prstGeom>
            <a:solidFill>
              <a:srgbClr val="98D24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zh-CN">
                <a:solidFill>
                  <a:srgbClr val="000000"/>
                </a:solidFill>
                <a:sym typeface="宋体" pitchFamily="2" charset="-122"/>
              </a:endParaRPr>
            </a:p>
          </p:txBody>
        </p:sp>
        <p:sp>
          <p:nvSpPr>
            <p:cNvPr id="31222" name="Rectangle 245"/>
            <p:cNvSpPr>
              <a:spLocks noChangeArrowheads="1"/>
            </p:cNvSpPr>
            <p:nvPr/>
          </p:nvSpPr>
          <p:spPr bwMode="auto">
            <a:xfrm>
              <a:off x="226711" y="62931"/>
              <a:ext cx="19363" cy="16943"/>
            </a:xfrm>
            <a:prstGeom prst="rect">
              <a:avLst/>
            </a:prstGeom>
            <a:solidFill>
              <a:srgbClr val="98D24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zh-CN">
                <a:solidFill>
                  <a:srgbClr val="000000"/>
                </a:solidFill>
                <a:sym typeface="宋体" pitchFamily="2" charset="-122"/>
              </a:endParaRPr>
            </a:p>
          </p:txBody>
        </p:sp>
        <p:sp>
          <p:nvSpPr>
            <p:cNvPr id="31223" name="Rectangle 246"/>
            <p:cNvSpPr>
              <a:spLocks noChangeArrowheads="1"/>
            </p:cNvSpPr>
            <p:nvPr/>
          </p:nvSpPr>
          <p:spPr bwMode="auto">
            <a:xfrm>
              <a:off x="247688" y="36307"/>
              <a:ext cx="16943" cy="16943"/>
            </a:xfrm>
            <a:prstGeom prst="rect">
              <a:avLst/>
            </a:prstGeom>
            <a:solidFill>
              <a:srgbClr val="98D24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zh-CN">
                <a:solidFill>
                  <a:srgbClr val="000000"/>
                </a:solidFill>
                <a:sym typeface="宋体" pitchFamily="2" charset="-122"/>
              </a:endParaRPr>
            </a:p>
          </p:txBody>
        </p:sp>
        <p:sp>
          <p:nvSpPr>
            <p:cNvPr id="31224" name="Rectangle 247"/>
            <p:cNvSpPr>
              <a:spLocks noChangeArrowheads="1"/>
            </p:cNvSpPr>
            <p:nvPr/>
          </p:nvSpPr>
          <p:spPr bwMode="auto">
            <a:xfrm>
              <a:off x="247688" y="89556"/>
              <a:ext cx="16943" cy="16943"/>
            </a:xfrm>
            <a:prstGeom prst="rect">
              <a:avLst/>
            </a:prstGeom>
            <a:solidFill>
              <a:srgbClr val="98D24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zh-CN">
                <a:solidFill>
                  <a:srgbClr val="000000"/>
                </a:solidFill>
                <a:sym typeface="宋体" pitchFamily="2" charset="-122"/>
              </a:endParaRPr>
            </a:p>
          </p:txBody>
        </p:sp>
        <p:sp>
          <p:nvSpPr>
            <p:cNvPr id="31225" name="Rectangle 248"/>
            <p:cNvSpPr>
              <a:spLocks noChangeArrowheads="1"/>
            </p:cNvSpPr>
            <p:nvPr/>
          </p:nvSpPr>
          <p:spPr bwMode="auto">
            <a:xfrm>
              <a:off x="267052" y="62931"/>
              <a:ext cx="18557" cy="16943"/>
            </a:xfrm>
            <a:prstGeom prst="rect">
              <a:avLst/>
            </a:prstGeom>
            <a:solidFill>
              <a:srgbClr val="98D24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zh-CN">
                <a:solidFill>
                  <a:srgbClr val="000000"/>
                </a:solidFill>
                <a:sym typeface="宋体" pitchFamily="2" charset="-122"/>
              </a:endParaRPr>
            </a:p>
          </p:txBody>
        </p:sp>
        <p:sp>
          <p:nvSpPr>
            <p:cNvPr id="31226" name="Rectangle 249"/>
            <p:cNvSpPr>
              <a:spLocks noChangeArrowheads="1"/>
            </p:cNvSpPr>
            <p:nvPr/>
          </p:nvSpPr>
          <p:spPr bwMode="auto">
            <a:xfrm>
              <a:off x="516353" y="62931"/>
              <a:ext cx="19363" cy="16943"/>
            </a:xfrm>
            <a:prstGeom prst="rect">
              <a:avLst/>
            </a:prstGeom>
            <a:solidFill>
              <a:srgbClr val="98D24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zh-CN">
                <a:solidFill>
                  <a:srgbClr val="000000"/>
                </a:solidFill>
                <a:sym typeface="宋体" pitchFamily="2" charset="-122"/>
              </a:endParaRPr>
            </a:p>
          </p:txBody>
        </p:sp>
        <p:sp>
          <p:nvSpPr>
            <p:cNvPr id="31227" name="Rectangle 250"/>
            <p:cNvSpPr>
              <a:spLocks noChangeArrowheads="1"/>
            </p:cNvSpPr>
            <p:nvPr/>
          </p:nvSpPr>
          <p:spPr bwMode="auto">
            <a:xfrm>
              <a:off x="335629" y="62931"/>
              <a:ext cx="114566" cy="16943"/>
            </a:xfrm>
            <a:prstGeom prst="rect">
              <a:avLst/>
            </a:prstGeom>
            <a:solidFill>
              <a:srgbClr val="98D24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zh-CN">
                <a:solidFill>
                  <a:srgbClr val="000000"/>
                </a:solidFill>
                <a:sym typeface="宋体" pitchFamily="2" charset="-122"/>
              </a:endParaRPr>
            </a:p>
          </p:txBody>
        </p:sp>
        <p:sp>
          <p:nvSpPr>
            <p:cNvPr id="31228" name="Freeform 251"/>
            <p:cNvSpPr>
              <a:spLocks noChangeArrowheads="1"/>
            </p:cNvSpPr>
            <p:nvPr/>
          </p:nvSpPr>
          <p:spPr bwMode="auto">
            <a:xfrm>
              <a:off x="32272" y="194440"/>
              <a:ext cx="555080" cy="148452"/>
            </a:xfrm>
            <a:custGeom>
              <a:avLst/>
              <a:gdLst>
                <a:gd name="T0" fmla="*/ 2147483647 w 291"/>
                <a:gd name="T1" fmla="*/ 2147483647 h 78"/>
                <a:gd name="T2" fmla="*/ 2147483647 w 291"/>
                <a:gd name="T3" fmla="*/ 2147483647 h 78"/>
                <a:gd name="T4" fmla="*/ 2147483647 w 291"/>
                <a:gd name="T5" fmla="*/ 2147483647 h 78"/>
                <a:gd name="T6" fmla="*/ 0 w 291"/>
                <a:gd name="T7" fmla="*/ 2147483647 h 78"/>
                <a:gd name="T8" fmla="*/ 0 w 291"/>
                <a:gd name="T9" fmla="*/ 2147483647 h 78"/>
                <a:gd name="T10" fmla="*/ 2147483647 w 291"/>
                <a:gd name="T11" fmla="*/ 0 h 78"/>
                <a:gd name="T12" fmla="*/ 2147483647 w 291"/>
                <a:gd name="T13" fmla="*/ 0 h 78"/>
                <a:gd name="T14" fmla="*/ 2147483647 w 291"/>
                <a:gd name="T15" fmla="*/ 2147483647 h 78"/>
                <a:gd name="T16" fmla="*/ 2147483647 w 291"/>
                <a:gd name="T17" fmla="*/ 2147483647 h 7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91"/>
                <a:gd name="T28" fmla="*/ 0 h 78"/>
                <a:gd name="T29" fmla="*/ 291 w 291"/>
                <a:gd name="T30" fmla="*/ 78 h 7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91" h="78">
                  <a:moveTo>
                    <a:pt x="291" y="71"/>
                  </a:moveTo>
                  <a:cubicBezTo>
                    <a:pt x="291" y="75"/>
                    <a:pt x="288" y="78"/>
                    <a:pt x="284" y="78"/>
                  </a:cubicBezTo>
                  <a:cubicBezTo>
                    <a:pt x="7" y="78"/>
                    <a:pt x="7" y="78"/>
                    <a:pt x="7" y="78"/>
                  </a:cubicBezTo>
                  <a:cubicBezTo>
                    <a:pt x="3" y="78"/>
                    <a:pt x="0" y="75"/>
                    <a:pt x="0" y="71"/>
                  </a:cubicBezTo>
                  <a:cubicBezTo>
                    <a:pt x="0" y="8"/>
                    <a:pt x="0" y="8"/>
                    <a:pt x="0" y="8"/>
                  </a:cubicBezTo>
                  <a:cubicBezTo>
                    <a:pt x="0" y="4"/>
                    <a:pt x="3" y="0"/>
                    <a:pt x="7" y="0"/>
                  </a:cubicBezTo>
                  <a:cubicBezTo>
                    <a:pt x="284" y="0"/>
                    <a:pt x="284" y="0"/>
                    <a:pt x="284" y="0"/>
                  </a:cubicBezTo>
                  <a:cubicBezTo>
                    <a:pt x="288" y="0"/>
                    <a:pt x="291" y="4"/>
                    <a:pt x="291" y="8"/>
                  </a:cubicBezTo>
                  <a:lnTo>
                    <a:pt x="291" y="71"/>
                  </a:lnTo>
                  <a:close/>
                </a:path>
              </a:pathLst>
            </a:custGeom>
            <a:solidFill>
              <a:srgbClr val="F2F4F9"/>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229" name="Rectangle 252"/>
            <p:cNvSpPr>
              <a:spLocks noChangeArrowheads="1"/>
            </p:cNvSpPr>
            <p:nvPr/>
          </p:nvSpPr>
          <p:spPr bwMode="auto">
            <a:xfrm>
              <a:off x="83907" y="230746"/>
              <a:ext cx="18557" cy="16943"/>
            </a:xfrm>
            <a:prstGeom prst="rect">
              <a:avLst/>
            </a:prstGeom>
            <a:solidFill>
              <a:srgbClr val="98D24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zh-CN">
                <a:solidFill>
                  <a:srgbClr val="000000"/>
                </a:solidFill>
                <a:sym typeface="宋体" pitchFamily="2" charset="-122"/>
              </a:endParaRPr>
            </a:p>
          </p:txBody>
        </p:sp>
        <p:sp>
          <p:nvSpPr>
            <p:cNvPr id="31230" name="Rectangle 253"/>
            <p:cNvSpPr>
              <a:spLocks noChangeArrowheads="1"/>
            </p:cNvSpPr>
            <p:nvPr/>
          </p:nvSpPr>
          <p:spPr bwMode="auto">
            <a:xfrm>
              <a:off x="83907" y="283995"/>
              <a:ext cx="18557" cy="16943"/>
            </a:xfrm>
            <a:prstGeom prst="rect">
              <a:avLst/>
            </a:prstGeom>
            <a:solidFill>
              <a:srgbClr val="98D24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zh-CN">
                <a:solidFill>
                  <a:srgbClr val="000000"/>
                </a:solidFill>
                <a:sym typeface="宋体" pitchFamily="2" charset="-122"/>
              </a:endParaRPr>
            </a:p>
          </p:txBody>
        </p:sp>
        <p:sp>
          <p:nvSpPr>
            <p:cNvPr id="31231" name="Rectangle 254"/>
            <p:cNvSpPr>
              <a:spLocks noChangeArrowheads="1"/>
            </p:cNvSpPr>
            <p:nvPr/>
          </p:nvSpPr>
          <p:spPr bwMode="auto">
            <a:xfrm>
              <a:off x="104884" y="257370"/>
              <a:ext cx="16943" cy="16943"/>
            </a:xfrm>
            <a:prstGeom prst="rect">
              <a:avLst/>
            </a:prstGeom>
            <a:solidFill>
              <a:srgbClr val="98D24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zh-CN">
                <a:solidFill>
                  <a:srgbClr val="000000"/>
                </a:solidFill>
                <a:sym typeface="宋体" pitchFamily="2" charset="-122"/>
              </a:endParaRPr>
            </a:p>
          </p:txBody>
        </p:sp>
        <p:sp>
          <p:nvSpPr>
            <p:cNvPr id="31232" name="Rectangle 255"/>
            <p:cNvSpPr>
              <a:spLocks noChangeArrowheads="1"/>
            </p:cNvSpPr>
            <p:nvPr/>
          </p:nvSpPr>
          <p:spPr bwMode="auto">
            <a:xfrm>
              <a:off x="125861" y="230746"/>
              <a:ext cx="16943" cy="16943"/>
            </a:xfrm>
            <a:prstGeom prst="rect">
              <a:avLst/>
            </a:prstGeom>
            <a:solidFill>
              <a:srgbClr val="98D24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zh-CN">
                <a:solidFill>
                  <a:srgbClr val="000000"/>
                </a:solidFill>
                <a:sym typeface="宋体" pitchFamily="2" charset="-122"/>
              </a:endParaRPr>
            </a:p>
          </p:txBody>
        </p:sp>
        <p:sp>
          <p:nvSpPr>
            <p:cNvPr id="31233" name="Rectangle 256"/>
            <p:cNvSpPr>
              <a:spLocks noChangeArrowheads="1"/>
            </p:cNvSpPr>
            <p:nvPr/>
          </p:nvSpPr>
          <p:spPr bwMode="auto">
            <a:xfrm>
              <a:off x="125861" y="283995"/>
              <a:ext cx="16943" cy="16943"/>
            </a:xfrm>
            <a:prstGeom prst="rect">
              <a:avLst/>
            </a:prstGeom>
            <a:solidFill>
              <a:srgbClr val="98D24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zh-CN">
                <a:solidFill>
                  <a:srgbClr val="000000"/>
                </a:solidFill>
                <a:sym typeface="宋体" pitchFamily="2" charset="-122"/>
              </a:endParaRPr>
            </a:p>
          </p:txBody>
        </p:sp>
        <p:sp>
          <p:nvSpPr>
            <p:cNvPr id="31234" name="Rectangle 257"/>
            <p:cNvSpPr>
              <a:spLocks noChangeArrowheads="1"/>
            </p:cNvSpPr>
            <p:nvPr/>
          </p:nvSpPr>
          <p:spPr bwMode="auto">
            <a:xfrm>
              <a:off x="144418" y="257370"/>
              <a:ext cx="19363" cy="16943"/>
            </a:xfrm>
            <a:prstGeom prst="rect">
              <a:avLst/>
            </a:prstGeom>
            <a:solidFill>
              <a:srgbClr val="98D24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zh-CN">
                <a:solidFill>
                  <a:srgbClr val="000000"/>
                </a:solidFill>
                <a:sym typeface="宋体" pitchFamily="2" charset="-122"/>
              </a:endParaRPr>
            </a:p>
          </p:txBody>
        </p:sp>
        <p:sp>
          <p:nvSpPr>
            <p:cNvPr id="31235" name="Rectangle 258"/>
            <p:cNvSpPr>
              <a:spLocks noChangeArrowheads="1"/>
            </p:cNvSpPr>
            <p:nvPr/>
          </p:nvSpPr>
          <p:spPr bwMode="auto">
            <a:xfrm>
              <a:off x="165394" y="230746"/>
              <a:ext cx="17750" cy="16943"/>
            </a:xfrm>
            <a:prstGeom prst="rect">
              <a:avLst/>
            </a:prstGeom>
            <a:solidFill>
              <a:srgbClr val="98D24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zh-CN">
                <a:solidFill>
                  <a:srgbClr val="000000"/>
                </a:solidFill>
                <a:sym typeface="宋体" pitchFamily="2" charset="-122"/>
              </a:endParaRPr>
            </a:p>
          </p:txBody>
        </p:sp>
        <p:sp>
          <p:nvSpPr>
            <p:cNvPr id="31236" name="Rectangle 259"/>
            <p:cNvSpPr>
              <a:spLocks noChangeArrowheads="1"/>
            </p:cNvSpPr>
            <p:nvPr/>
          </p:nvSpPr>
          <p:spPr bwMode="auto">
            <a:xfrm>
              <a:off x="165394" y="283995"/>
              <a:ext cx="17750" cy="16943"/>
            </a:xfrm>
            <a:prstGeom prst="rect">
              <a:avLst/>
            </a:prstGeom>
            <a:solidFill>
              <a:srgbClr val="98D24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zh-CN">
                <a:solidFill>
                  <a:srgbClr val="000000"/>
                </a:solidFill>
                <a:sym typeface="宋体" pitchFamily="2" charset="-122"/>
              </a:endParaRPr>
            </a:p>
          </p:txBody>
        </p:sp>
        <p:sp>
          <p:nvSpPr>
            <p:cNvPr id="31237" name="Rectangle 260"/>
            <p:cNvSpPr>
              <a:spLocks noChangeArrowheads="1"/>
            </p:cNvSpPr>
            <p:nvPr/>
          </p:nvSpPr>
          <p:spPr bwMode="auto">
            <a:xfrm>
              <a:off x="186371" y="257370"/>
              <a:ext cx="17750" cy="16943"/>
            </a:xfrm>
            <a:prstGeom prst="rect">
              <a:avLst/>
            </a:prstGeom>
            <a:solidFill>
              <a:srgbClr val="98D24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zh-CN">
                <a:solidFill>
                  <a:srgbClr val="000000"/>
                </a:solidFill>
                <a:sym typeface="宋体" pitchFamily="2" charset="-122"/>
              </a:endParaRPr>
            </a:p>
          </p:txBody>
        </p:sp>
        <p:sp>
          <p:nvSpPr>
            <p:cNvPr id="31238" name="Rectangle 261"/>
            <p:cNvSpPr>
              <a:spLocks noChangeArrowheads="1"/>
            </p:cNvSpPr>
            <p:nvPr/>
          </p:nvSpPr>
          <p:spPr bwMode="auto">
            <a:xfrm>
              <a:off x="205735" y="230746"/>
              <a:ext cx="19363" cy="16943"/>
            </a:xfrm>
            <a:prstGeom prst="rect">
              <a:avLst/>
            </a:prstGeom>
            <a:solidFill>
              <a:srgbClr val="98D24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zh-CN">
                <a:solidFill>
                  <a:srgbClr val="000000"/>
                </a:solidFill>
                <a:sym typeface="宋体" pitchFamily="2" charset="-122"/>
              </a:endParaRPr>
            </a:p>
          </p:txBody>
        </p:sp>
        <p:sp>
          <p:nvSpPr>
            <p:cNvPr id="31239" name="Rectangle 262"/>
            <p:cNvSpPr>
              <a:spLocks noChangeArrowheads="1"/>
            </p:cNvSpPr>
            <p:nvPr/>
          </p:nvSpPr>
          <p:spPr bwMode="auto">
            <a:xfrm>
              <a:off x="205735" y="283995"/>
              <a:ext cx="19363" cy="16943"/>
            </a:xfrm>
            <a:prstGeom prst="rect">
              <a:avLst/>
            </a:prstGeom>
            <a:solidFill>
              <a:srgbClr val="98D24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zh-CN">
                <a:solidFill>
                  <a:srgbClr val="000000"/>
                </a:solidFill>
                <a:sym typeface="宋体" pitchFamily="2" charset="-122"/>
              </a:endParaRPr>
            </a:p>
          </p:txBody>
        </p:sp>
        <p:sp>
          <p:nvSpPr>
            <p:cNvPr id="31240" name="Rectangle 263"/>
            <p:cNvSpPr>
              <a:spLocks noChangeArrowheads="1"/>
            </p:cNvSpPr>
            <p:nvPr/>
          </p:nvSpPr>
          <p:spPr bwMode="auto">
            <a:xfrm>
              <a:off x="226711" y="257370"/>
              <a:ext cx="19363" cy="16943"/>
            </a:xfrm>
            <a:prstGeom prst="rect">
              <a:avLst/>
            </a:prstGeom>
            <a:solidFill>
              <a:srgbClr val="98D24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zh-CN">
                <a:solidFill>
                  <a:srgbClr val="000000"/>
                </a:solidFill>
                <a:sym typeface="宋体" pitchFamily="2" charset="-122"/>
              </a:endParaRPr>
            </a:p>
          </p:txBody>
        </p:sp>
        <p:sp>
          <p:nvSpPr>
            <p:cNvPr id="31241" name="Rectangle 264"/>
            <p:cNvSpPr>
              <a:spLocks noChangeArrowheads="1"/>
            </p:cNvSpPr>
            <p:nvPr/>
          </p:nvSpPr>
          <p:spPr bwMode="auto">
            <a:xfrm>
              <a:off x="247688" y="230746"/>
              <a:ext cx="16943" cy="16943"/>
            </a:xfrm>
            <a:prstGeom prst="rect">
              <a:avLst/>
            </a:prstGeom>
            <a:solidFill>
              <a:srgbClr val="98D24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zh-CN">
                <a:solidFill>
                  <a:srgbClr val="000000"/>
                </a:solidFill>
                <a:sym typeface="宋体" pitchFamily="2" charset="-122"/>
              </a:endParaRPr>
            </a:p>
          </p:txBody>
        </p:sp>
        <p:sp>
          <p:nvSpPr>
            <p:cNvPr id="31242" name="Rectangle 265"/>
            <p:cNvSpPr>
              <a:spLocks noChangeArrowheads="1"/>
            </p:cNvSpPr>
            <p:nvPr/>
          </p:nvSpPr>
          <p:spPr bwMode="auto">
            <a:xfrm>
              <a:off x="247688" y="283995"/>
              <a:ext cx="16943" cy="16943"/>
            </a:xfrm>
            <a:prstGeom prst="rect">
              <a:avLst/>
            </a:prstGeom>
            <a:solidFill>
              <a:srgbClr val="98D24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zh-CN">
                <a:solidFill>
                  <a:srgbClr val="000000"/>
                </a:solidFill>
                <a:sym typeface="宋体" pitchFamily="2" charset="-122"/>
              </a:endParaRPr>
            </a:p>
          </p:txBody>
        </p:sp>
        <p:sp>
          <p:nvSpPr>
            <p:cNvPr id="31243" name="Rectangle 266"/>
            <p:cNvSpPr>
              <a:spLocks noChangeArrowheads="1"/>
            </p:cNvSpPr>
            <p:nvPr/>
          </p:nvSpPr>
          <p:spPr bwMode="auto">
            <a:xfrm>
              <a:off x="267052" y="257370"/>
              <a:ext cx="18557" cy="16943"/>
            </a:xfrm>
            <a:prstGeom prst="rect">
              <a:avLst/>
            </a:prstGeom>
            <a:solidFill>
              <a:srgbClr val="98D24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zh-CN">
                <a:solidFill>
                  <a:srgbClr val="000000"/>
                </a:solidFill>
                <a:sym typeface="宋体" pitchFamily="2" charset="-122"/>
              </a:endParaRPr>
            </a:p>
          </p:txBody>
        </p:sp>
        <p:sp>
          <p:nvSpPr>
            <p:cNvPr id="31244" name="Rectangle 267"/>
            <p:cNvSpPr>
              <a:spLocks noChangeArrowheads="1"/>
            </p:cNvSpPr>
            <p:nvPr/>
          </p:nvSpPr>
          <p:spPr bwMode="auto">
            <a:xfrm>
              <a:off x="516353" y="257370"/>
              <a:ext cx="19363" cy="16943"/>
            </a:xfrm>
            <a:prstGeom prst="rect">
              <a:avLst/>
            </a:prstGeom>
            <a:solidFill>
              <a:srgbClr val="98D24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zh-CN">
                <a:solidFill>
                  <a:srgbClr val="000000"/>
                </a:solidFill>
                <a:sym typeface="宋体" pitchFamily="2" charset="-122"/>
              </a:endParaRPr>
            </a:p>
          </p:txBody>
        </p:sp>
        <p:sp>
          <p:nvSpPr>
            <p:cNvPr id="31245" name="Rectangle 268"/>
            <p:cNvSpPr>
              <a:spLocks noChangeArrowheads="1"/>
            </p:cNvSpPr>
            <p:nvPr/>
          </p:nvSpPr>
          <p:spPr bwMode="auto">
            <a:xfrm>
              <a:off x="335629" y="257370"/>
              <a:ext cx="114566" cy="16943"/>
            </a:xfrm>
            <a:prstGeom prst="rect">
              <a:avLst/>
            </a:prstGeom>
            <a:solidFill>
              <a:srgbClr val="98D24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zh-CN">
                <a:solidFill>
                  <a:srgbClr val="000000"/>
                </a:solidFill>
                <a:sym typeface="宋体" pitchFamily="2" charset="-122"/>
              </a:endParaRPr>
            </a:p>
          </p:txBody>
        </p:sp>
        <p:sp>
          <p:nvSpPr>
            <p:cNvPr id="31246" name="Freeform 269"/>
            <p:cNvSpPr>
              <a:spLocks noChangeArrowheads="1"/>
            </p:cNvSpPr>
            <p:nvPr/>
          </p:nvSpPr>
          <p:spPr bwMode="auto">
            <a:xfrm>
              <a:off x="0" y="217030"/>
              <a:ext cx="32272" cy="104884"/>
            </a:xfrm>
            <a:custGeom>
              <a:avLst/>
              <a:gdLst>
                <a:gd name="T0" fmla="*/ 0 w 17"/>
                <a:gd name="T1" fmla="*/ 2147483647 h 55"/>
                <a:gd name="T2" fmla="*/ 0 w 17"/>
                <a:gd name="T3" fmla="*/ 2147483647 h 55"/>
                <a:gd name="T4" fmla="*/ 2147483647 w 17"/>
                <a:gd name="T5" fmla="*/ 2147483647 h 55"/>
                <a:gd name="T6" fmla="*/ 2147483647 w 17"/>
                <a:gd name="T7" fmla="*/ 2147483647 h 55"/>
                <a:gd name="T8" fmla="*/ 2147483647 w 17"/>
                <a:gd name="T9" fmla="*/ 0 h 55"/>
                <a:gd name="T10" fmla="*/ 2147483647 w 17"/>
                <a:gd name="T11" fmla="*/ 0 h 55"/>
                <a:gd name="T12" fmla="*/ 0 w 17"/>
                <a:gd name="T13" fmla="*/ 2147483647 h 55"/>
                <a:gd name="T14" fmla="*/ 0 60000 65536"/>
                <a:gd name="T15" fmla="*/ 0 60000 65536"/>
                <a:gd name="T16" fmla="*/ 0 60000 65536"/>
                <a:gd name="T17" fmla="*/ 0 60000 65536"/>
                <a:gd name="T18" fmla="*/ 0 60000 65536"/>
                <a:gd name="T19" fmla="*/ 0 60000 65536"/>
                <a:gd name="T20" fmla="*/ 0 60000 65536"/>
                <a:gd name="T21" fmla="*/ 0 w 17"/>
                <a:gd name="T22" fmla="*/ 0 h 55"/>
                <a:gd name="T23" fmla="*/ 17 w 17"/>
                <a:gd name="T24" fmla="*/ 55 h 5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7" h="55">
                  <a:moveTo>
                    <a:pt x="0" y="7"/>
                  </a:moveTo>
                  <a:cubicBezTo>
                    <a:pt x="0" y="47"/>
                    <a:pt x="0" y="47"/>
                    <a:pt x="0" y="47"/>
                  </a:cubicBezTo>
                  <a:cubicBezTo>
                    <a:pt x="0" y="51"/>
                    <a:pt x="3" y="55"/>
                    <a:pt x="7" y="55"/>
                  </a:cubicBezTo>
                  <a:cubicBezTo>
                    <a:pt x="17" y="55"/>
                    <a:pt x="17" y="55"/>
                    <a:pt x="17" y="55"/>
                  </a:cubicBezTo>
                  <a:cubicBezTo>
                    <a:pt x="17" y="0"/>
                    <a:pt x="17" y="0"/>
                    <a:pt x="17" y="0"/>
                  </a:cubicBezTo>
                  <a:cubicBezTo>
                    <a:pt x="7" y="0"/>
                    <a:pt x="7" y="0"/>
                    <a:pt x="7" y="0"/>
                  </a:cubicBezTo>
                  <a:cubicBezTo>
                    <a:pt x="3" y="0"/>
                    <a:pt x="0" y="3"/>
                    <a:pt x="0" y="7"/>
                  </a:cubicBezTo>
                  <a:close/>
                </a:path>
              </a:pathLst>
            </a:custGeom>
            <a:solidFill>
              <a:srgbClr val="122C3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247" name="Freeform 270"/>
            <p:cNvSpPr>
              <a:spLocks noChangeArrowheads="1"/>
            </p:cNvSpPr>
            <p:nvPr/>
          </p:nvSpPr>
          <p:spPr bwMode="auto">
            <a:xfrm>
              <a:off x="0" y="22591"/>
              <a:ext cx="32272" cy="104884"/>
            </a:xfrm>
            <a:custGeom>
              <a:avLst/>
              <a:gdLst>
                <a:gd name="T0" fmla="*/ 0 w 17"/>
                <a:gd name="T1" fmla="*/ 2147483647 h 55"/>
                <a:gd name="T2" fmla="*/ 0 w 17"/>
                <a:gd name="T3" fmla="*/ 2147483647 h 55"/>
                <a:gd name="T4" fmla="*/ 2147483647 w 17"/>
                <a:gd name="T5" fmla="*/ 2147483647 h 55"/>
                <a:gd name="T6" fmla="*/ 2147483647 w 17"/>
                <a:gd name="T7" fmla="*/ 2147483647 h 55"/>
                <a:gd name="T8" fmla="*/ 2147483647 w 17"/>
                <a:gd name="T9" fmla="*/ 0 h 55"/>
                <a:gd name="T10" fmla="*/ 2147483647 w 17"/>
                <a:gd name="T11" fmla="*/ 0 h 55"/>
                <a:gd name="T12" fmla="*/ 0 w 17"/>
                <a:gd name="T13" fmla="*/ 2147483647 h 55"/>
                <a:gd name="T14" fmla="*/ 0 60000 65536"/>
                <a:gd name="T15" fmla="*/ 0 60000 65536"/>
                <a:gd name="T16" fmla="*/ 0 60000 65536"/>
                <a:gd name="T17" fmla="*/ 0 60000 65536"/>
                <a:gd name="T18" fmla="*/ 0 60000 65536"/>
                <a:gd name="T19" fmla="*/ 0 60000 65536"/>
                <a:gd name="T20" fmla="*/ 0 60000 65536"/>
                <a:gd name="T21" fmla="*/ 0 w 17"/>
                <a:gd name="T22" fmla="*/ 0 h 55"/>
                <a:gd name="T23" fmla="*/ 17 w 17"/>
                <a:gd name="T24" fmla="*/ 55 h 5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7" h="55">
                  <a:moveTo>
                    <a:pt x="0" y="7"/>
                  </a:moveTo>
                  <a:cubicBezTo>
                    <a:pt x="0" y="47"/>
                    <a:pt x="0" y="47"/>
                    <a:pt x="0" y="47"/>
                  </a:cubicBezTo>
                  <a:cubicBezTo>
                    <a:pt x="0" y="51"/>
                    <a:pt x="3" y="55"/>
                    <a:pt x="7" y="55"/>
                  </a:cubicBezTo>
                  <a:cubicBezTo>
                    <a:pt x="17" y="55"/>
                    <a:pt x="17" y="55"/>
                    <a:pt x="17" y="55"/>
                  </a:cubicBezTo>
                  <a:cubicBezTo>
                    <a:pt x="17" y="0"/>
                    <a:pt x="17" y="0"/>
                    <a:pt x="17" y="0"/>
                  </a:cubicBezTo>
                  <a:cubicBezTo>
                    <a:pt x="7" y="0"/>
                    <a:pt x="7" y="0"/>
                    <a:pt x="7" y="0"/>
                  </a:cubicBezTo>
                  <a:cubicBezTo>
                    <a:pt x="3" y="0"/>
                    <a:pt x="0" y="3"/>
                    <a:pt x="0" y="7"/>
                  </a:cubicBezTo>
                  <a:close/>
                </a:path>
              </a:pathLst>
            </a:custGeom>
            <a:solidFill>
              <a:srgbClr val="122C3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248" name="Freeform 271"/>
            <p:cNvSpPr>
              <a:spLocks noChangeArrowheads="1"/>
            </p:cNvSpPr>
            <p:nvPr/>
          </p:nvSpPr>
          <p:spPr bwMode="auto">
            <a:xfrm>
              <a:off x="0" y="411469"/>
              <a:ext cx="32272" cy="104884"/>
            </a:xfrm>
            <a:custGeom>
              <a:avLst/>
              <a:gdLst>
                <a:gd name="T0" fmla="*/ 0 w 17"/>
                <a:gd name="T1" fmla="*/ 2147483647 h 55"/>
                <a:gd name="T2" fmla="*/ 0 w 17"/>
                <a:gd name="T3" fmla="*/ 2147483647 h 55"/>
                <a:gd name="T4" fmla="*/ 2147483647 w 17"/>
                <a:gd name="T5" fmla="*/ 2147483647 h 55"/>
                <a:gd name="T6" fmla="*/ 2147483647 w 17"/>
                <a:gd name="T7" fmla="*/ 2147483647 h 55"/>
                <a:gd name="T8" fmla="*/ 2147483647 w 17"/>
                <a:gd name="T9" fmla="*/ 0 h 55"/>
                <a:gd name="T10" fmla="*/ 2147483647 w 17"/>
                <a:gd name="T11" fmla="*/ 0 h 55"/>
                <a:gd name="T12" fmla="*/ 0 w 17"/>
                <a:gd name="T13" fmla="*/ 2147483647 h 55"/>
                <a:gd name="T14" fmla="*/ 0 60000 65536"/>
                <a:gd name="T15" fmla="*/ 0 60000 65536"/>
                <a:gd name="T16" fmla="*/ 0 60000 65536"/>
                <a:gd name="T17" fmla="*/ 0 60000 65536"/>
                <a:gd name="T18" fmla="*/ 0 60000 65536"/>
                <a:gd name="T19" fmla="*/ 0 60000 65536"/>
                <a:gd name="T20" fmla="*/ 0 60000 65536"/>
                <a:gd name="T21" fmla="*/ 0 w 17"/>
                <a:gd name="T22" fmla="*/ 0 h 55"/>
                <a:gd name="T23" fmla="*/ 17 w 17"/>
                <a:gd name="T24" fmla="*/ 55 h 5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7" h="55">
                  <a:moveTo>
                    <a:pt x="0" y="7"/>
                  </a:moveTo>
                  <a:cubicBezTo>
                    <a:pt x="0" y="48"/>
                    <a:pt x="0" y="48"/>
                    <a:pt x="0" y="48"/>
                  </a:cubicBezTo>
                  <a:cubicBezTo>
                    <a:pt x="0" y="51"/>
                    <a:pt x="3" y="55"/>
                    <a:pt x="7" y="55"/>
                  </a:cubicBezTo>
                  <a:cubicBezTo>
                    <a:pt x="17" y="55"/>
                    <a:pt x="17" y="55"/>
                    <a:pt x="17" y="55"/>
                  </a:cubicBezTo>
                  <a:cubicBezTo>
                    <a:pt x="17" y="0"/>
                    <a:pt x="17" y="0"/>
                    <a:pt x="17" y="0"/>
                  </a:cubicBezTo>
                  <a:cubicBezTo>
                    <a:pt x="7" y="0"/>
                    <a:pt x="7" y="0"/>
                    <a:pt x="7" y="0"/>
                  </a:cubicBezTo>
                  <a:cubicBezTo>
                    <a:pt x="3" y="0"/>
                    <a:pt x="0" y="3"/>
                    <a:pt x="0" y="7"/>
                  </a:cubicBezTo>
                  <a:close/>
                </a:path>
              </a:pathLst>
            </a:custGeom>
            <a:solidFill>
              <a:srgbClr val="122C3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249" name="Freeform 272"/>
            <p:cNvSpPr>
              <a:spLocks noChangeArrowheads="1"/>
            </p:cNvSpPr>
            <p:nvPr/>
          </p:nvSpPr>
          <p:spPr bwMode="auto">
            <a:xfrm>
              <a:off x="587352" y="22591"/>
              <a:ext cx="32272" cy="104884"/>
            </a:xfrm>
            <a:custGeom>
              <a:avLst/>
              <a:gdLst>
                <a:gd name="T0" fmla="*/ 2147483647 w 17"/>
                <a:gd name="T1" fmla="*/ 0 h 55"/>
                <a:gd name="T2" fmla="*/ 0 w 17"/>
                <a:gd name="T3" fmla="*/ 0 h 55"/>
                <a:gd name="T4" fmla="*/ 0 w 17"/>
                <a:gd name="T5" fmla="*/ 2147483647 h 55"/>
                <a:gd name="T6" fmla="*/ 2147483647 w 17"/>
                <a:gd name="T7" fmla="*/ 2147483647 h 55"/>
                <a:gd name="T8" fmla="*/ 2147483647 w 17"/>
                <a:gd name="T9" fmla="*/ 2147483647 h 55"/>
                <a:gd name="T10" fmla="*/ 2147483647 w 17"/>
                <a:gd name="T11" fmla="*/ 2147483647 h 55"/>
                <a:gd name="T12" fmla="*/ 2147483647 w 17"/>
                <a:gd name="T13" fmla="*/ 0 h 55"/>
                <a:gd name="T14" fmla="*/ 0 60000 65536"/>
                <a:gd name="T15" fmla="*/ 0 60000 65536"/>
                <a:gd name="T16" fmla="*/ 0 60000 65536"/>
                <a:gd name="T17" fmla="*/ 0 60000 65536"/>
                <a:gd name="T18" fmla="*/ 0 60000 65536"/>
                <a:gd name="T19" fmla="*/ 0 60000 65536"/>
                <a:gd name="T20" fmla="*/ 0 60000 65536"/>
                <a:gd name="T21" fmla="*/ 0 w 17"/>
                <a:gd name="T22" fmla="*/ 0 h 55"/>
                <a:gd name="T23" fmla="*/ 17 w 17"/>
                <a:gd name="T24" fmla="*/ 55 h 5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7" h="55">
                  <a:moveTo>
                    <a:pt x="10" y="0"/>
                  </a:moveTo>
                  <a:cubicBezTo>
                    <a:pt x="0" y="0"/>
                    <a:pt x="0" y="0"/>
                    <a:pt x="0" y="0"/>
                  </a:cubicBezTo>
                  <a:cubicBezTo>
                    <a:pt x="0" y="55"/>
                    <a:pt x="0" y="55"/>
                    <a:pt x="0" y="55"/>
                  </a:cubicBezTo>
                  <a:cubicBezTo>
                    <a:pt x="10" y="55"/>
                    <a:pt x="10" y="55"/>
                    <a:pt x="10" y="55"/>
                  </a:cubicBezTo>
                  <a:cubicBezTo>
                    <a:pt x="14" y="55"/>
                    <a:pt x="17" y="51"/>
                    <a:pt x="17" y="47"/>
                  </a:cubicBezTo>
                  <a:cubicBezTo>
                    <a:pt x="17" y="7"/>
                    <a:pt x="17" y="7"/>
                    <a:pt x="17" y="7"/>
                  </a:cubicBezTo>
                  <a:cubicBezTo>
                    <a:pt x="17" y="3"/>
                    <a:pt x="14" y="0"/>
                    <a:pt x="10" y="0"/>
                  </a:cubicBezTo>
                  <a:close/>
                </a:path>
              </a:pathLst>
            </a:custGeom>
            <a:solidFill>
              <a:srgbClr val="122C3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250" name="Freeform 273"/>
            <p:cNvSpPr>
              <a:spLocks noChangeArrowheads="1"/>
            </p:cNvSpPr>
            <p:nvPr/>
          </p:nvSpPr>
          <p:spPr bwMode="auto">
            <a:xfrm>
              <a:off x="587352" y="217030"/>
              <a:ext cx="32272" cy="104884"/>
            </a:xfrm>
            <a:custGeom>
              <a:avLst/>
              <a:gdLst>
                <a:gd name="T0" fmla="*/ 2147483647 w 17"/>
                <a:gd name="T1" fmla="*/ 0 h 55"/>
                <a:gd name="T2" fmla="*/ 0 w 17"/>
                <a:gd name="T3" fmla="*/ 0 h 55"/>
                <a:gd name="T4" fmla="*/ 0 w 17"/>
                <a:gd name="T5" fmla="*/ 2147483647 h 55"/>
                <a:gd name="T6" fmla="*/ 2147483647 w 17"/>
                <a:gd name="T7" fmla="*/ 2147483647 h 55"/>
                <a:gd name="T8" fmla="*/ 2147483647 w 17"/>
                <a:gd name="T9" fmla="*/ 2147483647 h 55"/>
                <a:gd name="T10" fmla="*/ 2147483647 w 17"/>
                <a:gd name="T11" fmla="*/ 2147483647 h 55"/>
                <a:gd name="T12" fmla="*/ 2147483647 w 17"/>
                <a:gd name="T13" fmla="*/ 0 h 55"/>
                <a:gd name="T14" fmla="*/ 0 60000 65536"/>
                <a:gd name="T15" fmla="*/ 0 60000 65536"/>
                <a:gd name="T16" fmla="*/ 0 60000 65536"/>
                <a:gd name="T17" fmla="*/ 0 60000 65536"/>
                <a:gd name="T18" fmla="*/ 0 60000 65536"/>
                <a:gd name="T19" fmla="*/ 0 60000 65536"/>
                <a:gd name="T20" fmla="*/ 0 60000 65536"/>
                <a:gd name="T21" fmla="*/ 0 w 17"/>
                <a:gd name="T22" fmla="*/ 0 h 55"/>
                <a:gd name="T23" fmla="*/ 17 w 17"/>
                <a:gd name="T24" fmla="*/ 55 h 5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7" h="55">
                  <a:moveTo>
                    <a:pt x="10" y="0"/>
                  </a:moveTo>
                  <a:cubicBezTo>
                    <a:pt x="0" y="0"/>
                    <a:pt x="0" y="0"/>
                    <a:pt x="0" y="0"/>
                  </a:cubicBezTo>
                  <a:cubicBezTo>
                    <a:pt x="0" y="55"/>
                    <a:pt x="0" y="55"/>
                    <a:pt x="0" y="55"/>
                  </a:cubicBezTo>
                  <a:cubicBezTo>
                    <a:pt x="10" y="55"/>
                    <a:pt x="10" y="55"/>
                    <a:pt x="10" y="55"/>
                  </a:cubicBezTo>
                  <a:cubicBezTo>
                    <a:pt x="14" y="55"/>
                    <a:pt x="17" y="51"/>
                    <a:pt x="17" y="47"/>
                  </a:cubicBezTo>
                  <a:cubicBezTo>
                    <a:pt x="17" y="7"/>
                    <a:pt x="17" y="7"/>
                    <a:pt x="17" y="7"/>
                  </a:cubicBezTo>
                  <a:cubicBezTo>
                    <a:pt x="17" y="3"/>
                    <a:pt x="14" y="0"/>
                    <a:pt x="10" y="0"/>
                  </a:cubicBezTo>
                  <a:close/>
                </a:path>
              </a:pathLst>
            </a:custGeom>
            <a:solidFill>
              <a:srgbClr val="122C3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251" name="Freeform 274"/>
            <p:cNvSpPr>
              <a:spLocks noChangeArrowheads="1"/>
            </p:cNvSpPr>
            <p:nvPr/>
          </p:nvSpPr>
          <p:spPr bwMode="auto">
            <a:xfrm>
              <a:off x="587352" y="411469"/>
              <a:ext cx="32272" cy="104884"/>
            </a:xfrm>
            <a:custGeom>
              <a:avLst/>
              <a:gdLst>
                <a:gd name="T0" fmla="*/ 2147483647 w 17"/>
                <a:gd name="T1" fmla="*/ 0 h 55"/>
                <a:gd name="T2" fmla="*/ 0 w 17"/>
                <a:gd name="T3" fmla="*/ 0 h 55"/>
                <a:gd name="T4" fmla="*/ 0 w 17"/>
                <a:gd name="T5" fmla="*/ 2147483647 h 55"/>
                <a:gd name="T6" fmla="*/ 2147483647 w 17"/>
                <a:gd name="T7" fmla="*/ 2147483647 h 55"/>
                <a:gd name="T8" fmla="*/ 2147483647 w 17"/>
                <a:gd name="T9" fmla="*/ 2147483647 h 55"/>
                <a:gd name="T10" fmla="*/ 2147483647 w 17"/>
                <a:gd name="T11" fmla="*/ 2147483647 h 55"/>
                <a:gd name="T12" fmla="*/ 2147483647 w 17"/>
                <a:gd name="T13" fmla="*/ 0 h 55"/>
                <a:gd name="T14" fmla="*/ 0 60000 65536"/>
                <a:gd name="T15" fmla="*/ 0 60000 65536"/>
                <a:gd name="T16" fmla="*/ 0 60000 65536"/>
                <a:gd name="T17" fmla="*/ 0 60000 65536"/>
                <a:gd name="T18" fmla="*/ 0 60000 65536"/>
                <a:gd name="T19" fmla="*/ 0 60000 65536"/>
                <a:gd name="T20" fmla="*/ 0 60000 65536"/>
                <a:gd name="T21" fmla="*/ 0 w 17"/>
                <a:gd name="T22" fmla="*/ 0 h 55"/>
                <a:gd name="T23" fmla="*/ 17 w 17"/>
                <a:gd name="T24" fmla="*/ 55 h 5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7" h="55">
                  <a:moveTo>
                    <a:pt x="10" y="0"/>
                  </a:moveTo>
                  <a:cubicBezTo>
                    <a:pt x="0" y="0"/>
                    <a:pt x="0" y="0"/>
                    <a:pt x="0" y="0"/>
                  </a:cubicBezTo>
                  <a:cubicBezTo>
                    <a:pt x="0" y="55"/>
                    <a:pt x="0" y="55"/>
                    <a:pt x="0" y="55"/>
                  </a:cubicBezTo>
                  <a:cubicBezTo>
                    <a:pt x="10" y="55"/>
                    <a:pt x="10" y="55"/>
                    <a:pt x="10" y="55"/>
                  </a:cubicBezTo>
                  <a:cubicBezTo>
                    <a:pt x="14" y="55"/>
                    <a:pt x="17" y="51"/>
                    <a:pt x="17" y="48"/>
                  </a:cubicBezTo>
                  <a:cubicBezTo>
                    <a:pt x="17" y="7"/>
                    <a:pt x="17" y="7"/>
                    <a:pt x="17" y="7"/>
                  </a:cubicBezTo>
                  <a:cubicBezTo>
                    <a:pt x="17" y="3"/>
                    <a:pt x="14" y="0"/>
                    <a:pt x="10" y="0"/>
                  </a:cubicBezTo>
                  <a:close/>
                </a:path>
              </a:pathLst>
            </a:custGeom>
            <a:solidFill>
              <a:srgbClr val="122C3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252" name="Rectangle 275"/>
            <p:cNvSpPr>
              <a:spLocks noChangeArrowheads="1"/>
            </p:cNvSpPr>
            <p:nvPr/>
          </p:nvSpPr>
          <p:spPr bwMode="auto">
            <a:xfrm>
              <a:off x="54862" y="148452"/>
              <a:ext cx="509093" cy="45988"/>
            </a:xfrm>
            <a:prstGeom prst="rect">
              <a:avLst/>
            </a:prstGeom>
            <a:solidFill>
              <a:srgbClr val="122C3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zh-CN">
                <a:solidFill>
                  <a:srgbClr val="000000"/>
                </a:solidFill>
                <a:sym typeface="宋体" pitchFamily="2" charset="-122"/>
              </a:endParaRPr>
            </a:p>
          </p:txBody>
        </p:sp>
        <p:sp>
          <p:nvSpPr>
            <p:cNvPr id="31253" name="Rectangle 276"/>
            <p:cNvSpPr>
              <a:spLocks noChangeArrowheads="1"/>
            </p:cNvSpPr>
            <p:nvPr/>
          </p:nvSpPr>
          <p:spPr bwMode="auto">
            <a:xfrm>
              <a:off x="54862" y="342892"/>
              <a:ext cx="509093" cy="45988"/>
            </a:xfrm>
            <a:prstGeom prst="rect">
              <a:avLst/>
            </a:prstGeom>
            <a:solidFill>
              <a:srgbClr val="122C3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zh-CN">
                <a:solidFill>
                  <a:srgbClr val="000000"/>
                </a:solidFill>
                <a:sym typeface="宋体" pitchFamily="2" charset="-122"/>
              </a:endParaRPr>
            </a:p>
          </p:txBody>
        </p:sp>
        <p:sp>
          <p:nvSpPr>
            <p:cNvPr id="31254" name="Rectangle 277"/>
            <p:cNvSpPr>
              <a:spLocks noChangeArrowheads="1"/>
            </p:cNvSpPr>
            <p:nvPr/>
          </p:nvSpPr>
          <p:spPr bwMode="auto">
            <a:xfrm>
              <a:off x="54862" y="184758"/>
              <a:ext cx="509093" cy="9682"/>
            </a:xfrm>
            <a:prstGeom prst="rect">
              <a:avLst/>
            </a:prstGeom>
            <a:solidFill>
              <a:srgbClr val="000000"/>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zh-CN">
                <a:solidFill>
                  <a:srgbClr val="000000"/>
                </a:solidFill>
                <a:sym typeface="宋体" pitchFamily="2" charset="-122"/>
              </a:endParaRPr>
            </a:p>
          </p:txBody>
        </p:sp>
        <p:sp>
          <p:nvSpPr>
            <p:cNvPr id="31255" name="Rectangle 278"/>
            <p:cNvSpPr>
              <a:spLocks noChangeArrowheads="1"/>
            </p:cNvSpPr>
            <p:nvPr/>
          </p:nvSpPr>
          <p:spPr bwMode="auto">
            <a:xfrm>
              <a:off x="22590" y="217030"/>
              <a:ext cx="9682" cy="104884"/>
            </a:xfrm>
            <a:prstGeom prst="rect">
              <a:avLst/>
            </a:prstGeom>
            <a:solidFill>
              <a:srgbClr val="000000"/>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zh-CN">
                <a:solidFill>
                  <a:srgbClr val="000000"/>
                </a:solidFill>
                <a:sym typeface="宋体" pitchFamily="2" charset="-122"/>
              </a:endParaRPr>
            </a:p>
          </p:txBody>
        </p:sp>
        <p:sp>
          <p:nvSpPr>
            <p:cNvPr id="31256" name="Rectangle 279"/>
            <p:cNvSpPr>
              <a:spLocks noChangeArrowheads="1"/>
            </p:cNvSpPr>
            <p:nvPr/>
          </p:nvSpPr>
          <p:spPr bwMode="auto">
            <a:xfrm>
              <a:off x="587352" y="22591"/>
              <a:ext cx="9682" cy="104884"/>
            </a:xfrm>
            <a:prstGeom prst="rect">
              <a:avLst/>
            </a:prstGeom>
            <a:solidFill>
              <a:srgbClr val="000000"/>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zh-CN">
                <a:solidFill>
                  <a:srgbClr val="000000"/>
                </a:solidFill>
                <a:sym typeface="宋体" pitchFamily="2" charset="-122"/>
              </a:endParaRPr>
            </a:p>
          </p:txBody>
        </p:sp>
        <p:sp>
          <p:nvSpPr>
            <p:cNvPr id="31257" name="Rectangle 280"/>
            <p:cNvSpPr>
              <a:spLocks noChangeArrowheads="1"/>
            </p:cNvSpPr>
            <p:nvPr/>
          </p:nvSpPr>
          <p:spPr bwMode="auto">
            <a:xfrm>
              <a:off x="22590" y="411469"/>
              <a:ext cx="9682" cy="104884"/>
            </a:xfrm>
            <a:prstGeom prst="rect">
              <a:avLst/>
            </a:prstGeom>
            <a:solidFill>
              <a:srgbClr val="000000"/>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zh-CN">
                <a:solidFill>
                  <a:srgbClr val="000000"/>
                </a:solidFill>
                <a:sym typeface="宋体" pitchFamily="2" charset="-122"/>
              </a:endParaRPr>
            </a:p>
          </p:txBody>
        </p:sp>
        <p:sp>
          <p:nvSpPr>
            <p:cNvPr id="31258" name="Rectangle 281"/>
            <p:cNvSpPr>
              <a:spLocks noChangeArrowheads="1"/>
            </p:cNvSpPr>
            <p:nvPr/>
          </p:nvSpPr>
          <p:spPr bwMode="auto">
            <a:xfrm>
              <a:off x="54862" y="342892"/>
              <a:ext cx="509093" cy="11295"/>
            </a:xfrm>
            <a:prstGeom prst="rect">
              <a:avLst/>
            </a:prstGeom>
            <a:solidFill>
              <a:srgbClr val="000000"/>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zh-CN">
                <a:solidFill>
                  <a:srgbClr val="000000"/>
                </a:solidFill>
                <a:sym typeface="宋体" pitchFamily="2" charset="-122"/>
              </a:endParaRPr>
            </a:p>
          </p:txBody>
        </p:sp>
        <p:sp>
          <p:nvSpPr>
            <p:cNvPr id="31259" name="Rectangle 282"/>
            <p:cNvSpPr>
              <a:spLocks noChangeArrowheads="1"/>
            </p:cNvSpPr>
            <p:nvPr/>
          </p:nvSpPr>
          <p:spPr bwMode="auto">
            <a:xfrm>
              <a:off x="54862" y="379197"/>
              <a:ext cx="509093" cy="9682"/>
            </a:xfrm>
            <a:prstGeom prst="rect">
              <a:avLst/>
            </a:prstGeom>
            <a:solidFill>
              <a:srgbClr val="000000"/>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zh-CN">
                <a:solidFill>
                  <a:srgbClr val="000000"/>
                </a:solidFill>
                <a:sym typeface="宋体" pitchFamily="2" charset="-122"/>
              </a:endParaRPr>
            </a:p>
          </p:txBody>
        </p:sp>
        <p:sp>
          <p:nvSpPr>
            <p:cNvPr id="31260" name="Rectangle 283"/>
            <p:cNvSpPr>
              <a:spLocks noChangeArrowheads="1"/>
            </p:cNvSpPr>
            <p:nvPr/>
          </p:nvSpPr>
          <p:spPr bwMode="auto">
            <a:xfrm>
              <a:off x="22590" y="22591"/>
              <a:ext cx="9682" cy="104884"/>
            </a:xfrm>
            <a:prstGeom prst="rect">
              <a:avLst/>
            </a:prstGeom>
            <a:solidFill>
              <a:srgbClr val="000000"/>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zh-CN">
                <a:solidFill>
                  <a:srgbClr val="000000"/>
                </a:solidFill>
                <a:sym typeface="宋体" pitchFamily="2" charset="-122"/>
              </a:endParaRPr>
            </a:p>
          </p:txBody>
        </p:sp>
        <p:sp>
          <p:nvSpPr>
            <p:cNvPr id="31261" name="Rectangle 284"/>
            <p:cNvSpPr>
              <a:spLocks noChangeArrowheads="1"/>
            </p:cNvSpPr>
            <p:nvPr/>
          </p:nvSpPr>
          <p:spPr bwMode="auto">
            <a:xfrm>
              <a:off x="587352" y="411469"/>
              <a:ext cx="9682" cy="104884"/>
            </a:xfrm>
            <a:prstGeom prst="rect">
              <a:avLst/>
            </a:prstGeom>
            <a:solidFill>
              <a:srgbClr val="000000"/>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zh-CN">
                <a:solidFill>
                  <a:srgbClr val="000000"/>
                </a:solidFill>
                <a:sym typeface="宋体" pitchFamily="2" charset="-122"/>
              </a:endParaRPr>
            </a:p>
          </p:txBody>
        </p:sp>
        <p:sp>
          <p:nvSpPr>
            <p:cNvPr id="31262" name="Rectangle 285"/>
            <p:cNvSpPr>
              <a:spLocks noChangeArrowheads="1"/>
            </p:cNvSpPr>
            <p:nvPr/>
          </p:nvSpPr>
          <p:spPr bwMode="auto">
            <a:xfrm>
              <a:off x="587352" y="217030"/>
              <a:ext cx="9682" cy="104884"/>
            </a:xfrm>
            <a:prstGeom prst="rect">
              <a:avLst/>
            </a:prstGeom>
            <a:solidFill>
              <a:srgbClr val="000000"/>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zh-CN">
                <a:solidFill>
                  <a:srgbClr val="000000"/>
                </a:solidFill>
                <a:sym typeface="宋体" pitchFamily="2" charset="-122"/>
              </a:endParaRPr>
            </a:p>
          </p:txBody>
        </p:sp>
        <p:sp>
          <p:nvSpPr>
            <p:cNvPr id="31263" name="Rectangle 286"/>
            <p:cNvSpPr>
              <a:spLocks noChangeArrowheads="1"/>
            </p:cNvSpPr>
            <p:nvPr/>
          </p:nvSpPr>
          <p:spPr bwMode="auto">
            <a:xfrm>
              <a:off x="54862" y="148452"/>
              <a:ext cx="509093" cy="9682"/>
            </a:xfrm>
            <a:prstGeom prst="rect">
              <a:avLst/>
            </a:prstGeom>
            <a:solidFill>
              <a:srgbClr val="000000"/>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zh-CN">
                <a:solidFill>
                  <a:srgbClr val="000000"/>
                </a:solidFill>
                <a:sym typeface="宋体" pitchFamily="2" charset="-122"/>
              </a:endParaRPr>
            </a:p>
          </p:txBody>
        </p:sp>
      </p:grpSp>
      <p:grpSp>
        <p:nvGrpSpPr>
          <p:cNvPr id="30754" name="组合 1238"/>
          <p:cNvGrpSpPr>
            <a:grpSpLocks/>
          </p:cNvGrpSpPr>
          <p:nvPr/>
        </p:nvGrpSpPr>
        <p:grpSpPr bwMode="auto">
          <a:xfrm>
            <a:off x="5440363" y="4768850"/>
            <a:ext cx="509587" cy="561975"/>
            <a:chOff x="0" y="0"/>
            <a:chExt cx="645860" cy="714588"/>
          </a:xfrm>
        </p:grpSpPr>
        <p:sp>
          <p:nvSpPr>
            <p:cNvPr id="31170" name="Freeform 192"/>
            <p:cNvSpPr>
              <a:spLocks noChangeArrowheads="1"/>
            </p:cNvSpPr>
            <p:nvPr/>
          </p:nvSpPr>
          <p:spPr bwMode="auto">
            <a:xfrm>
              <a:off x="0" y="0"/>
              <a:ext cx="645859" cy="64963"/>
            </a:xfrm>
            <a:custGeom>
              <a:avLst/>
              <a:gdLst>
                <a:gd name="T0" fmla="*/ 2147483647 w 290"/>
                <a:gd name="T1" fmla="*/ 2147483647 h 29"/>
                <a:gd name="T2" fmla="*/ 2147483647 w 290"/>
                <a:gd name="T3" fmla="*/ 2147483647 h 29"/>
                <a:gd name="T4" fmla="*/ 2147483647 w 290"/>
                <a:gd name="T5" fmla="*/ 2147483647 h 29"/>
                <a:gd name="T6" fmla="*/ 0 w 290"/>
                <a:gd name="T7" fmla="*/ 2147483647 h 29"/>
                <a:gd name="T8" fmla="*/ 0 w 290"/>
                <a:gd name="T9" fmla="*/ 2147483647 h 29"/>
                <a:gd name="T10" fmla="*/ 2147483647 w 290"/>
                <a:gd name="T11" fmla="*/ 0 h 29"/>
                <a:gd name="T12" fmla="*/ 2147483647 w 290"/>
                <a:gd name="T13" fmla="*/ 0 h 29"/>
                <a:gd name="T14" fmla="*/ 2147483647 w 290"/>
                <a:gd name="T15" fmla="*/ 2147483647 h 29"/>
                <a:gd name="T16" fmla="*/ 2147483647 w 290"/>
                <a:gd name="T17" fmla="*/ 2147483647 h 29"/>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90"/>
                <a:gd name="T28" fmla="*/ 0 h 29"/>
                <a:gd name="T29" fmla="*/ 290 w 290"/>
                <a:gd name="T30" fmla="*/ 29 h 29"/>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90" h="29">
                  <a:moveTo>
                    <a:pt x="290" y="23"/>
                  </a:moveTo>
                  <a:cubicBezTo>
                    <a:pt x="290" y="27"/>
                    <a:pt x="288" y="29"/>
                    <a:pt x="285" y="29"/>
                  </a:cubicBezTo>
                  <a:cubicBezTo>
                    <a:pt x="5" y="29"/>
                    <a:pt x="5" y="29"/>
                    <a:pt x="5" y="29"/>
                  </a:cubicBezTo>
                  <a:cubicBezTo>
                    <a:pt x="2" y="29"/>
                    <a:pt x="0" y="27"/>
                    <a:pt x="0" y="23"/>
                  </a:cubicBezTo>
                  <a:cubicBezTo>
                    <a:pt x="0" y="5"/>
                    <a:pt x="0" y="5"/>
                    <a:pt x="0" y="5"/>
                  </a:cubicBezTo>
                  <a:cubicBezTo>
                    <a:pt x="0" y="2"/>
                    <a:pt x="2" y="0"/>
                    <a:pt x="5" y="0"/>
                  </a:cubicBezTo>
                  <a:cubicBezTo>
                    <a:pt x="285" y="0"/>
                    <a:pt x="285" y="0"/>
                    <a:pt x="285" y="0"/>
                  </a:cubicBezTo>
                  <a:cubicBezTo>
                    <a:pt x="288" y="0"/>
                    <a:pt x="290" y="2"/>
                    <a:pt x="290" y="5"/>
                  </a:cubicBezTo>
                  <a:lnTo>
                    <a:pt x="290" y="23"/>
                  </a:lnTo>
                  <a:close/>
                </a:path>
              </a:pathLst>
            </a:custGeom>
            <a:solidFill>
              <a:srgbClr val="122C3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171" name="Freeform 193"/>
            <p:cNvSpPr>
              <a:spLocks noChangeArrowheads="1"/>
            </p:cNvSpPr>
            <p:nvPr/>
          </p:nvSpPr>
          <p:spPr bwMode="auto">
            <a:xfrm>
              <a:off x="0" y="518759"/>
              <a:ext cx="645859" cy="66846"/>
            </a:xfrm>
            <a:custGeom>
              <a:avLst/>
              <a:gdLst>
                <a:gd name="T0" fmla="*/ 2147483647 w 290"/>
                <a:gd name="T1" fmla="*/ 2147483647 h 30"/>
                <a:gd name="T2" fmla="*/ 2147483647 w 290"/>
                <a:gd name="T3" fmla="*/ 2147483647 h 30"/>
                <a:gd name="T4" fmla="*/ 2147483647 w 290"/>
                <a:gd name="T5" fmla="*/ 2147483647 h 30"/>
                <a:gd name="T6" fmla="*/ 0 w 290"/>
                <a:gd name="T7" fmla="*/ 2147483647 h 30"/>
                <a:gd name="T8" fmla="*/ 0 w 290"/>
                <a:gd name="T9" fmla="*/ 2147483647 h 30"/>
                <a:gd name="T10" fmla="*/ 2147483647 w 290"/>
                <a:gd name="T11" fmla="*/ 0 h 30"/>
                <a:gd name="T12" fmla="*/ 2147483647 w 290"/>
                <a:gd name="T13" fmla="*/ 0 h 30"/>
                <a:gd name="T14" fmla="*/ 2147483647 w 290"/>
                <a:gd name="T15" fmla="*/ 2147483647 h 30"/>
                <a:gd name="T16" fmla="*/ 2147483647 w 290"/>
                <a:gd name="T17" fmla="*/ 2147483647 h 3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90"/>
                <a:gd name="T28" fmla="*/ 0 h 30"/>
                <a:gd name="T29" fmla="*/ 290 w 290"/>
                <a:gd name="T30" fmla="*/ 30 h 3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90" h="30">
                  <a:moveTo>
                    <a:pt x="290" y="24"/>
                  </a:moveTo>
                  <a:cubicBezTo>
                    <a:pt x="290" y="27"/>
                    <a:pt x="288" y="30"/>
                    <a:pt x="285" y="30"/>
                  </a:cubicBezTo>
                  <a:cubicBezTo>
                    <a:pt x="5" y="30"/>
                    <a:pt x="5" y="30"/>
                    <a:pt x="5" y="30"/>
                  </a:cubicBezTo>
                  <a:cubicBezTo>
                    <a:pt x="2" y="30"/>
                    <a:pt x="0" y="27"/>
                    <a:pt x="0" y="24"/>
                  </a:cubicBezTo>
                  <a:cubicBezTo>
                    <a:pt x="0" y="6"/>
                    <a:pt x="0" y="6"/>
                    <a:pt x="0" y="6"/>
                  </a:cubicBezTo>
                  <a:cubicBezTo>
                    <a:pt x="0" y="3"/>
                    <a:pt x="2" y="0"/>
                    <a:pt x="5" y="0"/>
                  </a:cubicBezTo>
                  <a:cubicBezTo>
                    <a:pt x="285" y="0"/>
                    <a:pt x="285" y="0"/>
                    <a:pt x="285" y="0"/>
                  </a:cubicBezTo>
                  <a:cubicBezTo>
                    <a:pt x="288" y="0"/>
                    <a:pt x="290" y="3"/>
                    <a:pt x="290" y="6"/>
                  </a:cubicBezTo>
                  <a:lnTo>
                    <a:pt x="290" y="24"/>
                  </a:lnTo>
                  <a:close/>
                </a:path>
              </a:pathLst>
            </a:custGeom>
            <a:solidFill>
              <a:srgbClr val="122C3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172" name="Rectangle 194"/>
            <p:cNvSpPr>
              <a:spLocks noChangeArrowheads="1"/>
            </p:cNvSpPr>
            <p:nvPr/>
          </p:nvSpPr>
          <p:spPr bwMode="auto">
            <a:xfrm>
              <a:off x="31070" y="64963"/>
              <a:ext cx="583721" cy="453796"/>
            </a:xfrm>
            <a:prstGeom prst="rect">
              <a:avLst/>
            </a:prstGeom>
            <a:solidFill>
              <a:srgbClr val="F2F4F9"/>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zh-CN">
                <a:solidFill>
                  <a:srgbClr val="000000"/>
                </a:solidFill>
                <a:sym typeface="宋体" pitchFamily="2" charset="-122"/>
              </a:endParaRPr>
            </a:p>
          </p:txBody>
        </p:sp>
        <p:sp>
          <p:nvSpPr>
            <p:cNvPr id="31173" name="Freeform 195"/>
            <p:cNvSpPr>
              <a:spLocks noChangeArrowheads="1"/>
            </p:cNvSpPr>
            <p:nvPr/>
          </p:nvSpPr>
          <p:spPr bwMode="auto">
            <a:xfrm>
              <a:off x="305042" y="585604"/>
              <a:ext cx="35776" cy="128984"/>
            </a:xfrm>
            <a:custGeom>
              <a:avLst/>
              <a:gdLst>
                <a:gd name="T0" fmla="*/ 0 w 16"/>
                <a:gd name="T1" fmla="*/ 2147483647 h 58"/>
                <a:gd name="T2" fmla="*/ 2147483647 w 16"/>
                <a:gd name="T3" fmla="*/ 2147483647 h 58"/>
                <a:gd name="T4" fmla="*/ 2147483647 w 16"/>
                <a:gd name="T5" fmla="*/ 2147483647 h 58"/>
                <a:gd name="T6" fmla="*/ 2147483647 w 16"/>
                <a:gd name="T7" fmla="*/ 2147483647 h 58"/>
                <a:gd name="T8" fmla="*/ 2147483647 w 16"/>
                <a:gd name="T9" fmla="*/ 0 h 58"/>
                <a:gd name="T10" fmla="*/ 0 w 16"/>
                <a:gd name="T11" fmla="*/ 0 h 58"/>
                <a:gd name="T12" fmla="*/ 0 w 16"/>
                <a:gd name="T13" fmla="*/ 2147483647 h 58"/>
                <a:gd name="T14" fmla="*/ 0 60000 65536"/>
                <a:gd name="T15" fmla="*/ 0 60000 65536"/>
                <a:gd name="T16" fmla="*/ 0 60000 65536"/>
                <a:gd name="T17" fmla="*/ 0 60000 65536"/>
                <a:gd name="T18" fmla="*/ 0 60000 65536"/>
                <a:gd name="T19" fmla="*/ 0 60000 65536"/>
                <a:gd name="T20" fmla="*/ 0 60000 65536"/>
                <a:gd name="T21" fmla="*/ 0 w 16"/>
                <a:gd name="T22" fmla="*/ 0 h 58"/>
                <a:gd name="T23" fmla="*/ 16 w 16"/>
                <a:gd name="T24" fmla="*/ 58 h 5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6" h="58">
                  <a:moveTo>
                    <a:pt x="0" y="53"/>
                  </a:moveTo>
                  <a:cubicBezTo>
                    <a:pt x="0" y="56"/>
                    <a:pt x="2" y="58"/>
                    <a:pt x="5" y="58"/>
                  </a:cubicBezTo>
                  <a:cubicBezTo>
                    <a:pt x="11" y="58"/>
                    <a:pt x="11" y="58"/>
                    <a:pt x="11" y="58"/>
                  </a:cubicBezTo>
                  <a:cubicBezTo>
                    <a:pt x="14" y="58"/>
                    <a:pt x="16" y="56"/>
                    <a:pt x="16" y="53"/>
                  </a:cubicBezTo>
                  <a:cubicBezTo>
                    <a:pt x="16" y="0"/>
                    <a:pt x="16" y="0"/>
                    <a:pt x="16" y="0"/>
                  </a:cubicBezTo>
                  <a:cubicBezTo>
                    <a:pt x="0" y="0"/>
                    <a:pt x="0" y="0"/>
                    <a:pt x="0" y="0"/>
                  </a:cubicBezTo>
                  <a:lnTo>
                    <a:pt x="0" y="53"/>
                  </a:lnTo>
                  <a:close/>
                </a:path>
              </a:pathLst>
            </a:custGeom>
            <a:solidFill>
              <a:srgbClr val="122C3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174" name="Freeform 196"/>
            <p:cNvSpPr>
              <a:spLocks noChangeArrowheads="1"/>
            </p:cNvSpPr>
            <p:nvPr/>
          </p:nvSpPr>
          <p:spPr bwMode="auto">
            <a:xfrm>
              <a:off x="385068" y="585604"/>
              <a:ext cx="91324" cy="128984"/>
            </a:xfrm>
            <a:custGeom>
              <a:avLst/>
              <a:gdLst>
                <a:gd name="T0" fmla="*/ 2147483647 w 41"/>
                <a:gd name="T1" fmla="*/ 0 h 58"/>
                <a:gd name="T2" fmla="*/ 0 w 41"/>
                <a:gd name="T3" fmla="*/ 0 h 58"/>
                <a:gd name="T4" fmla="*/ 2147483647 w 41"/>
                <a:gd name="T5" fmla="*/ 2147483647 h 58"/>
                <a:gd name="T6" fmla="*/ 2147483647 w 41"/>
                <a:gd name="T7" fmla="*/ 2147483647 h 58"/>
                <a:gd name="T8" fmla="*/ 2147483647 w 41"/>
                <a:gd name="T9" fmla="*/ 2147483647 h 58"/>
                <a:gd name="T10" fmla="*/ 2147483647 w 41"/>
                <a:gd name="T11" fmla="*/ 2147483647 h 58"/>
                <a:gd name="T12" fmla="*/ 2147483647 w 41"/>
                <a:gd name="T13" fmla="*/ 0 h 58"/>
                <a:gd name="T14" fmla="*/ 0 60000 65536"/>
                <a:gd name="T15" fmla="*/ 0 60000 65536"/>
                <a:gd name="T16" fmla="*/ 0 60000 65536"/>
                <a:gd name="T17" fmla="*/ 0 60000 65536"/>
                <a:gd name="T18" fmla="*/ 0 60000 65536"/>
                <a:gd name="T19" fmla="*/ 0 60000 65536"/>
                <a:gd name="T20" fmla="*/ 0 60000 65536"/>
                <a:gd name="T21" fmla="*/ 0 w 41"/>
                <a:gd name="T22" fmla="*/ 0 h 58"/>
                <a:gd name="T23" fmla="*/ 41 w 41"/>
                <a:gd name="T24" fmla="*/ 58 h 5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1" h="58">
                  <a:moveTo>
                    <a:pt x="18" y="0"/>
                  </a:moveTo>
                  <a:cubicBezTo>
                    <a:pt x="0" y="0"/>
                    <a:pt x="0" y="0"/>
                    <a:pt x="0" y="0"/>
                  </a:cubicBezTo>
                  <a:cubicBezTo>
                    <a:pt x="22" y="53"/>
                    <a:pt x="22" y="53"/>
                    <a:pt x="22" y="53"/>
                  </a:cubicBezTo>
                  <a:cubicBezTo>
                    <a:pt x="23" y="56"/>
                    <a:pt x="27" y="58"/>
                    <a:pt x="30" y="58"/>
                  </a:cubicBezTo>
                  <a:cubicBezTo>
                    <a:pt x="37" y="58"/>
                    <a:pt x="37" y="58"/>
                    <a:pt x="37" y="58"/>
                  </a:cubicBezTo>
                  <a:cubicBezTo>
                    <a:pt x="40" y="58"/>
                    <a:pt x="41" y="56"/>
                    <a:pt x="40" y="53"/>
                  </a:cubicBezTo>
                  <a:lnTo>
                    <a:pt x="18" y="0"/>
                  </a:lnTo>
                  <a:close/>
                </a:path>
              </a:pathLst>
            </a:custGeom>
            <a:solidFill>
              <a:srgbClr val="122C3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175" name="Freeform 197"/>
            <p:cNvSpPr>
              <a:spLocks noChangeArrowheads="1"/>
            </p:cNvSpPr>
            <p:nvPr/>
          </p:nvSpPr>
          <p:spPr bwMode="auto">
            <a:xfrm>
              <a:off x="169468" y="585604"/>
              <a:ext cx="91324" cy="128984"/>
            </a:xfrm>
            <a:custGeom>
              <a:avLst/>
              <a:gdLst>
                <a:gd name="T0" fmla="*/ 2147483647 w 41"/>
                <a:gd name="T1" fmla="*/ 0 h 58"/>
                <a:gd name="T2" fmla="*/ 2147483647 w 41"/>
                <a:gd name="T3" fmla="*/ 2147483647 h 58"/>
                <a:gd name="T4" fmla="*/ 2147483647 w 41"/>
                <a:gd name="T5" fmla="*/ 2147483647 h 58"/>
                <a:gd name="T6" fmla="*/ 2147483647 w 41"/>
                <a:gd name="T7" fmla="*/ 2147483647 h 58"/>
                <a:gd name="T8" fmla="*/ 2147483647 w 41"/>
                <a:gd name="T9" fmla="*/ 2147483647 h 58"/>
                <a:gd name="T10" fmla="*/ 2147483647 w 41"/>
                <a:gd name="T11" fmla="*/ 0 h 58"/>
                <a:gd name="T12" fmla="*/ 2147483647 w 41"/>
                <a:gd name="T13" fmla="*/ 0 h 58"/>
                <a:gd name="T14" fmla="*/ 0 60000 65536"/>
                <a:gd name="T15" fmla="*/ 0 60000 65536"/>
                <a:gd name="T16" fmla="*/ 0 60000 65536"/>
                <a:gd name="T17" fmla="*/ 0 60000 65536"/>
                <a:gd name="T18" fmla="*/ 0 60000 65536"/>
                <a:gd name="T19" fmla="*/ 0 60000 65536"/>
                <a:gd name="T20" fmla="*/ 0 60000 65536"/>
                <a:gd name="T21" fmla="*/ 0 w 41"/>
                <a:gd name="T22" fmla="*/ 0 h 58"/>
                <a:gd name="T23" fmla="*/ 41 w 41"/>
                <a:gd name="T24" fmla="*/ 58 h 5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1" h="58">
                  <a:moveTo>
                    <a:pt x="23" y="0"/>
                  </a:moveTo>
                  <a:cubicBezTo>
                    <a:pt x="1" y="53"/>
                    <a:pt x="1" y="53"/>
                    <a:pt x="1" y="53"/>
                  </a:cubicBezTo>
                  <a:cubicBezTo>
                    <a:pt x="0" y="56"/>
                    <a:pt x="1" y="58"/>
                    <a:pt x="4" y="58"/>
                  </a:cubicBezTo>
                  <a:cubicBezTo>
                    <a:pt x="11" y="58"/>
                    <a:pt x="11" y="58"/>
                    <a:pt x="11" y="58"/>
                  </a:cubicBezTo>
                  <a:cubicBezTo>
                    <a:pt x="14" y="58"/>
                    <a:pt x="18" y="56"/>
                    <a:pt x="19" y="53"/>
                  </a:cubicBezTo>
                  <a:cubicBezTo>
                    <a:pt x="41" y="0"/>
                    <a:pt x="41" y="0"/>
                    <a:pt x="41" y="0"/>
                  </a:cubicBezTo>
                  <a:lnTo>
                    <a:pt x="23" y="0"/>
                  </a:lnTo>
                  <a:close/>
                </a:path>
              </a:pathLst>
            </a:custGeom>
            <a:solidFill>
              <a:srgbClr val="122C3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176" name="Rectangle 198"/>
            <p:cNvSpPr>
              <a:spLocks noChangeArrowheads="1"/>
            </p:cNvSpPr>
            <p:nvPr/>
          </p:nvSpPr>
          <p:spPr bwMode="auto">
            <a:xfrm>
              <a:off x="138399" y="140281"/>
              <a:ext cx="369062" cy="2825"/>
            </a:xfrm>
            <a:prstGeom prst="rect">
              <a:avLst/>
            </a:prstGeom>
            <a:solidFill>
              <a:srgbClr val="DFE2E8"/>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zh-CN">
                <a:solidFill>
                  <a:srgbClr val="000000"/>
                </a:solidFill>
                <a:sym typeface="宋体" pitchFamily="2" charset="-122"/>
              </a:endParaRPr>
            </a:p>
          </p:txBody>
        </p:sp>
        <p:sp>
          <p:nvSpPr>
            <p:cNvPr id="31177" name="Rectangle 199"/>
            <p:cNvSpPr>
              <a:spLocks noChangeArrowheads="1"/>
            </p:cNvSpPr>
            <p:nvPr/>
          </p:nvSpPr>
          <p:spPr bwMode="auto">
            <a:xfrm>
              <a:off x="138399" y="216542"/>
              <a:ext cx="369062" cy="1883"/>
            </a:xfrm>
            <a:prstGeom prst="rect">
              <a:avLst/>
            </a:prstGeom>
            <a:solidFill>
              <a:srgbClr val="DFE2E8"/>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zh-CN">
                <a:solidFill>
                  <a:srgbClr val="000000"/>
                </a:solidFill>
                <a:sym typeface="宋体" pitchFamily="2" charset="-122"/>
              </a:endParaRPr>
            </a:p>
          </p:txBody>
        </p:sp>
        <p:sp>
          <p:nvSpPr>
            <p:cNvPr id="31178" name="Rectangle 200"/>
            <p:cNvSpPr>
              <a:spLocks noChangeArrowheads="1"/>
            </p:cNvSpPr>
            <p:nvPr/>
          </p:nvSpPr>
          <p:spPr bwMode="auto">
            <a:xfrm>
              <a:off x="138399" y="293744"/>
              <a:ext cx="369062" cy="2825"/>
            </a:xfrm>
            <a:prstGeom prst="rect">
              <a:avLst/>
            </a:prstGeom>
            <a:solidFill>
              <a:srgbClr val="DFE2E8"/>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zh-CN">
                <a:solidFill>
                  <a:srgbClr val="000000"/>
                </a:solidFill>
                <a:sym typeface="宋体" pitchFamily="2" charset="-122"/>
              </a:endParaRPr>
            </a:p>
          </p:txBody>
        </p:sp>
        <p:sp>
          <p:nvSpPr>
            <p:cNvPr id="31179" name="Rectangle 201"/>
            <p:cNvSpPr>
              <a:spLocks noChangeArrowheads="1"/>
            </p:cNvSpPr>
            <p:nvPr/>
          </p:nvSpPr>
          <p:spPr bwMode="auto">
            <a:xfrm>
              <a:off x="138399" y="370004"/>
              <a:ext cx="369062" cy="1883"/>
            </a:xfrm>
            <a:prstGeom prst="rect">
              <a:avLst/>
            </a:prstGeom>
            <a:solidFill>
              <a:srgbClr val="DFE2E8"/>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zh-CN">
                <a:solidFill>
                  <a:srgbClr val="000000"/>
                </a:solidFill>
                <a:sym typeface="宋体" pitchFamily="2" charset="-122"/>
              </a:endParaRPr>
            </a:p>
          </p:txBody>
        </p:sp>
        <p:sp>
          <p:nvSpPr>
            <p:cNvPr id="31180" name="Rectangle 202"/>
            <p:cNvSpPr>
              <a:spLocks noChangeArrowheads="1"/>
            </p:cNvSpPr>
            <p:nvPr/>
          </p:nvSpPr>
          <p:spPr bwMode="auto">
            <a:xfrm>
              <a:off x="138399" y="447206"/>
              <a:ext cx="369062" cy="2825"/>
            </a:xfrm>
            <a:prstGeom prst="rect">
              <a:avLst/>
            </a:prstGeom>
            <a:solidFill>
              <a:srgbClr val="DFE2E8"/>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zh-CN">
                <a:solidFill>
                  <a:srgbClr val="000000"/>
                </a:solidFill>
                <a:sym typeface="宋体" pitchFamily="2" charset="-122"/>
              </a:endParaRPr>
            </a:p>
          </p:txBody>
        </p:sp>
        <p:sp>
          <p:nvSpPr>
            <p:cNvPr id="31181" name="Rectangle 203"/>
            <p:cNvSpPr>
              <a:spLocks noChangeArrowheads="1"/>
            </p:cNvSpPr>
            <p:nvPr/>
          </p:nvSpPr>
          <p:spPr bwMode="auto">
            <a:xfrm>
              <a:off x="254201" y="195829"/>
              <a:ext cx="55548" cy="254201"/>
            </a:xfrm>
            <a:prstGeom prst="rect">
              <a:avLst/>
            </a:prstGeom>
            <a:solidFill>
              <a:srgbClr val="2A425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zh-CN">
                <a:solidFill>
                  <a:srgbClr val="000000"/>
                </a:solidFill>
                <a:sym typeface="宋体" pitchFamily="2" charset="-122"/>
              </a:endParaRPr>
            </a:p>
          </p:txBody>
        </p:sp>
        <p:sp>
          <p:nvSpPr>
            <p:cNvPr id="31182" name="Rectangle 204"/>
            <p:cNvSpPr>
              <a:spLocks noChangeArrowheads="1"/>
            </p:cNvSpPr>
            <p:nvPr/>
          </p:nvSpPr>
          <p:spPr bwMode="auto">
            <a:xfrm>
              <a:off x="336111" y="247611"/>
              <a:ext cx="55548" cy="202420"/>
            </a:xfrm>
            <a:prstGeom prst="rect">
              <a:avLst/>
            </a:prstGeom>
            <a:solidFill>
              <a:srgbClr val="98D24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zh-CN">
                <a:solidFill>
                  <a:srgbClr val="000000"/>
                </a:solidFill>
                <a:sym typeface="宋体" pitchFamily="2" charset="-122"/>
              </a:endParaRPr>
            </a:p>
          </p:txBody>
        </p:sp>
        <p:sp>
          <p:nvSpPr>
            <p:cNvPr id="31183" name="Rectangle 206"/>
            <p:cNvSpPr>
              <a:spLocks noChangeArrowheads="1"/>
            </p:cNvSpPr>
            <p:nvPr/>
          </p:nvSpPr>
          <p:spPr bwMode="auto">
            <a:xfrm>
              <a:off x="416137" y="202420"/>
              <a:ext cx="55548" cy="247611"/>
            </a:xfrm>
            <a:prstGeom prst="rect">
              <a:avLst/>
            </a:prstGeom>
            <a:solidFill>
              <a:srgbClr val="2A425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zh-CN">
                <a:solidFill>
                  <a:srgbClr val="000000"/>
                </a:solidFill>
                <a:sym typeface="宋体" pitchFamily="2" charset="-122"/>
              </a:endParaRPr>
            </a:p>
          </p:txBody>
        </p:sp>
        <p:sp>
          <p:nvSpPr>
            <p:cNvPr id="31184" name="Rectangle 207"/>
            <p:cNvSpPr>
              <a:spLocks noChangeArrowheads="1"/>
            </p:cNvSpPr>
            <p:nvPr/>
          </p:nvSpPr>
          <p:spPr bwMode="auto">
            <a:xfrm>
              <a:off x="173234" y="347408"/>
              <a:ext cx="56489" cy="102622"/>
            </a:xfrm>
            <a:prstGeom prst="rect">
              <a:avLst/>
            </a:prstGeom>
            <a:solidFill>
              <a:srgbClr val="2A425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zh-CN">
                <a:solidFill>
                  <a:srgbClr val="000000"/>
                </a:solidFill>
                <a:sym typeface="宋体" pitchFamily="2" charset="-122"/>
              </a:endParaRPr>
            </a:p>
          </p:txBody>
        </p:sp>
        <p:sp>
          <p:nvSpPr>
            <p:cNvPr id="31185" name="Rectangle 208"/>
            <p:cNvSpPr>
              <a:spLocks noChangeArrowheads="1"/>
            </p:cNvSpPr>
            <p:nvPr/>
          </p:nvSpPr>
          <p:spPr bwMode="auto">
            <a:xfrm>
              <a:off x="31070" y="510285"/>
              <a:ext cx="583721" cy="8474"/>
            </a:xfrm>
            <a:prstGeom prst="rect">
              <a:avLst/>
            </a:prstGeom>
            <a:solidFill>
              <a:srgbClr val="E1E4EA"/>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zh-CN">
                <a:solidFill>
                  <a:srgbClr val="000000"/>
                </a:solidFill>
                <a:sym typeface="宋体" pitchFamily="2" charset="-122"/>
              </a:endParaRPr>
            </a:p>
          </p:txBody>
        </p:sp>
        <p:sp>
          <p:nvSpPr>
            <p:cNvPr id="31186" name="Rectangle 209"/>
            <p:cNvSpPr>
              <a:spLocks noChangeArrowheads="1"/>
            </p:cNvSpPr>
            <p:nvPr/>
          </p:nvSpPr>
          <p:spPr bwMode="auto">
            <a:xfrm>
              <a:off x="31070" y="64963"/>
              <a:ext cx="583721" cy="8474"/>
            </a:xfrm>
            <a:prstGeom prst="rect">
              <a:avLst/>
            </a:prstGeom>
            <a:solidFill>
              <a:srgbClr val="E1E4EA"/>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zh-CN">
                <a:solidFill>
                  <a:srgbClr val="000000"/>
                </a:solidFill>
                <a:sym typeface="宋体" pitchFamily="2" charset="-122"/>
              </a:endParaRPr>
            </a:p>
          </p:txBody>
        </p:sp>
        <p:sp>
          <p:nvSpPr>
            <p:cNvPr id="31187" name="Freeform 210"/>
            <p:cNvSpPr>
              <a:spLocks noChangeArrowheads="1"/>
            </p:cNvSpPr>
            <p:nvPr/>
          </p:nvSpPr>
          <p:spPr bwMode="auto">
            <a:xfrm>
              <a:off x="215601" y="585604"/>
              <a:ext cx="45191" cy="8474"/>
            </a:xfrm>
            <a:custGeom>
              <a:avLst/>
              <a:gdLst>
                <a:gd name="T0" fmla="*/ 0 w 48"/>
                <a:gd name="T1" fmla="*/ 2147483647 h 9"/>
                <a:gd name="T2" fmla="*/ 2147483647 w 48"/>
                <a:gd name="T3" fmla="*/ 2147483647 h 9"/>
                <a:gd name="T4" fmla="*/ 2147483647 w 48"/>
                <a:gd name="T5" fmla="*/ 0 h 9"/>
                <a:gd name="T6" fmla="*/ 2147483647 w 48"/>
                <a:gd name="T7" fmla="*/ 0 h 9"/>
                <a:gd name="T8" fmla="*/ 0 w 48"/>
                <a:gd name="T9" fmla="*/ 2147483647 h 9"/>
                <a:gd name="T10" fmla="*/ 0 60000 65536"/>
                <a:gd name="T11" fmla="*/ 0 60000 65536"/>
                <a:gd name="T12" fmla="*/ 0 60000 65536"/>
                <a:gd name="T13" fmla="*/ 0 60000 65536"/>
                <a:gd name="T14" fmla="*/ 0 60000 65536"/>
                <a:gd name="T15" fmla="*/ 0 w 48"/>
                <a:gd name="T16" fmla="*/ 0 h 9"/>
                <a:gd name="T17" fmla="*/ 48 w 48"/>
                <a:gd name="T18" fmla="*/ 9 h 9"/>
              </a:gdLst>
              <a:ahLst/>
              <a:cxnLst>
                <a:cxn ang="T10">
                  <a:pos x="T0" y="T1"/>
                </a:cxn>
                <a:cxn ang="T11">
                  <a:pos x="T2" y="T3"/>
                </a:cxn>
                <a:cxn ang="T12">
                  <a:pos x="T4" y="T5"/>
                </a:cxn>
                <a:cxn ang="T13">
                  <a:pos x="T6" y="T7"/>
                </a:cxn>
                <a:cxn ang="T14">
                  <a:pos x="T8" y="T9"/>
                </a:cxn>
              </a:cxnLst>
              <a:rect l="T15" t="T16" r="T17" b="T18"/>
              <a:pathLst>
                <a:path w="48" h="9">
                  <a:moveTo>
                    <a:pt x="0" y="9"/>
                  </a:moveTo>
                  <a:lnTo>
                    <a:pt x="43" y="9"/>
                  </a:lnTo>
                  <a:lnTo>
                    <a:pt x="48" y="0"/>
                  </a:lnTo>
                  <a:lnTo>
                    <a:pt x="5" y="0"/>
                  </a:lnTo>
                  <a:lnTo>
                    <a:pt x="0" y="9"/>
                  </a:lnTo>
                  <a:close/>
                </a:path>
              </a:pathLst>
            </a:custGeom>
            <a:solidFill>
              <a:srgbClr val="000000"/>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188" name="Rectangle 211"/>
            <p:cNvSpPr>
              <a:spLocks noChangeArrowheads="1"/>
            </p:cNvSpPr>
            <p:nvPr/>
          </p:nvSpPr>
          <p:spPr bwMode="auto">
            <a:xfrm>
              <a:off x="305042" y="585604"/>
              <a:ext cx="35776" cy="8474"/>
            </a:xfrm>
            <a:prstGeom prst="rect">
              <a:avLst/>
            </a:prstGeom>
            <a:solidFill>
              <a:srgbClr val="000000"/>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zh-CN">
                <a:solidFill>
                  <a:srgbClr val="000000"/>
                </a:solidFill>
                <a:sym typeface="宋体" pitchFamily="2" charset="-122"/>
              </a:endParaRPr>
            </a:p>
          </p:txBody>
        </p:sp>
        <p:sp>
          <p:nvSpPr>
            <p:cNvPr id="31189" name="Freeform 212"/>
            <p:cNvSpPr>
              <a:spLocks noChangeArrowheads="1"/>
            </p:cNvSpPr>
            <p:nvPr/>
          </p:nvSpPr>
          <p:spPr bwMode="auto">
            <a:xfrm>
              <a:off x="385068" y="585604"/>
              <a:ext cx="44250" cy="8474"/>
            </a:xfrm>
            <a:custGeom>
              <a:avLst/>
              <a:gdLst>
                <a:gd name="T0" fmla="*/ 2147483647 w 47"/>
                <a:gd name="T1" fmla="*/ 0 h 9"/>
                <a:gd name="T2" fmla="*/ 0 w 47"/>
                <a:gd name="T3" fmla="*/ 0 h 9"/>
                <a:gd name="T4" fmla="*/ 2147483647 w 47"/>
                <a:gd name="T5" fmla="*/ 2147483647 h 9"/>
                <a:gd name="T6" fmla="*/ 2147483647 w 47"/>
                <a:gd name="T7" fmla="*/ 2147483647 h 9"/>
                <a:gd name="T8" fmla="*/ 2147483647 w 47"/>
                <a:gd name="T9" fmla="*/ 0 h 9"/>
                <a:gd name="T10" fmla="*/ 0 60000 65536"/>
                <a:gd name="T11" fmla="*/ 0 60000 65536"/>
                <a:gd name="T12" fmla="*/ 0 60000 65536"/>
                <a:gd name="T13" fmla="*/ 0 60000 65536"/>
                <a:gd name="T14" fmla="*/ 0 60000 65536"/>
                <a:gd name="T15" fmla="*/ 0 w 47"/>
                <a:gd name="T16" fmla="*/ 0 h 9"/>
                <a:gd name="T17" fmla="*/ 47 w 47"/>
                <a:gd name="T18" fmla="*/ 9 h 9"/>
              </a:gdLst>
              <a:ahLst/>
              <a:cxnLst>
                <a:cxn ang="T10">
                  <a:pos x="T0" y="T1"/>
                </a:cxn>
                <a:cxn ang="T11">
                  <a:pos x="T2" y="T3"/>
                </a:cxn>
                <a:cxn ang="T12">
                  <a:pos x="T4" y="T5"/>
                </a:cxn>
                <a:cxn ang="T13">
                  <a:pos x="T6" y="T7"/>
                </a:cxn>
                <a:cxn ang="T14">
                  <a:pos x="T8" y="T9"/>
                </a:cxn>
              </a:cxnLst>
              <a:rect l="T15" t="T16" r="T17" b="T18"/>
              <a:pathLst>
                <a:path w="47" h="9">
                  <a:moveTo>
                    <a:pt x="43" y="0"/>
                  </a:moveTo>
                  <a:lnTo>
                    <a:pt x="0" y="0"/>
                  </a:lnTo>
                  <a:lnTo>
                    <a:pt x="5" y="9"/>
                  </a:lnTo>
                  <a:lnTo>
                    <a:pt x="47" y="9"/>
                  </a:lnTo>
                  <a:lnTo>
                    <a:pt x="43" y="0"/>
                  </a:lnTo>
                  <a:close/>
                </a:path>
              </a:pathLst>
            </a:custGeom>
            <a:solidFill>
              <a:srgbClr val="000000"/>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190" name="Freeform 213"/>
            <p:cNvSpPr>
              <a:spLocks noChangeArrowheads="1"/>
            </p:cNvSpPr>
            <p:nvPr/>
          </p:nvSpPr>
          <p:spPr bwMode="auto">
            <a:xfrm>
              <a:off x="1" y="518759"/>
              <a:ext cx="645859" cy="33893"/>
            </a:xfrm>
            <a:custGeom>
              <a:avLst/>
              <a:gdLst>
                <a:gd name="T0" fmla="*/ 0 w 290"/>
                <a:gd name="T1" fmla="*/ 2147483647 h 15"/>
                <a:gd name="T2" fmla="*/ 0 w 290"/>
                <a:gd name="T3" fmla="*/ 2147483647 h 15"/>
                <a:gd name="T4" fmla="*/ 2147483647 w 290"/>
                <a:gd name="T5" fmla="*/ 2147483647 h 15"/>
                <a:gd name="T6" fmla="*/ 2147483647 w 290"/>
                <a:gd name="T7" fmla="*/ 2147483647 h 15"/>
                <a:gd name="T8" fmla="*/ 2147483647 w 290"/>
                <a:gd name="T9" fmla="*/ 0 h 15"/>
                <a:gd name="T10" fmla="*/ 2147483647 w 290"/>
                <a:gd name="T11" fmla="*/ 0 h 15"/>
                <a:gd name="T12" fmla="*/ 0 w 290"/>
                <a:gd name="T13" fmla="*/ 2147483647 h 15"/>
                <a:gd name="T14" fmla="*/ 0 60000 65536"/>
                <a:gd name="T15" fmla="*/ 0 60000 65536"/>
                <a:gd name="T16" fmla="*/ 0 60000 65536"/>
                <a:gd name="T17" fmla="*/ 0 60000 65536"/>
                <a:gd name="T18" fmla="*/ 0 60000 65536"/>
                <a:gd name="T19" fmla="*/ 0 60000 65536"/>
                <a:gd name="T20" fmla="*/ 0 60000 65536"/>
                <a:gd name="T21" fmla="*/ 0 w 290"/>
                <a:gd name="T22" fmla="*/ 0 h 15"/>
                <a:gd name="T23" fmla="*/ 290 w 290"/>
                <a:gd name="T24" fmla="*/ 15 h 1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90" h="15">
                  <a:moveTo>
                    <a:pt x="0" y="6"/>
                  </a:moveTo>
                  <a:cubicBezTo>
                    <a:pt x="0" y="15"/>
                    <a:pt x="0" y="15"/>
                    <a:pt x="0" y="15"/>
                  </a:cubicBezTo>
                  <a:cubicBezTo>
                    <a:pt x="290" y="15"/>
                    <a:pt x="290" y="15"/>
                    <a:pt x="290" y="15"/>
                  </a:cubicBezTo>
                  <a:cubicBezTo>
                    <a:pt x="290" y="6"/>
                    <a:pt x="290" y="6"/>
                    <a:pt x="290" y="6"/>
                  </a:cubicBezTo>
                  <a:cubicBezTo>
                    <a:pt x="290" y="3"/>
                    <a:pt x="288" y="0"/>
                    <a:pt x="285" y="0"/>
                  </a:cubicBezTo>
                  <a:cubicBezTo>
                    <a:pt x="5" y="0"/>
                    <a:pt x="5" y="0"/>
                    <a:pt x="5" y="0"/>
                  </a:cubicBezTo>
                  <a:cubicBezTo>
                    <a:pt x="2" y="0"/>
                    <a:pt x="0" y="3"/>
                    <a:pt x="0" y="6"/>
                  </a:cubicBezTo>
                  <a:close/>
                </a:path>
              </a:pathLst>
            </a:custGeom>
            <a:solidFill>
              <a:srgbClr val="2A425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191" name="Freeform 214"/>
            <p:cNvSpPr>
              <a:spLocks noChangeArrowheads="1"/>
            </p:cNvSpPr>
            <p:nvPr/>
          </p:nvSpPr>
          <p:spPr bwMode="auto">
            <a:xfrm>
              <a:off x="1" y="0"/>
              <a:ext cx="645859" cy="33893"/>
            </a:xfrm>
            <a:custGeom>
              <a:avLst/>
              <a:gdLst>
                <a:gd name="T0" fmla="*/ 0 w 290"/>
                <a:gd name="T1" fmla="*/ 2147483647 h 15"/>
                <a:gd name="T2" fmla="*/ 0 w 290"/>
                <a:gd name="T3" fmla="*/ 2147483647 h 15"/>
                <a:gd name="T4" fmla="*/ 2147483647 w 290"/>
                <a:gd name="T5" fmla="*/ 2147483647 h 15"/>
                <a:gd name="T6" fmla="*/ 2147483647 w 290"/>
                <a:gd name="T7" fmla="*/ 2147483647 h 15"/>
                <a:gd name="T8" fmla="*/ 2147483647 w 290"/>
                <a:gd name="T9" fmla="*/ 0 h 15"/>
                <a:gd name="T10" fmla="*/ 2147483647 w 290"/>
                <a:gd name="T11" fmla="*/ 0 h 15"/>
                <a:gd name="T12" fmla="*/ 0 w 290"/>
                <a:gd name="T13" fmla="*/ 2147483647 h 15"/>
                <a:gd name="T14" fmla="*/ 0 60000 65536"/>
                <a:gd name="T15" fmla="*/ 0 60000 65536"/>
                <a:gd name="T16" fmla="*/ 0 60000 65536"/>
                <a:gd name="T17" fmla="*/ 0 60000 65536"/>
                <a:gd name="T18" fmla="*/ 0 60000 65536"/>
                <a:gd name="T19" fmla="*/ 0 60000 65536"/>
                <a:gd name="T20" fmla="*/ 0 60000 65536"/>
                <a:gd name="T21" fmla="*/ 0 w 290"/>
                <a:gd name="T22" fmla="*/ 0 h 15"/>
                <a:gd name="T23" fmla="*/ 290 w 290"/>
                <a:gd name="T24" fmla="*/ 15 h 1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90" h="15">
                  <a:moveTo>
                    <a:pt x="0" y="5"/>
                  </a:moveTo>
                  <a:cubicBezTo>
                    <a:pt x="0" y="15"/>
                    <a:pt x="0" y="15"/>
                    <a:pt x="0" y="15"/>
                  </a:cubicBezTo>
                  <a:cubicBezTo>
                    <a:pt x="290" y="15"/>
                    <a:pt x="290" y="15"/>
                    <a:pt x="290" y="15"/>
                  </a:cubicBezTo>
                  <a:cubicBezTo>
                    <a:pt x="290" y="5"/>
                    <a:pt x="290" y="5"/>
                    <a:pt x="290" y="5"/>
                  </a:cubicBezTo>
                  <a:cubicBezTo>
                    <a:pt x="290" y="2"/>
                    <a:pt x="288" y="0"/>
                    <a:pt x="285" y="0"/>
                  </a:cubicBezTo>
                  <a:cubicBezTo>
                    <a:pt x="5" y="0"/>
                    <a:pt x="5" y="0"/>
                    <a:pt x="5" y="0"/>
                  </a:cubicBezTo>
                  <a:cubicBezTo>
                    <a:pt x="2" y="0"/>
                    <a:pt x="0" y="2"/>
                    <a:pt x="0" y="5"/>
                  </a:cubicBezTo>
                  <a:close/>
                </a:path>
              </a:pathLst>
            </a:custGeom>
            <a:solidFill>
              <a:srgbClr val="2A425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grpSp>
      <p:grpSp>
        <p:nvGrpSpPr>
          <p:cNvPr id="30755" name="组合 1239"/>
          <p:cNvGrpSpPr>
            <a:grpSpLocks/>
          </p:cNvGrpSpPr>
          <p:nvPr/>
        </p:nvGrpSpPr>
        <p:grpSpPr bwMode="auto">
          <a:xfrm>
            <a:off x="5386388" y="5827713"/>
            <a:ext cx="617537" cy="493712"/>
            <a:chOff x="0" y="0"/>
            <a:chExt cx="783316" cy="627030"/>
          </a:xfrm>
        </p:grpSpPr>
        <p:sp>
          <p:nvSpPr>
            <p:cNvPr id="31164" name="Freeform 913"/>
            <p:cNvSpPr>
              <a:spLocks noChangeArrowheads="1"/>
            </p:cNvSpPr>
            <p:nvPr/>
          </p:nvSpPr>
          <p:spPr bwMode="auto">
            <a:xfrm>
              <a:off x="204302" y="0"/>
              <a:ext cx="373770" cy="217483"/>
            </a:xfrm>
            <a:custGeom>
              <a:avLst/>
              <a:gdLst>
                <a:gd name="T0" fmla="*/ 2147483647 w 397"/>
                <a:gd name="T1" fmla="*/ 0 h 231"/>
                <a:gd name="T2" fmla="*/ 2147483647 w 397"/>
                <a:gd name="T3" fmla="*/ 2147483647 h 231"/>
                <a:gd name="T4" fmla="*/ 2147483647 w 397"/>
                <a:gd name="T5" fmla="*/ 0 h 231"/>
                <a:gd name="T6" fmla="*/ 0 w 397"/>
                <a:gd name="T7" fmla="*/ 2147483647 h 231"/>
                <a:gd name="T8" fmla="*/ 2147483647 w 397"/>
                <a:gd name="T9" fmla="*/ 2147483647 h 231"/>
                <a:gd name="T10" fmla="*/ 2147483647 w 397"/>
                <a:gd name="T11" fmla="*/ 2147483647 h 231"/>
                <a:gd name="T12" fmla="*/ 2147483647 w 397"/>
                <a:gd name="T13" fmla="*/ 2147483647 h 231"/>
                <a:gd name="T14" fmla="*/ 2147483647 w 397"/>
                <a:gd name="T15" fmla="*/ 0 h 231"/>
                <a:gd name="T16" fmla="*/ 0 60000 65536"/>
                <a:gd name="T17" fmla="*/ 0 60000 65536"/>
                <a:gd name="T18" fmla="*/ 0 60000 65536"/>
                <a:gd name="T19" fmla="*/ 0 60000 65536"/>
                <a:gd name="T20" fmla="*/ 0 60000 65536"/>
                <a:gd name="T21" fmla="*/ 0 60000 65536"/>
                <a:gd name="T22" fmla="*/ 0 60000 65536"/>
                <a:gd name="T23" fmla="*/ 0 60000 65536"/>
                <a:gd name="T24" fmla="*/ 0 w 397"/>
                <a:gd name="T25" fmla="*/ 0 h 231"/>
                <a:gd name="T26" fmla="*/ 397 w 397"/>
                <a:gd name="T27" fmla="*/ 231 h 231"/>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397" h="231">
                  <a:moveTo>
                    <a:pt x="199" y="0"/>
                  </a:moveTo>
                  <a:lnTo>
                    <a:pt x="199" y="2"/>
                  </a:lnTo>
                  <a:lnTo>
                    <a:pt x="199" y="0"/>
                  </a:lnTo>
                  <a:lnTo>
                    <a:pt x="0" y="231"/>
                  </a:lnTo>
                  <a:lnTo>
                    <a:pt x="199" y="231"/>
                  </a:lnTo>
                  <a:lnTo>
                    <a:pt x="225" y="231"/>
                  </a:lnTo>
                  <a:lnTo>
                    <a:pt x="397" y="231"/>
                  </a:lnTo>
                  <a:lnTo>
                    <a:pt x="199" y="0"/>
                  </a:lnTo>
                  <a:close/>
                </a:path>
              </a:pathLst>
            </a:custGeom>
            <a:solidFill>
              <a:srgbClr val="AFE563"/>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165" name="Freeform 914"/>
            <p:cNvSpPr>
              <a:spLocks noChangeArrowheads="1"/>
            </p:cNvSpPr>
            <p:nvPr/>
          </p:nvSpPr>
          <p:spPr bwMode="auto">
            <a:xfrm>
              <a:off x="204302" y="217483"/>
              <a:ext cx="373770" cy="409547"/>
            </a:xfrm>
            <a:custGeom>
              <a:avLst/>
              <a:gdLst>
                <a:gd name="T0" fmla="*/ 2147483647 w 397"/>
                <a:gd name="T1" fmla="*/ 0 h 435"/>
                <a:gd name="T2" fmla="*/ 2147483647 w 397"/>
                <a:gd name="T3" fmla="*/ 0 h 435"/>
                <a:gd name="T4" fmla="*/ 2147483647 w 397"/>
                <a:gd name="T5" fmla="*/ 0 h 435"/>
                <a:gd name="T6" fmla="*/ 0 w 397"/>
                <a:gd name="T7" fmla="*/ 0 h 435"/>
                <a:gd name="T8" fmla="*/ 2147483647 w 397"/>
                <a:gd name="T9" fmla="*/ 2147483647 h 435"/>
                <a:gd name="T10" fmla="*/ 2147483647 w 397"/>
                <a:gd name="T11" fmla="*/ 2147483647 h 435"/>
                <a:gd name="T12" fmla="*/ 2147483647 w 397"/>
                <a:gd name="T13" fmla="*/ 0 h 435"/>
                <a:gd name="T14" fmla="*/ 0 60000 65536"/>
                <a:gd name="T15" fmla="*/ 0 60000 65536"/>
                <a:gd name="T16" fmla="*/ 0 60000 65536"/>
                <a:gd name="T17" fmla="*/ 0 60000 65536"/>
                <a:gd name="T18" fmla="*/ 0 60000 65536"/>
                <a:gd name="T19" fmla="*/ 0 60000 65536"/>
                <a:gd name="T20" fmla="*/ 0 60000 65536"/>
                <a:gd name="T21" fmla="*/ 0 w 397"/>
                <a:gd name="T22" fmla="*/ 0 h 435"/>
                <a:gd name="T23" fmla="*/ 397 w 397"/>
                <a:gd name="T24" fmla="*/ 435 h 43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97" h="435">
                  <a:moveTo>
                    <a:pt x="397" y="0"/>
                  </a:moveTo>
                  <a:lnTo>
                    <a:pt x="220" y="0"/>
                  </a:lnTo>
                  <a:lnTo>
                    <a:pt x="199" y="0"/>
                  </a:lnTo>
                  <a:lnTo>
                    <a:pt x="0" y="0"/>
                  </a:lnTo>
                  <a:lnTo>
                    <a:pt x="199" y="435"/>
                  </a:lnTo>
                  <a:lnTo>
                    <a:pt x="397" y="0"/>
                  </a:lnTo>
                  <a:close/>
                </a:path>
              </a:pathLst>
            </a:custGeom>
            <a:solidFill>
              <a:srgbClr val="98D24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166" name="Freeform 915"/>
            <p:cNvSpPr>
              <a:spLocks noChangeArrowheads="1"/>
            </p:cNvSpPr>
            <p:nvPr/>
          </p:nvSpPr>
          <p:spPr bwMode="auto">
            <a:xfrm>
              <a:off x="0" y="217483"/>
              <a:ext cx="391658" cy="409547"/>
            </a:xfrm>
            <a:custGeom>
              <a:avLst/>
              <a:gdLst>
                <a:gd name="T0" fmla="*/ 2147483647 w 416"/>
                <a:gd name="T1" fmla="*/ 0 h 435"/>
                <a:gd name="T2" fmla="*/ 0 w 416"/>
                <a:gd name="T3" fmla="*/ 0 h 435"/>
                <a:gd name="T4" fmla="*/ 0 w 416"/>
                <a:gd name="T5" fmla="*/ 0 h 435"/>
                <a:gd name="T6" fmla="*/ 2147483647 w 416"/>
                <a:gd name="T7" fmla="*/ 2147483647 h 435"/>
                <a:gd name="T8" fmla="*/ 2147483647 w 416"/>
                <a:gd name="T9" fmla="*/ 2147483647 h 435"/>
                <a:gd name="T10" fmla="*/ 2147483647 w 416"/>
                <a:gd name="T11" fmla="*/ 2147483647 h 435"/>
                <a:gd name="T12" fmla="*/ 2147483647 w 416"/>
                <a:gd name="T13" fmla="*/ 2147483647 h 435"/>
                <a:gd name="T14" fmla="*/ 2147483647 w 416"/>
                <a:gd name="T15" fmla="*/ 0 h 435"/>
                <a:gd name="T16" fmla="*/ 0 60000 65536"/>
                <a:gd name="T17" fmla="*/ 0 60000 65536"/>
                <a:gd name="T18" fmla="*/ 0 60000 65536"/>
                <a:gd name="T19" fmla="*/ 0 60000 65536"/>
                <a:gd name="T20" fmla="*/ 0 60000 65536"/>
                <a:gd name="T21" fmla="*/ 0 60000 65536"/>
                <a:gd name="T22" fmla="*/ 0 60000 65536"/>
                <a:gd name="T23" fmla="*/ 0 60000 65536"/>
                <a:gd name="T24" fmla="*/ 0 w 416"/>
                <a:gd name="T25" fmla="*/ 0 h 435"/>
                <a:gd name="T26" fmla="*/ 416 w 416"/>
                <a:gd name="T27" fmla="*/ 435 h 43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416" h="435">
                  <a:moveTo>
                    <a:pt x="217" y="0"/>
                  </a:moveTo>
                  <a:lnTo>
                    <a:pt x="0" y="0"/>
                  </a:lnTo>
                  <a:lnTo>
                    <a:pt x="416" y="435"/>
                  </a:lnTo>
                  <a:lnTo>
                    <a:pt x="217" y="0"/>
                  </a:lnTo>
                  <a:close/>
                </a:path>
              </a:pathLst>
            </a:custGeom>
            <a:solidFill>
              <a:srgbClr val="AFE563"/>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167" name="Freeform 916"/>
            <p:cNvSpPr>
              <a:spLocks noChangeArrowheads="1"/>
            </p:cNvSpPr>
            <p:nvPr/>
          </p:nvSpPr>
          <p:spPr bwMode="auto">
            <a:xfrm>
              <a:off x="391658" y="217483"/>
              <a:ext cx="391658" cy="409547"/>
            </a:xfrm>
            <a:custGeom>
              <a:avLst/>
              <a:gdLst>
                <a:gd name="T0" fmla="*/ 2147483647 w 416"/>
                <a:gd name="T1" fmla="*/ 0 h 435"/>
                <a:gd name="T2" fmla="*/ 2147483647 w 416"/>
                <a:gd name="T3" fmla="*/ 0 h 435"/>
                <a:gd name="T4" fmla="*/ 0 w 416"/>
                <a:gd name="T5" fmla="*/ 2147483647 h 435"/>
                <a:gd name="T6" fmla="*/ 0 w 416"/>
                <a:gd name="T7" fmla="*/ 2147483647 h 435"/>
                <a:gd name="T8" fmla="*/ 0 w 416"/>
                <a:gd name="T9" fmla="*/ 2147483647 h 435"/>
                <a:gd name="T10" fmla="*/ 2147483647 w 416"/>
                <a:gd name="T11" fmla="*/ 0 h 435"/>
                <a:gd name="T12" fmla="*/ 2147483647 w 416"/>
                <a:gd name="T13" fmla="*/ 0 h 435"/>
                <a:gd name="T14" fmla="*/ 0 60000 65536"/>
                <a:gd name="T15" fmla="*/ 0 60000 65536"/>
                <a:gd name="T16" fmla="*/ 0 60000 65536"/>
                <a:gd name="T17" fmla="*/ 0 60000 65536"/>
                <a:gd name="T18" fmla="*/ 0 60000 65536"/>
                <a:gd name="T19" fmla="*/ 0 60000 65536"/>
                <a:gd name="T20" fmla="*/ 0 60000 65536"/>
                <a:gd name="T21" fmla="*/ 0 w 416"/>
                <a:gd name="T22" fmla="*/ 0 h 435"/>
                <a:gd name="T23" fmla="*/ 416 w 416"/>
                <a:gd name="T24" fmla="*/ 435 h 43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16" h="435">
                  <a:moveTo>
                    <a:pt x="416" y="0"/>
                  </a:moveTo>
                  <a:lnTo>
                    <a:pt x="198" y="0"/>
                  </a:lnTo>
                  <a:lnTo>
                    <a:pt x="0" y="435"/>
                  </a:lnTo>
                  <a:lnTo>
                    <a:pt x="416" y="0"/>
                  </a:lnTo>
                  <a:close/>
                </a:path>
              </a:pathLst>
            </a:custGeom>
            <a:solidFill>
              <a:srgbClr val="709920"/>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168" name="Freeform 917"/>
            <p:cNvSpPr>
              <a:spLocks noEditPoints="1" noChangeArrowheads="1"/>
            </p:cNvSpPr>
            <p:nvPr/>
          </p:nvSpPr>
          <p:spPr bwMode="auto">
            <a:xfrm>
              <a:off x="391658" y="0"/>
              <a:ext cx="391658" cy="217483"/>
            </a:xfrm>
            <a:custGeom>
              <a:avLst/>
              <a:gdLst>
                <a:gd name="T0" fmla="*/ 0 w 416"/>
                <a:gd name="T1" fmla="*/ 2147483647 h 231"/>
                <a:gd name="T2" fmla="*/ 0 w 416"/>
                <a:gd name="T3" fmla="*/ 0 h 231"/>
                <a:gd name="T4" fmla="*/ 0 w 416"/>
                <a:gd name="T5" fmla="*/ 0 h 231"/>
                <a:gd name="T6" fmla="*/ 0 w 416"/>
                <a:gd name="T7" fmla="*/ 2147483647 h 231"/>
                <a:gd name="T8" fmla="*/ 2147483647 w 416"/>
                <a:gd name="T9" fmla="*/ 0 h 231"/>
                <a:gd name="T10" fmla="*/ 0 w 416"/>
                <a:gd name="T11" fmla="*/ 0 h 231"/>
                <a:gd name="T12" fmla="*/ 2147483647 w 416"/>
                <a:gd name="T13" fmla="*/ 2147483647 h 231"/>
                <a:gd name="T14" fmla="*/ 2147483647 w 416"/>
                <a:gd name="T15" fmla="*/ 2147483647 h 231"/>
                <a:gd name="T16" fmla="*/ 2147483647 w 416"/>
                <a:gd name="T17" fmla="*/ 0 h 231"/>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16"/>
                <a:gd name="T28" fmla="*/ 0 h 231"/>
                <a:gd name="T29" fmla="*/ 416 w 416"/>
                <a:gd name="T30" fmla="*/ 231 h 231"/>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16" h="231">
                  <a:moveTo>
                    <a:pt x="0" y="2"/>
                  </a:moveTo>
                  <a:lnTo>
                    <a:pt x="0" y="0"/>
                  </a:lnTo>
                  <a:lnTo>
                    <a:pt x="0" y="2"/>
                  </a:lnTo>
                  <a:close/>
                  <a:moveTo>
                    <a:pt x="215" y="0"/>
                  </a:moveTo>
                  <a:lnTo>
                    <a:pt x="0" y="0"/>
                  </a:lnTo>
                  <a:lnTo>
                    <a:pt x="198" y="231"/>
                  </a:lnTo>
                  <a:lnTo>
                    <a:pt x="416" y="231"/>
                  </a:lnTo>
                  <a:lnTo>
                    <a:pt x="215" y="0"/>
                  </a:lnTo>
                  <a:close/>
                </a:path>
              </a:pathLst>
            </a:custGeom>
            <a:solidFill>
              <a:srgbClr val="78A82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169" name="Freeform 918"/>
            <p:cNvSpPr>
              <a:spLocks noChangeArrowheads="1"/>
            </p:cNvSpPr>
            <p:nvPr/>
          </p:nvSpPr>
          <p:spPr bwMode="auto">
            <a:xfrm>
              <a:off x="0" y="0"/>
              <a:ext cx="391658" cy="217483"/>
            </a:xfrm>
            <a:custGeom>
              <a:avLst/>
              <a:gdLst>
                <a:gd name="T0" fmla="*/ 2147483647 w 416"/>
                <a:gd name="T1" fmla="*/ 0 h 231"/>
                <a:gd name="T2" fmla="*/ 0 w 416"/>
                <a:gd name="T3" fmla="*/ 2147483647 h 231"/>
                <a:gd name="T4" fmla="*/ 2147483647 w 416"/>
                <a:gd name="T5" fmla="*/ 2147483647 h 231"/>
                <a:gd name="T6" fmla="*/ 2147483647 w 416"/>
                <a:gd name="T7" fmla="*/ 0 h 231"/>
                <a:gd name="T8" fmla="*/ 2147483647 w 416"/>
                <a:gd name="T9" fmla="*/ 0 h 231"/>
                <a:gd name="T10" fmla="*/ 0 60000 65536"/>
                <a:gd name="T11" fmla="*/ 0 60000 65536"/>
                <a:gd name="T12" fmla="*/ 0 60000 65536"/>
                <a:gd name="T13" fmla="*/ 0 60000 65536"/>
                <a:gd name="T14" fmla="*/ 0 60000 65536"/>
                <a:gd name="T15" fmla="*/ 0 w 416"/>
                <a:gd name="T16" fmla="*/ 0 h 231"/>
                <a:gd name="T17" fmla="*/ 416 w 416"/>
                <a:gd name="T18" fmla="*/ 231 h 231"/>
              </a:gdLst>
              <a:ahLst/>
              <a:cxnLst>
                <a:cxn ang="T10">
                  <a:pos x="T0" y="T1"/>
                </a:cxn>
                <a:cxn ang="T11">
                  <a:pos x="T2" y="T3"/>
                </a:cxn>
                <a:cxn ang="T12">
                  <a:pos x="T4" y="T5"/>
                </a:cxn>
                <a:cxn ang="T13">
                  <a:pos x="T6" y="T7"/>
                </a:cxn>
                <a:cxn ang="T14">
                  <a:pos x="T8" y="T9"/>
                </a:cxn>
              </a:cxnLst>
              <a:rect l="T15" t="T16" r="T17" b="T18"/>
              <a:pathLst>
                <a:path w="416" h="231">
                  <a:moveTo>
                    <a:pt x="201" y="0"/>
                  </a:moveTo>
                  <a:lnTo>
                    <a:pt x="0" y="231"/>
                  </a:lnTo>
                  <a:lnTo>
                    <a:pt x="217" y="231"/>
                  </a:lnTo>
                  <a:lnTo>
                    <a:pt x="416" y="0"/>
                  </a:lnTo>
                  <a:lnTo>
                    <a:pt x="201" y="0"/>
                  </a:lnTo>
                  <a:close/>
                </a:path>
              </a:pathLst>
            </a:custGeom>
            <a:solidFill>
              <a:srgbClr val="98D24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grpSp>
      <p:grpSp>
        <p:nvGrpSpPr>
          <p:cNvPr id="30756" name="组合 1221"/>
          <p:cNvGrpSpPr>
            <a:grpSpLocks/>
          </p:cNvGrpSpPr>
          <p:nvPr/>
        </p:nvGrpSpPr>
        <p:grpSpPr bwMode="auto">
          <a:xfrm>
            <a:off x="5429250" y="2698750"/>
            <a:ext cx="531813" cy="581025"/>
            <a:chOff x="0" y="0"/>
            <a:chExt cx="676599" cy="737940"/>
          </a:xfrm>
        </p:grpSpPr>
        <p:sp>
          <p:nvSpPr>
            <p:cNvPr id="31152" name="Freeform 784"/>
            <p:cNvSpPr>
              <a:spLocks noChangeArrowheads="1"/>
            </p:cNvSpPr>
            <p:nvPr/>
          </p:nvSpPr>
          <p:spPr bwMode="auto">
            <a:xfrm>
              <a:off x="301123" y="114315"/>
              <a:ext cx="375476" cy="367112"/>
            </a:xfrm>
            <a:custGeom>
              <a:avLst/>
              <a:gdLst>
                <a:gd name="T0" fmla="*/ 2147483647 w 171"/>
                <a:gd name="T1" fmla="*/ 0 h 167"/>
                <a:gd name="T2" fmla="*/ 2147483647 w 171"/>
                <a:gd name="T3" fmla="*/ 0 h 167"/>
                <a:gd name="T4" fmla="*/ 2147483647 w 171"/>
                <a:gd name="T5" fmla="*/ 2147483647 h 167"/>
                <a:gd name="T6" fmla="*/ 2147483647 w 171"/>
                <a:gd name="T7" fmla="*/ 2147483647 h 167"/>
                <a:gd name="T8" fmla="*/ 2147483647 w 171"/>
                <a:gd name="T9" fmla="*/ 2147483647 h 167"/>
                <a:gd name="T10" fmla="*/ 2147483647 w 171"/>
                <a:gd name="T11" fmla="*/ 2147483647 h 167"/>
                <a:gd name="T12" fmla="*/ 2147483647 w 171"/>
                <a:gd name="T13" fmla="*/ 2147483647 h 167"/>
                <a:gd name="T14" fmla="*/ 2147483647 w 171"/>
                <a:gd name="T15" fmla="*/ 2147483647 h 167"/>
                <a:gd name="T16" fmla="*/ 0 w 171"/>
                <a:gd name="T17" fmla="*/ 2147483647 h 167"/>
                <a:gd name="T18" fmla="*/ 0 w 171"/>
                <a:gd name="T19" fmla="*/ 2147483647 h 167"/>
                <a:gd name="T20" fmla="*/ 2147483647 w 171"/>
                <a:gd name="T21" fmla="*/ 2147483647 h 167"/>
                <a:gd name="T22" fmla="*/ 2147483647 w 171"/>
                <a:gd name="T23" fmla="*/ 2147483647 h 167"/>
                <a:gd name="T24" fmla="*/ 2147483647 w 171"/>
                <a:gd name="T25" fmla="*/ 2147483647 h 167"/>
                <a:gd name="T26" fmla="*/ 2147483647 w 171"/>
                <a:gd name="T27" fmla="*/ 2147483647 h 167"/>
                <a:gd name="T28" fmla="*/ 2147483647 w 171"/>
                <a:gd name="T29" fmla="*/ 2147483647 h 167"/>
                <a:gd name="T30" fmla="*/ 2147483647 w 171"/>
                <a:gd name="T31" fmla="*/ 2147483647 h 167"/>
                <a:gd name="T32" fmla="*/ 2147483647 w 171"/>
                <a:gd name="T33" fmla="*/ 0 h 167"/>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171"/>
                <a:gd name="T52" fmla="*/ 0 h 167"/>
                <a:gd name="T53" fmla="*/ 171 w 171"/>
                <a:gd name="T54" fmla="*/ 167 h 167"/>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171" h="167">
                  <a:moveTo>
                    <a:pt x="139" y="0"/>
                  </a:moveTo>
                  <a:cubicBezTo>
                    <a:pt x="122" y="0"/>
                    <a:pt x="122" y="0"/>
                    <a:pt x="122" y="0"/>
                  </a:cubicBezTo>
                  <a:cubicBezTo>
                    <a:pt x="122" y="17"/>
                    <a:pt x="122" y="17"/>
                    <a:pt x="122" y="17"/>
                  </a:cubicBezTo>
                  <a:cubicBezTo>
                    <a:pt x="139" y="17"/>
                    <a:pt x="139" y="17"/>
                    <a:pt x="139" y="17"/>
                  </a:cubicBezTo>
                  <a:cubicBezTo>
                    <a:pt x="147" y="17"/>
                    <a:pt x="154" y="24"/>
                    <a:pt x="154" y="32"/>
                  </a:cubicBezTo>
                  <a:cubicBezTo>
                    <a:pt x="154" y="60"/>
                    <a:pt x="154" y="60"/>
                    <a:pt x="154" y="60"/>
                  </a:cubicBezTo>
                  <a:cubicBezTo>
                    <a:pt x="154" y="69"/>
                    <a:pt x="146" y="80"/>
                    <a:pt x="138" y="83"/>
                  </a:cubicBezTo>
                  <a:cubicBezTo>
                    <a:pt x="28" y="118"/>
                    <a:pt x="28" y="118"/>
                    <a:pt x="28" y="118"/>
                  </a:cubicBezTo>
                  <a:cubicBezTo>
                    <a:pt x="12" y="124"/>
                    <a:pt x="0" y="139"/>
                    <a:pt x="0" y="157"/>
                  </a:cubicBezTo>
                  <a:cubicBezTo>
                    <a:pt x="0" y="167"/>
                    <a:pt x="0" y="167"/>
                    <a:pt x="0" y="167"/>
                  </a:cubicBezTo>
                  <a:cubicBezTo>
                    <a:pt x="17" y="167"/>
                    <a:pt x="17" y="167"/>
                    <a:pt x="17" y="167"/>
                  </a:cubicBezTo>
                  <a:cubicBezTo>
                    <a:pt x="17" y="157"/>
                    <a:pt x="17" y="157"/>
                    <a:pt x="17" y="157"/>
                  </a:cubicBezTo>
                  <a:cubicBezTo>
                    <a:pt x="17" y="148"/>
                    <a:pt x="25" y="137"/>
                    <a:pt x="33" y="134"/>
                  </a:cubicBezTo>
                  <a:cubicBezTo>
                    <a:pt x="143" y="99"/>
                    <a:pt x="143" y="99"/>
                    <a:pt x="143" y="99"/>
                  </a:cubicBezTo>
                  <a:cubicBezTo>
                    <a:pt x="159" y="94"/>
                    <a:pt x="171" y="78"/>
                    <a:pt x="171" y="60"/>
                  </a:cubicBezTo>
                  <a:cubicBezTo>
                    <a:pt x="171" y="32"/>
                    <a:pt x="171" y="32"/>
                    <a:pt x="171" y="32"/>
                  </a:cubicBezTo>
                  <a:cubicBezTo>
                    <a:pt x="171" y="14"/>
                    <a:pt x="157" y="0"/>
                    <a:pt x="139" y="0"/>
                  </a:cubicBezTo>
                  <a:close/>
                </a:path>
              </a:pathLst>
            </a:custGeom>
            <a:solidFill>
              <a:srgbClr val="122C3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153" name="Freeform 785"/>
            <p:cNvSpPr>
              <a:spLocks noChangeArrowheads="1"/>
            </p:cNvSpPr>
            <p:nvPr/>
          </p:nvSpPr>
          <p:spPr bwMode="auto">
            <a:xfrm>
              <a:off x="0" y="114315"/>
              <a:ext cx="26023" cy="37176"/>
            </a:xfrm>
            <a:custGeom>
              <a:avLst/>
              <a:gdLst>
                <a:gd name="T0" fmla="*/ 2147483647 w 12"/>
                <a:gd name="T1" fmla="*/ 0 h 17"/>
                <a:gd name="T2" fmla="*/ 2147483647 w 12"/>
                <a:gd name="T3" fmla="*/ 0 h 17"/>
                <a:gd name="T4" fmla="*/ 0 w 12"/>
                <a:gd name="T5" fmla="*/ 2147483647 h 17"/>
                <a:gd name="T6" fmla="*/ 0 w 12"/>
                <a:gd name="T7" fmla="*/ 2147483647 h 17"/>
                <a:gd name="T8" fmla="*/ 2147483647 w 12"/>
                <a:gd name="T9" fmla="*/ 2147483647 h 17"/>
                <a:gd name="T10" fmla="*/ 2147483647 w 12"/>
                <a:gd name="T11" fmla="*/ 2147483647 h 17"/>
                <a:gd name="T12" fmla="*/ 2147483647 w 12"/>
                <a:gd name="T13" fmla="*/ 0 h 17"/>
                <a:gd name="T14" fmla="*/ 0 60000 65536"/>
                <a:gd name="T15" fmla="*/ 0 60000 65536"/>
                <a:gd name="T16" fmla="*/ 0 60000 65536"/>
                <a:gd name="T17" fmla="*/ 0 60000 65536"/>
                <a:gd name="T18" fmla="*/ 0 60000 65536"/>
                <a:gd name="T19" fmla="*/ 0 60000 65536"/>
                <a:gd name="T20" fmla="*/ 0 60000 65536"/>
                <a:gd name="T21" fmla="*/ 0 w 12"/>
                <a:gd name="T22" fmla="*/ 0 h 17"/>
                <a:gd name="T23" fmla="*/ 12 w 12"/>
                <a:gd name="T24" fmla="*/ 17 h 1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2" h="17">
                  <a:moveTo>
                    <a:pt x="12" y="0"/>
                  </a:moveTo>
                  <a:cubicBezTo>
                    <a:pt x="6" y="0"/>
                    <a:pt x="6" y="0"/>
                    <a:pt x="6" y="0"/>
                  </a:cubicBezTo>
                  <a:cubicBezTo>
                    <a:pt x="3" y="0"/>
                    <a:pt x="0" y="2"/>
                    <a:pt x="0" y="6"/>
                  </a:cubicBezTo>
                  <a:cubicBezTo>
                    <a:pt x="0" y="11"/>
                    <a:pt x="0" y="11"/>
                    <a:pt x="0" y="11"/>
                  </a:cubicBezTo>
                  <a:cubicBezTo>
                    <a:pt x="0" y="15"/>
                    <a:pt x="3" y="17"/>
                    <a:pt x="6" y="17"/>
                  </a:cubicBezTo>
                  <a:cubicBezTo>
                    <a:pt x="12" y="17"/>
                    <a:pt x="12" y="17"/>
                    <a:pt x="12" y="17"/>
                  </a:cubicBezTo>
                  <a:lnTo>
                    <a:pt x="12" y="0"/>
                  </a:lnTo>
                  <a:close/>
                </a:path>
              </a:pathLst>
            </a:custGeom>
            <a:solidFill>
              <a:srgbClr val="122C3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154" name="Freeform 786"/>
            <p:cNvSpPr>
              <a:spLocks noChangeArrowheads="1"/>
            </p:cNvSpPr>
            <p:nvPr/>
          </p:nvSpPr>
          <p:spPr bwMode="auto">
            <a:xfrm>
              <a:off x="26023" y="0"/>
              <a:ext cx="542767" cy="131974"/>
            </a:xfrm>
            <a:custGeom>
              <a:avLst/>
              <a:gdLst>
                <a:gd name="T0" fmla="*/ 2147483647 w 247"/>
                <a:gd name="T1" fmla="*/ 2147483647 h 60"/>
                <a:gd name="T2" fmla="*/ 2147483647 w 247"/>
                <a:gd name="T3" fmla="*/ 0 h 60"/>
                <a:gd name="T4" fmla="*/ 2147483647 w 247"/>
                <a:gd name="T5" fmla="*/ 0 h 60"/>
                <a:gd name="T6" fmla="*/ 0 w 247"/>
                <a:gd name="T7" fmla="*/ 2147483647 h 60"/>
                <a:gd name="T8" fmla="*/ 0 w 247"/>
                <a:gd name="T9" fmla="*/ 2147483647 h 60"/>
                <a:gd name="T10" fmla="*/ 2147483647 w 247"/>
                <a:gd name="T11" fmla="*/ 2147483647 h 60"/>
                <a:gd name="T12" fmla="*/ 2147483647 w 247"/>
                <a:gd name="T13" fmla="*/ 2147483647 h 60"/>
                <a:gd name="T14" fmla="*/ 0 60000 65536"/>
                <a:gd name="T15" fmla="*/ 0 60000 65536"/>
                <a:gd name="T16" fmla="*/ 0 60000 65536"/>
                <a:gd name="T17" fmla="*/ 0 60000 65536"/>
                <a:gd name="T18" fmla="*/ 0 60000 65536"/>
                <a:gd name="T19" fmla="*/ 0 60000 65536"/>
                <a:gd name="T20" fmla="*/ 0 60000 65536"/>
                <a:gd name="T21" fmla="*/ 0 w 247"/>
                <a:gd name="T22" fmla="*/ 0 h 60"/>
                <a:gd name="T23" fmla="*/ 247 w 247"/>
                <a:gd name="T24" fmla="*/ 60 h 6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47" h="60">
                  <a:moveTo>
                    <a:pt x="247" y="12"/>
                  </a:moveTo>
                  <a:cubicBezTo>
                    <a:pt x="247" y="5"/>
                    <a:pt x="242" y="0"/>
                    <a:pt x="235" y="0"/>
                  </a:cubicBezTo>
                  <a:cubicBezTo>
                    <a:pt x="12" y="0"/>
                    <a:pt x="12" y="0"/>
                    <a:pt x="12" y="0"/>
                  </a:cubicBezTo>
                  <a:cubicBezTo>
                    <a:pt x="5" y="0"/>
                    <a:pt x="0" y="5"/>
                    <a:pt x="0" y="12"/>
                  </a:cubicBezTo>
                  <a:cubicBezTo>
                    <a:pt x="0" y="60"/>
                    <a:pt x="0" y="60"/>
                    <a:pt x="0" y="60"/>
                  </a:cubicBezTo>
                  <a:cubicBezTo>
                    <a:pt x="247" y="60"/>
                    <a:pt x="247" y="60"/>
                    <a:pt x="247" y="60"/>
                  </a:cubicBezTo>
                  <a:lnTo>
                    <a:pt x="247" y="12"/>
                  </a:lnTo>
                  <a:close/>
                </a:path>
              </a:pathLst>
            </a:custGeom>
            <a:solidFill>
              <a:srgbClr val="98D24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155" name="Freeform 787"/>
            <p:cNvSpPr>
              <a:spLocks noChangeArrowheads="1"/>
            </p:cNvSpPr>
            <p:nvPr/>
          </p:nvSpPr>
          <p:spPr bwMode="auto">
            <a:xfrm>
              <a:off x="26023" y="131974"/>
              <a:ext cx="542767" cy="131974"/>
            </a:xfrm>
            <a:custGeom>
              <a:avLst/>
              <a:gdLst>
                <a:gd name="T0" fmla="*/ 0 w 247"/>
                <a:gd name="T1" fmla="*/ 0 h 60"/>
                <a:gd name="T2" fmla="*/ 0 w 247"/>
                <a:gd name="T3" fmla="*/ 2147483647 h 60"/>
                <a:gd name="T4" fmla="*/ 2147483647 w 247"/>
                <a:gd name="T5" fmla="*/ 2147483647 h 60"/>
                <a:gd name="T6" fmla="*/ 2147483647 w 247"/>
                <a:gd name="T7" fmla="*/ 2147483647 h 60"/>
                <a:gd name="T8" fmla="*/ 2147483647 w 247"/>
                <a:gd name="T9" fmla="*/ 2147483647 h 60"/>
                <a:gd name="T10" fmla="*/ 2147483647 w 247"/>
                <a:gd name="T11" fmla="*/ 0 h 60"/>
                <a:gd name="T12" fmla="*/ 0 w 247"/>
                <a:gd name="T13" fmla="*/ 0 h 60"/>
                <a:gd name="T14" fmla="*/ 0 60000 65536"/>
                <a:gd name="T15" fmla="*/ 0 60000 65536"/>
                <a:gd name="T16" fmla="*/ 0 60000 65536"/>
                <a:gd name="T17" fmla="*/ 0 60000 65536"/>
                <a:gd name="T18" fmla="*/ 0 60000 65536"/>
                <a:gd name="T19" fmla="*/ 0 60000 65536"/>
                <a:gd name="T20" fmla="*/ 0 60000 65536"/>
                <a:gd name="T21" fmla="*/ 0 w 247"/>
                <a:gd name="T22" fmla="*/ 0 h 60"/>
                <a:gd name="T23" fmla="*/ 247 w 247"/>
                <a:gd name="T24" fmla="*/ 60 h 6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47" h="60">
                  <a:moveTo>
                    <a:pt x="0" y="0"/>
                  </a:moveTo>
                  <a:cubicBezTo>
                    <a:pt x="0" y="49"/>
                    <a:pt x="0" y="49"/>
                    <a:pt x="0" y="49"/>
                  </a:cubicBezTo>
                  <a:cubicBezTo>
                    <a:pt x="0" y="55"/>
                    <a:pt x="5" y="60"/>
                    <a:pt x="12" y="60"/>
                  </a:cubicBezTo>
                  <a:cubicBezTo>
                    <a:pt x="235" y="60"/>
                    <a:pt x="235" y="60"/>
                    <a:pt x="235" y="60"/>
                  </a:cubicBezTo>
                  <a:cubicBezTo>
                    <a:pt x="242" y="60"/>
                    <a:pt x="247" y="55"/>
                    <a:pt x="247" y="49"/>
                  </a:cubicBezTo>
                  <a:cubicBezTo>
                    <a:pt x="247" y="0"/>
                    <a:pt x="247" y="0"/>
                    <a:pt x="247" y="0"/>
                  </a:cubicBezTo>
                  <a:lnTo>
                    <a:pt x="0" y="0"/>
                  </a:lnTo>
                  <a:close/>
                </a:path>
              </a:pathLst>
            </a:custGeom>
            <a:solidFill>
              <a:srgbClr val="83BA36"/>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156" name="Rectangle 788"/>
            <p:cNvSpPr>
              <a:spLocks noChangeArrowheads="1"/>
            </p:cNvSpPr>
            <p:nvPr/>
          </p:nvSpPr>
          <p:spPr bwMode="auto">
            <a:xfrm>
              <a:off x="17658" y="114315"/>
              <a:ext cx="8365" cy="37176"/>
            </a:xfrm>
            <a:prstGeom prst="rect">
              <a:avLst/>
            </a:prstGeom>
            <a:solidFill>
              <a:srgbClr val="000000"/>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zh-CN">
                <a:solidFill>
                  <a:srgbClr val="000000"/>
                </a:solidFill>
                <a:sym typeface="宋体" pitchFamily="2" charset="-122"/>
              </a:endParaRPr>
            </a:p>
          </p:txBody>
        </p:sp>
        <p:sp>
          <p:nvSpPr>
            <p:cNvPr id="31157" name="Rectangle 789"/>
            <p:cNvSpPr>
              <a:spLocks noChangeArrowheads="1"/>
            </p:cNvSpPr>
            <p:nvPr/>
          </p:nvSpPr>
          <p:spPr bwMode="auto">
            <a:xfrm>
              <a:off x="568789" y="114315"/>
              <a:ext cx="9294" cy="37176"/>
            </a:xfrm>
            <a:prstGeom prst="rect">
              <a:avLst/>
            </a:prstGeom>
            <a:solidFill>
              <a:srgbClr val="000000"/>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zh-CN">
                <a:solidFill>
                  <a:srgbClr val="000000"/>
                </a:solidFill>
                <a:sym typeface="宋体" pitchFamily="2" charset="-122"/>
              </a:endParaRPr>
            </a:p>
          </p:txBody>
        </p:sp>
        <p:sp>
          <p:nvSpPr>
            <p:cNvPr id="31158" name="Rectangle 790"/>
            <p:cNvSpPr>
              <a:spLocks noChangeArrowheads="1"/>
            </p:cNvSpPr>
            <p:nvPr/>
          </p:nvSpPr>
          <p:spPr bwMode="auto">
            <a:xfrm>
              <a:off x="301123" y="474921"/>
              <a:ext cx="37176" cy="6506"/>
            </a:xfrm>
            <a:prstGeom prst="rect">
              <a:avLst/>
            </a:prstGeom>
            <a:solidFill>
              <a:srgbClr val="000000"/>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zh-CN">
                <a:solidFill>
                  <a:srgbClr val="000000"/>
                </a:solidFill>
                <a:sym typeface="宋体" pitchFamily="2" charset="-122"/>
              </a:endParaRPr>
            </a:p>
          </p:txBody>
        </p:sp>
        <p:sp>
          <p:nvSpPr>
            <p:cNvPr id="31159" name="Freeform 791"/>
            <p:cNvSpPr>
              <a:spLocks noChangeArrowheads="1"/>
            </p:cNvSpPr>
            <p:nvPr/>
          </p:nvSpPr>
          <p:spPr bwMode="auto">
            <a:xfrm>
              <a:off x="243501" y="481427"/>
              <a:ext cx="75281" cy="50187"/>
            </a:xfrm>
            <a:custGeom>
              <a:avLst/>
              <a:gdLst>
                <a:gd name="T0" fmla="*/ 2147483647 w 34"/>
                <a:gd name="T1" fmla="*/ 0 h 23"/>
                <a:gd name="T2" fmla="*/ 2147483647 w 34"/>
                <a:gd name="T3" fmla="*/ 0 h 23"/>
                <a:gd name="T4" fmla="*/ 0 w 34"/>
                <a:gd name="T5" fmla="*/ 2147483647 h 23"/>
                <a:gd name="T6" fmla="*/ 0 w 34"/>
                <a:gd name="T7" fmla="*/ 2147483647 h 23"/>
                <a:gd name="T8" fmla="*/ 2147483647 w 34"/>
                <a:gd name="T9" fmla="*/ 2147483647 h 23"/>
                <a:gd name="T10" fmla="*/ 2147483647 w 34"/>
                <a:gd name="T11" fmla="*/ 2147483647 h 23"/>
                <a:gd name="T12" fmla="*/ 2147483647 w 34"/>
                <a:gd name="T13" fmla="*/ 2147483647 h 23"/>
                <a:gd name="T14" fmla="*/ 2147483647 w 34"/>
                <a:gd name="T15" fmla="*/ 0 h 23"/>
                <a:gd name="T16" fmla="*/ 0 60000 65536"/>
                <a:gd name="T17" fmla="*/ 0 60000 65536"/>
                <a:gd name="T18" fmla="*/ 0 60000 65536"/>
                <a:gd name="T19" fmla="*/ 0 60000 65536"/>
                <a:gd name="T20" fmla="*/ 0 60000 65536"/>
                <a:gd name="T21" fmla="*/ 0 60000 65536"/>
                <a:gd name="T22" fmla="*/ 0 60000 65536"/>
                <a:gd name="T23" fmla="*/ 0 60000 65536"/>
                <a:gd name="T24" fmla="*/ 0 w 34"/>
                <a:gd name="T25" fmla="*/ 0 h 23"/>
                <a:gd name="T26" fmla="*/ 34 w 34"/>
                <a:gd name="T27" fmla="*/ 23 h 23"/>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34" h="23">
                  <a:moveTo>
                    <a:pt x="34" y="0"/>
                  </a:moveTo>
                  <a:cubicBezTo>
                    <a:pt x="3" y="0"/>
                    <a:pt x="3" y="0"/>
                    <a:pt x="3" y="0"/>
                  </a:cubicBezTo>
                  <a:cubicBezTo>
                    <a:pt x="1" y="0"/>
                    <a:pt x="0" y="2"/>
                    <a:pt x="0" y="3"/>
                  </a:cubicBezTo>
                  <a:cubicBezTo>
                    <a:pt x="0" y="20"/>
                    <a:pt x="0" y="20"/>
                    <a:pt x="0" y="20"/>
                  </a:cubicBezTo>
                  <a:cubicBezTo>
                    <a:pt x="0" y="22"/>
                    <a:pt x="1" y="23"/>
                    <a:pt x="3" y="23"/>
                  </a:cubicBezTo>
                  <a:cubicBezTo>
                    <a:pt x="12" y="23"/>
                    <a:pt x="12" y="23"/>
                    <a:pt x="12" y="23"/>
                  </a:cubicBezTo>
                  <a:cubicBezTo>
                    <a:pt x="34" y="23"/>
                    <a:pt x="34" y="23"/>
                    <a:pt x="34" y="23"/>
                  </a:cubicBezTo>
                  <a:lnTo>
                    <a:pt x="34" y="0"/>
                  </a:lnTo>
                  <a:close/>
                </a:path>
              </a:pathLst>
            </a:custGeom>
            <a:solidFill>
              <a:srgbClr val="F2F4F9"/>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160" name="Freeform 792"/>
            <p:cNvSpPr>
              <a:spLocks noChangeArrowheads="1"/>
            </p:cNvSpPr>
            <p:nvPr/>
          </p:nvSpPr>
          <p:spPr bwMode="auto">
            <a:xfrm>
              <a:off x="318782" y="481427"/>
              <a:ext cx="76210" cy="50187"/>
            </a:xfrm>
            <a:custGeom>
              <a:avLst/>
              <a:gdLst>
                <a:gd name="T0" fmla="*/ 2147483647 w 35"/>
                <a:gd name="T1" fmla="*/ 0 h 23"/>
                <a:gd name="T2" fmla="*/ 0 w 35"/>
                <a:gd name="T3" fmla="*/ 0 h 23"/>
                <a:gd name="T4" fmla="*/ 0 w 35"/>
                <a:gd name="T5" fmla="*/ 2147483647 h 23"/>
                <a:gd name="T6" fmla="*/ 2147483647 w 35"/>
                <a:gd name="T7" fmla="*/ 2147483647 h 23"/>
                <a:gd name="T8" fmla="*/ 2147483647 w 35"/>
                <a:gd name="T9" fmla="*/ 2147483647 h 23"/>
                <a:gd name="T10" fmla="*/ 2147483647 w 35"/>
                <a:gd name="T11" fmla="*/ 2147483647 h 23"/>
                <a:gd name="T12" fmla="*/ 2147483647 w 35"/>
                <a:gd name="T13" fmla="*/ 2147483647 h 23"/>
                <a:gd name="T14" fmla="*/ 2147483647 w 35"/>
                <a:gd name="T15" fmla="*/ 0 h 23"/>
                <a:gd name="T16" fmla="*/ 0 60000 65536"/>
                <a:gd name="T17" fmla="*/ 0 60000 65536"/>
                <a:gd name="T18" fmla="*/ 0 60000 65536"/>
                <a:gd name="T19" fmla="*/ 0 60000 65536"/>
                <a:gd name="T20" fmla="*/ 0 60000 65536"/>
                <a:gd name="T21" fmla="*/ 0 60000 65536"/>
                <a:gd name="T22" fmla="*/ 0 60000 65536"/>
                <a:gd name="T23" fmla="*/ 0 60000 65536"/>
                <a:gd name="T24" fmla="*/ 0 w 35"/>
                <a:gd name="T25" fmla="*/ 0 h 23"/>
                <a:gd name="T26" fmla="*/ 35 w 35"/>
                <a:gd name="T27" fmla="*/ 23 h 23"/>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35" h="23">
                  <a:moveTo>
                    <a:pt x="33" y="0"/>
                  </a:moveTo>
                  <a:cubicBezTo>
                    <a:pt x="0" y="0"/>
                    <a:pt x="0" y="0"/>
                    <a:pt x="0" y="0"/>
                  </a:cubicBezTo>
                  <a:cubicBezTo>
                    <a:pt x="0" y="23"/>
                    <a:pt x="0" y="23"/>
                    <a:pt x="0" y="23"/>
                  </a:cubicBezTo>
                  <a:cubicBezTo>
                    <a:pt x="23" y="23"/>
                    <a:pt x="23" y="23"/>
                    <a:pt x="23" y="23"/>
                  </a:cubicBezTo>
                  <a:cubicBezTo>
                    <a:pt x="33" y="23"/>
                    <a:pt x="33" y="23"/>
                    <a:pt x="33" y="23"/>
                  </a:cubicBezTo>
                  <a:cubicBezTo>
                    <a:pt x="34" y="23"/>
                    <a:pt x="35" y="22"/>
                    <a:pt x="35" y="20"/>
                  </a:cubicBezTo>
                  <a:cubicBezTo>
                    <a:pt x="35" y="3"/>
                    <a:pt x="35" y="3"/>
                    <a:pt x="35" y="3"/>
                  </a:cubicBezTo>
                  <a:cubicBezTo>
                    <a:pt x="35" y="2"/>
                    <a:pt x="34" y="0"/>
                    <a:pt x="33" y="0"/>
                  </a:cubicBezTo>
                  <a:close/>
                </a:path>
              </a:pathLst>
            </a:custGeom>
            <a:solidFill>
              <a:srgbClr val="E1E4EA"/>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161" name="Freeform 793"/>
            <p:cNvSpPr>
              <a:spLocks noChangeArrowheads="1"/>
            </p:cNvSpPr>
            <p:nvPr/>
          </p:nvSpPr>
          <p:spPr bwMode="auto">
            <a:xfrm>
              <a:off x="270453" y="531614"/>
              <a:ext cx="48329" cy="206326"/>
            </a:xfrm>
            <a:custGeom>
              <a:avLst/>
              <a:gdLst>
                <a:gd name="T0" fmla="*/ 0 w 22"/>
                <a:gd name="T1" fmla="*/ 0 h 94"/>
                <a:gd name="T2" fmla="*/ 0 w 22"/>
                <a:gd name="T3" fmla="*/ 2147483647 h 94"/>
                <a:gd name="T4" fmla="*/ 2147483647 w 22"/>
                <a:gd name="T5" fmla="*/ 2147483647 h 94"/>
                <a:gd name="T6" fmla="*/ 2147483647 w 22"/>
                <a:gd name="T7" fmla="*/ 2147483647 h 94"/>
                <a:gd name="T8" fmla="*/ 2147483647 w 22"/>
                <a:gd name="T9" fmla="*/ 0 h 94"/>
                <a:gd name="T10" fmla="*/ 0 w 22"/>
                <a:gd name="T11" fmla="*/ 0 h 94"/>
                <a:gd name="T12" fmla="*/ 0 60000 65536"/>
                <a:gd name="T13" fmla="*/ 0 60000 65536"/>
                <a:gd name="T14" fmla="*/ 0 60000 65536"/>
                <a:gd name="T15" fmla="*/ 0 60000 65536"/>
                <a:gd name="T16" fmla="*/ 0 60000 65536"/>
                <a:gd name="T17" fmla="*/ 0 60000 65536"/>
                <a:gd name="T18" fmla="*/ 0 w 22"/>
                <a:gd name="T19" fmla="*/ 0 h 94"/>
                <a:gd name="T20" fmla="*/ 22 w 22"/>
                <a:gd name="T21" fmla="*/ 94 h 94"/>
              </a:gdLst>
              <a:ahLst/>
              <a:cxnLst>
                <a:cxn ang="T12">
                  <a:pos x="T0" y="T1"/>
                </a:cxn>
                <a:cxn ang="T13">
                  <a:pos x="T2" y="T3"/>
                </a:cxn>
                <a:cxn ang="T14">
                  <a:pos x="T4" y="T5"/>
                </a:cxn>
                <a:cxn ang="T15">
                  <a:pos x="T6" y="T7"/>
                </a:cxn>
                <a:cxn ang="T16">
                  <a:pos x="T8" y="T9"/>
                </a:cxn>
                <a:cxn ang="T17">
                  <a:pos x="T10" y="T11"/>
                </a:cxn>
              </a:cxnLst>
              <a:rect l="T18" t="T19" r="T20" b="T21"/>
              <a:pathLst>
                <a:path w="22" h="94">
                  <a:moveTo>
                    <a:pt x="0" y="0"/>
                  </a:moveTo>
                  <a:cubicBezTo>
                    <a:pt x="0" y="91"/>
                    <a:pt x="0" y="91"/>
                    <a:pt x="0" y="91"/>
                  </a:cubicBezTo>
                  <a:cubicBezTo>
                    <a:pt x="0" y="92"/>
                    <a:pt x="1" y="94"/>
                    <a:pt x="3" y="94"/>
                  </a:cubicBezTo>
                  <a:cubicBezTo>
                    <a:pt x="22" y="94"/>
                    <a:pt x="22" y="94"/>
                    <a:pt x="22" y="94"/>
                  </a:cubicBezTo>
                  <a:cubicBezTo>
                    <a:pt x="22" y="0"/>
                    <a:pt x="22" y="0"/>
                    <a:pt x="22" y="0"/>
                  </a:cubicBezTo>
                  <a:lnTo>
                    <a:pt x="0" y="0"/>
                  </a:lnTo>
                  <a:close/>
                </a:path>
              </a:pathLst>
            </a:custGeom>
            <a:solidFill>
              <a:srgbClr val="F2F4F9"/>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162" name="Freeform 794"/>
            <p:cNvSpPr>
              <a:spLocks noChangeArrowheads="1"/>
            </p:cNvSpPr>
            <p:nvPr/>
          </p:nvSpPr>
          <p:spPr bwMode="auto">
            <a:xfrm>
              <a:off x="318782" y="531614"/>
              <a:ext cx="50187" cy="206326"/>
            </a:xfrm>
            <a:custGeom>
              <a:avLst/>
              <a:gdLst>
                <a:gd name="T0" fmla="*/ 0 w 23"/>
                <a:gd name="T1" fmla="*/ 2147483647 h 94"/>
                <a:gd name="T2" fmla="*/ 2147483647 w 23"/>
                <a:gd name="T3" fmla="*/ 2147483647 h 94"/>
                <a:gd name="T4" fmla="*/ 2147483647 w 23"/>
                <a:gd name="T5" fmla="*/ 2147483647 h 94"/>
                <a:gd name="T6" fmla="*/ 2147483647 w 23"/>
                <a:gd name="T7" fmla="*/ 0 h 94"/>
                <a:gd name="T8" fmla="*/ 0 w 23"/>
                <a:gd name="T9" fmla="*/ 0 h 94"/>
                <a:gd name="T10" fmla="*/ 0 w 23"/>
                <a:gd name="T11" fmla="*/ 2147483647 h 94"/>
                <a:gd name="T12" fmla="*/ 0 60000 65536"/>
                <a:gd name="T13" fmla="*/ 0 60000 65536"/>
                <a:gd name="T14" fmla="*/ 0 60000 65536"/>
                <a:gd name="T15" fmla="*/ 0 60000 65536"/>
                <a:gd name="T16" fmla="*/ 0 60000 65536"/>
                <a:gd name="T17" fmla="*/ 0 60000 65536"/>
                <a:gd name="T18" fmla="*/ 0 w 23"/>
                <a:gd name="T19" fmla="*/ 0 h 94"/>
                <a:gd name="T20" fmla="*/ 23 w 23"/>
                <a:gd name="T21" fmla="*/ 94 h 94"/>
              </a:gdLst>
              <a:ahLst/>
              <a:cxnLst>
                <a:cxn ang="T12">
                  <a:pos x="T0" y="T1"/>
                </a:cxn>
                <a:cxn ang="T13">
                  <a:pos x="T2" y="T3"/>
                </a:cxn>
                <a:cxn ang="T14">
                  <a:pos x="T4" y="T5"/>
                </a:cxn>
                <a:cxn ang="T15">
                  <a:pos x="T6" y="T7"/>
                </a:cxn>
                <a:cxn ang="T16">
                  <a:pos x="T8" y="T9"/>
                </a:cxn>
                <a:cxn ang="T17">
                  <a:pos x="T10" y="T11"/>
                </a:cxn>
              </a:cxnLst>
              <a:rect l="T18" t="T19" r="T20" b="T21"/>
              <a:pathLst>
                <a:path w="23" h="94">
                  <a:moveTo>
                    <a:pt x="0" y="94"/>
                  </a:moveTo>
                  <a:cubicBezTo>
                    <a:pt x="20" y="94"/>
                    <a:pt x="20" y="94"/>
                    <a:pt x="20" y="94"/>
                  </a:cubicBezTo>
                  <a:cubicBezTo>
                    <a:pt x="22" y="94"/>
                    <a:pt x="23" y="92"/>
                    <a:pt x="23" y="91"/>
                  </a:cubicBezTo>
                  <a:cubicBezTo>
                    <a:pt x="23" y="0"/>
                    <a:pt x="23" y="0"/>
                    <a:pt x="23" y="0"/>
                  </a:cubicBezTo>
                  <a:cubicBezTo>
                    <a:pt x="0" y="0"/>
                    <a:pt x="0" y="0"/>
                    <a:pt x="0" y="0"/>
                  </a:cubicBezTo>
                  <a:lnTo>
                    <a:pt x="0" y="94"/>
                  </a:lnTo>
                  <a:close/>
                </a:path>
              </a:pathLst>
            </a:custGeom>
            <a:solidFill>
              <a:srgbClr val="E1E4EA"/>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163" name="Rectangle 795"/>
            <p:cNvSpPr>
              <a:spLocks noChangeArrowheads="1"/>
            </p:cNvSpPr>
            <p:nvPr/>
          </p:nvSpPr>
          <p:spPr bwMode="auto">
            <a:xfrm>
              <a:off x="270453" y="531614"/>
              <a:ext cx="98516" cy="9294"/>
            </a:xfrm>
            <a:prstGeom prst="rect">
              <a:avLst/>
            </a:prstGeom>
            <a:solidFill>
              <a:srgbClr val="CACDD2"/>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zh-CN">
                <a:solidFill>
                  <a:srgbClr val="000000"/>
                </a:solidFill>
                <a:sym typeface="宋体" pitchFamily="2" charset="-122"/>
              </a:endParaRPr>
            </a:p>
          </p:txBody>
        </p:sp>
      </p:grpSp>
      <p:grpSp>
        <p:nvGrpSpPr>
          <p:cNvPr id="30757" name="组合 1229"/>
          <p:cNvGrpSpPr>
            <a:grpSpLocks/>
          </p:cNvGrpSpPr>
          <p:nvPr/>
        </p:nvGrpSpPr>
        <p:grpSpPr bwMode="auto">
          <a:xfrm>
            <a:off x="5429250" y="3733800"/>
            <a:ext cx="531813" cy="565150"/>
            <a:chOff x="0" y="0"/>
            <a:chExt cx="675987" cy="718353"/>
          </a:xfrm>
        </p:grpSpPr>
        <p:sp>
          <p:nvSpPr>
            <p:cNvPr id="31144" name="Freeform 83"/>
            <p:cNvSpPr>
              <a:spLocks noChangeArrowheads="1"/>
            </p:cNvSpPr>
            <p:nvPr/>
          </p:nvSpPr>
          <p:spPr bwMode="auto">
            <a:xfrm>
              <a:off x="326695" y="0"/>
              <a:ext cx="26362" cy="607259"/>
            </a:xfrm>
            <a:custGeom>
              <a:avLst/>
              <a:gdLst>
                <a:gd name="T0" fmla="*/ 2147483647 w 12"/>
                <a:gd name="T1" fmla="*/ 2147483647 h 273"/>
                <a:gd name="T2" fmla="*/ 2147483647 w 12"/>
                <a:gd name="T3" fmla="*/ 2147483647 h 273"/>
                <a:gd name="T4" fmla="*/ 2147483647 w 12"/>
                <a:gd name="T5" fmla="*/ 2147483647 h 273"/>
                <a:gd name="T6" fmla="*/ 2147483647 w 12"/>
                <a:gd name="T7" fmla="*/ 0 h 273"/>
                <a:gd name="T8" fmla="*/ 0 w 12"/>
                <a:gd name="T9" fmla="*/ 2147483647 h 273"/>
                <a:gd name="T10" fmla="*/ 0 w 12"/>
                <a:gd name="T11" fmla="*/ 2147483647 h 273"/>
                <a:gd name="T12" fmla="*/ 0 w 12"/>
                <a:gd name="T13" fmla="*/ 2147483647 h 273"/>
                <a:gd name="T14" fmla="*/ 0 w 12"/>
                <a:gd name="T15" fmla="*/ 2147483647 h 273"/>
                <a:gd name="T16" fmla="*/ 0 w 12"/>
                <a:gd name="T17" fmla="*/ 2147483647 h 273"/>
                <a:gd name="T18" fmla="*/ 0 w 12"/>
                <a:gd name="T19" fmla="*/ 2147483647 h 273"/>
                <a:gd name="T20" fmla="*/ 2147483647 w 12"/>
                <a:gd name="T21" fmla="*/ 2147483647 h 273"/>
                <a:gd name="T22" fmla="*/ 2147483647 w 12"/>
                <a:gd name="T23" fmla="*/ 2147483647 h 273"/>
                <a:gd name="T24" fmla="*/ 2147483647 w 12"/>
                <a:gd name="T25" fmla="*/ 2147483647 h 273"/>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2"/>
                <a:gd name="T40" fmla="*/ 0 h 273"/>
                <a:gd name="T41" fmla="*/ 12 w 12"/>
                <a:gd name="T42" fmla="*/ 273 h 273"/>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2" h="273">
                  <a:moveTo>
                    <a:pt x="12" y="6"/>
                  </a:moveTo>
                  <a:cubicBezTo>
                    <a:pt x="12" y="6"/>
                    <a:pt x="12" y="6"/>
                    <a:pt x="12" y="6"/>
                  </a:cubicBezTo>
                  <a:cubicBezTo>
                    <a:pt x="12" y="6"/>
                    <a:pt x="12" y="6"/>
                    <a:pt x="12" y="6"/>
                  </a:cubicBezTo>
                  <a:cubicBezTo>
                    <a:pt x="11" y="3"/>
                    <a:pt x="9" y="0"/>
                    <a:pt x="6" y="0"/>
                  </a:cubicBezTo>
                  <a:cubicBezTo>
                    <a:pt x="3" y="0"/>
                    <a:pt x="1" y="3"/>
                    <a:pt x="0" y="6"/>
                  </a:cubicBezTo>
                  <a:cubicBezTo>
                    <a:pt x="0" y="6"/>
                    <a:pt x="0" y="6"/>
                    <a:pt x="0" y="6"/>
                  </a:cubicBezTo>
                  <a:cubicBezTo>
                    <a:pt x="0" y="6"/>
                    <a:pt x="0" y="6"/>
                    <a:pt x="0" y="6"/>
                  </a:cubicBezTo>
                  <a:cubicBezTo>
                    <a:pt x="0" y="6"/>
                    <a:pt x="0" y="6"/>
                    <a:pt x="0" y="6"/>
                  </a:cubicBezTo>
                  <a:cubicBezTo>
                    <a:pt x="0" y="6"/>
                    <a:pt x="0" y="6"/>
                    <a:pt x="0" y="6"/>
                  </a:cubicBezTo>
                  <a:cubicBezTo>
                    <a:pt x="0" y="273"/>
                    <a:pt x="0" y="273"/>
                    <a:pt x="0" y="273"/>
                  </a:cubicBezTo>
                  <a:cubicBezTo>
                    <a:pt x="12" y="273"/>
                    <a:pt x="12" y="273"/>
                    <a:pt x="12" y="273"/>
                  </a:cubicBezTo>
                  <a:cubicBezTo>
                    <a:pt x="12" y="6"/>
                    <a:pt x="12" y="6"/>
                    <a:pt x="12" y="6"/>
                  </a:cubicBezTo>
                  <a:cubicBezTo>
                    <a:pt x="12" y="6"/>
                    <a:pt x="12" y="6"/>
                    <a:pt x="12" y="6"/>
                  </a:cubicBezTo>
                  <a:close/>
                </a:path>
              </a:pathLst>
            </a:custGeom>
            <a:solidFill>
              <a:srgbClr val="122C3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145" name="Freeform 84"/>
            <p:cNvSpPr>
              <a:spLocks noChangeArrowheads="1"/>
            </p:cNvSpPr>
            <p:nvPr/>
          </p:nvSpPr>
          <p:spPr bwMode="auto">
            <a:xfrm>
              <a:off x="226898" y="607258"/>
              <a:ext cx="126159" cy="111095"/>
            </a:xfrm>
            <a:custGeom>
              <a:avLst/>
              <a:gdLst>
                <a:gd name="T0" fmla="*/ 2147483647 w 57"/>
                <a:gd name="T1" fmla="*/ 0 h 50"/>
                <a:gd name="T2" fmla="*/ 2147483647 w 57"/>
                <a:gd name="T3" fmla="*/ 2147483647 h 50"/>
                <a:gd name="T4" fmla="*/ 2147483647 w 57"/>
                <a:gd name="T5" fmla="*/ 2147483647 h 50"/>
                <a:gd name="T6" fmla="*/ 2147483647 w 57"/>
                <a:gd name="T7" fmla="*/ 2147483647 h 50"/>
                <a:gd name="T8" fmla="*/ 2147483647 w 57"/>
                <a:gd name="T9" fmla="*/ 2147483647 h 50"/>
                <a:gd name="T10" fmla="*/ 0 w 57"/>
                <a:gd name="T11" fmla="*/ 2147483647 h 50"/>
                <a:gd name="T12" fmla="*/ 0 w 57"/>
                <a:gd name="T13" fmla="*/ 2147483647 h 50"/>
                <a:gd name="T14" fmla="*/ 2147483647 w 57"/>
                <a:gd name="T15" fmla="*/ 2147483647 h 50"/>
                <a:gd name="T16" fmla="*/ 2147483647 w 57"/>
                <a:gd name="T17" fmla="*/ 2147483647 h 50"/>
                <a:gd name="T18" fmla="*/ 2147483647 w 57"/>
                <a:gd name="T19" fmla="*/ 0 h 50"/>
                <a:gd name="T20" fmla="*/ 2147483647 w 57"/>
                <a:gd name="T21" fmla="*/ 0 h 5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57"/>
                <a:gd name="T34" fmla="*/ 0 h 50"/>
                <a:gd name="T35" fmla="*/ 57 w 57"/>
                <a:gd name="T36" fmla="*/ 50 h 50"/>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57" h="50">
                  <a:moveTo>
                    <a:pt x="45" y="0"/>
                  </a:moveTo>
                  <a:cubicBezTo>
                    <a:pt x="45" y="20"/>
                    <a:pt x="45" y="20"/>
                    <a:pt x="45" y="20"/>
                  </a:cubicBezTo>
                  <a:cubicBezTo>
                    <a:pt x="45" y="30"/>
                    <a:pt x="37" y="38"/>
                    <a:pt x="29" y="38"/>
                  </a:cubicBezTo>
                  <a:cubicBezTo>
                    <a:pt x="20" y="38"/>
                    <a:pt x="12" y="30"/>
                    <a:pt x="12" y="20"/>
                  </a:cubicBezTo>
                  <a:cubicBezTo>
                    <a:pt x="12" y="17"/>
                    <a:pt x="10" y="15"/>
                    <a:pt x="6" y="15"/>
                  </a:cubicBezTo>
                  <a:cubicBezTo>
                    <a:pt x="3" y="15"/>
                    <a:pt x="0" y="17"/>
                    <a:pt x="0" y="20"/>
                  </a:cubicBezTo>
                  <a:cubicBezTo>
                    <a:pt x="0" y="20"/>
                    <a:pt x="0" y="20"/>
                    <a:pt x="0" y="20"/>
                  </a:cubicBezTo>
                  <a:cubicBezTo>
                    <a:pt x="0" y="36"/>
                    <a:pt x="13" y="50"/>
                    <a:pt x="29" y="50"/>
                  </a:cubicBezTo>
                  <a:cubicBezTo>
                    <a:pt x="44" y="50"/>
                    <a:pt x="57" y="36"/>
                    <a:pt x="57" y="20"/>
                  </a:cubicBezTo>
                  <a:cubicBezTo>
                    <a:pt x="57" y="0"/>
                    <a:pt x="57" y="0"/>
                    <a:pt x="57" y="0"/>
                  </a:cubicBezTo>
                  <a:lnTo>
                    <a:pt x="45" y="0"/>
                  </a:lnTo>
                  <a:close/>
                </a:path>
              </a:pathLst>
            </a:custGeom>
            <a:solidFill>
              <a:srgbClr val="000000"/>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146" name="Freeform 85"/>
            <p:cNvSpPr>
              <a:spLocks noChangeArrowheads="1"/>
            </p:cNvSpPr>
            <p:nvPr/>
          </p:nvSpPr>
          <p:spPr bwMode="auto">
            <a:xfrm>
              <a:off x="337993" y="32952"/>
              <a:ext cx="337994" cy="293744"/>
            </a:xfrm>
            <a:custGeom>
              <a:avLst/>
              <a:gdLst>
                <a:gd name="T0" fmla="*/ 2147483647 w 152"/>
                <a:gd name="T1" fmla="*/ 2147483647 h 132"/>
                <a:gd name="T2" fmla="*/ 0 w 152"/>
                <a:gd name="T3" fmla="*/ 0 h 132"/>
                <a:gd name="T4" fmla="*/ 2147483647 w 152"/>
                <a:gd name="T5" fmla="*/ 2147483647 h 132"/>
                <a:gd name="T6" fmla="*/ 2147483647 w 152"/>
                <a:gd name="T7" fmla="*/ 2147483647 h 132"/>
                <a:gd name="T8" fmla="*/ 2147483647 w 152"/>
                <a:gd name="T9" fmla="*/ 2147483647 h 132"/>
                <a:gd name="T10" fmla="*/ 2147483647 w 152"/>
                <a:gd name="T11" fmla="*/ 2147483647 h 132"/>
                <a:gd name="T12" fmla="*/ 0 60000 65536"/>
                <a:gd name="T13" fmla="*/ 0 60000 65536"/>
                <a:gd name="T14" fmla="*/ 0 60000 65536"/>
                <a:gd name="T15" fmla="*/ 0 60000 65536"/>
                <a:gd name="T16" fmla="*/ 0 60000 65536"/>
                <a:gd name="T17" fmla="*/ 0 60000 65536"/>
                <a:gd name="T18" fmla="*/ 0 w 152"/>
                <a:gd name="T19" fmla="*/ 0 h 132"/>
                <a:gd name="T20" fmla="*/ 152 w 152"/>
                <a:gd name="T21" fmla="*/ 132 h 132"/>
              </a:gdLst>
              <a:ahLst/>
              <a:cxnLst>
                <a:cxn ang="T12">
                  <a:pos x="T0" y="T1"/>
                </a:cxn>
                <a:cxn ang="T13">
                  <a:pos x="T2" y="T3"/>
                </a:cxn>
                <a:cxn ang="T14">
                  <a:pos x="T4" y="T5"/>
                </a:cxn>
                <a:cxn ang="T15">
                  <a:pos x="T6" y="T7"/>
                </a:cxn>
                <a:cxn ang="T16">
                  <a:pos x="T8" y="T9"/>
                </a:cxn>
                <a:cxn ang="T17">
                  <a:pos x="T10" y="T11"/>
                </a:cxn>
              </a:cxnLst>
              <a:rect l="T18" t="T19" r="T20" b="T21"/>
              <a:pathLst>
                <a:path w="152" h="132">
                  <a:moveTo>
                    <a:pt x="152" y="129"/>
                  </a:moveTo>
                  <a:cubicBezTo>
                    <a:pt x="143" y="56"/>
                    <a:pt x="79" y="0"/>
                    <a:pt x="0" y="0"/>
                  </a:cubicBezTo>
                  <a:cubicBezTo>
                    <a:pt x="68" y="21"/>
                    <a:pt x="77" y="131"/>
                    <a:pt x="77" y="132"/>
                  </a:cubicBezTo>
                  <a:cubicBezTo>
                    <a:pt x="77" y="132"/>
                    <a:pt x="77" y="132"/>
                    <a:pt x="77" y="132"/>
                  </a:cubicBezTo>
                  <a:cubicBezTo>
                    <a:pt x="80" y="114"/>
                    <a:pt x="96" y="101"/>
                    <a:pt x="115" y="101"/>
                  </a:cubicBezTo>
                  <a:cubicBezTo>
                    <a:pt x="132" y="101"/>
                    <a:pt x="147" y="112"/>
                    <a:pt x="152" y="129"/>
                  </a:cubicBezTo>
                  <a:close/>
                </a:path>
              </a:pathLst>
            </a:custGeom>
            <a:solidFill>
              <a:srgbClr val="83BA36"/>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147" name="Freeform 86"/>
            <p:cNvSpPr>
              <a:spLocks noChangeArrowheads="1"/>
            </p:cNvSpPr>
            <p:nvPr/>
          </p:nvSpPr>
          <p:spPr bwMode="auto">
            <a:xfrm>
              <a:off x="0" y="32952"/>
              <a:ext cx="337994" cy="293744"/>
            </a:xfrm>
            <a:custGeom>
              <a:avLst/>
              <a:gdLst>
                <a:gd name="T0" fmla="*/ 2147483647 w 152"/>
                <a:gd name="T1" fmla="*/ 2147483647 h 132"/>
                <a:gd name="T2" fmla="*/ 2147483647 w 152"/>
                <a:gd name="T3" fmla="*/ 0 h 132"/>
                <a:gd name="T4" fmla="*/ 0 w 152"/>
                <a:gd name="T5" fmla="*/ 2147483647 h 132"/>
                <a:gd name="T6" fmla="*/ 2147483647 w 152"/>
                <a:gd name="T7" fmla="*/ 2147483647 h 132"/>
                <a:gd name="T8" fmla="*/ 2147483647 w 152"/>
                <a:gd name="T9" fmla="*/ 2147483647 h 132"/>
                <a:gd name="T10" fmla="*/ 0 60000 65536"/>
                <a:gd name="T11" fmla="*/ 0 60000 65536"/>
                <a:gd name="T12" fmla="*/ 0 60000 65536"/>
                <a:gd name="T13" fmla="*/ 0 60000 65536"/>
                <a:gd name="T14" fmla="*/ 0 60000 65536"/>
                <a:gd name="T15" fmla="*/ 0 w 152"/>
                <a:gd name="T16" fmla="*/ 0 h 132"/>
                <a:gd name="T17" fmla="*/ 152 w 152"/>
                <a:gd name="T18" fmla="*/ 132 h 132"/>
              </a:gdLst>
              <a:ahLst/>
              <a:cxnLst>
                <a:cxn ang="T10">
                  <a:pos x="T0" y="T1"/>
                </a:cxn>
                <a:cxn ang="T11">
                  <a:pos x="T2" y="T3"/>
                </a:cxn>
                <a:cxn ang="T12">
                  <a:pos x="T4" y="T5"/>
                </a:cxn>
                <a:cxn ang="T13">
                  <a:pos x="T6" y="T7"/>
                </a:cxn>
                <a:cxn ang="T14">
                  <a:pos x="T8" y="T9"/>
                </a:cxn>
              </a:cxnLst>
              <a:rect l="T15" t="T16" r="T17" b="T18"/>
              <a:pathLst>
                <a:path w="152" h="132">
                  <a:moveTo>
                    <a:pt x="76" y="132"/>
                  </a:moveTo>
                  <a:cubicBezTo>
                    <a:pt x="76" y="131"/>
                    <a:pt x="84" y="21"/>
                    <a:pt x="152" y="0"/>
                  </a:cubicBezTo>
                  <a:cubicBezTo>
                    <a:pt x="73" y="0"/>
                    <a:pt x="8" y="57"/>
                    <a:pt x="0" y="130"/>
                  </a:cubicBezTo>
                  <a:cubicBezTo>
                    <a:pt x="4" y="113"/>
                    <a:pt x="20" y="101"/>
                    <a:pt x="38" y="101"/>
                  </a:cubicBezTo>
                  <a:cubicBezTo>
                    <a:pt x="57" y="101"/>
                    <a:pt x="72" y="114"/>
                    <a:pt x="76" y="132"/>
                  </a:cubicBezTo>
                  <a:close/>
                </a:path>
              </a:pathLst>
            </a:custGeom>
            <a:solidFill>
              <a:srgbClr val="98D24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148" name="Freeform 87"/>
            <p:cNvSpPr>
              <a:spLocks noChangeArrowheads="1"/>
            </p:cNvSpPr>
            <p:nvPr/>
          </p:nvSpPr>
          <p:spPr bwMode="auto">
            <a:xfrm>
              <a:off x="337993" y="32952"/>
              <a:ext cx="171350" cy="293744"/>
            </a:xfrm>
            <a:custGeom>
              <a:avLst/>
              <a:gdLst>
                <a:gd name="T0" fmla="*/ 0 w 77"/>
                <a:gd name="T1" fmla="*/ 0 h 132"/>
                <a:gd name="T2" fmla="*/ 0 w 77"/>
                <a:gd name="T3" fmla="*/ 0 h 132"/>
                <a:gd name="T4" fmla="*/ 0 w 77"/>
                <a:gd name="T5" fmla="*/ 0 h 132"/>
                <a:gd name="T6" fmla="*/ 0 w 77"/>
                <a:gd name="T7" fmla="*/ 2147483647 h 132"/>
                <a:gd name="T8" fmla="*/ 2147483647 w 77"/>
                <a:gd name="T9" fmla="*/ 2147483647 h 132"/>
                <a:gd name="T10" fmla="*/ 2147483647 w 77"/>
                <a:gd name="T11" fmla="*/ 2147483647 h 132"/>
                <a:gd name="T12" fmla="*/ 2147483647 w 77"/>
                <a:gd name="T13" fmla="*/ 2147483647 h 132"/>
                <a:gd name="T14" fmla="*/ 2147483647 w 77"/>
                <a:gd name="T15" fmla="*/ 2147483647 h 132"/>
                <a:gd name="T16" fmla="*/ 0 w 77"/>
                <a:gd name="T17" fmla="*/ 0 h 13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7"/>
                <a:gd name="T28" fmla="*/ 0 h 132"/>
                <a:gd name="T29" fmla="*/ 77 w 77"/>
                <a:gd name="T30" fmla="*/ 132 h 132"/>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7" h="132">
                  <a:moveTo>
                    <a:pt x="0" y="0"/>
                  </a:moveTo>
                  <a:cubicBezTo>
                    <a:pt x="0" y="0"/>
                    <a:pt x="0" y="0"/>
                    <a:pt x="0" y="0"/>
                  </a:cubicBezTo>
                  <a:cubicBezTo>
                    <a:pt x="0" y="0"/>
                    <a:pt x="0" y="0"/>
                    <a:pt x="0" y="0"/>
                  </a:cubicBezTo>
                  <a:cubicBezTo>
                    <a:pt x="0" y="132"/>
                    <a:pt x="0" y="132"/>
                    <a:pt x="0" y="132"/>
                  </a:cubicBezTo>
                  <a:cubicBezTo>
                    <a:pt x="1" y="132"/>
                    <a:pt x="1" y="132"/>
                    <a:pt x="1" y="132"/>
                  </a:cubicBezTo>
                  <a:cubicBezTo>
                    <a:pt x="4" y="114"/>
                    <a:pt x="20" y="101"/>
                    <a:pt x="38" y="101"/>
                  </a:cubicBezTo>
                  <a:cubicBezTo>
                    <a:pt x="57" y="101"/>
                    <a:pt x="73" y="114"/>
                    <a:pt x="76" y="132"/>
                  </a:cubicBezTo>
                  <a:cubicBezTo>
                    <a:pt x="77" y="132"/>
                    <a:pt x="77" y="132"/>
                    <a:pt x="77" y="132"/>
                  </a:cubicBezTo>
                  <a:cubicBezTo>
                    <a:pt x="77" y="131"/>
                    <a:pt x="68" y="21"/>
                    <a:pt x="0" y="0"/>
                  </a:cubicBezTo>
                  <a:close/>
                </a:path>
              </a:pathLst>
            </a:custGeom>
            <a:solidFill>
              <a:srgbClr val="98D24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149" name="Freeform 88"/>
            <p:cNvSpPr>
              <a:spLocks noChangeArrowheads="1"/>
            </p:cNvSpPr>
            <p:nvPr/>
          </p:nvSpPr>
          <p:spPr bwMode="auto">
            <a:xfrm>
              <a:off x="168526" y="32952"/>
              <a:ext cx="169467" cy="293744"/>
            </a:xfrm>
            <a:custGeom>
              <a:avLst/>
              <a:gdLst>
                <a:gd name="T0" fmla="*/ 0 w 76"/>
                <a:gd name="T1" fmla="*/ 2147483647 h 132"/>
                <a:gd name="T2" fmla="*/ 0 w 76"/>
                <a:gd name="T3" fmla="*/ 2147483647 h 132"/>
                <a:gd name="T4" fmla="*/ 2147483647 w 76"/>
                <a:gd name="T5" fmla="*/ 2147483647 h 132"/>
                <a:gd name="T6" fmla="*/ 2147483647 w 76"/>
                <a:gd name="T7" fmla="*/ 2147483647 h 132"/>
                <a:gd name="T8" fmla="*/ 2147483647 w 76"/>
                <a:gd name="T9" fmla="*/ 2147483647 h 132"/>
                <a:gd name="T10" fmla="*/ 2147483647 w 76"/>
                <a:gd name="T11" fmla="*/ 0 h 132"/>
                <a:gd name="T12" fmla="*/ 0 w 76"/>
                <a:gd name="T13" fmla="*/ 2147483647 h 132"/>
                <a:gd name="T14" fmla="*/ 0 60000 65536"/>
                <a:gd name="T15" fmla="*/ 0 60000 65536"/>
                <a:gd name="T16" fmla="*/ 0 60000 65536"/>
                <a:gd name="T17" fmla="*/ 0 60000 65536"/>
                <a:gd name="T18" fmla="*/ 0 60000 65536"/>
                <a:gd name="T19" fmla="*/ 0 60000 65536"/>
                <a:gd name="T20" fmla="*/ 0 60000 65536"/>
                <a:gd name="T21" fmla="*/ 0 w 76"/>
                <a:gd name="T22" fmla="*/ 0 h 132"/>
                <a:gd name="T23" fmla="*/ 76 w 76"/>
                <a:gd name="T24" fmla="*/ 132 h 13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76" h="132">
                  <a:moveTo>
                    <a:pt x="0" y="132"/>
                  </a:moveTo>
                  <a:cubicBezTo>
                    <a:pt x="0" y="132"/>
                    <a:pt x="0" y="132"/>
                    <a:pt x="0" y="132"/>
                  </a:cubicBezTo>
                  <a:cubicBezTo>
                    <a:pt x="4" y="114"/>
                    <a:pt x="19" y="101"/>
                    <a:pt x="38" y="101"/>
                  </a:cubicBezTo>
                  <a:cubicBezTo>
                    <a:pt x="57" y="101"/>
                    <a:pt x="72" y="114"/>
                    <a:pt x="76" y="132"/>
                  </a:cubicBezTo>
                  <a:cubicBezTo>
                    <a:pt x="76" y="132"/>
                    <a:pt x="76" y="132"/>
                    <a:pt x="76" y="132"/>
                  </a:cubicBezTo>
                  <a:cubicBezTo>
                    <a:pt x="76" y="0"/>
                    <a:pt x="76" y="0"/>
                    <a:pt x="76" y="0"/>
                  </a:cubicBezTo>
                  <a:cubicBezTo>
                    <a:pt x="8" y="21"/>
                    <a:pt x="0" y="131"/>
                    <a:pt x="0" y="132"/>
                  </a:cubicBezTo>
                  <a:close/>
                </a:path>
              </a:pathLst>
            </a:custGeom>
            <a:solidFill>
              <a:srgbClr val="83BA36"/>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150" name="Freeform 89"/>
            <p:cNvSpPr>
              <a:spLocks noChangeArrowheads="1"/>
            </p:cNvSpPr>
            <p:nvPr/>
          </p:nvSpPr>
          <p:spPr bwMode="auto">
            <a:xfrm>
              <a:off x="326695" y="24479"/>
              <a:ext cx="26362" cy="10357"/>
            </a:xfrm>
            <a:custGeom>
              <a:avLst/>
              <a:gdLst>
                <a:gd name="T0" fmla="*/ 2147483647 w 12"/>
                <a:gd name="T1" fmla="*/ 0 h 5"/>
                <a:gd name="T2" fmla="*/ 2147483647 w 12"/>
                <a:gd name="T3" fmla="*/ 0 h 5"/>
                <a:gd name="T4" fmla="*/ 2147483647 w 12"/>
                <a:gd name="T5" fmla="*/ 0 h 5"/>
                <a:gd name="T6" fmla="*/ 0 w 12"/>
                <a:gd name="T7" fmla="*/ 0 h 5"/>
                <a:gd name="T8" fmla="*/ 0 w 12"/>
                <a:gd name="T9" fmla="*/ 2147483647 h 5"/>
                <a:gd name="T10" fmla="*/ 2147483647 w 12"/>
                <a:gd name="T11" fmla="*/ 2147483647 h 5"/>
                <a:gd name="T12" fmla="*/ 2147483647 w 12"/>
                <a:gd name="T13" fmla="*/ 2147483647 h 5"/>
                <a:gd name="T14" fmla="*/ 2147483647 w 12"/>
                <a:gd name="T15" fmla="*/ 2147483647 h 5"/>
                <a:gd name="T16" fmla="*/ 2147483647 w 12"/>
                <a:gd name="T17" fmla="*/ 2147483647 h 5"/>
                <a:gd name="T18" fmla="*/ 2147483647 w 12"/>
                <a:gd name="T19" fmla="*/ 0 h 5"/>
                <a:gd name="T20" fmla="*/ 2147483647 w 12"/>
                <a:gd name="T21" fmla="*/ 0 h 5"/>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2"/>
                <a:gd name="T34" fmla="*/ 0 h 5"/>
                <a:gd name="T35" fmla="*/ 12 w 12"/>
                <a:gd name="T36" fmla="*/ 5 h 5"/>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2" h="5">
                  <a:moveTo>
                    <a:pt x="5" y="0"/>
                  </a:moveTo>
                  <a:cubicBezTo>
                    <a:pt x="5" y="0"/>
                    <a:pt x="5" y="0"/>
                    <a:pt x="5" y="0"/>
                  </a:cubicBezTo>
                  <a:cubicBezTo>
                    <a:pt x="5" y="0"/>
                    <a:pt x="5" y="0"/>
                    <a:pt x="5" y="0"/>
                  </a:cubicBezTo>
                  <a:cubicBezTo>
                    <a:pt x="3" y="0"/>
                    <a:pt x="2" y="0"/>
                    <a:pt x="0" y="0"/>
                  </a:cubicBezTo>
                  <a:cubicBezTo>
                    <a:pt x="0" y="4"/>
                    <a:pt x="0" y="4"/>
                    <a:pt x="0" y="4"/>
                  </a:cubicBezTo>
                  <a:cubicBezTo>
                    <a:pt x="2" y="4"/>
                    <a:pt x="3" y="4"/>
                    <a:pt x="5" y="4"/>
                  </a:cubicBezTo>
                  <a:cubicBezTo>
                    <a:pt x="5" y="4"/>
                    <a:pt x="5" y="4"/>
                    <a:pt x="5" y="4"/>
                  </a:cubicBezTo>
                  <a:cubicBezTo>
                    <a:pt x="5" y="4"/>
                    <a:pt x="5" y="4"/>
                    <a:pt x="5" y="4"/>
                  </a:cubicBezTo>
                  <a:cubicBezTo>
                    <a:pt x="8" y="4"/>
                    <a:pt x="10" y="4"/>
                    <a:pt x="12" y="5"/>
                  </a:cubicBezTo>
                  <a:cubicBezTo>
                    <a:pt x="12" y="0"/>
                    <a:pt x="12" y="0"/>
                    <a:pt x="12" y="0"/>
                  </a:cubicBezTo>
                  <a:cubicBezTo>
                    <a:pt x="10" y="0"/>
                    <a:pt x="8" y="0"/>
                    <a:pt x="5" y="0"/>
                  </a:cubicBezTo>
                  <a:close/>
                </a:path>
              </a:pathLst>
            </a:custGeom>
            <a:solidFill>
              <a:srgbClr val="000000"/>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151" name="Freeform 90"/>
            <p:cNvSpPr>
              <a:spLocks noChangeArrowheads="1"/>
            </p:cNvSpPr>
            <p:nvPr/>
          </p:nvSpPr>
          <p:spPr bwMode="auto">
            <a:xfrm>
              <a:off x="326695" y="292802"/>
              <a:ext cx="26362" cy="80968"/>
            </a:xfrm>
            <a:custGeom>
              <a:avLst/>
              <a:gdLst>
                <a:gd name="T0" fmla="*/ 2147483647 w 12"/>
                <a:gd name="T1" fmla="*/ 2147483647 h 36"/>
                <a:gd name="T2" fmla="*/ 2147483647 w 12"/>
                <a:gd name="T3" fmla="*/ 0 h 36"/>
                <a:gd name="T4" fmla="*/ 2147483647 w 12"/>
                <a:gd name="T5" fmla="*/ 2147483647 h 36"/>
                <a:gd name="T6" fmla="*/ 2147483647 w 12"/>
                <a:gd name="T7" fmla="*/ 2147483647 h 36"/>
                <a:gd name="T8" fmla="*/ 0 w 12"/>
                <a:gd name="T9" fmla="*/ 2147483647 h 36"/>
                <a:gd name="T10" fmla="*/ 0 w 12"/>
                <a:gd name="T11" fmla="*/ 2147483647 h 36"/>
                <a:gd name="T12" fmla="*/ 2147483647 w 12"/>
                <a:gd name="T13" fmla="*/ 2147483647 h 36"/>
                <a:gd name="T14" fmla="*/ 0 60000 65536"/>
                <a:gd name="T15" fmla="*/ 0 60000 65536"/>
                <a:gd name="T16" fmla="*/ 0 60000 65536"/>
                <a:gd name="T17" fmla="*/ 0 60000 65536"/>
                <a:gd name="T18" fmla="*/ 0 60000 65536"/>
                <a:gd name="T19" fmla="*/ 0 60000 65536"/>
                <a:gd name="T20" fmla="*/ 0 60000 65536"/>
                <a:gd name="T21" fmla="*/ 0 w 12"/>
                <a:gd name="T22" fmla="*/ 0 h 36"/>
                <a:gd name="T23" fmla="*/ 12 w 12"/>
                <a:gd name="T24" fmla="*/ 36 h 3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2" h="36">
                  <a:moveTo>
                    <a:pt x="12" y="36"/>
                  </a:moveTo>
                  <a:cubicBezTo>
                    <a:pt x="12" y="0"/>
                    <a:pt x="12" y="0"/>
                    <a:pt x="12" y="0"/>
                  </a:cubicBezTo>
                  <a:cubicBezTo>
                    <a:pt x="9" y="5"/>
                    <a:pt x="7" y="10"/>
                    <a:pt x="6" y="15"/>
                  </a:cubicBezTo>
                  <a:cubicBezTo>
                    <a:pt x="5" y="15"/>
                    <a:pt x="5" y="15"/>
                    <a:pt x="5" y="15"/>
                  </a:cubicBezTo>
                  <a:cubicBezTo>
                    <a:pt x="4" y="10"/>
                    <a:pt x="2" y="6"/>
                    <a:pt x="0" y="2"/>
                  </a:cubicBezTo>
                  <a:cubicBezTo>
                    <a:pt x="0" y="24"/>
                    <a:pt x="0" y="24"/>
                    <a:pt x="0" y="24"/>
                  </a:cubicBezTo>
                  <a:lnTo>
                    <a:pt x="12" y="36"/>
                  </a:lnTo>
                  <a:close/>
                </a:path>
              </a:pathLst>
            </a:custGeom>
            <a:solidFill>
              <a:srgbClr val="000000"/>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grpSp>
      <p:grpSp>
        <p:nvGrpSpPr>
          <p:cNvPr id="30758" name="组合 1630"/>
          <p:cNvGrpSpPr>
            <a:grpSpLocks/>
          </p:cNvGrpSpPr>
          <p:nvPr/>
        </p:nvGrpSpPr>
        <p:grpSpPr bwMode="auto">
          <a:xfrm>
            <a:off x="5430838" y="1749425"/>
            <a:ext cx="528637" cy="527050"/>
            <a:chOff x="0" y="0"/>
            <a:chExt cx="626080" cy="625272"/>
          </a:xfrm>
        </p:grpSpPr>
        <p:sp>
          <p:nvSpPr>
            <p:cNvPr id="31133" name="Freeform 515"/>
            <p:cNvSpPr>
              <a:spLocks noChangeArrowheads="1"/>
            </p:cNvSpPr>
            <p:nvPr/>
          </p:nvSpPr>
          <p:spPr bwMode="auto">
            <a:xfrm>
              <a:off x="0" y="56476"/>
              <a:ext cx="570410" cy="568796"/>
            </a:xfrm>
            <a:custGeom>
              <a:avLst/>
              <a:gdLst>
                <a:gd name="T0" fmla="*/ 2147483647 w 299"/>
                <a:gd name="T1" fmla="*/ 2147483647 h 298"/>
                <a:gd name="T2" fmla="*/ 2147483647 w 299"/>
                <a:gd name="T3" fmla="*/ 2147483647 h 298"/>
                <a:gd name="T4" fmla="*/ 2147483647 w 299"/>
                <a:gd name="T5" fmla="*/ 2147483647 h 298"/>
                <a:gd name="T6" fmla="*/ 2147483647 w 299"/>
                <a:gd name="T7" fmla="*/ 2147483647 h 298"/>
                <a:gd name="T8" fmla="*/ 2147483647 w 299"/>
                <a:gd name="T9" fmla="*/ 2147483647 h 298"/>
                <a:gd name="T10" fmla="*/ 2147483647 w 299"/>
                <a:gd name="T11" fmla="*/ 0 h 298"/>
                <a:gd name="T12" fmla="*/ 2147483647 w 299"/>
                <a:gd name="T13" fmla="*/ 2147483647 h 298"/>
                <a:gd name="T14" fmla="*/ 0 60000 65536"/>
                <a:gd name="T15" fmla="*/ 0 60000 65536"/>
                <a:gd name="T16" fmla="*/ 0 60000 65536"/>
                <a:gd name="T17" fmla="*/ 0 60000 65536"/>
                <a:gd name="T18" fmla="*/ 0 60000 65536"/>
                <a:gd name="T19" fmla="*/ 0 60000 65536"/>
                <a:gd name="T20" fmla="*/ 0 60000 65536"/>
                <a:gd name="T21" fmla="*/ 0 w 299"/>
                <a:gd name="T22" fmla="*/ 0 h 298"/>
                <a:gd name="T23" fmla="*/ 299 w 299"/>
                <a:gd name="T24" fmla="*/ 298 h 29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99" h="298">
                  <a:moveTo>
                    <a:pt x="5" y="24"/>
                  </a:moveTo>
                  <a:cubicBezTo>
                    <a:pt x="0" y="29"/>
                    <a:pt x="0" y="38"/>
                    <a:pt x="5" y="43"/>
                  </a:cubicBezTo>
                  <a:cubicBezTo>
                    <a:pt x="255" y="293"/>
                    <a:pt x="255" y="293"/>
                    <a:pt x="255" y="293"/>
                  </a:cubicBezTo>
                  <a:cubicBezTo>
                    <a:pt x="260" y="298"/>
                    <a:pt x="269" y="298"/>
                    <a:pt x="275" y="293"/>
                  </a:cubicBezTo>
                  <a:cubicBezTo>
                    <a:pt x="299" y="269"/>
                    <a:pt x="299" y="269"/>
                    <a:pt x="299" y="269"/>
                  </a:cubicBezTo>
                  <a:cubicBezTo>
                    <a:pt x="29" y="0"/>
                    <a:pt x="29" y="0"/>
                    <a:pt x="29" y="0"/>
                  </a:cubicBezTo>
                  <a:lnTo>
                    <a:pt x="5" y="24"/>
                  </a:lnTo>
                  <a:close/>
                </a:path>
              </a:pathLst>
            </a:custGeom>
            <a:solidFill>
              <a:srgbClr val="2A425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134" name="Freeform 516"/>
            <p:cNvSpPr>
              <a:spLocks noChangeArrowheads="1"/>
            </p:cNvSpPr>
            <p:nvPr/>
          </p:nvSpPr>
          <p:spPr bwMode="auto">
            <a:xfrm>
              <a:off x="55670" y="0"/>
              <a:ext cx="570410" cy="569602"/>
            </a:xfrm>
            <a:custGeom>
              <a:avLst/>
              <a:gdLst>
                <a:gd name="T0" fmla="*/ 2147483647 w 299"/>
                <a:gd name="T1" fmla="*/ 2147483647 h 299"/>
                <a:gd name="T2" fmla="*/ 0 w 299"/>
                <a:gd name="T3" fmla="*/ 2147483647 h 299"/>
                <a:gd name="T4" fmla="*/ 2147483647 w 299"/>
                <a:gd name="T5" fmla="*/ 2147483647 h 299"/>
                <a:gd name="T6" fmla="*/ 2147483647 w 299"/>
                <a:gd name="T7" fmla="*/ 2147483647 h 299"/>
                <a:gd name="T8" fmla="*/ 2147483647 w 299"/>
                <a:gd name="T9" fmla="*/ 2147483647 h 299"/>
                <a:gd name="T10" fmla="*/ 2147483647 w 299"/>
                <a:gd name="T11" fmla="*/ 2147483647 h 299"/>
                <a:gd name="T12" fmla="*/ 2147483647 w 299"/>
                <a:gd name="T13" fmla="*/ 2147483647 h 299"/>
                <a:gd name="T14" fmla="*/ 0 60000 65536"/>
                <a:gd name="T15" fmla="*/ 0 60000 65536"/>
                <a:gd name="T16" fmla="*/ 0 60000 65536"/>
                <a:gd name="T17" fmla="*/ 0 60000 65536"/>
                <a:gd name="T18" fmla="*/ 0 60000 65536"/>
                <a:gd name="T19" fmla="*/ 0 60000 65536"/>
                <a:gd name="T20" fmla="*/ 0 60000 65536"/>
                <a:gd name="T21" fmla="*/ 0 w 299"/>
                <a:gd name="T22" fmla="*/ 0 h 299"/>
                <a:gd name="T23" fmla="*/ 299 w 299"/>
                <a:gd name="T24" fmla="*/ 299 h 2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99" h="299">
                  <a:moveTo>
                    <a:pt x="24" y="6"/>
                  </a:moveTo>
                  <a:cubicBezTo>
                    <a:pt x="0" y="30"/>
                    <a:pt x="0" y="30"/>
                    <a:pt x="0" y="30"/>
                  </a:cubicBezTo>
                  <a:cubicBezTo>
                    <a:pt x="270" y="299"/>
                    <a:pt x="270" y="299"/>
                    <a:pt x="270" y="299"/>
                  </a:cubicBezTo>
                  <a:cubicBezTo>
                    <a:pt x="294" y="275"/>
                    <a:pt x="294" y="275"/>
                    <a:pt x="294" y="275"/>
                  </a:cubicBezTo>
                  <a:cubicBezTo>
                    <a:pt x="299" y="270"/>
                    <a:pt x="299" y="261"/>
                    <a:pt x="294" y="255"/>
                  </a:cubicBezTo>
                  <a:cubicBezTo>
                    <a:pt x="44" y="6"/>
                    <a:pt x="44" y="6"/>
                    <a:pt x="44" y="6"/>
                  </a:cubicBezTo>
                  <a:cubicBezTo>
                    <a:pt x="39" y="0"/>
                    <a:pt x="30" y="0"/>
                    <a:pt x="24" y="6"/>
                  </a:cubicBezTo>
                  <a:close/>
                </a:path>
              </a:pathLst>
            </a:custGeom>
            <a:solidFill>
              <a:srgbClr val="122C3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135" name="Freeform 517"/>
            <p:cNvSpPr>
              <a:spLocks noEditPoints="1" noChangeArrowheads="1"/>
            </p:cNvSpPr>
            <p:nvPr/>
          </p:nvSpPr>
          <p:spPr bwMode="auto">
            <a:xfrm>
              <a:off x="32272" y="108112"/>
              <a:ext cx="486502" cy="484081"/>
            </a:xfrm>
            <a:custGeom>
              <a:avLst/>
              <a:gdLst>
                <a:gd name="T0" fmla="*/ 2147483647 w 603"/>
                <a:gd name="T1" fmla="*/ 2147483647 h 600"/>
                <a:gd name="T2" fmla="*/ 2147483647 w 603"/>
                <a:gd name="T3" fmla="*/ 2147483647 h 600"/>
                <a:gd name="T4" fmla="*/ 2147483647 w 603"/>
                <a:gd name="T5" fmla="*/ 2147483647 h 600"/>
                <a:gd name="T6" fmla="*/ 2147483647 w 603"/>
                <a:gd name="T7" fmla="*/ 2147483647 h 600"/>
                <a:gd name="T8" fmla="*/ 2147483647 w 603"/>
                <a:gd name="T9" fmla="*/ 2147483647 h 600"/>
                <a:gd name="T10" fmla="*/ 2147483647 w 603"/>
                <a:gd name="T11" fmla="*/ 2147483647 h 600"/>
                <a:gd name="T12" fmla="*/ 2147483647 w 603"/>
                <a:gd name="T13" fmla="*/ 2147483647 h 600"/>
                <a:gd name="T14" fmla="*/ 2147483647 w 603"/>
                <a:gd name="T15" fmla="*/ 2147483647 h 600"/>
                <a:gd name="T16" fmla="*/ 2147483647 w 603"/>
                <a:gd name="T17" fmla="*/ 2147483647 h 600"/>
                <a:gd name="T18" fmla="*/ 2147483647 w 603"/>
                <a:gd name="T19" fmla="*/ 2147483647 h 600"/>
                <a:gd name="T20" fmla="*/ 0 w 603"/>
                <a:gd name="T21" fmla="*/ 2147483647 h 600"/>
                <a:gd name="T22" fmla="*/ 2147483647 w 603"/>
                <a:gd name="T23" fmla="*/ 2147483647 h 600"/>
                <a:gd name="T24" fmla="*/ 2147483647 w 603"/>
                <a:gd name="T25" fmla="*/ 2147483647 h 600"/>
                <a:gd name="T26" fmla="*/ 2147483647 w 603"/>
                <a:gd name="T27" fmla="*/ 0 h 600"/>
                <a:gd name="T28" fmla="*/ 0 w 603"/>
                <a:gd name="T29" fmla="*/ 2147483647 h 600"/>
                <a:gd name="T30" fmla="*/ 2147483647 w 603"/>
                <a:gd name="T31" fmla="*/ 2147483647 h 600"/>
                <a:gd name="T32" fmla="*/ 2147483647 w 603"/>
                <a:gd name="T33" fmla="*/ 2147483647 h 600"/>
                <a:gd name="T34" fmla="*/ 2147483647 w 603"/>
                <a:gd name="T35" fmla="*/ 2147483647 h 600"/>
                <a:gd name="T36" fmla="*/ 2147483647 w 603"/>
                <a:gd name="T37" fmla="*/ 2147483647 h 600"/>
                <a:gd name="T38" fmla="*/ 2147483647 w 603"/>
                <a:gd name="T39" fmla="*/ 2147483647 h 600"/>
                <a:gd name="T40" fmla="*/ 2147483647 w 603"/>
                <a:gd name="T41" fmla="*/ 2147483647 h 600"/>
                <a:gd name="T42" fmla="*/ 2147483647 w 603"/>
                <a:gd name="T43" fmla="*/ 2147483647 h 600"/>
                <a:gd name="T44" fmla="*/ 2147483647 w 603"/>
                <a:gd name="T45" fmla="*/ 2147483647 h 600"/>
                <a:gd name="T46" fmla="*/ 2147483647 w 603"/>
                <a:gd name="T47" fmla="*/ 2147483647 h 600"/>
                <a:gd name="T48" fmla="*/ 2147483647 w 603"/>
                <a:gd name="T49" fmla="*/ 2147483647 h 600"/>
                <a:gd name="T50" fmla="*/ 2147483647 w 603"/>
                <a:gd name="T51" fmla="*/ 2147483647 h 600"/>
                <a:gd name="T52" fmla="*/ 2147483647 w 603"/>
                <a:gd name="T53" fmla="*/ 2147483647 h 600"/>
                <a:gd name="T54" fmla="*/ 2147483647 w 603"/>
                <a:gd name="T55" fmla="*/ 2147483647 h 600"/>
                <a:gd name="T56" fmla="*/ 2147483647 w 603"/>
                <a:gd name="T57" fmla="*/ 2147483647 h 600"/>
                <a:gd name="T58" fmla="*/ 2147483647 w 603"/>
                <a:gd name="T59" fmla="*/ 2147483647 h 600"/>
                <a:gd name="T60" fmla="*/ 2147483647 w 603"/>
                <a:gd name="T61" fmla="*/ 2147483647 h 600"/>
                <a:gd name="T62" fmla="*/ 2147483647 w 603"/>
                <a:gd name="T63" fmla="*/ 2147483647 h 600"/>
                <a:gd name="T64" fmla="*/ 2147483647 w 603"/>
                <a:gd name="T65" fmla="*/ 2147483647 h 600"/>
                <a:gd name="T66" fmla="*/ 2147483647 w 603"/>
                <a:gd name="T67" fmla="*/ 2147483647 h 600"/>
                <a:gd name="T68" fmla="*/ 2147483647 w 603"/>
                <a:gd name="T69" fmla="*/ 2147483647 h 600"/>
                <a:gd name="T70" fmla="*/ 2147483647 w 603"/>
                <a:gd name="T71" fmla="*/ 2147483647 h 600"/>
                <a:gd name="T72" fmla="*/ 2147483647 w 603"/>
                <a:gd name="T73" fmla="*/ 2147483647 h 600"/>
                <a:gd name="T74" fmla="*/ 2147483647 w 603"/>
                <a:gd name="T75" fmla="*/ 2147483647 h 600"/>
                <a:gd name="T76" fmla="*/ 2147483647 w 603"/>
                <a:gd name="T77" fmla="*/ 2147483647 h 600"/>
                <a:gd name="T78" fmla="*/ 2147483647 w 603"/>
                <a:gd name="T79" fmla="*/ 2147483647 h 600"/>
                <a:gd name="T80" fmla="*/ 2147483647 w 603"/>
                <a:gd name="T81" fmla="*/ 2147483647 h 600"/>
                <a:gd name="T82" fmla="*/ 2147483647 w 603"/>
                <a:gd name="T83" fmla="*/ 2147483647 h 600"/>
                <a:gd name="T84" fmla="*/ 2147483647 w 603"/>
                <a:gd name="T85" fmla="*/ 2147483647 h 600"/>
                <a:gd name="T86" fmla="*/ 2147483647 w 603"/>
                <a:gd name="T87" fmla="*/ 2147483647 h 600"/>
                <a:gd name="T88" fmla="*/ 2147483647 w 603"/>
                <a:gd name="T89" fmla="*/ 2147483647 h 600"/>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603"/>
                <a:gd name="T136" fmla="*/ 0 h 600"/>
                <a:gd name="T137" fmla="*/ 603 w 603"/>
                <a:gd name="T138" fmla="*/ 600 h 600"/>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603" h="600">
                  <a:moveTo>
                    <a:pt x="275" y="341"/>
                  </a:moveTo>
                  <a:lnTo>
                    <a:pt x="343" y="274"/>
                  </a:lnTo>
                  <a:lnTo>
                    <a:pt x="329" y="260"/>
                  </a:lnTo>
                  <a:lnTo>
                    <a:pt x="260" y="326"/>
                  </a:lnTo>
                  <a:lnTo>
                    <a:pt x="275" y="341"/>
                  </a:lnTo>
                  <a:close/>
                  <a:moveTo>
                    <a:pt x="232" y="227"/>
                  </a:moveTo>
                  <a:lnTo>
                    <a:pt x="197" y="263"/>
                  </a:lnTo>
                  <a:lnTo>
                    <a:pt x="211" y="277"/>
                  </a:lnTo>
                  <a:lnTo>
                    <a:pt x="246" y="241"/>
                  </a:lnTo>
                  <a:lnTo>
                    <a:pt x="232" y="227"/>
                  </a:lnTo>
                  <a:close/>
                  <a:moveTo>
                    <a:pt x="0" y="66"/>
                  </a:moveTo>
                  <a:lnTo>
                    <a:pt x="14" y="81"/>
                  </a:lnTo>
                  <a:lnTo>
                    <a:pt x="83" y="14"/>
                  </a:lnTo>
                  <a:lnTo>
                    <a:pt x="69" y="0"/>
                  </a:lnTo>
                  <a:lnTo>
                    <a:pt x="0" y="66"/>
                  </a:lnTo>
                  <a:close/>
                  <a:moveTo>
                    <a:pt x="166" y="161"/>
                  </a:moveTo>
                  <a:lnTo>
                    <a:pt x="130" y="196"/>
                  </a:lnTo>
                  <a:lnTo>
                    <a:pt x="145" y="211"/>
                  </a:lnTo>
                  <a:lnTo>
                    <a:pt x="180" y="175"/>
                  </a:lnTo>
                  <a:lnTo>
                    <a:pt x="166" y="161"/>
                  </a:lnTo>
                  <a:close/>
                  <a:moveTo>
                    <a:pt x="102" y="97"/>
                  </a:moveTo>
                  <a:lnTo>
                    <a:pt x="66" y="133"/>
                  </a:lnTo>
                  <a:lnTo>
                    <a:pt x="81" y="147"/>
                  </a:lnTo>
                  <a:lnTo>
                    <a:pt x="116" y="111"/>
                  </a:lnTo>
                  <a:lnTo>
                    <a:pt x="102" y="97"/>
                  </a:lnTo>
                  <a:close/>
                  <a:moveTo>
                    <a:pt x="362" y="357"/>
                  </a:moveTo>
                  <a:lnTo>
                    <a:pt x="327" y="393"/>
                  </a:lnTo>
                  <a:lnTo>
                    <a:pt x="341" y="407"/>
                  </a:lnTo>
                  <a:lnTo>
                    <a:pt x="374" y="371"/>
                  </a:lnTo>
                  <a:lnTo>
                    <a:pt x="362" y="357"/>
                  </a:lnTo>
                  <a:close/>
                  <a:moveTo>
                    <a:pt x="492" y="487"/>
                  </a:moveTo>
                  <a:lnTo>
                    <a:pt x="457" y="523"/>
                  </a:lnTo>
                  <a:lnTo>
                    <a:pt x="471" y="537"/>
                  </a:lnTo>
                  <a:lnTo>
                    <a:pt x="504" y="501"/>
                  </a:lnTo>
                  <a:lnTo>
                    <a:pt x="492" y="487"/>
                  </a:lnTo>
                  <a:close/>
                  <a:moveTo>
                    <a:pt x="535" y="600"/>
                  </a:moveTo>
                  <a:lnTo>
                    <a:pt x="603" y="532"/>
                  </a:lnTo>
                  <a:lnTo>
                    <a:pt x="589" y="520"/>
                  </a:lnTo>
                  <a:lnTo>
                    <a:pt x="520" y="586"/>
                  </a:lnTo>
                  <a:lnTo>
                    <a:pt x="535" y="600"/>
                  </a:lnTo>
                  <a:close/>
                  <a:moveTo>
                    <a:pt x="426" y="421"/>
                  </a:moveTo>
                  <a:lnTo>
                    <a:pt x="390" y="456"/>
                  </a:lnTo>
                  <a:lnTo>
                    <a:pt x="405" y="471"/>
                  </a:lnTo>
                  <a:lnTo>
                    <a:pt x="440" y="435"/>
                  </a:lnTo>
                  <a:lnTo>
                    <a:pt x="426" y="421"/>
                  </a:lnTo>
                  <a:close/>
                </a:path>
              </a:pathLst>
            </a:custGeom>
            <a:solidFill>
              <a:srgbClr val="E1E4EA"/>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136" name="Freeform 518"/>
            <p:cNvSpPr>
              <a:spLocks noChangeArrowheads="1"/>
            </p:cNvSpPr>
            <p:nvPr/>
          </p:nvSpPr>
          <p:spPr bwMode="auto">
            <a:xfrm>
              <a:off x="53249" y="117793"/>
              <a:ext cx="455844" cy="455844"/>
            </a:xfrm>
            <a:custGeom>
              <a:avLst/>
              <a:gdLst>
                <a:gd name="T0" fmla="*/ 0 w 565"/>
                <a:gd name="T1" fmla="*/ 2147483647 h 565"/>
                <a:gd name="T2" fmla="*/ 2147483647 w 565"/>
                <a:gd name="T3" fmla="*/ 2147483647 h 565"/>
                <a:gd name="T4" fmla="*/ 2147483647 w 565"/>
                <a:gd name="T5" fmla="*/ 2147483647 h 565"/>
                <a:gd name="T6" fmla="*/ 2147483647 w 565"/>
                <a:gd name="T7" fmla="*/ 2147483647 h 565"/>
                <a:gd name="T8" fmla="*/ 2147483647 w 565"/>
                <a:gd name="T9" fmla="*/ 2147483647 h 565"/>
                <a:gd name="T10" fmla="*/ 2147483647 w 565"/>
                <a:gd name="T11" fmla="*/ 2147483647 h 565"/>
                <a:gd name="T12" fmla="*/ 2147483647 w 565"/>
                <a:gd name="T13" fmla="*/ 2147483647 h 565"/>
                <a:gd name="T14" fmla="*/ 2147483647 w 565"/>
                <a:gd name="T15" fmla="*/ 2147483647 h 565"/>
                <a:gd name="T16" fmla="*/ 2147483647 w 565"/>
                <a:gd name="T17" fmla="*/ 0 h 565"/>
                <a:gd name="T18" fmla="*/ 0 w 565"/>
                <a:gd name="T19" fmla="*/ 2147483647 h 56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565"/>
                <a:gd name="T31" fmla="*/ 0 h 565"/>
                <a:gd name="T32" fmla="*/ 565 w 565"/>
                <a:gd name="T33" fmla="*/ 565 h 565"/>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565" h="565">
                  <a:moveTo>
                    <a:pt x="0" y="407"/>
                  </a:moveTo>
                  <a:lnTo>
                    <a:pt x="45" y="440"/>
                  </a:lnTo>
                  <a:lnTo>
                    <a:pt x="74" y="489"/>
                  </a:lnTo>
                  <a:lnTo>
                    <a:pt x="126" y="518"/>
                  </a:lnTo>
                  <a:lnTo>
                    <a:pt x="156" y="565"/>
                  </a:lnTo>
                  <a:lnTo>
                    <a:pt x="565" y="156"/>
                  </a:lnTo>
                  <a:lnTo>
                    <a:pt x="407" y="0"/>
                  </a:lnTo>
                  <a:lnTo>
                    <a:pt x="0" y="407"/>
                  </a:lnTo>
                  <a:close/>
                </a:path>
              </a:pathLst>
            </a:custGeom>
            <a:solidFill>
              <a:srgbClr val="98D24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137" name="Freeform 519"/>
            <p:cNvSpPr>
              <a:spLocks noChangeArrowheads="1"/>
            </p:cNvSpPr>
            <p:nvPr/>
          </p:nvSpPr>
          <p:spPr bwMode="auto">
            <a:xfrm>
              <a:off x="404209" y="26625"/>
              <a:ext cx="194440" cy="196053"/>
            </a:xfrm>
            <a:custGeom>
              <a:avLst/>
              <a:gdLst>
                <a:gd name="T0" fmla="*/ 2147483647 w 102"/>
                <a:gd name="T1" fmla="*/ 2147483647 h 103"/>
                <a:gd name="T2" fmla="*/ 2147483647 w 102"/>
                <a:gd name="T3" fmla="*/ 2147483647 h 103"/>
                <a:gd name="T4" fmla="*/ 2147483647 w 102"/>
                <a:gd name="T5" fmla="*/ 2147483647 h 103"/>
                <a:gd name="T6" fmla="*/ 0 w 102"/>
                <a:gd name="T7" fmla="*/ 2147483647 h 103"/>
                <a:gd name="T8" fmla="*/ 2147483647 w 102"/>
                <a:gd name="T9" fmla="*/ 2147483647 h 103"/>
                <a:gd name="T10" fmla="*/ 2147483647 w 102"/>
                <a:gd name="T11" fmla="*/ 2147483647 h 103"/>
                <a:gd name="T12" fmla="*/ 2147483647 w 102"/>
                <a:gd name="T13" fmla="*/ 2147483647 h 103"/>
                <a:gd name="T14" fmla="*/ 0 60000 65536"/>
                <a:gd name="T15" fmla="*/ 0 60000 65536"/>
                <a:gd name="T16" fmla="*/ 0 60000 65536"/>
                <a:gd name="T17" fmla="*/ 0 60000 65536"/>
                <a:gd name="T18" fmla="*/ 0 60000 65536"/>
                <a:gd name="T19" fmla="*/ 0 60000 65536"/>
                <a:gd name="T20" fmla="*/ 0 60000 65536"/>
                <a:gd name="T21" fmla="*/ 0 w 102"/>
                <a:gd name="T22" fmla="*/ 0 h 103"/>
                <a:gd name="T23" fmla="*/ 102 w 102"/>
                <a:gd name="T24" fmla="*/ 103 h 103"/>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02" h="103">
                  <a:moveTo>
                    <a:pt x="97" y="52"/>
                  </a:moveTo>
                  <a:cubicBezTo>
                    <a:pt x="50" y="5"/>
                    <a:pt x="50" y="5"/>
                    <a:pt x="50" y="5"/>
                  </a:cubicBezTo>
                  <a:cubicBezTo>
                    <a:pt x="45" y="0"/>
                    <a:pt x="36" y="0"/>
                    <a:pt x="30" y="5"/>
                  </a:cubicBezTo>
                  <a:cubicBezTo>
                    <a:pt x="0" y="36"/>
                    <a:pt x="0" y="36"/>
                    <a:pt x="0" y="36"/>
                  </a:cubicBezTo>
                  <a:cubicBezTo>
                    <a:pt x="66" y="103"/>
                    <a:pt x="66" y="103"/>
                    <a:pt x="66" y="103"/>
                  </a:cubicBezTo>
                  <a:cubicBezTo>
                    <a:pt x="97" y="72"/>
                    <a:pt x="97" y="72"/>
                    <a:pt x="97" y="72"/>
                  </a:cubicBezTo>
                  <a:cubicBezTo>
                    <a:pt x="102" y="66"/>
                    <a:pt x="102" y="57"/>
                    <a:pt x="97" y="52"/>
                  </a:cubicBezTo>
                  <a:close/>
                </a:path>
              </a:pathLst>
            </a:custGeom>
            <a:solidFill>
              <a:srgbClr val="FFDA24"/>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138" name="Freeform 520"/>
            <p:cNvSpPr>
              <a:spLocks noChangeArrowheads="1"/>
            </p:cNvSpPr>
            <p:nvPr/>
          </p:nvSpPr>
          <p:spPr bwMode="auto">
            <a:xfrm>
              <a:off x="29045" y="446162"/>
              <a:ext cx="150065" cy="150065"/>
            </a:xfrm>
            <a:custGeom>
              <a:avLst/>
              <a:gdLst>
                <a:gd name="T0" fmla="*/ 2147483647 w 186"/>
                <a:gd name="T1" fmla="*/ 2147483647 h 186"/>
                <a:gd name="T2" fmla="*/ 2147483647 w 186"/>
                <a:gd name="T3" fmla="*/ 2147483647 h 186"/>
                <a:gd name="T4" fmla="*/ 2147483647 w 186"/>
                <a:gd name="T5" fmla="*/ 2147483647 h 186"/>
                <a:gd name="T6" fmla="*/ 2147483647 w 186"/>
                <a:gd name="T7" fmla="*/ 2147483647 h 186"/>
                <a:gd name="T8" fmla="*/ 2147483647 w 186"/>
                <a:gd name="T9" fmla="*/ 2147483647 h 186"/>
                <a:gd name="T10" fmla="*/ 2147483647 w 186"/>
                <a:gd name="T11" fmla="*/ 0 h 186"/>
                <a:gd name="T12" fmla="*/ 0 w 186"/>
                <a:gd name="T13" fmla="*/ 2147483647 h 186"/>
                <a:gd name="T14" fmla="*/ 2147483647 w 186"/>
                <a:gd name="T15" fmla="*/ 2147483647 h 186"/>
                <a:gd name="T16" fmla="*/ 0 60000 65536"/>
                <a:gd name="T17" fmla="*/ 0 60000 65536"/>
                <a:gd name="T18" fmla="*/ 0 60000 65536"/>
                <a:gd name="T19" fmla="*/ 0 60000 65536"/>
                <a:gd name="T20" fmla="*/ 0 60000 65536"/>
                <a:gd name="T21" fmla="*/ 0 60000 65536"/>
                <a:gd name="T22" fmla="*/ 0 60000 65536"/>
                <a:gd name="T23" fmla="*/ 0 60000 65536"/>
                <a:gd name="T24" fmla="*/ 0 w 186"/>
                <a:gd name="T25" fmla="*/ 0 h 186"/>
                <a:gd name="T26" fmla="*/ 186 w 186"/>
                <a:gd name="T27" fmla="*/ 186 h 18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86" h="186">
                  <a:moveTo>
                    <a:pt x="186" y="158"/>
                  </a:moveTo>
                  <a:lnTo>
                    <a:pt x="186" y="158"/>
                  </a:lnTo>
                  <a:lnTo>
                    <a:pt x="156" y="111"/>
                  </a:lnTo>
                  <a:lnTo>
                    <a:pt x="104" y="82"/>
                  </a:lnTo>
                  <a:lnTo>
                    <a:pt x="75" y="33"/>
                  </a:lnTo>
                  <a:lnTo>
                    <a:pt x="30" y="0"/>
                  </a:lnTo>
                  <a:lnTo>
                    <a:pt x="0" y="186"/>
                  </a:lnTo>
                  <a:lnTo>
                    <a:pt x="186" y="158"/>
                  </a:lnTo>
                  <a:close/>
                </a:path>
              </a:pathLst>
            </a:custGeom>
            <a:solidFill>
              <a:srgbClr val="F2F4F9"/>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139" name="Freeform 521"/>
            <p:cNvSpPr>
              <a:spLocks noChangeArrowheads="1"/>
            </p:cNvSpPr>
            <p:nvPr/>
          </p:nvSpPr>
          <p:spPr bwMode="auto">
            <a:xfrm>
              <a:off x="29045" y="530069"/>
              <a:ext cx="66158" cy="66158"/>
            </a:xfrm>
            <a:custGeom>
              <a:avLst/>
              <a:gdLst>
                <a:gd name="T0" fmla="*/ 2147483647 w 82"/>
                <a:gd name="T1" fmla="*/ 2147483647 h 82"/>
                <a:gd name="T2" fmla="*/ 2147483647 w 82"/>
                <a:gd name="T3" fmla="*/ 0 h 82"/>
                <a:gd name="T4" fmla="*/ 0 w 82"/>
                <a:gd name="T5" fmla="*/ 2147483647 h 82"/>
                <a:gd name="T6" fmla="*/ 2147483647 w 82"/>
                <a:gd name="T7" fmla="*/ 2147483647 h 82"/>
                <a:gd name="T8" fmla="*/ 0 60000 65536"/>
                <a:gd name="T9" fmla="*/ 0 60000 65536"/>
                <a:gd name="T10" fmla="*/ 0 60000 65536"/>
                <a:gd name="T11" fmla="*/ 0 60000 65536"/>
                <a:gd name="T12" fmla="*/ 0 w 82"/>
                <a:gd name="T13" fmla="*/ 0 h 82"/>
                <a:gd name="T14" fmla="*/ 82 w 82"/>
                <a:gd name="T15" fmla="*/ 82 h 82"/>
              </a:gdLst>
              <a:ahLst/>
              <a:cxnLst>
                <a:cxn ang="T8">
                  <a:pos x="T0" y="T1"/>
                </a:cxn>
                <a:cxn ang="T9">
                  <a:pos x="T2" y="T3"/>
                </a:cxn>
                <a:cxn ang="T10">
                  <a:pos x="T4" y="T5"/>
                </a:cxn>
                <a:cxn ang="T11">
                  <a:pos x="T6" y="T7"/>
                </a:cxn>
              </a:cxnLst>
              <a:rect l="T12" t="T13" r="T14" b="T15"/>
              <a:pathLst>
                <a:path w="82" h="82">
                  <a:moveTo>
                    <a:pt x="82" y="70"/>
                  </a:moveTo>
                  <a:lnTo>
                    <a:pt x="14" y="0"/>
                  </a:lnTo>
                  <a:lnTo>
                    <a:pt x="0" y="82"/>
                  </a:lnTo>
                  <a:lnTo>
                    <a:pt x="82" y="70"/>
                  </a:lnTo>
                  <a:close/>
                </a:path>
              </a:pathLst>
            </a:custGeom>
            <a:solidFill>
              <a:srgbClr val="122C3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140" name="Freeform 522"/>
            <p:cNvSpPr>
              <a:spLocks noChangeArrowheads="1"/>
            </p:cNvSpPr>
            <p:nvPr/>
          </p:nvSpPr>
          <p:spPr bwMode="auto">
            <a:xfrm>
              <a:off x="381618" y="95203"/>
              <a:ext cx="148452" cy="148452"/>
            </a:xfrm>
            <a:custGeom>
              <a:avLst/>
              <a:gdLst>
                <a:gd name="T0" fmla="*/ 0 w 184"/>
                <a:gd name="T1" fmla="*/ 2147483647 h 184"/>
                <a:gd name="T2" fmla="*/ 2147483647 w 184"/>
                <a:gd name="T3" fmla="*/ 2147483647 h 184"/>
                <a:gd name="T4" fmla="*/ 2147483647 w 184"/>
                <a:gd name="T5" fmla="*/ 2147483647 h 184"/>
                <a:gd name="T6" fmla="*/ 2147483647 w 184"/>
                <a:gd name="T7" fmla="*/ 0 h 184"/>
                <a:gd name="T8" fmla="*/ 0 w 184"/>
                <a:gd name="T9" fmla="*/ 2147483647 h 184"/>
                <a:gd name="T10" fmla="*/ 0 60000 65536"/>
                <a:gd name="T11" fmla="*/ 0 60000 65536"/>
                <a:gd name="T12" fmla="*/ 0 60000 65536"/>
                <a:gd name="T13" fmla="*/ 0 60000 65536"/>
                <a:gd name="T14" fmla="*/ 0 60000 65536"/>
                <a:gd name="T15" fmla="*/ 0 w 184"/>
                <a:gd name="T16" fmla="*/ 0 h 184"/>
                <a:gd name="T17" fmla="*/ 184 w 184"/>
                <a:gd name="T18" fmla="*/ 184 h 184"/>
              </a:gdLst>
              <a:ahLst/>
              <a:cxnLst>
                <a:cxn ang="T10">
                  <a:pos x="T0" y="T1"/>
                </a:cxn>
                <a:cxn ang="T11">
                  <a:pos x="T2" y="T3"/>
                </a:cxn>
                <a:cxn ang="T12">
                  <a:pos x="T4" y="T5"/>
                </a:cxn>
                <a:cxn ang="T13">
                  <a:pos x="T6" y="T7"/>
                </a:cxn>
                <a:cxn ang="T14">
                  <a:pos x="T8" y="T9"/>
                </a:cxn>
              </a:cxnLst>
              <a:rect l="T15" t="T16" r="T17" b="T18"/>
              <a:pathLst>
                <a:path w="184" h="184">
                  <a:moveTo>
                    <a:pt x="0" y="28"/>
                  </a:moveTo>
                  <a:lnTo>
                    <a:pt x="158" y="184"/>
                  </a:lnTo>
                  <a:lnTo>
                    <a:pt x="184" y="158"/>
                  </a:lnTo>
                  <a:lnTo>
                    <a:pt x="28" y="0"/>
                  </a:lnTo>
                  <a:lnTo>
                    <a:pt x="0" y="28"/>
                  </a:lnTo>
                  <a:close/>
                </a:path>
              </a:pathLst>
            </a:custGeom>
            <a:solidFill>
              <a:srgbClr val="F2F4F9"/>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141" name="Freeform 523"/>
            <p:cNvSpPr>
              <a:spLocks noChangeArrowheads="1"/>
            </p:cNvSpPr>
            <p:nvPr/>
          </p:nvSpPr>
          <p:spPr bwMode="auto">
            <a:xfrm>
              <a:off x="89556" y="148452"/>
              <a:ext cx="387265" cy="387265"/>
            </a:xfrm>
            <a:custGeom>
              <a:avLst/>
              <a:gdLst>
                <a:gd name="T0" fmla="*/ 0 w 480"/>
                <a:gd name="T1" fmla="*/ 2147483647 h 480"/>
                <a:gd name="T2" fmla="*/ 2147483647 w 480"/>
                <a:gd name="T3" fmla="*/ 2147483647 h 480"/>
                <a:gd name="T4" fmla="*/ 2147483647 w 480"/>
                <a:gd name="T5" fmla="*/ 2147483647 h 480"/>
                <a:gd name="T6" fmla="*/ 2147483647 w 480"/>
                <a:gd name="T7" fmla="*/ 2147483647 h 480"/>
                <a:gd name="T8" fmla="*/ 2147483647 w 480"/>
                <a:gd name="T9" fmla="*/ 0 h 480"/>
                <a:gd name="T10" fmla="*/ 0 w 480"/>
                <a:gd name="T11" fmla="*/ 2147483647 h 480"/>
                <a:gd name="T12" fmla="*/ 0 60000 65536"/>
                <a:gd name="T13" fmla="*/ 0 60000 65536"/>
                <a:gd name="T14" fmla="*/ 0 60000 65536"/>
                <a:gd name="T15" fmla="*/ 0 60000 65536"/>
                <a:gd name="T16" fmla="*/ 0 60000 65536"/>
                <a:gd name="T17" fmla="*/ 0 60000 65536"/>
                <a:gd name="T18" fmla="*/ 0 w 480"/>
                <a:gd name="T19" fmla="*/ 0 h 480"/>
                <a:gd name="T20" fmla="*/ 480 w 480"/>
                <a:gd name="T21" fmla="*/ 480 h 480"/>
              </a:gdLst>
              <a:ahLst/>
              <a:cxnLst>
                <a:cxn ang="T12">
                  <a:pos x="T0" y="T1"/>
                </a:cxn>
                <a:cxn ang="T13">
                  <a:pos x="T2" y="T3"/>
                </a:cxn>
                <a:cxn ang="T14">
                  <a:pos x="T4" y="T5"/>
                </a:cxn>
                <a:cxn ang="T15">
                  <a:pos x="T6" y="T7"/>
                </a:cxn>
                <a:cxn ang="T16">
                  <a:pos x="T8" y="T9"/>
                </a:cxn>
                <a:cxn ang="T17">
                  <a:pos x="T10" y="T11"/>
                </a:cxn>
              </a:cxnLst>
              <a:rect l="T18" t="T19" r="T20" b="T21"/>
              <a:pathLst>
                <a:path w="480" h="480">
                  <a:moveTo>
                    <a:pt x="0" y="402"/>
                  </a:moveTo>
                  <a:lnTo>
                    <a:pt x="29" y="451"/>
                  </a:lnTo>
                  <a:lnTo>
                    <a:pt x="81" y="480"/>
                  </a:lnTo>
                  <a:lnTo>
                    <a:pt x="480" y="80"/>
                  </a:lnTo>
                  <a:lnTo>
                    <a:pt x="402" y="0"/>
                  </a:lnTo>
                  <a:lnTo>
                    <a:pt x="0" y="402"/>
                  </a:lnTo>
                  <a:close/>
                </a:path>
              </a:pathLst>
            </a:custGeom>
            <a:solidFill>
              <a:srgbClr val="78A82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142" name="Freeform 524"/>
            <p:cNvSpPr>
              <a:spLocks noChangeArrowheads="1"/>
            </p:cNvSpPr>
            <p:nvPr/>
          </p:nvSpPr>
          <p:spPr bwMode="auto">
            <a:xfrm>
              <a:off x="310620" y="376777"/>
              <a:ext cx="132316" cy="66965"/>
            </a:xfrm>
            <a:custGeom>
              <a:avLst/>
              <a:gdLst>
                <a:gd name="T0" fmla="*/ 0 w 164"/>
                <a:gd name="T1" fmla="*/ 2147483647 h 83"/>
                <a:gd name="T2" fmla="*/ 2147483647 w 164"/>
                <a:gd name="T3" fmla="*/ 2147483647 h 83"/>
                <a:gd name="T4" fmla="*/ 2147483647 w 164"/>
                <a:gd name="T5" fmla="*/ 2147483647 h 83"/>
                <a:gd name="T6" fmla="*/ 2147483647 w 164"/>
                <a:gd name="T7" fmla="*/ 0 h 83"/>
                <a:gd name="T8" fmla="*/ 0 w 164"/>
                <a:gd name="T9" fmla="*/ 2147483647 h 83"/>
                <a:gd name="T10" fmla="*/ 0 60000 65536"/>
                <a:gd name="T11" fmla="*/ 0 60000 65536"/>
                <a:gd name="T12" fmla="*/ 0 60000 65536"/>
                <a:gd name="T13" fmla="*/ 0 60000 65536"/>
                <a:gd name="T14" fmla="*/ 0 60000 65536"/>
                <a:gd name="T15" fmla="*/ 0 w 164"/>
                <a:gd name="T16" fmla="*/ 0 h 83"/>
                <a:gd name="T17" fmla="*/ 164 w 164"/>
                <a:gd name="T18" fmla="*/ 83 h 83"/>
              </a:gdLst>
              <a:ahLst/>
              <a:cxnLst>
                <a:cxn ang="T10">
                  <a:pos x="T0" y="T1"/>
                </a:cxn>
                <a:cxn ang="T11">
                  <a:pos x="T2" y="T3"/>
                </a:cxn>
                <a:cxn ang="T12">
                  <a:pos x="T4" y="T5"/>
                </a:cxn>
                <a:cxn ang="T13">
                  <a:pos x="T6" y="T7"/>
                </a:cxn>
                <a:cxn ang="T14">
                  <a:pos x="T8" y="T9"/>
                </a:cxn>
              </a:cxnLst>
              <a:rect l="T15" t="T16" r="T17" b="T18"/>
              <a:pathLst>
                <a:path w="164" h="83">
                  <a:moveTo>
                    <a:pt x="0" y="78"/>
                  </a:moveTo>
                  <a:lnTo>
                    <a:pt x="5" y="83"/>
                  </a:lnTo>
                  <a:lnTo>
                    <a:pt x="164" y="83"/>
                  </a:lnTo>
                  <a:lnTo>
                    <a:pt x="81" y="0"/>
                  </a:lnTo>
                  <a:lnTo>
                    <a:pt x="0" y="78"/>
                  </a:lnTo>
                  <a:close/>
                </a:path>
              </a:pathLst>
            </a:custGeom>
            <a:solidFill>
              <a:srgbClr val="243845"/>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143" name="Freeform 525"/>
            <p:cNvSpPr>
              <a:spLocks noChangeArrowheads="1"/>
            </p:cNvSpPr>
            <p:nvPr/>
          </p:nvSpPr>
          <p:spPr bwMode="auto">
            <a:xfrm>
              <a:off x="375970" y="312233"/>
              <a:ext cx="196053" cy="131509"/>
            </a:xfrm>
            <a:custGeom>
              <a:avLst/>
              <a:gdLst>
                <a:gd name="T0" fmla="*/ 2147483647 w 243"/>
                <a:gd name="T1" fmla="*/ 2147483647 h 163"/>
                <a:gd name="T2" fmla="*/ 2147483647 w 243"/>
                <a:gd name="T3" fmla="*/ 2147483647 h 163"/>
                <a:gd name="T4" fmla="*/ 2147483647 w 243"/>
                <a:gd name="T5" fmla="*/ 0 h 163"/>
                <a:gd name="T6" fmla="*/ 0 w 243"/>
                <a:gd name="T7" fmla="*/ 2147483647 h 163"/>
                <a:gd name="T8" fmla="*/ 2147483647 w 243"/>
                <a:gd name="T9" fmla="*/ 2147483647 h 163"/>
                <a:gd name="T10" fmla="*/ 0 60000 65536"/>
                <a:gd name="T11" fmla="*/ 0 60000 65536"/>
                <a:gd name="T12" fmla="*/ 0 60000 65536"/>
                <a:gd name="T13" fmla="*/ 0 60000 65536"/>
                <a:gd name="T14" fmla="*/ 0 60000 65536"/>
                <a:gd name="T15" fmla="*/ 0 w 243"/>
                <a:gd name="T16" fmla="*/ 0 h 163"/>
                <a:gd name="T17" fmla="*/ 243 w 243"/>
                <a:gd name="T18" fmla="*/ 163 h 163"/>
              </a:gdLst>
              <a:ahLst/>
              <a:cxnLst>
                <a:cxn ang="T10">
                  <a:pos x="T0" y="T1"/>
                </a:cxn>
                <a:cxn ang="T11">
                  <a:pos x="T2" y="T3"/>
                </a:cxn>
                <a:cxn ang="T12">
                  <a:pos x="T4" y="T5"/>
                </a:cxn>
                <a:cxn ang="T13">
                  <a:pos x="T6" y="T7"/>
                </a:cxn>
                <a:cxn ang="T14">
                  <a:pos x="T8" y="T9"/>
                </a:cxn>
              </a:cxnLst>
              <a:rect l="T15" t="T16" r="T17" b="T18"/>
              <a:pathLst>
                <a:path w="243" h="163">
                  <a:moveTo>
                    <a:pt x="83" y="163"/>
                  </a:moveTo>
                  <a:lnTo>
                    <a:pt x="243" y="163"/>
                  </a:lnTo>
                  <a:lnTo>
                    <a:pt x="80" y="0"/>
                  </a:lnTo>
                  <a:lnTo>
                    <a:pt x="0" y="80"/>
                  </a:lnTo>
                  <a:lnTo>
                    <a:pt x="83" y="163"/>
                  </a:lnTo>
                  <a:close/>
                </a:path>
              </a:pathLst>
            </a:custGeom>
            <a:solidFill>
              <a:srgbClr val="0F2534"/>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grpSp>
      <p:grpSp>
        <p:nvGrpSpPr>
          <p:cNvPr id="30759" name="组合 1108"/>
          <p:cNvGrpSpPr>
            <a:grpSpLocks/>
          </p:cNvGrpSpPr>
          <p:nvPr/>
        </p:nvGrpSpPr>
        <p:grpSpPr bwMode="auto">
          <a:xfrm>
            <a:off x="7456488" y="4783138"/>
            <a:ext cx="336550" cy="533400"/>
            <a:chOff x="0" y="0"/>
            <a:chExt cx="427419" cy="677661"/>
          </a:xfrm>
        </p:grpSpPr>
        <p:sp>
          <p:nvSpPr>
            <p:cNvPr id="31115" name="Freeform 807"/>
            <p:cNvSpPr>
              <a:spLocks noChangeArrowheads="1"/>
            </p:cNvSpPr>
            <p:nvPr/>
          </p:nvSpPr>
          <p:spPr bwMode="auto">
            <a:xfrm>
              <a:off x="107769" y="0"/>
              <a:ext cx="308692" cy="196358"/>
            </a:xfrm>
            <a:custGeom>
              <a:avLst/>
              <a:gdLst>
                <a:gd name="T0" fmla="*/ 2147483647 w 338"/>
                <a:gd name="T1" fmla="*/ 0 h 215"/>
                <a:gd name="T2" fmla="*/ 2147483647 w 338"/>
                <a:gd name="T3" fmla="*/ 2147483647 h 215"/>
                <a:gd name="T4" fmla="*/ 0 w 338"/>
                <a:gd name="T5" fmla="*/ 2147483647 h 215"/>
                <a:gd name="T6" fmla="*/ 2147483647 w 338"/>
                <a:gd name="T7" fmla="*/ 0 h 215"/>
                <a:gd name="T8" fmla="*/ 2147483647 w 338"/>
                <a:gd name="T9" fmla="*/ 0 h 215"/>
                <a:gd name="T10" fmla="*/ 0 60000 65536"/>
                <a:gd name="T11" fmla="*/ 0 60000 65536"/>
                <a:gd name="T12" fmla="*/ 0 60000 65536"/>
                <a:gd name="T13" fmla="*/ 0 60000 65536"/>
                <a:gd name="T14" fmla="*/ 0 60000 65536"/>
                <a:gd name="T15" fmla="*/ 0 w 338"/>
                <a:gd name="T16" fmla="*/ 0 h 215"/>
                <a:gd name="T17" fmla="*/ 338 w 338"/>
                <a:gd name="T18" fmla="*/ 215 h 215"/>
              </a:gdLst>
              <a:ahLst/>
              <a:cxnLst>
                <a:cxn ang="T10">
                  <a:pos x="T0" y="T1"/>
                </a:cxn>
                <a:cxn ang="T11">
                  <a:pos x="T2" y="T3"/>
                </a:cxn>
                <a:cxn ang="T12">
                  <a:pos x="T4" y="T5"/>
                </a:cxn>
                <a:cxn ang="T13">
                  <a:pos x="T6" y="T7"/>
                </a:cxn>
                <a:cxn ang="T14">
                  <a:pos x="T8" y="T9"/>
                </a:cxn>
              </a:cxnLst>
              <a:rect l="T15" t="T16" r="T17" b="T18"/>
              <a:pathLst>
                <a:path w="338" h="215">
                  <a:moveTo>
                    <a:pt x="338" y="0"/>
                  </a:moveTo>
                  <a:lnTo>
                    <a:pt x="234" y="215"/>
                  </a:lnTo>
                  <a:lnTo>
                    <a:pt x="0" y="215"/>
                  </a:lnTo>
                  <a:lnTo>
                    <a:pt x="106" y="0"/>
                  </a:lnTo>
                  <a:lnTo>
                    <a:pt x="338" y="0"/>
                  </a:lnTo>
                  <a:close/>
                </a:path>
              </a:pathLst>
            </a:custGeom>
            <a:solidFill>
              <a:srgbClr val="83BA36"/>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116" name="Freeform 809"/>
            <p:cNvSpPr>
              <a:spLocks noChangeArrowheads="1"/>
            </p:cNvSpPr>
            <p:nvPr/>
          </p:nvSpPr>
          <p:spPr bwMode="auto">
            <a:xfrm>
              <a:off x="224670" y="0"/>
              <a:ext cx="96809" cy="196358"/>
            </a:xfrm>
            <a:custGeom>
              <a:avLst/>
              <a:gdLst>
                <a:gd name="T0" fmla="*/ 2147483647 w 106"/>
                <a:gd name="T1" fmla="*/ 0 h 215"/>
                <a:gd name="T2" fmla="*/ 0 w 106"/>
                <a:gd name="T3" fmla="*/ 0 h 215"/>
                <a:gd name="T4" fmla="*/ 2147483647 w 106"/>
                <a:gd name="T5" fmla="*/ 2147483647 h 215"/>
                <a:gd name="T6" fmla="*/ 2147483647 w 106"/>
                <a:gd name="T7" fmla="*/ 0 h 215"/>
                <a:gd name="T8" fmla="*/ 0 60000 65536"/>
                <a:gd name="T9" fmla="*/ 0 60000 65536"/>
                <a:gd name="T10" fmla="*/ 0 60000 65536"/>
                <a:gd name="T11" fmla="*/ 0 60000 65536"/>
                <a:gd name="T12" fmla="*/ 0 w 106"/>
                <a:gd name="T13" fmla="*/ 0 h 215"/>
                <a:gd name="T14" fmla="*/ 106 w 106"/>
                <a:gd name="T15" fmla="*/ 215 h 215"/>
              </a:gdLst>
              <a:ahLst/>
              <a:cxnLst>
                <a:cxn ang="T8">
                  <a:pos x="T0" y="T1"/>
                </a:cxn>
                <a:cxn ang="T9">
                  <a:pos x="T2" y="T3"/>
                </a:cxn>
                <a:cxn ang="T10">
                  <a:pos x="T4" y="T5"/>
                </a:cxn>
                <a:cxn ang="T11">
                  <a:pos x="T6" y="T7"/>
                </a:cxn>
              </a:cxnLst>
              <a:rect l="T12" t="T13" r="T14" b="T15"/>
              <a:pathLst>
                <a:path w="106" h="215">
                  <a:moveTo>
                    <a:pt x="63" y="0"/>
                  </a:moveTo>
                  <a:lnTo>
                    <a:pt x="0" y="0"/>
                  </a:lnTo>
                  <a:lnTo>
                    <a:pt x="106" y="215"/>
                  </a:lnTo>
                  <a:lnTo>
                    <a:pt x="63" y="0"/>
                  </a:lnTo>
                  <a:close/>
                </a:path>
              </a:pathLst>
            </a:custGeom>
            <a:solidFill>
              <a:srgbClr val="78AA29"/>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117" name="Freeform 810"/>
            <p:cNvSpPr>
              <a:spLocks noChangeArrowheads="1"/>
            </p:cNvSpPr>
            <p:nvPr/>
          </p:nvSpPr>
          <p:spPr bwMode="auto">
            <a:xfrm>
              <a:off x="85850" y="177178"/>
              <a:ext cx="127861" cy="44751"/>
            </a:xfrm>
            <a:custGeom>
              <a:avLst/>
              <a:gdLst>
                <a:gd name="T0" fmla="*/ 2147483647 w 59"/>
                <a:gd name="T1" fmla="*/ 2147483647 h 21"/>
                <a:gd name="T2" fmla="*/ 2147483647 w 59"/>
                <a:gd name="T3" fmla="*/ 2147483647 h 21"/>
                <a:gd name="T4" fmla="*/ 2147483647 w 59"/>
                <a:gd name="T5" fmla="*/ 2147483647 h 21"/>
                <a:gd name="T6" fmla="*/ 2147483647 w 59"/>
                <a:gd name="T7" fmla="*/ 2147483647 h 21"/>
                <a:gd name="T8" fmla="*/ 2147483647 w 59"/>
                <a:gd name="T9" fmla="*/ 2147483647 h 21"/>
                <a:gd name="T10" fmla="*/ 2147483647 w 59"/>
                <a:gd name="T11" fmla="*/ 0 h 21"/>
                <a:gd name="T12" fmla="*/ 2147483647 w 59"/>
                <a:gd name="T13" fmla="*/ 0 h 21"/>
                <a:gd name="T14" fmla="*/ 0 w 59"/>
                <a:gd name="T15" fmla="*/ 2147483647 h 21"/>
                <a:gd name="T16" fmla="*/ 0 w 59"/>
                <a:gd name="T17" fmla="*/ 2147483647 h 21"/>
                <a:gd name="T18" fmla="*/ 2147483647 w 59"/>
                <a:gd name="T19" fmla="*/ 2147483647 h 21"/>
                <a:gd name="T20" fmla="*/ 2147483647 w 59"/>
                <a:gd name="T21" fmla="*/ 2147483647 h 21"/>
                <a:gd name="T22" fmla="*/ 2147483647 w 59"/>
                <a:gd name="T23" fmla="*/ 2147483647 h 21"/>
                <a:gd name="T24" fmla="*/ 2147483647 w 59"/>
                <a:gd name="T25" fmla="*/ 2147483647 h 21"/>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59"/>
                <a:gd name="T40" fmla="*/ 0 h 21"/>
                <a:gd name="T41" fmla="*/ 59 w 59"/>
                <a:gd name="T42" fmla="*/ 21 h 21"/>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59" h="21">
                  <a:moveTo>
                    <a:pt x="7" y="16"/>
                  </a:moveTo>
                  <a:cubicBezTo>
                    <a:pt x="6" y="16"/>
                    <a:pt x="5" y="15"/>
                    <a:pt x="5" y="14"/>
                  </a:cubicBezTo>
                  <a:cubicBezTo>
                    <a:pt x="5" y="7"/>
                    <a:pt x="5" y="7"/>
                    <a:pt x="5" y="7"/>
                  </a:cubicBezTo>
                  <a:cubicBezTo>
                    <a:pt x="5" y="6"/>
                    <a:pt x="6" y="4"/>
                    <a:pt x="7" y="4"/>
                  </a:cubicBezTo>
                  <a:cubicBezTo>
                    <a:pt x="59" y="4"/>
                    <a:pt x="59" y="4"/>
                    <a:pt x="59" y="4"/>
                  </a:cubicBezTo>
                  <a:cubicBezTo>
                    <a:pt x="59" y="0"/>
                    <a:pt x="59" y="0"/>
                    <a:pt x="59" y="0"/>
                  </a:cubicBezTo>
                  <a:cubicBezTo>
                    <a:pt x="7" y="0"/>
                    <a:pt x="7" y="0"/>
                    <a:pt x="7" y="0"/>
                  </a:cubicBezTo>
                  <a:cubicBezTo>
                    <a:pt x="3" y="0"/>
                    <a:pt x="0" y="3"/>
                    <a:pt x="0" y="7"/>
                  </a:cubicBezTo>
                  <a:cubicBezTo>
                    <a:pt x="0" y="14"/>
                    <a:pt x="0" y="14"/>
                    <a:pt x="0" y="14"/>
                  </a:cubicBezTo>
                  <a:cubicBezTo>
                    <a:pt x="0" y="18"/>
                    <a:pt x="3" y="21"/>
                    <a:pt x="7" y="21"/>
                  </a:cubicBezTo>
                  <a:cubicBezTo>
                    <a:pt x="59" y="21"/>
                    <a:pt x="59" y="21"/>
                    <a:pt x="59" y="21"/>
                  </a:cubicBezTo>
                  <a:cubicBezTo>
                    <a:pt x="59" y="16"/>
                    <a:pt x="59" y="16"/>
                    <a:pt x="59" y="16"/>
                  </a:cubicBezTo>
                  <a:lnTo>
                    <a:pt x="7" y="16"/>
                  </a:lnTo>
                  <a:close/>
                </a:path>
              </a:pathLst>
            </a:custGeom>
            <a:solidFill>
              <a:srgbClr val="FFDA24"/>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118" name="Freeform 811"/>
            <p:cNvSpPr>
              <a:spLocks noChangeArrowheads="1"/>
            </p:cNvSpPr>
            <p:nvPr/>
          </p:nvSpPr>
          <p:spPr bwMode="auto">
            <a:xfrm>
              <a:off x="213710" y="177178"/>
              <a:ext cx="126948" cy="44751"/>
            </a:xfrm>
            <a:custGeom>
              <a:avLst/>
              <a:gdLst>
                <a:gd name="T0" fmla="*/ 2147483647 w 59"/>
                <a:gd name="T1" fmla="*/ 0 h 21"/>
                <a:gd name="T2" fmla="*/ 0 w 59"/>
                <a:gd name="T3" fmla="*/ 0 h 21"/>
                <a:gd name="T4" fmla="*/ 0 w 59"/>
                <a:gd name="T5" fmla="*/ 2147483647 h 21"/>
                <a:gd name="T6" fmla="*/ 2147483647 w 59"/>
                <a:gd name="T7" fmla="*/ 2147483647 h 21"/>
                <a:gd name="T8" fmla="*/ 2147483647 w 59"/>
                <a:gd name="T9" fmla="*/ 2147483647 h 21"/>
                <a:gd name="T10" fmla="*/ 2147483647 w 59"/>
                <a:gd name="T11" fmla="*/ 2147483647 h 21"/>
                <a:gd name="T12" fmla="*/ 2147483647 w 59"/>
                <a:gd name="T13" fmla="*/ 2147483647 h 21"/>
                <a:gd name="T14" fmla="*/ 0 w 59"/>
                <a:gd name="T15" fmla="*/ 2147483647 h 21"/>
                <a:gd name="T16" fmla="*/ 0 w 59"/>
                <a:gd name="T17" fmla="*/ 2147483647 h 21"/>
                <a:gd name="T18" fmla="*/ 2147483647 w 59"/>
                <a:gd name="T19" fmla="*/ 2147483647 h 21"/>
                <a:gd name="T20" fmla="*/ 2147483647 w 59"/>
                <a:gd name="T21" fmla="*/ 2147483647 h 21"/>
                <a:gd name="T22" fmla="*/ 2147483647 w 59"/>
                <a:gd name="T23" fmla="*/ 2147483647 h 21"/>
                <a:gd name="T24" fmla="*/ 2147483647 w 59"/>
                <a:gd name="T25" fmla="*/ 0 h 21"/>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59"/>
                <a:gd name="T40" fmla="*/ 0 h 21"/>
                <a:gd name="T41" fmla="*/ 59 w 59"/>
                <a:gd name="T42" fmla="*/ 21 h 21"/>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59" h="21">
                  <a:moveTo>
                    <a:pt x="52" y="0"/>
                  </a:moveTo>
                  <a:cubicBezTo>
                    <a:pt x="0" y="0"/>
                    <a:pt x="0" y="0"/>
                    <a:pt x="0" y="0"/>
                  </a:cubicBezTo>
                  <a:cubicBezTo>
                    <a:pt x="0" y="4"/>
                    <a:pt x="0" y="4"/>
                    <a:pt x="0" y="4"/>
                  </a:cubicBezTo>
                  <a:cubicBezTo>
                    <a:pt x="52" y="4"/>
                    <a:pt x="52" y="4"/>
                    <a:pt x="52" y="4"/>
                  </a:cubicBezTo>
                  <a:cubicBezTo>
                    <a:pt x="53" y="4"/>
                    <a:pt x="54" y="6"/>
                    <a:pt x="54" y="7"/>
                  </a:cubicBezTo>
                  <a:cubicBezTo>
                    <a:pt x="54" y="14"/>
                    <a:pt x="54" y="14"/>
                    <a:pt x="54" y="14"/>
                  </a:cubicBezTo>
                  <a:cubicBezTo>
                    <a:pt x="54" y="15"/>
                    <a:pt x="53" y="16"/>
                    <a:pt x="52" y="16"/>
                  </a:cubicBezTo>
                  <a:cubicBezTo>
                    <a:pt x="0" y="16"/>
                    <a:pt x="0" y="16"/>
                    <a:pt x="0" y="16"/>
                  </a:cubicBezTo>
                  <a:cubicBezTo>
                    <a:pt x="0" y="21"/>
                    <a:pt x="0" y="21"/>
                    <a:pt x="0" y="21"/>
                  </a:cubicBezTo>
                  <a:cubicBezTo>
                    <a:pt x="52" y="21"/>
                    <a:pt x="52" y="21"/>
                    <a:pt x="52" y="21"/>
                  </a:cubicBezTo>
                  <a:cubicBezTo>
                    <a:pt x="56" y="21"/>
                    <a:pt x="59" y="18"/>
                    <a:pt x="59" y="14"/>
                  </a:cubicBezTo>
                  <a:cubicBezTo>
                    <a:pt x="59" y="7"/>
                    <a:pt x="59" y="7"/>
                    <a:pt x="59" y="7"/>
                  </a:cubicBezTo>
                  <a:cubicBezTo>
                    <a:pt x="59" y="3"/>
                    <a:pt x="56" y="0"/>
                    <a:pt x="52" y="0"/>
                  </a:cubicBezTo>
                  <a:close/>
                </a:path>
              </a:pathLst>
            </a:custGeom>
            <a:solidFill>
              <a:srgbClr val="FFE269"/>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119" name="Freeform 812"/>
            <p:cNvSpPr>
              <a:spLocks noChangeArrowheads="1"/>
            </p:cNvSpPr>
            <p:nvPr/>
          </p:nvSpPr>
          <p:spPr bwMode="auto">
            <a:xfrm>
              <a:off x="179005" y="228323"/>
              <a:ext cx="34705" cy="101375"/>
            </a:xfrm>
            <a:custGeom>
              <a:avLst/>
              <a:gdLst>
                <a:gd name="T0" fmla="*/ 0 w 16"/>
                <a:gd name="T1" fmla="*/ 2147483647 h 47"/>
                <a:gd name="T2" fmla="*/ 0 w 16"/>
                <a:gd name="T3" fmla="*/ 2147483647 h 47"/>
                <a:gd name="T4" fmla="*/ 2147483647 w 16"/>
                <a:gd name="T5" fmla="*/ 2147483647 h 47"/>
                <a:gd name="T6" fmla="*/ 2147483647 w 16"/>
                <a:gd name="T7" fmla="*/ 2147483647 h 47"/>
                <a:gd name="T8" fmla="*/ 2147483647 w 16"/>
                <a:gd name="T9" fmla="*/ 2147483647 h 47"/>
                <a:gd name="T10" fmla="*/ 2147483647 w 16"/>
                <a:gd name="T11" fmla="*/ 2147483647 h 47"/>
                <a:gd name="T12" fmla="*/ 2147483647 w 16"/>
                <a:gd name="T13" fmla="*/ 2147483647 h 47"/>
                <a:gd name="T14" fmla="*/ 2147483647 w 16"/>
                <a:gd name="T15" fmla="*/ 2147483647 h 47"/>
                <a:gd name="T16" fmla="*/ 2147483647 w 16"/>
                <a:gd name="T17" fmla="*/ 2147483647 h 47"/>
                <a:gd name="T18" fmla="*/ 2147483647 w 16"/>
                <a:gd name="T19" fmla="*/ 2147483647 h 47"/>
                <a:gd name="T20" fmla="*/ 2147483647 w 16"/>
                <a:gd name="T21" fmla="*/ 0 h 47"/>
                <a:gd name="T22" fmla="*/ 2147483647 w 16"/>
                <a:gd name="T23" fmla="*/ 0 h 47"/>
                <a:gd name="T24" fmla="*/ 0 w 16"/>
                <a:gd name="T25" fmla="*/ 2147483647 h 47"/>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6"/>
                <a:gd name="T40" fmla="*/ 0 h 47"/>
                <a:gd name="T41" fmla="*/ 16 w 16"/>
                <a:gd name="T42" fmla="*/ 47 h 47"/>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6" h="47">
                  <a:moveTo>
                    <a:pt x="0" y="7"/>
                  </a:moveTo>
                  <a:cubicBezTo>
                    <a:pt x="0" y="41"/>
                    <a:pt x="0" y="41"/>
                    <a:pt x="0" y="41"/>
                  </a:cubicBezTo>
                  <a:cubicBezTo>
                    <a:pt x="0" y="44"/>
                    <a:pt x="3" y="47"/>
                    <a:pt x="7" y="47"/>
                  </a:cubicBezTo>
                  <a:cubicBezTo>
                    <a:pt x="16" y="47"/>
                    <a:pt x="16" y="47"/>
                    <a:pt x="16" y="47"/>
                  </a:cubicBezTo>
                  <a:cubicBezTo>
                    <a:pt x="16" y="43"/>
                    <a:pt x="16" y="43"/>
                    <a:pt x="16" y="43"/>
                  </a:cubicBezTo>
                  <a:cubicBezTo>
                    <a:pt x="7" y="43"/>
                    <a:pt x="7" y="43"/>
                    <a:pt x="7" y="43"/>
                  </a:cubicBezTo>
                  <a:cubicBezTo>
                    <a:pt x="5" y="43"/>
                    <a:pt x="4" y="42"/>
                    <a:pt x="4" y="41"/>
                  </a:cubicBezTo>
                  <a:cubicBezTo>
                    <a:pt x="4" y="7"/>
                    <a:pt x="4" y="7"/>
                    <a:pt x="4" y="7"/>
                  </a:cubicBezTo>
                  <a:cubicBezTo>
                    <a:pt x="4" y="6"/>
                    <a:pt x="5" y="5"/>
                    <a:pt x="7" y="5"/>
                  </a:cubicBezTo>
                  <a:cubicBezTo>
                    <a:pt x="16" y="5"/>
                    <a:pt x="16" y="5"/>
                    <a:pt x="16" y="5"/>
                  </a:cubicBezTo>
                  <a:cubicBezTo>
                    <a:pt x="16" y="0"/>
                    <a:pt x="16" y="0"/>
                    <a:pt x="16" y="0"/>
                  </a:cubicBezTo>
                  <a:cubicBezTo>
                    <a:pt x="7" y="0"/>
                    <a:pt x="7" y="0"/>
                    <a:pt x="7" y="0"/>
                  </a:cubicBezTo>
                  <a:cubicBezTo>
                    <a:pt x="3" y="0"/>
                    <a:pt x="0" y="3"/>
                    <a:pt x="0" y="7"/>
                  </a:cubicBezTo>
                  <a:close/>
                </a:path>
              </a:pathLst>
            </a:custGeom>
            <a:solidFill>
              <a:srgbClr val="FFDA24"/>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120" name="Freeform 813"/>
            <p:cNvSpPr>
              <a:spLocks noChangeArrowheads="1"/>
            </p:cNvSpPr>
            <p:nvPr/>
          </p:nvSpPr>
          <p:spPr bwMode="auto">
            <a:xfrm>
              <a:off x="213710" y="228323"/>
              <a:ext cx="34705" cy="101375"/>
            </a:xfrm>
            <a:custGeom>
              <a:avLst/>
              <a:gdLst>
                <a:gd name="T0" fmla="*/ 2147483647 w 16"/>
                <a:gd name="T1" fmla="*/ 2147483647 h 47"/>
                <a:gd name="T2" fmla="*/ 2147483647 w 16"/>
                <a:gd name="T3" fmla="*/ 2147483647 h 47"/>
                <a:gd name="T4" fmla="*/ 2147483647 w 16"/>
                <a:gd name="T5" fmla="*/ 2147483647 h 47"/>
                <a:gd name="T6" fmla="*/ 2147483647 w 16"/>
                <a:gd name="T7" fmla="*/ 2147483647 h 47"/>
                <a:gd name="T8" fmla="*/ 0 w 16"/>
                <a:gd name="T9" fmla="*/ 2147483647 h 47"/>
                <a:gd name="T10" fmla="*/ 0 w 16"/>
                <a:gd name="T11" fmla="*/ 2147483647 h 47"/>
                <a:gd name="T12" fmla="*/ 2147483647 w 16"/>
                <a:gd name="T13" fmla="*/ 2147483647 h 47"/>
                <a:gd name="T14" fmla="*/ 2147483647 w 16"/>
                <a:gd name="T15" fmla="*/ 2147483647 h 47"/>
                <a:gd name="T16" fmla="*/ 2147483647 w 16"/>
                <a:gd name="T17" fmla="*/ 2147483647 h 47"/>
                <a:gd name="T18" fmla="*/ 2147483647 w 16"/>
                <a:gd name="T19" fmla="*/ 0 h 47"/>
                <a:gd name="T20" fmla="*/ 0 w 16"/>
                <a:gd name="T21" fmla="*/ 0 h 47"/>
                <a:gd name="T22" fmla="*/ 0 w 16"/>
                <a:gd name="T23" fmla="*/ 2147483647 h 47"/>
                <a:gd name="T24" fmla="*/ 2147483647 w 16"/>
                <a:gd name="T25" fmla="*/ 2147483647 h 47"/>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6"/>
                <a:gd name="T40" fmla="*/ 0 h 47"/>
                <a:gd name="T41" fmla="*/ 16 w 16"/>
                <a:gd name="T42" fmla="*/ 47 h 47"/>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6" h="47">
                  <a:moveTo>
                    <a:pt x="9" y="5"/>
                  </a:moveTo>
                  <a:cubicBezTo>
                    <a:pt x="11" y="5"/>
                    <a:pt x="12" y="6"/>
                    <a:pt x="12" y="7"/>
                  </a:cubicBezTo>
                  <a:cubicBezTo>
                    <a:pt x="12" y="41"/>
                    <a:pt x="12" y="41"/>
                    <a:pt x="12" y="41"/>
                  </a:cubicBezTo>
                  <a:cubicBezTo>
                    <a:pt x="12" y="42"/>
                    <a:pt x="11" y="43"/>
                    <a:pt x="9" y="43"/>
                  </a:cubicBezTo>
                  <a:cubicBezTo>
                    <a:pt x="0" y="43"/>
                    <a:pt x="0" y="43"/>
                    <a:pt x="0" y="43"/>
                  </a:cubicBezTo>
                  <a:cubicBezTo>
                    <a:pt x="0" y="47"/>
                    <a:pt x="0" y="47"/>
                    <a:pt x="0" y="47"/>
                  </a:cubicBezTo>
                  <a:cubicBezTo>
                    <a:pt x="9" y="47"/>
                    <a:pt x="9" y="47"/>
                    <a:pt x="9" y="47"/>
                  </a:cubicBezTo>
                  <a:cubicBezTo>
                    <a:pt x="13" y="47"/>
                    <a:pt x="16" y="44"/>
                    <a:pt x="16" y="41"/>
                  </a:cubicBezTo>
                  <a:cubicBezTo>
                    <a:pt x="16" y="7"/>
                    <a:pt x="16" y="7"/>
                    <a:pt x="16" y="7"/>
                  </a:cubicBezTo>
                  <a:cubicBezTo>
                    <a:pt x="16" y="3"/>
                    <a:pt x="13" y="0"/>
                    <a:pt x="9" y="0"/>
                  </a:cubicBezTo>
                  <a:cubicBezTo>
                    <a:pt x="0" y="0"/>
                    <a:pt x="0" y="0"/>
                    <a:pt x="0" y="0"/>
                  </a:cubicBezTo>
                  <a:cubicBezTo>
                    <a:pt x="0" y="5"/>
                    <a:pt x="0" y="5"/>
                    <a:pt x="0" y="5"/>
                  </a:cubicBezTo>
                  <a:lnTo>
                    <a:pt x="9" y="5"/>
                  </a:lnTo>
                  <a:close/>
                </a:path>
              </a:pathLst>
            </a:custGeom>
            <a:solidFill>
              <a:srgbClr val="FFE269"/>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121" name="Freeform 814"/>
            <p:cNvSpPr>
              <a:spLocks noChangeArrowheads="1"/>
            </p:cNvSpPr>
            <p:nvPr/>
          </p:nvSpPr>
          <p:spPr bwMode="auto">
            <a:xfrm>
              <a:off x="239282" y="248415"/>
              <a:ext cx="9133" cy="6393"/>
            </a:xfrm>
            <a:custGeom>
              <a:avLst/>
              <a:gdLst>
                <a:gd name="T0" fmla="*/ 0 w 4"/>
                <a:gd name="T1" fmla="*/ 0 h 3"/>
                <a:gd name="T2" fmla="*/ 0 w 4"/>
                <a:gd name="T3" fmla="*/ 2147483647 h 3"/>
                <a:gd name="T4" fmla="*/ 2147483647 w 4"/>
                <a:gd name="T5" fmla="*/ 2147483647 h 3"/>
                <a:gd name="T6" fmla="*/ 2147483647 w 4"/>
                <a:gd name="T7" fmla="*/ 2147483647 h 3"/>
                <a:gd name="T8" fmla="*/ 0 w 4"/>
                <a:gd name="T9" fmla="*/ 0 h 3"/>
                <a:gd name="T10" fmla="*/ 0 60000 65536"/>
                <a:gd name="T11" fmla="*/ 0 60000 65536"/>
                <a:gd name="T12" fmla="*/ 0 60000 65536"/>
                <a:gd name="T13" fmla="*/ 0 60000 65536"/>
                <a:gd name="T14" fmla="*/ 0 60000 65536"/>
                <a:gd name="T15" fmla="*/ 0 w 4"/>
                <a:gd name="T16" fmla="*/ 0 h 3"/>
                <a:gd name="T17" fmla="*/ 4 w 4"/>
                <a:gd name="T18" fmla="*/ 3 h 3"/>
              </a:gdLst>
              <a:ahLst/>
              <a:cxnLst>
                <a:cxn ang="T10">
                  <a:pos x="T0" y="T1"/>
                </a:cxn>
                <a:cxn ang="T11">
                  <a:pos x="T2" y="T3"/>
                </a:cxn>
                <a:cxn ang="T12">
                  <a:pos x="T4" y="T5"/>
                </a:cxn>
                <a:cxn ang="T13">
                  <a:pos x="T6" y="T7"/>
                </a:cxn>
                <a:cxn ang="T14">
                  <a:pos x="T8" y="T9"/>
                </a:cxn>
              </a:cxnLst>
              <a:rect l="T15" t="T16" r="T17" b="T18"/>
              <a:pathLst>
                <a:path w="4" h="3">
                  <a:moveTo>
                    <a:pt x="0" y="0"/>
                  </a:moveTo>
                  <a:cubicBezTo>
                    <a:pt x="0" y="3"/>
                    <a:pt x="0" y="3"/>
                    <a:pt x="0" y="3"/>
                  </a:cubicBezTo>
                  <a:cubicBezTo>
                    <a:pt x="1" y="3"/>
                    <a:pt x="3" y="3"/>
                    <a:pt x="4" y="3"/>
                  </a:cubicBezTo>
                  <a:cubicBezTo>
                    <a:pt x="4" y="1"/>
                    <a:pt x="4" y="1"/>
                    <a:pt x="4" y="1"/>
                  </a:cubicBezTo>
                  <a:cubicBezTo>
                    <a:pt x="3" y="1"/>
                    <a:pt x="1" y="0"/>
                    <a:pt x="0" y="0"/>
                  </a:cubicBezTo>
                  <a:close/>
                </a:path>
              </a:pathLst>
            </a:custGeom>
            <a:solidFill>
              <a:srgbClr val="D0BE60"/>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122" name="Freeform 815"/>
            <p:cNvSpPr>
              <a:spLocks noChangeArrowheads="1"/>
            </p:cNvSpPr>
            <p:nvPr/>
          </p:nvSpPr>
          <p:spPr bwMode="auto">
            <a:xfrm>
              <a:off x="179005" y="248415"/>
              <a:ext cx="8220" cy="6393"/>
            </a:xfrm>
            <a:custGeom>
              <a:avLst/>
              <a:gdLst>
                <a:gd name="T0" fmla="*/ 0 w 4"/>
                <a:gd name="T1" fmla="*/ 2147483647 h 3"/>
                <a:gd name="T2" fmla="*/ 2147483647 w 4"/>
                <a:gd name="T3" fmla="*/ 2147483647 h 3"/>
                <a:gd name="T4" fmla="*/ 2147483647 w 4"/>
                <a:gd name="T5" fmla="*/ 0 h 3"/>
                <a:gd name="T6" fmla="*/ 0 w 4"/>
                <a:gd name="T7" fmla="*/ 2147483647 h 3"/>
                <a:gd name="T8" fmla="*/ 0 w 4"/>
                <a:gd name="T9" fmla="*/ 2147483647 h 3"/>
                <a:gd name="T10" fmla="*/ 0 60000 65536"/>
                <a:gd name="T11" fmla="*/ 0 60000 65536"/>
                <a:gd name="T12" fmla="*/ 0 60000 65536"/>
                <a:gd name="T13" fmla="*/ 0 60000 65536"/>
                <a:gd name="T14" fmla="*/ 0 60000 65536"/>
                <a:gd name="T15" fmla="*/ 0 w 4"/>
                <a:gd name="T16" fmla="*/ 0 h 3"/>
                <a:gd name="T17" fmla="*/ 4 w 4"/>
                <a:gd name="T18" fmla="*/ 3 h 3"/>
              </a:gdLst>
              <a:ahLst/>
              <a:cxnLst>
                <a:cxn ang="T10">
                  <a:pos x="T0" y="T1"/>
                </a:cxn>
                <a:cxn ang="T11">
                  <a:pos x="T2" y="T3"/>
                </a:cxn>
                <a:cxn ang="T12">
                  <a:pos x="T4" y="T5"/>
                </a:cxn>
                <a:cxn ang="T13">
                  <a:pos x="T6" y="T7"/>
                </a:cxn>
                <a:cxn ang="T14">
                  <a:pos x="T8" y="T9"/>
                </a:cxn>
              </a:cxnLst>
              <a:rect l="T15" t="T16" r="T17" b="T18"/>
              <a:pathLst>
                <a:path w="4" h="3">
                  <a:moveTo>
                    <a:pt x="0" y="3"/>
                  </a:moveTo>
                  <a:cubicBezTo>
                    <a:pt x="1" y="3"/>
                    <a:pt x="3" y="3"/>
                    <a:pt x="4" y="3"/>
                  </a:cubicBezTo>
                  <a:cubicBezTo>
                    <a:pt x="4" y="0"/>
                    <a:pt x="4" y="0"/>
                    <a:pt x="4" y="0"/>
                  </a:cubicBezTo>
                  <a:cubicBezTo>
                    <a:pt x="3" y="0"/>
                    <a:pt x="1" y="1"/>
                    <a:pt x="0" y="1"/>
                  </a:cubicBezTo>
                  <a:lnTo>
                    <a:pt x="0" y="3"/>
                  </a:lnTo>
                  <a:close/>
                </a:path>
              </a:pathLst>
            </a:custGeom>
            <a:solidFill>
              <a:srgbClr val="D0BE60"/>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123" name="Freeform 816"/>
            <p:cNvSpPr>
              <a:spLocks noChangeArrowheads="1"/>
            </p:cNvSpPr>
            <p:nvPr/>
          </p:nvSpPr>
          <p:spPr bwMode="auto">
            <a:xfrm>
              <a:off x="194531" y="210970"/>
              <a:ext cx="38358" cy="10959"/>
            </a:xfrm>
            <a:custGeom>
              <a:avLst/>
              <a:gdLst>
                <a:gd name="T0" fmla="*/ 2147483647 w 42"/>
                <a:gd name="T1" fmla="*/ 0 h 12"/>
                <a:gd name="T2" fmla="*/ 0 w 42"/>
                <a:gd name="T3" fmla="*/ 0 h 12"/>
                <a:gd name="T4" fmla="*/ 0 w 42"/>
                <a:gd name="T5" fmla="*/ 2147483647 h 12"/>
                <a:gd name="T6" fmla="*/ 2147483647 w 42"/>
                <a:gd name="T7" fmla="*/ 2147483647 h 12"/>
                <a:gd name="T8" fmla="*/ 2147483647 w 42"/>
                <a:gd name="T9" fmla="*/ 0 h 12"/>
                <a:gd name="T10" fmla="*/ 2147483647 w 42"/>
                <a:gd name="T11" fmla="*/ 0 h 12"/>
                <a:gd name="T12" fmla="*/ 0 60000 65536"/>
                <a:gd name="T13" fmla="*/ 0 60000 65536"/>
                <a:gd name="T14" fmla="*/ 0 60000 65536"/>
                <a:gd name="T15" fmla="*/ 0 60000 65536"/>
                <a:gd name="T16" fmla="*/ 0 60000 65536"/>
                <a:gd name="T17" fmla="*/ 0 60000 65536"/>
                <a:gd name="T18" fmla="*/ 0 w 42"/>
                <a:gd name="T19" fmla="*/ 0 h 12"/>
                <a:gd name="T20" fmla="*/ 42 w 42"/>
                <a:gd name="T21" fmla="*/ 12 h 12"/>
              </a:gdLst>
              <a:ahLst/>
              <a:cxnLst>
                <a:cxn ang="T12">
                  <a:pos x="T0" y="T1"/>
                </a:cxn>
                <a:cxn ang="T13">
                  <a:pos x="T2" y="T3"/>
                </a:cxn>
                <a:cxn ang="T14">
                  <a:pos x="T4" y="T5"/>
                </a:cxn>
                <a:cxn ang="T15">
                  <a:pos x="T6" y="T7"/>
                </a:cxn>
                <a:cxn ang="T16">
                  <a:pos x="T8" y="T9"/>
                </a:cxn>
                <a:cxn ang="T17">
                  <a:pos x="T10" y="T11"/>
                </a:cxn>
              </a:cxnLst>
              <a:rect l="T18" t="T19" r="T20" b="T21"/>
              <a:pathLst>
                <a:path w="42" h="12">
                  <a:moveTo>
                    <a:pt x="21" y="0"/>
                  </a:moveTo>
                  <a:lnTo>
                    <a:pt x="0" y="0"/>
                  </a:lnTo>
                  <a:lnTo>
                    <a:pt x="0" y="12"/>
                  </a:lnTo>
                  <a:lnTo>
                    <a:pt x="42" y="12"/>
                  </a:lnTo>
                  <a:lnTo>
                    <a:pt x="42" y="0"/>
                  </a:lnTo>
                  <a:lnTo>
                    <a:pt x="21" y="0"/>
                  </a:lnTo>
                  <a:close/>
                </a:path>
              </a:pathLst>
            </a:custGeom>
            <a:solidFill>
              <a:srgbClr val="D0BE60"/>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124" name="Rectangle 817"/>
            <p:cNvSpPr>
              <a:spLocks noChangeArrowheads="1"/>
            </p:cNvSpPr>
            <p:nvPr/>
          </p:nvSpPr>
          <p:spPr bwMode="auto">
            <a:xfrm>
              <a:off x="194531" y="228323"/>
              <a:ext cx="38358" cy="10959"/>
            </a:xfrm>
            <a:prstGeom prst="rect">
              <a:avLst/>
            </a:prstGeom>
            <a:solidFill>
              <a:srgbClr val="D0BE60"/>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zh-CN">
                <a:solidFill>
                  <a:srgbClr val="000000"/>
                </a:solidFill>
                <a:sym typeface="宋体" pitchFamily="2" charset="-122"/>
              </a:endParaRPr>
            </a:p>
          </p:txBody>
        </p:sp>
        <p:sp>
          <p:nvSpPr>
            <p:cNvPr id="31125" name="Freeform 818"/>
            <p:cNvSpPr>
              <a:spLocks noChangeArrowheads="1"/>
            </p:cNvSpPr>
            <p:nvPr/>
          </p:nvSpPr>
          <p:spPr bwMode="auto">
            <a:xfrm>
              <a:off x="198184" y="174439"/>
              <a:ext cx="15526" cy="71237"/>
            </a:xfrm>
            <a:custGeom>
              <a:avLst/>
              <a:gdLst>
                <a:gd name="T0" fmla="*/ 2147483647 w 7"/>
                <a:gd name="T1" fmla="*/ 0 h 33"/>
                <a:gd name="T2" fmla="*/ 0 w 7"/>
                <a:gd name="T3" fmla="*/ 2147483647 h 33"/>
                <a:gd name="T4" fmla="*/ 0 w 7"/>
                <a:gd name="T5" fmla="*/ 2147483647 h 33"/>
                <a:gd name="T6" fmla="*/ 2147483647 w 7"/>
                <a:gd name="T7" fmla="*/ 2147483647 h 33"/>
                <a:gd name="T8" fmla="*/ 2147483647 w 7"/>
                <a:gd name="T9" fmla="*/ 2147483647 h 33"/>
                <a:gd name="T10" fmla="*/ 2147483647 w 7"/>
                <a:gd name="T11" fmla="*/ 0 h 33"/>
                <a:gd name="T12" fmla="*/ 2147483647 w 7"/>
                <a:gd name="T13" fmla="*/ 0 h 33"/>
                <a:gd name="T14" fmla="*/ 0 60000 65536"/>
                <a:gd name="T15" fmla="*/ 0 60000 65536"/>
                <a:gd name="T16" fmla="*/ 0 60000 65536"/>
                <a:gd name="T17" fmla="*/ 0 60000 65536"/>
                <a:gd name="T18" fmla="*/ 0 60000 65536"/>
                <a:gd name="T19" fmla="*/ 0 60000 65536"/>
                <a:gd name="T20" fmla="*/ 0 60000 65536"/>
                <a:gd name="T21" fmla="*/ 0 w 7"/>
                <a:gd name="T22" fmla="*/ 0 h 33"/>
                <a:gd name="T23" fmla="*/ 7 w 7"/>
                <a:gd name="T24" fmla="*/ 33 h 33"/>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7" h="33">
                  <a:moveTo>
                    <a:pt x="5" y="0"/>
                  </a:moveTo>
                  <a:cubicBezTo>
                    <a:pt x="2" y="0"/>
                    <a:pt x="0" y="2"/>
                    <a:pt x="0" y="4"/>
                  </a:cubicBezTo>
                  <a:cubicBezTo>
                    <a:pt x="0" y="28"/>
                    <a:pt x="0" y="28"/>
                    <a:pt x="0" y="28"/>
                  </a:cubicBezTo>
                  <a:cubicBezTo>
                    <a:pt x="0" y="31"/>
                    <a:pt x="2" y="33"/>
                    <a:pt x="5" y="33"/>
                  </a:cubicBezTo>
                  <a:cubicBezTo>
                    <a:pt x="7" y="33"/>
                    <a:pt x="7" y="33"/>
                    <a:pt x="7" y="33"/>
                  </a:cubicBezTo>
                  <a:cubicBezTo>
                    <a:pt x="7" y="0"/>
                    <a:pt x="7" y="0"/>
                    <a:pt x="7" y="0"/>
                  </a:cubicBezTo>
                  <a:lnTo>
                    <a:pt x="5" y="0"/>
                  </a:lnTo>
                  <a:close/>
                </a:path>
              </a:pathLst>
            </a:custGeom>
            <a:solidFill>
              <a:srgbClr val="FFA300"/>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126" name="Freeform 819"/>
            <p:cNvSpPr>
              <a:spLocks noChangeArrowheads="1"/>
            </p:cNvSpPr>
            <p:nvPr/>
          </p:nvSpPr>
          <p:spPr bwMode="auto">
            <a:xfrm>
              <a:off x="213710" y="174439"/>
              <a:ext cx="14613" cy="71237"/>
            </a:xfrm>
            <a:custGeom>
              <a:avLst/>
              <a:gdLst>
                <a:gd name="T0" fmla="*/ 2147483647 w 7"/>
                <a:gd name="T1" fmla="*/ 0 h 33"/>
                <a:gd name="T2" fmla="*/ 0 w 7"/>
                <a:gd name="T3" fmla="*/ 0 h 33"/>
                <a:gd name="T4" fmla="*/ 0 w 7"/>
                <a:gd name="T5" fmla="*/ 2147483647 h 33"/>
                <a:gd name="T6" fmla="*/ 2147483647 w 7"/>
                <a:gd name="T7" fmla="*/ 2147483647 h 33"/>
                <a:gd name="T8" fmla="*/ 2147483647 w 7"/>
                <a:gd name="T9" fmla="*/ 2147483647 h 33"/>
                <a:gd name="T10" fmla="*/ 2147483647 w 7"/>
                <a:gd name="T11" fmla="*/ 2147483647 h 33"/>
                <a:gd name="T12" fmla="*/ 2147483647 w 7"/>
                <a:gd name="T13" fmla="*/ 0 h 33"/>
                <a:gd name="T14" fmla="*/ 0 60000 65536"/>
                <a:gd name="T15" fmla="*/ 0 60000 65536"/>
                <a:gd name="T16" fmla="*/ 0 60000 65536"/>
                <a:gd name="T17" fmla="*/ 0 60000 65536"/>
                <a:gd name="T18" fmla="*/ 0 60000 65536"/>
                <a:gd name="T19" fmla="*/ 0 60000 65536"/>
                <a:gd name="T20" fmla="*/ 0 60000 65536"/>
                <a:gd name="T21" fmla="*/ 0 w 7"/>
                <a:gd name="T22" fmla="*/ 0 h 33"/>
                <a:gd name="T23" fmla="*/ 7 w 7"/>
                <a:gd name="T24" fmla="*/ 33 h 33"/>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7" h="33">
                  <a:moveTo>
                    <a:pt x="2" y="0"/>
                  </a:moveTo>
                  <a:cubicBezTo>
                    <a:pt x="0" y="0"/>
                    <a:pt x="0" y="0"/>
                    <a:pt x="0" y="0"/>
                  </a:cubicBezTo>
                  <a:cubicBezTo>
                    <a:pt x="0" y="33"/>
                    <a:pt x="0" y="33"/>
                    <a:pt x="0" y="33"/>
                  </a:cubicBezTo>
                  <a:cubicBezTo>
                    <a:pt x="2" y="33"/>
                    <a:pt x="2" y="33"/>
                    <a:pt x="2" y="33"/>
                  </a:cubicBezTo>
                  <a:cubicBezTo>
                    <a:pt x="5" y="33"/>
                    <a:pt x="7" y="31"/>
                    <a:pt x="7" y="28"/>
                  </a:cubicBezTo>
                  <a:cubicBezTo>
                    <a:pt x="7" y="4"/>
                    <a:pt x="7" y="4"/>
                    <a:pt x="7" y="4"/>
                  </a:cubicBezTo>
                  <a:cubicBezTo>
                    <a:pt x="7" y="2"/>
                    <a:pt x="5" y="0"/>
                    <a:pt x="2" y="0"/>
                  </a:cubicBezTo>
                  <a:close/>
                </a:path>
              </a:pathLst>
            </a:custGeom>
            <a:solidFill>
              <a:srgbClr val="FFB236"/>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127" name="Freeform 820"/>
            <p:cNvSpPr>
              <a:spLocks noChangeArrowheads="1"/>
            </p:cNvSpPr>
            <p:nvPr/>
          </p:nvSpPr>
          <p:spPr bwMode="auto">
            <a:xfrm>
              <a:off x="10960" y="0"/>
              <a:ext cx="310518" cy="196358"/>
            </a:xfrm>
            <a:custGeom>
              <a:avLst/>
              <a:gdLst>
                <a:gd name="T0" fmla="*/ 0 w 340"/>
                <a:gd name="T1" fmla="*/ 0 h 215"/>
                <a:gd name="T2" fmla="*/ 2147483647 w 340"/>
                <a:gd name="T3" fmla="*/ 2147483647 h 215"/>
                <a:gd name="T4" fmla="*/ 2147483647 w 340"/>
                <a:gd name="T5" fmla="*/ 2147483647 h 215"/>
                <a:gd name="T6" fmla="*/ 2147483647 w 340"/>
                <a:gd name="T7" fmla="*/ 0 h 215"/>
                <a:gd name="T8" fmla="*/ 0 w 340"/>
                <a:gd name="T9" fmla="*/ 0 h 215"/>
                <a:gd name="T10" fmla="*/ 0 60000 65536"/>
                <a:gd name="T11" fmla="*/ 0 60000 65536"/>
                <a:gd name="T12" fmla="*/ 0 60000 65536"/>
                <a:gd name="T13" fmla="*/ 0 60000 65536"/>
                <a:gd name="T14" fmla="*/ 0 60000 65536"/>
                <a:gd name="T15" fmla="*/ 0 w 340"/>
                <a:gd name="T16" fmla="*/ 0 h 215"/>
                <a:gd name="T17" fmla="*/ 340 w 340"/>
                <a:gd name="T18" fmla="*/ 215 h 215"/>
              </a:gdLst>
              <a:ahLst/>
              <a:cxnLst>
                <a:cxn ang="T10">
                  <a:pos x="T0" y="T1"/>
                </a:cxn>
                <a:cxn ang="T11">
                  <a:pos x="T2" y="T3"/>
                </a:cxn>
                <a:cxn ang="T12">
                  <a:pos x="T4" y="T5"/>
                </a:cxn>
                <a:cxn ang="T13">
                  <a:pos x="T6" y="T7"/>
                </a:cxn>
                <a:cxn ang="T14">
                  <a:pos x="T8" y="T9"/>
                </a:cxn>
              </a:cxnLst>
              <a:rect l="T15" t="T16" r="T17" b="T18"/>
              <a:pathLst>
                <a:path w="340" h="215">
                  <a:moveTo>
                    <a:pt x="0" y="0"/>
                  </a:moveTo>
                  <a:lnTo>
                    <a:pt x="106" y="215"/>
                  </a:lnTo>
                  <a:lnTo>
                    <a:pt x="340" y="215"/>
                  </a:lnTo>
                  <a:lnTo>
                    <a:pt x="234" y="0"/>
                  </a:lnTo>
                  <a:lnTo>
                    <a:pt x="0" y="0"/>
                  </a:lnTo>
                  <a:close/>
                </a:path>
              </a:pathLst>
            </a:custGeom>
            <a:solidFill>
              <a:srgbClr val="98D24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128" name="Oval 821"/>
            <p:cNvSpPr>
              <a:spLocks noChangeArrowheads="1"/>
            </p:cNvSpPr>
            <p:nvPr/>
          </p:nvSpPr>
          <p:spPr bwMode="auto">
            <a:xfrm>
              <a:off x="0" y="252068"/>
              <a:ext cx="427419" cy="425593"/>
            </a:xfrm>
            <a:prstGeom prst="ellipse">
              <a:avLst/>
            </a:prstGeom>
            <a:solidFill>
              <a:srgbClr val="FFDA24"/>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zh-CN">
                <a:solidFill>
                  <a:srgbClr val="000000"/>
                </a:solidFill>
                <a:sym typeface="宋体" pitchFamily="2" charset="-122"/>
              </a:endParaRPr>
            </a:p>
          </p:txBody>
        </p:sp>
        <p:sp>
          <p:nvSpPr>
            <p:cNvPr id="31129" name="Freeform 822"/>
            <p:cNvSpPr>
              <a:spLocks noChangeArrowheads="1"/>
            </p:cNvSpPr>
            <p:nvPr/>
          </p:nvSpPr>
          <p:spPr bwMode="auto">
            <a:xfrm>
              <a:off x="0" y="252068"/>
              <a:ext cx="364403" cy="365316"/>
            </a:xfrm>
            <a:custGeom>
              <a:avLst/>
              <a:gdLst>
                <a:gd name="T0" fmla="*/ 2147483647 w 169"/>
                <a:gd name="T1" fmla="*/ 2147483647 h 169"/>
                <a:gd name="T2" fmla="*/ 2147483647 w 169"/>
                <a:gd name="T3" fmla="*/ 2147483647 h 169"/>
                <a:gd name="T4" fmla="*/ 2147483647 w 169"/>
                <a:gd name="T5" fmla="*/ 2147483647 h 169"/>
                <a:gd name="T6" fmla="*/ 2147483647 w 169"/>
                <a:gd name="T7" fmla="*/ 2147483647 h 169"/>
                <a:gd name="T8" fmla="*/ 2147483647 w 169"/>
                <a:gd name="T9" fmla="*/ 2147483647 h 169"/>
                <a:gd name="T10" fmla="*/ 2147483647 w 169"/>
                <a:gd name="T11" fmla="*/ 2147483647 h 169"/>
                <a:gd name="T12" fmla="*/ 2147483647 w 169"/>
                <a:gd name="T13" fmla="*/ 2147483647 h 169"/>
                <a:gd name="T14" fmla="*/ 2147483647 w 169"/>
                <a:gd name="T15" fmla="*/ 2147483647 h 169"/>
                <a:gd name="T16" fmla="*/ 2147483647 w 169"/>
                <a:gd name="T17" fmla="*/ 2147483647 h 169"/>
                <a:gd name="T18" fmla="*/ 2147483647 w 169"/>
                <a:gd name="T19" fmla="*/ 2147483647 h 169"/>
                <a:gd name="T20" fmla="*/ 2147483647 w 169"/>
                <a:gd name="T21" fmla="*/ 2147483647 h 169"/>
                <a:gd name="T22" fmla="*/ 2147483647 w 169"/>
                <a:gd name="T23" fmla="*/ 2147483647 h 169"/>
                <a:gd name="T24" fmla="*/ 2147483647 w 169"/>
                <a:gd name="T25" fmla="*/ 2147483647 h 169"/>
                <a:gd name="T26" fmla="*/ 2147483647 w 169"/>
                <a:gd name="T27" fmla="*/ 2147483647 h 169"/>
                <a:gd name="T28" fmla="*/ 2147483647 w 169"/>
                <a:gd name="T29" fmla="*/ 2147483647 h 169"/>
                <a:gd name="T30" fmla="*/ 2147483647 w 169"/>
                <a:gd name="T31" fmla="*/ 2147483647 h 169"/>
                <a:gd name="T32" fmla="*/ 2147483647 w 169"/>
                <a:gd name="T33" fmla="*/ 2147483647 h 169"/>
                <a:gd name="T34" fmla="*/ 2147483647 w 169"/>
                <a:gd name="T35" fmla="*/ 2147483647 h 169"/>
                <a:gd name="T36" fmla="*/ 2147483647 w 169"/>
                <a:gd name="T37" fmla="*/ 2147483647 h 169"/>
                <a:gd name="T38" fmla="*/ 2147483647 w 169"/>
                <a:gd name="T39" fmla="*/ 2147483647 h 169"/>
                <a:gd name="T40" fmla="*/ 2147483647 w 169"/>
                <a:gd name="T41" fmla="*/ 2147483647 h 169"/>
                <a:gd name="T42" fmla="*/ 2147483647 w 169"/>
                <a:gd name="T43" fmla="*/ 2147483647 h 169"/>
                <a:gd name="T44" fmla="*/ 2147483647 w 169"/>
                <a:gd name="T45" fmla="*/ 2147483647 h 169"/>
                <a:gd name="T46" fmla="*/ 2147483647 w 169"/>
                <a:gd name="T47" fmla="*/ 2147483647 h 169"/>
                <a:gd name="T48" fmla="*/ 2147483647 w 169"/>
                <a:gd name="T49" fmla="*/ 2147483647 h 169"/>
                <a:gd name="T50" fmla="*/ 2147483647 w 169"/>
                <a:gd name="T51" fmla="*/ 2147483647 h 169"/>
                <a:gd name="T52" fmla="*/ 2147483647 w 169"/>
                <a:gd name="T53" fmla="*/ 2147483647 h 169"/>
                <a:gd name="T54" fmla="*/ 2147483647 w 169"/>
                <a:gd name="T55" fmla="*/ 2147483647 h 169"/>
                <a:gd name="T56" fmla="*/ 2147483647 w 169"/>
                <a:gd name="T57" fmla="*/ 2147483647 h 169"/>
                <a:gd name="T58" fmla="*/ 2147483647 w 169"/>
                <a:gd name="T59" fmla="*/ 2147483647 h 169"/>
                <a:gd name="T60" fmla="*/ 2147483647 w 169"/>
                <a:gd name="T61" fmla="*/ 2147483647 h 169"/>
                <a:gd name="T62" fmla="*/ 2147483647 w 169"/>
                <a:gd name="T63" fmla="*/ 2147483647 h 169"/>
                <a:gd name="T64" fmla="*/ 2147483647 w 169"/>
                <a:gd name="T65" fmla="*/ 2147483647 h 169"/>
                <a:gd name="T66" fmla="*/ 2147483647 w 169"/>
                <a:gd name="T67" fmla="*/ 2147483647 h 169"/>
                <a:gd name="T68" fmla="*/ 2147483647 w 169"/>
                <a:gd name="T69" fmla="*/ 2147483647 h 169"/>
                <a:gd name="T70" fmla="*/ 2147483647 w 169"/>
                <a:gd name="T71" fmla="*/ 2147483647 h 169"/>
                <a:gd name="T72" fmla="*/ 2147483647 w 169"/>
                <a:gd name="T73" fmla="*/ 2147483647 h 169"/>
                <a:gd name="T74" fmla="*/ 2147483647 w 169"/>
                <a:gd name="T75" fmla="*/ 2147483647 h 169"/>
                <a:gd name="T76" fmla="*/ 2147483647 w 169"/>
                <a:gd name="T77" fmla="*/ 2147483647 h 169"/>
                <a:gd name="T78" fmla="*/ 2147483647 w 169"/>
                <a:gd name="T79" fmla="*/ 2147483647 h 169"/>
                <a:gd name="T80" fmla="*/ 2147483647 w 169"/>
                <a:gd name="T81" fmla="*/ 2147483647 h 169"/>
                <a:gd name="T82" fmla="*/ 2147483647 w 169"/>
                <a:gd name="T83" fmla="*/ 2147483647 h 169"/>
                <a:gd name="T84" fmla="*/ 2147483647 w 169"/>
                <a:gd name="T85" fmla="*/ 2147483647 h 169"/>
                <a:gd name="T86" fmla="*/ 2147483647 w 169"/>
                <a:gd name="T87" fmla="*/ 2147483647 h 169"/>
                <a:gd name="T88" fmla="*/ 2147483647 w 169"/>
                <a:gd name="T89" fmla="*/ 2147483647 h 169"/>
                <a:gd name="T90" fmla="*/ 2147483647 w 169"/>
                <a:gd name="T91" fmla="*/ 2147483647 h 169"/>
                <a:gd name="T92" fmla="*/ 2147483647 w 169"/>
                <a:gd name="T93" fmla="*/ 2147483647 h 169"/>
                <a:gd name="T94" fmla="*/ 2147483647 w 169"/>
                <a:gd name="T95" fmla="*/ 2147483647 h 169"/>
                <a:gd name="T96" fmla="*/ 2147483647 w 169"/>
                <a:gd name="T97" fmla="*/ 2147483647 h 169"/>
                <a:gd name="T98" fmla="*/ 2147483647 w 169"/>
                <a:gd name="T99" fmla="*/ 2147483647 h 169"/>
                <a:gd name="T100" fmla="*/ 2147483647 w 169"/>
                <a:gd name="T101" fmla="*/ 2147483647 h 169"/>
                <a:gd name="T102" fmla="*/ 2147483647 w 169"/>
                <a:gd name="T103" fmla="*/ 2147483647 h 169"/>
                <a:gd name="T104" fmla="*/ 2147483647 w 169"/>
                <a:gd name="T105" fmla="*/ 2147483647 h 169"/>
                <a:gd name="T106" fmla="*/ 2147483647 w 169"/>
                <a:gd name="T107" fmla="*/ 2147483647 h 169"/>
                <a:gd name="T108" fmla="*/ 2147483647 w 169"/>
                <a:gd name="T109" fmla="*/ 0 h 169"/>
                <a:gd name="T110" fmla="*/ 2147483647 w 169"/>
                <a:gd name="T111" fmla="*/ 0 h 169"/>
                <a:gd name="T112" fmla="*/ 2147483647 w 169"/>
                <a:gd name="T113" fmla="*/ 0 h 169"/>
                <a:gd name="T114" fmla="*/ 2147483647 w 169"/>
                <a:gd name="T115" fmla="*/ 0 h 169"/>
                <a:gd name="T116" fmla="*/ 0 w 169"/>
                <a:gd name="T117" fmla="*/ 2147483647 h 169"/>
                <a:gd name="T118" fmla="*/ 2147483647 w 169"/>
                <a:gd name="T119" fmla="*/ 2147483647 h 169"/>
                <a:gd name="T120" fmla="*/ 2147483647 w 169"/>
                <a:gd name="T121" fmla="*/ 2147483647 h 169"/>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169"/>
                <a:gd name="T184" fmla="*/ 0 h 169"/>
                <a:gd name="T185" fmla="*/ 169 w 169"/>
                <a:gd name="T186" fmla="*/ 169 h 169"/>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169" h="169">
                  <a:moveTo>
                    <a:pt x="1" y="105"/>
                  </a:moveTo>
                  <a:cubicBezTo>
                    <a:pt x="1" y="106"/>
                    <a:pt x="1" y="107"/>
                    <a:pt x="1" y="109"/>
                  </a:cubicBezTo>
                  <a:cubicBezTo>
                    <a:pt x="1" y="109"/>
                    <a:pt x="1" y="109"/>
                    <a:pt x="1" y="110"/>
                  </a:cubicBezTo>
                  <a:cubicBezTo>
                    <a:pt x="1" y="111"/>
                    <a:pt x="1" y="112"/>
                    <a:pt x="2" y="113"/>
                  </a:cubicBezTo>
                  <a:cubicBezTo>
                    <a:pt x="2" y="114"/>
                    <a:pt x="2" y="114"/>
                    <a:pt x="2" y="115"/>
                  </a:cubicBezTo>
                  <a:cubicBezTo>
                    <a:pt x="2" y="116"/>
                    <a:pt x="2" y="117"/>
                    <a:pt x="3" y="118"/>
                  </a:cubicBezTo>
                  <a:cubicBezTo>
                    <a:pt x="3" y="119"/>
                    <a:pt x="3" y="119"/>
                    <a:pt x="3" y="119"/>
                  </a:cubicBezTo>
                  <a:cubicBezTo>
                    <a:pt x="3" y="121"/>
                    <a:pt x="3" y="122"/>
                    <a:pt x="4" y="123"/>
                  </a:cubicBezTo>
                  <a:cubicBezTo>
                    <a:pt x="4" y="124"/>
                    <a:pt x="4" y="124"/>
                    <a:pt x="4" y="124"/>
                  </a:cubicBezTo>
                  <a:cubicBezTo>
                    <a:pt x="4" y="125"/>
                    <a:pt x="5" y="127"/>
                    <a:pt x="5" y="128"/>
                  </a:cubicBezTo>
                  <a:cubicBezTo>
                    <a:pt x="5" y="129"/>
                    <a:pt x="5" y="129"/>
                    <a:pt x="5" y="129"/>
                  </a:cubicBezTo>
                  <a:cubicBezTo>
                    <a:pt x="6" y="130"/>
                    <a:pt x="6" y="131"/>
                    <a:pt x="7" y="133"/>
                  </a:cubicBezTo>
                  <a:cubicBezTo>
                    <a:pt x="7" y="133"/>
                    <a:pt x="7" y="133"/>
                    <a:pt x="7" y="133"/>
                  </a:cubicBezTo>
                  <a:cubicBezTo>
                    <a:pt x="7" y="135"/>
                    <a:pt x="8" y="136"/>
                    <a:pt x="8" y="137"/>
                  </a:cubicBezTo>
                  <a:cubicBezTo>
                    <a:pt x="9" y="138"/>
                    <a:pt x="9" y="138"/>
                    <a:pt x="9" y="138"/>
                  </a:cubicBezTo>
                  <a:cubicBezTo>
                    <a:pt x="9" y="139"/>
                    <a:pt x="10" y="140"/>
                    <a:pt x="10" y="142"/>
                  </a:cubicBezTo>
                  <a:cubicBezTo>
                    <a:pt x="11" y="142"/>
                    <a:pt x="11" y="142"/>
                    <a:pt x="11" y="142"/>
                  </a:cubicBezTo>
                  <a:cubicBezTo>
                    <a:pt x="11" y="143"/>
                    <a:pt x="12" y="145"/>
                    <a:pt x="13" y="146"/>
                  </a:cubicBezTo>
                  <a:cubicBezTo>
                    <a:pt x="13" y="146"/>
                    <a:pt x="13" y="146"/>
                    <a:pt x="13" y="146"/>
                  </a:cubicBezTo>
                  <a:cubicBezTo>
                    <a:pt x="14" y="147"/>
                    <a:pt x="14" y="149"/>
                    <a:pt x="15" y="150"/>
                  </a:cubicBezTo>
                  <a:cubicBezTo>
                    <a:pt x="15" y="150"/>
                    <a:pt x="15" y="150"/>
                    <a:pt x="15" y="150"/>
                  </a:cubicBezTo>
                  <a:cubicBezTo>
                    <a:pt x="16" y="152"/>
                    <a:pt x="17" y="153"/>
                    <a:pt x="18" y="154"/>
                  </a:cubicBezTo>
                  <a:cubicBezTo>
                    <a:pt x="18" y="154"/>
                    <a:pt x="18" y="154"/>
                    <a:pt x="18" y="154"/>
                  </a:cubicBezTo>
                  <a:cubicBezTo>
                    <a:pt x="19" y="156"/>
                    <a:pt x="20" y="157"/>
                    <a:pt x="21" y="158"/>
                  </a:cubicBezTo>
                  <a:cubicBezTo>
                    <a:pt x="21" y="158"/>
                    <a:pt x="21" y="158"/>
                    <a:pt x="21" y="158"/>
                  </a:cubicBezTo>
                  <a:cubicBezTo>
                    <a:pt x="22" y="159"/>
                    <a:pt x="23" y="161"/>
                    <a:pt x="24" y="162"/>
                  </a:cubicBezTo>
                  <a:cubicBezTo>
                    <a:pt x="24" y="162"/>
                    <a:pt x="24" y="162"/>
                    <a:pt x="24" y="162"/>
                  </a:cubicBezTo>
                  <a:cubicBezTo>
                    <a:pt x="25" y="163"/>
                    <a:pt x="26" y="164"/>
                    <a:pt x="27" y="165"/>
                  </a:cubicBezTo>
                  <a:cubicBezTo>
                    <a:pt x="27" y="166"/>
                    <a:pt x="27" y="166"/>
                    <a:pt x="27" y="166"/>
                  </a:cubicBezTo>
                  <a:cubicBezTo>
                    <a:pt x="28" y="167"/>
                    <a:pt x="29" y="168"/>
                    <a:pt x="30" y="169"/>
                  </a:cubicBezTo>
                  <a:cubicBezTo>
                    <a:pt x="30" y="169"/>
                    <a:pt x="30" y="169"/>
                    <a:pt x="30" y="169"/>
                  </a:cubicBezTo>
                  <a:cubicBezTo>
                    <a:pt x="169" y="29"/>
                    <a:pt x="169" y="29"/>
                    <a:pt x="169" y="29"/>
                  </a:cubicBezTo>
                  <a:cubicBezTo>
                    <a:pt x="169" y="29"/>
                    <a:pt x="169" y="29"/>
                    <a:pt x="169" y="29"/>
                  </a:cubicBezTo>
                  <a:cubicBezTo>
                    <a:pt x="165" y="25"/>
                    <a:pt x="160" y="21"/>
                    <a:pt x="155" y="17"/>
                  </a:cubicBezTo>
                  <a:cubicBezTo>
                    <a:pt x="155" y="17"/>
                    <a:pt x="155" y="17"/>
                    <a:pt x="155" y="17"/>
                  </a:cubicBezTo>
                  <a:cubicBezTo>
                    <a:pt x="153" y="16"/>
                    <a:pt x="152" y="15"/>
                    <a:pt x="151" y="15"/>
                  </a:cubicBezTo>
                  <a:cubicBezTo>
                    <a:pt x="151" y="15"/>
                    <a:pt x="151" y="15"/>
                    <a:pt x="151" y="15"/>
                  </a:cubicBezTo>
                  <a:cubicBezTo>
                    <a:pt x="149" y="14"/>
                    <a:pt x="148" y="13"/>
                    <a:pt x="147" y="12"/>
                  </a:cubicBezTo>
                  <a:cubicBezTo>
                    <a:pt x="147" y="12"/>
                    <a:pt x="147" y="12"/>
                    <a:pt x="147" y="12"/>
                  </a:cubicBezTo>
                  <a:cubicBezTo>
                    <a:pt x="145" y="11"/>
                    <a:pt x="144" y="11"/>
                    <a:pt x="143" y="10"/>
                  </a:cubicBezTo>
                  <a:cubicBezTo>
                    <a:pt x="142" y="10"/>
                    <a:pt x="142" y="10"/>
                    <a:pt x="142" y="10"/>
                  </a:cubicBezTo>
                  <a:cubicBezTo>
                    <a:pt x="141" y="9"/>
                    <a:pt x="140" y="9"/>
                    <a:pt x="138" y="8"/>
                  </a:cubicBezTo>
                  <a:cubicBezTo>
                    <a:pt x="138" y="8"/>
                    <a:pt x="138" y="8"/>
                    <a:pt x="138" y="8"/>
                  </a:cubicBezTo>
                  <a:cubicBezTo>
                    <a:pt x="137" y="7"/>
                    <a:pt x="135" y="7"/>
                    <a:pt x="134" y="6"/>
                  </a:cubicBezTo>
                  <a:cubicBezTo>
                    <a:pt x="133" y="6"/>
                    <a:pt x="133" y="6"/>
                    <a:pt x="133" y="6"/>
                  </a:cubicBezTo>
                  <a:cubicBezTo>
                    <a:pt x="132" y="6"/>
                    <a:pt x="131" y="5"/>
                    <a:pt x="129" y="5"/>
                  </a:cubicBezTo>
                  <a:cubicBezTo>
                    <a:pt x="129" y="4"/>
                    <a:pt x="129" y="4"/>
                    <a:pt x="129" y="4"/>
                  </a:cubicBezTo>
                  <a:cubicBezTo>
                    <a:pt x="127" y="4"/>
                    <a:pt x="126" y="4"/>
                    <a:pt x="125" y="3"/>
                  </a:cubicBezTo>
                  <a:cubicBezTo>
                    <a:pt x="125" y="3"/>
                    <a:pt x="124" y="3"/>
                    <a:pt x="124" y="3"/>
                  </a:cubicBezTo>
                  <a:cubicBezTo>
                    <a:pt x="123" y="3"/>
                    <a:pt x="122" y="2"/>
                    <a:pt x="120" y="2"/>
                  </a:cubicBezTo>
                  <a:cubicBezTo>
                    <a:pt x="120" y="2"/>
                    <a:pt x="119" y="2"/>
                    <a:pt x="119" y="2"/>
                  </a:cubicBezTo>
                  <a:cubicBezTo>
                    <a:pt x="118" y="2"/>
                    <a:pt x="117" y="1"/>
                    <a:pt x="116" y="1"/>
                  </a:cubicBezTo>
                  <a:cubicBezTo>
                    <a:pt x="115" y="1"/>
                    <a:pt x="115" y="1"/>
                    <a:pt x="114" y="1"/>
                  </a:cubicBezTo>
                  <a:cubicBezTo>
                    <a:pt x="113" y="1"/>
                    <a:pt x="112" y="1"/>
                    <a:pt x="111" y="1"/>
                  </a:cubicBezTo>
                  <a:cubicBezTo>
                    <a:pt x="110" y="0"/>
                    <a:pt x="110" y="0"/>
                    <a:pt x="109" y="0"/>
                  </a:cubicBezTo>
                  <a:cubicBezTo>
                    <a:pt x="108" y="0"/>
                    <a:pt x="107" y="0"/>
                    <a:pt x="106" y="0"/>
                  </a:cubicBezTo>
                  <a:cubicBezTo>
                    <a:pt x="105" y="0"/>
                    <a:pt x="105" y="0"/>
                    <a:pt x="104" y="0"/>
                  </a:cubicBezTo>
                  <a:cubicBezTo>
                    <a:pt x="102" y="0"/>
                    <a:pt x="101" y="0"/>
                    <a:pt x="99" y="0"/>
                  </a:cubicBezTo>
                  <a:cubicBezTo>
                    <a:pt x="45" y="0"/>
                    <a:pt x="0" y="44"/>
                    <a:pt x="0" y="98"/>
                  </a:cubicBezTo>
                  <a:cubicBezTo>
                    <a:pt x="0" y="100"/>
                    <a:pt x="1" y="102"/>
                    <a:pt x="1" y="103"/>
                  </a:cubicBezTo>
                  <a:cubicBezTo>
                    <a:pt x="1" y="104"/>
                    <a:pt x="1" y="104"/>
                    <a:pt x="1" y="105"/>
                  </a:cubicBezTo>
                  <a:close/>
                </a:path>
              </a:pathLst>
            </a:custGeom>
            <a:solidFill>
              <a:srgbClr val="FFE045"/>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130" name="Freeform 823"/>
            <p:cNvSpPr>
              <a:spLocks noEditPoints="1" noChangeArrowheads="1"/>
            </p:cNvSpPr>
            <p:nvPr/>
          </p:nvSpPr>
          <p:spPr bwMode="auto">
            <a:xfrm>
              <a:off x="23746" y="273987"/>
              <a:ext cx="379928" cy="379928"/>
            </a:xfrm>
            <a:custGeom>
              <a:avLst/>
              <a:gdLst>
                <a:gd name="T0" fmla="*/ 2147483647 w 176"/>
                <a:gd name="T1" fmla="*/ 0 h 176"/>
                <a:gd name="T2" fmla="*/ 0 w 176"/>
                <a:gd name="T3" fmla="*/ 2147483647 h 176"/>
                <a:gd name="T4" fmla="*/ 2147483647 w 176"/>
                <a:gd name="T5" fmla="*/ 2147483647 h 176"/>
                <a:gd name="T6" fmla="*/ 2147483647 w 176"/>
                <a:gd name="T7" fmla="*/ 2147483647 h 176"/>
                <a:gd name="T8" fmla="*/ 2147483647 w 176"/>
                <a:gd name="T9" fmla="*/ 0 h 176"/>
                <a:gd name="T10" fmla="*/ 2147483647 w 176"/>
                <a:gd name="T11" fmla="*/ 2147483647 h 176"/>
                <a:gd name="T12" fmla="*/ 2147483647 w 176"/>
                <a:gd name="T13" fmla="*/ 2147483647 h 176"/>
                <a:gd name="T14" fmla="*/ 2147483647 w 176"/>
                <a:gd name="T15" fmla="*/ 2147483647 h 176"/>
                <a:gd name="T16" fmla="*/ 2147483647 w 176"/>
                <a:gd name="T17" fmla="*/ 2147483647 h 176"/>
                <a:gd name="T18" fmla="*/ 2147483647 w 176"/>
                <a:gd name="T19" fmla="*/ 2147483647 h 17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76"/>
                <a:gd name="T31" fmla="*/ 0 h 176"/>
                <a:gd name="T32" fmla="*/ 176 w 176"/>
                <a:gd name="T33" fmla="*/ 176 h 17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76" h="176">
                  <a:moveTo>
                    <a:pt x="88" y="0"/>
                  </a:moveTo>
                  <a:cubicBezTo>
                    <a:pt x="39" y="0"/>
                    <a:pt x="0" y="40"/>
                    <a:pt x="0" y="88"/>
                  </a:cubicBezTo>
                  <a:cubicBezTo>
                    <a:pt x="0" y="137"/>
                    <a:pt x="39" y="176"/>
                    <a:pt x="88" y="176"/>
                  </a:cubicBezTo>
                  <a:cubicBezTo>
                    <a:pt x="137" y="176"/>
                    <a:pt x="176" y="137"/>
                    <a:pt x="176" y="88"/>
                  </a:cubicBezTo>
                  <a:cubicBezTo>
                    <a:pt x="176" y="40"/>
                    <a:pt x="137" y="0"/>
                    <a:pt x="88" y="0"/>
                  </a:cubicBezTo>
                  <a:close/>
                  <a:moveTo>
                    <a:pt x="88" y="167"/>
                  </a:moveTo>
                  <a:cubicBezTo>
                    <a:pt x="45" y="167"/>
                    <a:pt x="10" y="132"/>
                    <a:pt x="10" y="88"/>
                  </a:cubicBezTo>
                  <a:cubicBezTo>
                    <a:pt x="10" y="45"/>
                    <a:pt x="45" y="10"/>
                    <a:pt x="88" y="10"/>
                  </a:cubicBezTo>
                  <a:cubicBezTo>
                    <a:pt x="131" y="10"/>
                    <a:pt x="166" y="45"/>
                    <a:pt x="166" y="88"/>
                  </a:cubicBezTo>
                  <a:cubicBezTo>
                    <a:pt x="166" y="132"/>
                    <a:pt x="131" y="167"/>
                    <a:pt x="88" y="167"/>
                  </a:cubicBezTo>
                  <a:close/>
                </a:path>
              </a:pathLst>
            </a:custGeom>
            <a:solidFill>
              <a:srgbClr val="FFA300"/>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131" name="Freeform 824"/>
            <p:cNvSpPr>
              <a:spLocks noEditPoints="1" noChangeArrowheads="1"/>
            </p:cNvSpPr>
            <p:nvPr/>
          </p:nvSpPr>
          <p:spPr bwMode="auto">
            <a:xfrm>
              <a:off x="55711" y="305953"/>
              <a:ext cx="315085" cy="317825"/>
            </a:xfrm>
            <a:custGeom>
              <a:avLst/>
              <a:gdLst>
                <a:gd name="T0" fmla="*/ 2147483647 w 146"/>
                <a:gd name="T1" fmla="*/ 0 h 147"/>
                <a:gd name="T2" fmla="*/ 0 w 146"/>
                <a:gd name="T3" fmla="*/ 2147483647 h 147"/>
                <a:gd name="T4" fmla="*/ 2147483647 w 146"/>
                <a:gd name="T5" fmla="*/ 2147483647 h 147"/>
                <a:gd name="T6" fmla="*/ 2147483647 w 146"/>
                <a:gd name="T7" fmla="*/ 2147483647 h 147"/>
                <a:gd name="T8" fmla="*/ 2147483647 w 146"/>
                <a:gd name="T9" fmla="*/ 0 h 147"/>
                <a:gd name="T10" fmla="*/ 2147483647 w 146"/>
                <a:gd name="T11" fmla="*/ 2147483647 h 147"/>
                <a:gd name="T12" fmla="*/ 2147483647 w 146"/>
                <a:gd name="T13" fmla="*/ 2147483647 h 147"/>
                <a:gd name="T14" fmla="*/ 2147483647 w 146"/>
                <a:gd name="T15" fmla="*/ 2147483647 h 147"/>
                <a:gd name="T16" fmla="*/ 2147483647 w 146"/>
                <a:gd name="T17" fmla="*/ 2147483647 h 147"/>
                <a:gd name="T18" fmla="*/ 2147483647 w 146"/>
                <a:gd name="T19" fmla="*/ 2147483647 h 14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46"/>
                <a:gd name="T31" fmla="*/ 0 h 147"/>
                <a:gd name="T32" fmla="*/ 146 w 146"/>
                <a:gd name="T33" fmla="*/ 147 h 147"/>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46" h="147">
                  <a:moveTo>
                    <a:pt x="73" y="0"/>
                  </a:moveTo>
                  <a:cubicBezTo>
                    <a:pt x="32" y="0"/>
                    <a:pt x="0" y="33"/>
                    <a:pt x="0" y="73"/>
                  </a:cubicBezTo>
                  <a:cubicBezTo>
                    <a:pt x="0" y="114"/>
                    <a:pt x="32" y="147"/>
                    <a:pt x="73" y="147"/>
                  </a:cubicBezTo>
                  <a:cubicBezTo>
                    <a:pt x="114" y="147"/>
                    <a:pt x="146" y="114"/>
                    <a:pt x="146" y="73"/>
                  </a:cubicBezTo>
                  <a:cubicBezTo>
                    <a:pt x="146" y="33"/>
                    <a:pt x="114" y="0"/>
                    <a:pt x="73" y="0"/>
                  </a:cubicBezTo>
                  <a:close/>
                  <a:moveTo>
                    <a:pt x="73" y="144"/>
                  </a:moveTo>
                  <a:cubicBezTo>
                    <a:pt x="34" y="144"/>
                    <a:pt x="2" y="112"/>
                    <a:pt x="2" y="73"/>
                  </a:cubicBezTo>
                  <a:cubicBezTo>
                    <a:pt x="2" y="34"/>
                    <a:pt x="34" y="3"/>
                    <a:pt x="73" y="3"/>
                  </a:cubicBezTo>
                  <a:cubicBezTo>
                    <a:pt x="112" y="3"/>
                    <a:pt x="144" y="34"/>
                    <a:pt x="144" y="73"/>
                  </a:cubicBezTo>
                  <a:cubicBezTo>
                    <a:pt x="144" y="112"/>
                    <a:pt x="112" y="144"/>
                    <a:pt x="73" y="144"/>
                  </a:cubicBezTo>
                  <a:close/>
                </a:path>
              </a:pathLst>
            </a:custGeom>
            <a:solidFill>
              <a:srgbClr val="FFA300"/>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132" name="Freeform 825"/>
            <p:cNvSpPr>
              <a:spLocks noEditPoints="1" noChangeArrowheads="1"/>
            </p:cNvSpPr>
            <p:nvPr/>
          </p:nvSpPr>
          <p:spPr bwMode="auto">
            <a:xfrm>
              <a:off x="23746" y="273987"/>
              <a:ext cx="326045" cy="326045"/>
            </a:xfrm>
            <a:custGeom>
              <a:avLst/>
              <a:gdLst>
                <a:gd name="T0" fmla="*/ 2147483647 w 151"/>
                <a:gd name="T1" fmla="*/ 2147483647 h 151"/>
                <a:gd name="T2" fmla="*/ 2147483647 w 151"/>
                <a:gd name="T3" fmla="*/ 2147483647 h 151"/>
                <a:gd name="T4" fmla="*/ 2147483647 w 151"/>
                <a:gd name="T5" fmla="*/ 2147483647 h 151"/>
                <a:gd name="T6" fmla="*/ 2147483647 w 151"/>
                <a:gd name="T7" fmla="*/ 2147483647 h 151"/>
                <a:gd name="T8" fmla="*/ 2147483647 w 151"/>
                <a:gd name="T9" fmla="*/ 2147483647 h 151"/>
                <a:gd name="T10" fmla="*/ 2147483647 w 151"/>
                <a:gd name="T11" fmla="*/ 2147483647 h 151"/>
                <a:gd name="T12" fmla="*/ 2147483647 w 151"/>
                <a:gd name="T13" fmla="*/ 2147483647 h 151"/>
                <a:gd name="T14" fmla="*/ 2147483647 w 151"/>
                <a:gd name="T15" fmla="*/ 2147483647 h 151"/>
                <a:gd name="T16" fmla="*/ 2147483647 w 151"/>
                <a:gd name="T17" fmla="*/ 2147483647 h 151"/>
                <a:gd name="T18" fmla="*/ 2147483647 w 151"/>
                <a:gd name="T19" fmla="*/ 0 h 151"/>
                <a:gd name="T20" fmla="*/ 0 w 151"/>
                <a:gd name="T21" fmla="*/ 2147483647 h 151"/>
                <a:gd name="T22" fmla="*/ 2147483647 w 151"/>
                <a:gd name="T23" fmla="*/ 2147483647 h 151"/>
                <a:gd name="T24" fmla="*/ 2147483647 w 151"/>
                <a:gd name="T25" fmla="*/ 2147483647 h 151"/>
                <a:gd name="T26" fmla="*/ 2147483647 w 151"/>
                <a:gd name="T27" fmla="*/ 2147483647 h 151"/>
                <a:gd name="T28" fmla="*/ 2147483647 w 151"/>
                <a:gd name="T29" fmla="*/ 2147483647 h 151"/>
                <a:gd name="T30" fmla="*/ 2147483647 w 151"/>
                <a:gd name="T31" fmla="*/ 2147483647 h 151"/>
                <a:gd name="T32" fmla="*/ 2147483647 w 151"/>
                <a:gd name="T33" fmla="*/ 2147483647 h 151"/>
                <a:gd name="T34" fmla="*/ 2147483647 w 151"/>
                <a:gd name="T35" fmla="*/ 0 h 151"/>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151"/>
                <a:gd name="T55" fmla="*/ 0 h 151"/>
                <a:gd name="T56" fmla="*/ 151 w 151"/>
                <a:gd name="T57" fmla="*/ 151 h 151"/>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151" h="151">
                  <a:moveTo>
                    <a:pt x="15" y="88"/>
                  </a:moveTo>
                  <a:cubicBezTo>
                    <a:pt x="15" y="109"/>
                    <a:pt x="23" y="128"/>
                    <a:pt x="37" y="141"/>
                  </a:cubicBezTo>
                  <a:cubicBezTo>
                    <a:pt x="39" y="139"/>
                    <a:pt x="39" y="139"/>
                    <a:pt x="39" y="139"/>
                  </a:cubicBezTo>
                  <a:cubicBezTo>
                    <a:pt x="25" y="126"/>
                    <a:pt x="17" y="108"/>
                    <a:pt x="17" y="88"/>
                  </a:cubicBezTo>
                  <a:cubicBezTo>
                    <a:pt x="17" y="49"/>
                    <a:pt x="49" y="18"/>
                    <a:pt x="88" y="18"/>
                  </a:cubicBezTo>
                  <a:cubicBezTo>
                    <a:pt x="108" y="18"/>
                    <a:pt x="126" y="26"/>
                    <a:pt x="139" y="39"/>
                  </a:cubicBezTo>
                  <a:cubicBezTo>
                    <a:pt x="141" y="37"/>
                    <a:pt x="141" y="37"/>
                    <a:pt x="141" y="37"/>
                  </a:cubicBezTo>
                  <a:cubicBezTo>
                    <a:pt x="127" y="23"/>
                    <a:pt x="109" y="15"/>
                    <a:pt x="88" y="15"/>
                  </a:cubicBezTo>
                  <a:cubicBezTo>
                    <a:pt x="47" y="15"/>
                    <a:pt x="15" y="48"/>
                    <a:pt x="15" y="88"/>
                  </a:cubicBezTo>
                  <a:close/>
                  <a:moveTo>
                    <a:pt x="88" y="0"/>
                  </a:moveTo>
                  <a:cubicBezTo>
                    <a:pt x="39" y="0"/>
                    <a:pt x="0" y="40"/>
                    <a:pt x="0" y="88"/>
                  </a:cubicBezTo>
                  <a:cubicBezTo>
                    <a:pt x="0" y="113"/>
                    <a:pt x="10" y="135"/>
                    <a:pt x="27" y="151"/>
                  </a:cubicBezTo>
                  <a:cubicBezTo>
                    <a:pt x="33" y="144"/>
                    <a:pt x="33" y="144"/>
                    <a:pt x="33" y="144"/>
                  </a:cubicBezTo>
                  <a:cubicBezTo>
                    <a:pt x="19" y="130"/>
                    <a:pt x="10" y="110"/>
                    <a:pt x="10" y="88"/>
                  </a:cubicBezTo>
                  <a:cubicBezTo>
                    <a:pt x="10" y="45"/>
                    <a:pt x="45" y="10"/>
                    <a:pt x="88" y="10"/>
                  </a:cubicBezTo>
                  <a:cubicBezTo>
                    <a:pt x="110" y="10"/>
                    <a:pt x="130" y="19"/>
                    <a:pt x="144" y="34"/>
                  </a:cubicBezTo>
                  <a:cubicBezTo>
                    <a:pt x="151" y="27"/>
                    <a:pt x="151" y="27"/>
                    <a:pt x="151" y="27"/>
                  </a:cubicBezTo>
                  <a:cubicBezTo>
                    <a:pt x="135" y="10"/>
                    <a:pt x="113" y="0"/>
                    <a:pt x="88" y="0"/>
                  </a:cubicBezTo>
                  <a:close/>
                </a:path>
              </a:pathLst>
            </a:custGeom>
            <a:solidFill>
              <a:srgbClr val="FFB126"/>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grpSp>
      <p:grpSp>
        <p:nvGrpSpPr>
          <p:cNvPr id="30760" name="组合 1105"/>
          <p:cNvGrpSpPr>
            <a:grpSpLocks/>
          </p:cNvGrpSpPr>
          <p:nvPr/>
        </p:nvGrpSpPr>
        <p:grpSpPr bwMode="auto">
          <a:xfrm>
            <a:off x="7343775" y="5848350"/>
            <a:ext cx="561975" cy="452438"/>
            <a:chOff x="0" y="0"/>
            <a:chExt cx="714192" cy="574460"/>
          </a:xfrm>
        </p:grpSpPr>
        <p:sp>
          <p:nvSpPr>
            <p:cNvPr id="31109" name="Freeform 47"/>
            <p:cNvSpPr>
              <a:spLocks noChangeArrowheads="1"/>
            </p:cNvSpPr>
            <p:nvPr/>
          </p:nvSpPr>
          <p:spPr bwMode="auto">
            <a:xfrm>
              <a:off x="241108" y="0"/>
              <a:ext cx="231062" cy="88589"/>
            </a:xfrm>
            <a:custGeom>
              <a:avLst/>
              <a:gdLst>
                <a:gd name="T0" fmla="*/ 2147483647 w 107"/>
                <a:gd name="T1" fmla="*/ 2147483647 h 41"/>
                <a:gd name="T2" fmla="*/ 2147483647 w 107"/>
                <a:gd name="T3" fmla="*/ 2147483647 h 41"/>
                <a:gd name="T4" fmla="*/ 2147483647 w 107"/>
                <a:gd name="T5" fmla="*/ 2147483647 h 41"/>
                <a:gd name="T6" fmla="*/ 2147483647 w 107"/>
                <a:gd name="T7" fmla="*/ 2147483647 h 41"/>
                <a:gd name="T8" fmla="*/ 2147483647 w 107"/>
                <a:gd name="T9" fmla="*/ 2147483647 h 41"/>
                <a:gd name="T10" fmla="*/ 2147483647 w 107"/>
                <a:gd name="T11" fmla="*/ 2147483647 h 41"/>
                <a:gd name="T12" fmla="*/ 2147483647 w 107"/>
                <a:gd name="T13" fmla="*/ 2147483647 h 41"/>
                <a:gd name="T14" fmla="*/ 2147483647 w 107"/>
                <a:gd name="T15" fmla="*/ 2147483647 h 41"/>
                <a:gd name="T16" fmla="*/ 2147483647 w 107"/>
                <a:gd name="T17" fmla="*/ 0 h 41"/>
                <a:gd name="T18" fmla="*/ 2147483647 w 107"/>
                <a:gd name="T19" fmla="*/ 0 h 41"/>
                <a:gd name="T20" fmla="*/ 0 w 107"/>
                <a:gd name="T21" fmla="*/ 2147483647 h 41"/>
                <a:gd name="T22" fmla="*/ 0 w 107"/>
                <a:gd name="T23" fmla="*/ 2147483647 h 41"/>
                <a:gd name="T24" fmla="*/ 2147483647 w 107"/>
                <a:gd name="T25" fmla="*/ 2147483647 h 41"/>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07"/>
                <a:gd name="T40" fmla="*/ 0 h 41"/>
                <a:gd name="T41" fmla="*/ 107 w 107"/>
                <a:gd name="T42" fmla="*/ 41 h 41"/>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07" h="41">
                  <a:moveTo>
                    <a:pt x="13" y="41"/>
                  </a:moveTo>
                  <a:cubicBezTo>
                    <a:pt x="13" y="19"/>
                    <a:pt x="13" y="19"/>
                    <a:pt x="13" y="19"/>
                  </a:cubicBezTo>
                  <a:cubicBezTo>
                    <a:pt x="13" y="15"/>
                    <a:pt x="16" y="12"/>
                    <a:pt x="19" y="12"/>
                  </a:cubicBezTo>
                  <a:cubicBezTo>
                    <a:pt x="88" y="12"/>
                    <a:pt x="88" y="12"/>
                    <a:pt x="88" y="12"/>
                  </a:cubicBezTo>
                  <a:cubicBezTo>
                    <a:pt x="92" y="12"/>
                    <a:pt x="94" y="15"/>
                    <a:pt x="94" y="19"/>
                  </a:cubicBezTo>
                  <a:cubicBezTo>
                    <a:pt x="94" y="41"/>
                    <a:pt x="94" y="41"/>
                    <a:pt x="94" y="41"/>
                  </a:cubicBezTo>
                  <a:cubicBezTo>
                    <a:pt x="107" y="41"/>
                    <a:pt x="107" y="41"/>
                    <a:pt x="107" y="41"/>
                  </a:cubicBezTo>
                  <a:cubicBezTo>
                    <a:pt x="107" y="16"/>
                    <a:pt x="107" y="16"/>
                    <a:pt x="107" y="16"/>
                  </a:cubicBezTo>
                  <a:cubicBezTo>
                    <a:pt x="107" y="7"/>
                    <a:pt x="99" y="0"/>
                    <a:pt x="90" y="0"/>
                  </a:cubicBezTo>
                  <a:cubicBezTo>
                    <a:pt x="17" y="0"/>
                    <a:pt x="17" y="0"/>
                    <a:pt x="17" y="0"/>
                  </a:cubicBezTo>
                  <a:cubicBezTo>
                    <a:pt x="8" y="0"/>
                    <a:pt x="0" y="7"/>
                    <a:pt x="0" y="16"/>
                  </a:cubicBezTo>
                  <a:cubicBezTo>
                    <a:pt x="0" y="41"/>
                    <a:pt x="0" y="41"/>
                    <a:pt x="0" y="41"/>
                  </a:cubicBezTo>
                  <a:lnTo>
                    <a:pt x="13" y="41"/>
                  </a:lnTo>
                  <a:close/>
                </a:path>
              </a:pathLst>
            </a:custGeom>
            <a:solidFill>
              <a:srgbClr val="122C3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110" name="Freeform 48"/>
            <p:cNvSpPr>
              <a:spLocks noChangeArrowheads="1"/>
            </p:cNvSpPr>
            <p:nvPr/>
          </p:nvSpPr>
          <p:spPr bwMode="auto">
            <a:xfrm>
              <a:off x="0" y="88590"/>
              <a:ext cx="714192" cy="485870"/>
            </a:xfrm>
            <a:custGeom>
              <a:avLst/>
              <a:gdLst>
                <a:gd name="T0" fmla="*/ 2147483647 w 331"/>
                <a:gd name="T1" fmla="*/ 2147483647 h 225"/>
                <a:gd name="T2" fmla="*/ 2147483647 w 331"/>
                <a:gd name="T3" fmla="*/ 2147483647 h 225"/>
                <a:gd name="T4" fmla="*/ 2147483647 w 331"/>
                <a:gd name="T5" fmla="*/ 2147483647 h 225"/>
                <a:gd name="T6" fmla="*/ 0 w 331"/>
                <a:gd name="T7" fmla="*/ 2147483647 h 225"/>
                <a:gd name="T8" fmla="*/ 0 w 331"/>
                <a:gd name="T9" fmla="*/ 2147483647 h 225"/>
                <a:gd name="T10" fmla="*/ 2147483647 w 331"/>
                <a:gd name="T11" fmla="*/ 0 h 225"/>
                <a:gd name="T12" fmla="*/ 2147483647 w 331"/>
                <a:gd name="T13" fmla="*/ 0 h 225"/>
                <a:gd name="T14" fmla="*/ 2147483647 w 331"/>
                <a:gd name="T15" fmla="*/ 2147483647 h 225"/>
                <a:gd name="T16" fmla="*/ 2147483647 w 331"/>
                <a:gd name="T17" fmla="*/ 2147483647 h 22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31"/>
                <a:gd name="T28" fmla="*/ 0 h 225"/>
                <a:gd name="T29" fmla="*/ 331 w 331"/>
                <a:gd name="T30" fmla="*/ 225 h 225"/>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31" h="225">
                  <a:moveTo>
                    <a:pt x="331" y="217"/>
                  </a:moveTo>
                  <a:cubicBezTo>
                    <a:pt x="331" y="221"/>
                    <a:pt x="327" y="225"/>
                    <a:pt x="322" y="225"/>
                  </a:cubicBezTo>
                  <a:cubicBezTo>
                    <a:pt x="9" y="225"/>
                    <a:pt x="9" y="225"/>
                    <a:pt x="9" y="225"/>
                  </a:cubicBezTo>
                  <a:cubicBezTo>
                    <a:pt x="4" y="225"/>
                    <a:pt x="0" y="221"/>
                    <a:pt x="0" y="217"/>
                  </a:cubicBezTo>
                  <a:cubicBezTo>
                    <a:pt x="0" y="8"/>
                    <a:pt x="0" y="8"/>
                    <a:pt x="0" y="8"/>
                  </a:cubicBezTo>
                  <a:cubicBezTo>
                    <a:pt x="0" y="3"/>
                    <a:pt x="4" y="0"/>
                    <a:pt x="9" y="0"/>
                  </a:cubicBezTo>
                  <a:cubicBezTo>
                    <a:pt x="322" y="0"/>
                    <a:pt x="322" y="0"/>
                    <a:pt x="322" y="0"/>
                  </a:cubicBezTo>
                  <a:cubicBezTo>
                    <a:pt x="327" y="0"/>
                    <a:pt x="331" y="3"/>
                    <a:pt x="331" y="8"/>
                  </a:cubicBezTo>
                  <a:lnTo>
                    <a:pt x="331" y="217"/>
                  </a:lnTo>
                  <a:close/>
                </a:path>
              </a:pathLst>
            </a:custGeom>
            <a:solidFill>
              <a:srgbClr val="122C3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111" name="Freeform 49"/>
            <p:cNvSpPr>
              <a:spLocks noChangeArrowheads="1"/>
            </p:cNvSpPr>
            <p:nvPr/>
          </p:nvSpPr>
          <p:spPr bwMode="auto">
            <a:xfrm>
              <a:off x="0" y="88590"/>
              <a:ext cx="714192" cy="284946"/>
            </a:xfrm>
            <a:custGeom>
              <a:avLst/>
              <a:gdLst>
                <a:gd name="T0" fmla="*/ 2147483647 w 331"/>
                <a:gd name="T1" fmla="*/ 0 h 132"/>
                <a:gd name="T2" fmla="*/ 2147483647 w 331"/>
                <a:gd name="T3" fmla="*/ 0 h 132"/>
                <a:gd name="T4" fmla="*/ 0 w 331"/>
                <a:gd name="T5" fmla="*/ 2147483647 h 132"/>
                <a:gd name="T6" fmla="*/ 0 w 331"/>
                <a:gd name="T7" fmla="*/ 2147483647 h 132"/>
                <a:gd name="T8" fmla="*/ 2147483647 w 331"/>
                <a:gd name="T9" fmla="*/ 2147483647 h 132"/>
                <a:gd name="T10" fmla="*/ 2147483647 w 331"/>
                <a:gd name="T11" fmla="*/ 2147483647 h 132"/>
                <a:gd name="T12" fmla="*/ 2147483647 w 331"/>
                <a:gd name="T13" fmla="*/ 2147483647 h 132"/>
                <a:gd name="T14" fmla="*/ 2147483647 w 331"/>
                <a:gd name="T15" fmla="*/ 0 h 132"/>
                <a:gd name="T16" fmla="*/ 0 60000 65536"/>
                <a:gd name="T17" fmla="*/ 0 60000 65536"/>
                <a:gd name="T18" fmla="*/ 0 60000 65536"/>
                <a:gd name="T19" fmla="*/ 0 60000 65536"/>
                <a:gd name="T20" fmla="*/ 0 60000 65536"/>
                <a:gd name="T21" fmla="*/ 0 60000 65536"/>
                <a:gd name="T22" fmla="*/ 0 60000 65536"/>
                <a:gd name="T23" fmla="*/ 0 60000 65536"/>
                <a:gd name="T24" fmla="*/ 0 w 331"/>
                <a:gd name="T25" fmla="*/ 0 h 132"/>
                <a:gd name="T26" fmla="*/ 331 w 331"/>
                <a:gd name="T27" fmla="*/ 132 h 132"/>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331" h="132">
                  <a:moveTo>
                    <a:pt x="322" y="0"/>
                  </a:moveTo>
                  <a:cubicBezTo>
                    <a:pt x="9" y="0"/>
                    <a:pt x="9" y="0"/>
                    <a:pt x="9" y="0"/>
                  </a:cubicBezTo>
                  <a:cubicBezTo>
                    <a:pt x="4" y="0"/>
                    <a:pt x="0" y="3"/>
                    <a:pt x="0" y="8"/>
                  </a:cubicBezTo>
                  <a:cubicBezTo>
                    <a:pt x="0" y="103"/>
                    <a:pt x="0" y="103"/>
                    <a:pt x="0" y="103"/>
                  </a:cubicBezTo>
                  <a:cubicBezTo>
                    <a:pt x="49" y="121"/>
                    <a:pt x="105" y="132"/>
                    <a:pt x="166" y="132"/>
                  </a:cubicBezTo>
                  <a:cubicBezTo>
                    <a:pt x="226" y="132"/>
                    <a:pt x="282" y="121"/>
                    <a:pt x="331" y="103"/>
                  </a:cubicBezTo>
                  <a:cubicBezTo>
                    <a:pt x="331" y="8"/>
                    <a:pt x="331" y="8"/>
                    <a:pt x="331" y="8"/>
                  </a:cubicBezTo>
                  <a:cubicBezTo>
                    <a:pt x="331" y="3"/>
                    <a:pt x="327" y="0"/>
                    <a:pt x="322" y="0"/>
                  </a:cubicBezTo>
                  <a:close/>
                </a:path>
              </a:pathLst>
            </a:custGeom>
            <a:solidFill>
              <a:srgbClr val="2A425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112" name="Freeform 50"/>
            <p:cNvSpPr>
              <a:spLocks noEditPoints="1" noChangeArrowheads="1"/>
            </p:cNvSpPr>
            <p:nvPr/>
          </p:nvSpPr>
          <p:spPr bwMode="auto">
            <a:xfrm>
              <a:off x="318738" y="305039"/>
              <a:ext cx="75803" cy="129687"/>
            </a:xfrm>
            <a:custGeom>
              <a:avLst/>
              <a:gdLst>
                <a:gd name="T0" fmla="*/ 2147483647 w 35"/>
                <a:gd name="T1" fmla="*/ 0 h 60"/>
                <a:gd name="T2" fmla="*/ 2147483647 w 35"/>
                <a:gd name="T3" fmla="*/ 0 h 60"/>
                <a:gd name="T4" fmla="*/ 0 w 35"/>
                <a:gd name="T5" fmla="*/ 2147483647 h 60"/>
                <a:gd name="T6" fmla="*/ 0 w 35"/>
                <a:gd name="T7" fmla="*/ 2147483647 h 60"/>
                <a:gd name="T8" fmla="*/ 2147483647 w 35"/>
                <a:gd name="T9" fmla="*/ 2147483647 h 60"/>
                <a:gd name="T10" fmla="*/ 2147483647 w 35"/>
                <a:gd name="T11" fmla="*/ 2147483647 h 60"/>
                <a:gd name="T12" fmla="*/ 2147483647 w 35"/>
                <a:gd name="T13" fmla="*/ 2147483647 h 60"/>
                <a:gd name="T14" fmla="*/ 2147483647 w 35"/>
                <a:gd name="T15" fmla="*/ 2147483647 h 60"/>
                <a:gd name="T16" fmla="*/ 2147483647 w 35"/>
                <a:gd name="T17" fmla="*/ 0 h 60"/>
                <a:gd name="T18" fmla="*/ 2147483647 w 35"/>
                <a:gd name="T19" fmla="*/ 2147483647 h 60"/>
                <a:gd name="T20" fmla="*/ 2147483647 w 35"/>
                <a:gd name="T21" fmla="*/ 2147483647 h 60"/>
                <a:gd name="T22" fmla="*/ 2147483647 w 35"/>
                <a:gd name="T23" fmla="*/ 2147483647 h 60"/>
                <a:gd name="T24" fmla="*/ 2147483647 w 35"/>
                <a:gd name="T25" fmla="*/ 2147483647 h 60"/>
                <a:gd name="T26" fmla="*/ 2147483647 w 35"/>
                <a:gd name="T27" fmla="*/ 2147483647 h 60"/>
                <a:gd name="T28" fmla="*/ 2147483647 w 35"/>
                <a:gd name="T29" fmla="*/ 2147483647 h 60"/>
                <a:gd name="T30" fmla="*/ 2147483647 w 35"/>
                <a:gd name="T31" fmla="*/ 2147483647 h 60"/>
                <a:gd name="T32" fmla="*/ 2147483647 w 35"/>
                <a:gd name="T33" fmla="*/ 2147483647 h 60"/>
                <a:gd name="T34" fmla="*/ 2147483647 w 35"/>
                <a:gd name="T35" fmla="*/ 2147483647 h 60"/>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35"/>
                <a:gd name="T55" fmla="*/ 0 h 60"/>
                <a:gd name="T56" fmla="*/ 35 w 35"/>
                <a:gd name="T57" fmla="*/ 60 h 60"/>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35" h="60">
                  <a:moveTo>
                    <a:pt x="27" y="0"/>
                  </a:moveTo>
                  <a:cubicBezTo>
                    <a:pt x="8" y="0"/>
                    <a:pt x="8" y="0"/>
                    <a:pt x="8" y="0"/>
                  </a:cubicBezTo>
                  <a:cubicBezTo>
                    <a:pt x="4" y="0"/>
                    <a:pt x="0" y="4"/>
                    <a:pt x="0" y="9"/>
                  </a:cubicBezTo>
                  <a:cubicBezTo>
                    <a:pt x="0" y="52"/>
                    <a:pt x="0" y="52"/>
                    <a:pt x="0" y="52"/>
                  </a:cubicBezTo>
                  <a:cubicBezTo>
                    <a:pt x="0" y="56"/>
                    <a:pt x="4" y="60"/>
                    <a:pt x="8" y="60"/>
                  </a:cubicBezTo>
                  <a:cubicBezTo>
                    <a:pt x="27" y="60"/>
                    <a:pt x="27" y="60"/>
                    <a:pt x="27" y="60"/>
                  </a:cubicBezTo>
                  <a:cubicBezTo>
                    <a:pt x="31" y="60"/>
                    <a:pt x="35" y="56"/>
                    <a:pt x="35" y="52"/>
                  </a:cubicBezTo>
                  <a:cubicBezTo>
                    <a:pt x="35" y="9"/>
                    <a:pt x="35" y="9"/>
                    <a:pt x="35" y="9"/>
                  </a:cubicBezTo>
                  <a:cubicBezTo>
                    <a:pt x="35" y="4"/>
                    <a:pt x="31" y="0"/>
                    <a:pt x="27" y="0"/>
                  </a:cubicBezTo>
                  <a:close/>
                  <a:moveTo>
                    <a:pt x="29" y="49"/>
                  </a:moveTo>
                  <a:cubicBezTo>
                    <a:pt x="29" y="51"/>
                    <a:pt x="27" y="53"/>
                    <a:pt x="25" y="53"/>
                  </a:cubicBezTo>
                  <a:cubicBezTo>
                    <a:pt x="10" y="53"/>
                    <a:pt x="10" y="53"/>
                    <a:pt x="10" y="53"/>
                  </a:cubicBezTo>
                  <a:cubicBezTo>
                    <a:pt x="8" y="53"/>
                    <a:pt x="6" y="51"/>
                    <a:pt x="6" y="49"/>
                  </a:cubicBezTo>
                  <a:cubicBezTo>
                    <a:pt x="6" y="36"/>
                    <a:pt x="6" y="36"/>
                    <a:pt x="6" y="36"/>
                  </a:cubicBezTo>
                  <a:cubicBezTo>
                    <a:pt x="6" y="34"/>
                    <a:pt x="8" y="32"/>
                    <a:pt x="10" y="32"/>
                  </a:cubicBezTo>
                  <a:cubicBezTo>
                    <a:pt x="25" y="32"/>
                    <a:pt x="25" y="32"/>
                    <a:pt x="25" y="32"/>
                  </a:cubicBezTo>
                  <a:cubicBezTo>
                    <a:pt x="27" y="32"/>
                    <a:pt x="29" y="34"/>
                    <a:pt x="29" y="36"/>
                  </a:cubicBezTo>
                  <a:lnTo>
                    <a:pt x="29" y="49"/>
                  </a:lnTo>
                  <a:close/>
                </a:path>
              </a:pathLst>
            </a:custGeom>
            <a:solidFill>
              <a:srgbClr val="EAEDF6"/>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113" name="Rectangle 51"/>
            <p:cNvSpPr>
              <a:spLocks noChangeArrowheads="1"/>
            </p:cNvSpPr>
            <p:nvPr/>
          </p:nvSpPr>
          <p:spPr bwMode="auto">
            <a:xfrm>
              <a:off x="241108" y="73977"/>
              <a:ext cx="28312" cy="14613"/>
            </a:xfrm>
            <a:prstGeom prst="rect">
              <a:avLst/>
            </a:prstGeom>
            <a:solidFill>
              <a:srgbClr val="06151E"/>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zh-CN">
                <a:solidFill>
                  <a:srgbClr val="000000"/>
                </a:solidFill>
                <a:sym typeface="宋体" pitchFamily="2" charset="-122"/>
              </a:endParaRPr>
            </a:p>
          </p:txBody>
        </p:sp>
        <p:sp>
          <p:nvSpPr>
            <p:cNvPr id="31114" name="Rectangle 52"/>
            <p:cNvSpPr>
              <a:spLocks noChangeArrowheads="1"/>
            </p:cNvSpPr>
            <p:nvPr/>
          </p:nvSpPr>
          <p:spPr bwMode="auto">
            <a:xfrm>
              <a:off x="444772" y="73977"/>
              <a:ext cx="27399" cy="14613"/>
            </a:xfrm>
            <a:prstGeom prst="rect">
              <a:avLst/>
            </a:prstGeom>
            <a:solidFill>
              <a:srgbClr val="06151E"/>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zh-CN">
                <a:solidFill>
                  <a:srgbClr val="000000"/>
                </a:solidFill>
                <a:sym typeface="宋体" pitchFamily="2" charset="-122"/>
              </a:endParaRPr>
            </a:p>
          </p:txBody>
        </p:sp>
      </p:grpSp>
      <p:grpSp>
        <p:nvGrpSpPr>
          <p:cNvPr id="30761" name="组合 1209"/>
          <p:cNvGrpSpPr>
            <a:grpSpLocks/>
          </p:cNvGrpSpPr>
          <p:nvPr/>
        </p:nvGrpSpPr>
        <p:grpSpPr bwMode="auto">
          <a:xfrm>
            <a:off x="7413625" y="2782888"/>
            <a:ext cx="422275" cy="414337"/>
            <a:chOff x="0" y="0"/>
            <a:chExt cx="538137" cy="526035"/>
          </a:xfrm>
        </p:grpSpPr>
        <p:sp>
          <p:nvSpPr>
            <p:cNvPr id="31096" name="Freeform 633"/>
            <p:cNvSpPr>
              <a:spLocks noChangeArrowheads="1"/>
            </p:cNvSpPr>
            <p:nvPr/>
          </p:nvSpPr>
          <p:spPr bwMode="auto">
            <a:xfrm>
              <a:off x="288028" y="282381"/>
              <a:ext cx="250109" cy="232359"/>
            </a:xfrm>
            <a:custGeom>
              <a:avLst/>
              <a:gdLst>
                <a:gd name="T0" fmla="*/ 2147483647 w 131"/>
                <a:gd name="T1" fmla="*/ 2147483647 h 122"/>
                <a:gd name="T2" fmla="*/ 2147483647 w 131"/>
                <a:gd name="T3" fmla="*/ 2147483647 h 122"/>
                <a:gd name="T4" fmla="*/ 2147483647 w 131"/>
                <a:gd name="T5" fmla="*/ 2147483647 h 122"/>
                <a:gd name="T6" fmla="*/ 0 w 131"/>
                <a:gd name="T7" fmla="*/ 2147483647 h 122"/>
                <a:gd name="T8" fmla="*/ 0 w 131"/>
                <a:gd name="T9" fmla="*/ 2147483647 h 122"/>
                <a:gd name="T10" fmla="*/ 2147483647 w 131"/>
                <a:gd name="T11" fmla="*/ 0 h 122"/>
                <a:gd name="T12" fmla="*/ 2147483647 w 131"/>
                <a:gd name="T13" fmla="*/ 0 h 122"/>
                <a:gd name="T14" fmla="*/ 2147483647 w 131"/>
                <a:gd name="T15" fmla="*/ 2147483647 h 122"/>
                <a:gd name="T16" fmla="*/ 2147483647 w 131"/>
                <a:gd name="T17" fmla="*/ 2147483647 h 12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31"/>
                <a:gd name="T28" fmla="*/ 0 h 122"/>
                <a:gd name="T29" fmla="*/ 131 w 131"/>
                <a:gd name="T30" fmla="*/ 122 h 122"/>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31" h="122">
                  <a:moveTo>
                    <a:pt x="131" y="115"/>
                  </a:moveTo>
                  <a:cubicBezTo>
                    <a:pt x="131" y="119"/>
                    <a:pt x="128" y="122"/>
                    <a:pt x="124" y="122"/>
                  </a:cubicBezTo>
                  <a:cubicBezTo>
                    <a:pt x="7" y="122"/>
                    <a:pt x="7" y="122"/>
                    <a:pt x="7" y="122"/>
                  </a:cubicBezTo>
                  <a:cubicBezTo>
                    <a:pt x="4" y="122"/>
                    <a:pt x="0" y="119"/>
                    <a:pt x="0" y="115"/>
                  </a:cubicBezTo>
                  <a:cubicBezTo>
                    <a:pt x="0" y="7"/>
                    <a:pt x="0" y="7"/>
                    <a:pt x="0" y="7"/>
                  </a:cubicBezTo>
                  <a:cubicBezTo>
                    <a:pt x="0" y="4"/>
                    <a:pt x="4" y="0"/>
                    <a:pt x="7" y="0"/>
                  </a:cubicBezTo>
                  <a:cubicBezTo>
                    <a:pt x="124" y="0"/>
                    <a:pt x="124" y="0"/>
                    <a:pt x="124" y="0"/>
                  </a:cubicBezTo>
                  <a:cubicBezTo>
                    <a:pt x="128" y="0"/>
                    <a:pt x="131" y="4"/>
                    <a:pt x="131" y="7"/>
                  </a:cubicBezTo>
                  <a:lnTo>
                    <a:pt x="131" y="115"/>
                  </a:lnTo>
                  <a:close/>
                </a:path>
              </a:pathLst>
            </a:custGeom>
            <a:solidFill>
              <a:srgbClr val="98D24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097" name="Freeform 634"/>
            <p:cNvSpPr>
              <a:spLocks noChangeArrowheads="1"/>
            </p:cNvSpPr>
            <p:nvPr/>
          </p:nvSpPr>
          <p:spPr bwMode="auto">
            <a:xfrm>
              <a:off x="288028" y="501831"/>
              <a:ext cx="250109" cy="24204"/>
            </a:xfrm>
            <a:custGeom>
              <a:avLst/>
              <a:gdLst>
                <a:gd name="T0" fmla="*/ 2147483647 w 131"/>
                <a:gd name="T1" fmla="*/ 2147483647 h 13"/>
                <a:gd name="T2" fmla="*/ 2147483647 w 131"/>
                <a:gd name="T3" fmla="*/ 2147483647 h 13"/>
                <a:gd name="T4" fmla="*/ 0 w 131"/>
                <a:gd name="T5" fmla="*/ 0 h 13"/>
                <a:gd name="T6" fmla="*/ 0 w 131"/>
                <a:gd name="T7" fmla="*/ 2147483647 h 13"/>
                <a:gd name="T8" fmla="*/ 2147483647 w 131"/>
                <a:gd name="T9" fmla="*/ 2147483647 h 13"/>
                <a:gd name="T10" fmla="*/ 2147483647 w 131"/>
                <a:gd name="T11" fmla="*/ 2147483647 h 13"/>
                <a:gd name="T12" fmla="*/ 2147483647 w 131"/>
                <a:gd name="T13" fmla="*/ 2147483647 h 13"/>
                <a:gd name="T14" fmla="*/ 2147483647 w 131"/>
                <a:gd name="T15" fmla="*/ 0 h 13"/>
                <a:gd name="T16" fmla="*/ 2147483647 w 131"/>
                <a:gd name="T17" fmla="*/ 2147483647 h 1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31"/>
                <a:gd name="T28" fmla="*/ 0 h 13"/>
                <a:gd name="T29" fmla="*/ 131 w 131"/>
                <a:gd name="T30" fmla="*/ 13 h 13"/>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31" h="13">
                  <a:moveTo>
                    <a:pt x="124" y="7"/>
                  </a:moveTo>
                  <a:cubicBezTo>
                    <a:pt x="7" y="7"/>
                    <a:pt x="7" y="7"/>
                    <a:pt x="7" y="7"/>
                  </a:cubicBezTo>
                  <a:cubicBezTo>
                    <a:pt x="4" y="7"/>
                    <a:pt x="0" y="4"/>
                    <a:pt x="0" y="0"/>
                  </a:cubicBezTo>
                  <a:cubicBezTo>
                    <a:pt x="0" y="6"/>
                    <a:pt x="0" y="6"/>
                    <a:pt x="0" y="6"/>
                  </a:cubicBezTo>
                  <a:cubicBezTo>
                    <a:pt x="0" y="10"/>
                    <a:pt x="4" y="13"/>
                    <a:pt x="7" y="13"/>
                  </a:cubicBezTo>
                  <a:cubicBezTo>
                    <a:pt x="124" y="13"/>
                    <a:pt x="124" y="13"/>
                    <a:pt x="124" y="13"/>
                  </a:cubicBezTo>
                  <a:cubicBezTo>
                    <a:pt x="128" y="13"/>
                    <a:pt x="131" y="10"/>
                    <a:pt x="131" y="6"/>
                  </a:cubicBezTo>
                  <a:cubicBezTo>
                    <a:pt x="131" y="0"/>
                    <a:pt x="131" y="0"/>
                    <a:pt x="131" y="0"/>
                  </a:cubicBezTo>
                  <a:cubicBezTo>
                    <a:pt x="131" y="4"/>
                    <a:pt x="128" y="7"/>
                    <a:pt x="124" y="7"/>
                  </a:cubicBezTo>
                  <a:close/>
                </a:path>
              </a:pathLst>
            </a:custGeom>
            <a:solidFill>
              <a:srgbClr val="83BA36"/>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098" name="Freeform 635"/>
            <p:cNvSpPr>
              <a:spLocks noChangeArrowheads="1"/>
            </p:cNvSpPr>
            <p:nvPr/>
          </p:nvSpPr>
          <p:spPr bwMode="auto">
            <a:xfrm>
              <a:off x="360641" y="373549"/>
              <a:ext cx="108919" cy="17750"/>
            </a:xfrm>
            <a:custGeom>
              <a:avLst/>
              <a:gdLst>
                <a:gd name="T0" fmla="*/ 2147483647 w 57"/>
                <a:gd name="T1" fmla="*/ 2147483647 h 9"/>
                <a:gd name="T2" fmla="*/ 2147483647 w 57"/>
                <a:gd name="T3" fmla="*/ 2147483647 h 9"/>
                <a:gd name="T4" fmla="*/ 2147483647 w 57"/>
                <a:gd name="T5" fmla="*/ 2147483647 h 9"/>
                <a:gd name="T6" fmla="*/ 0 w 57"/>
                <a:gd name="T7" fmla="*/ 2147483647 h 9"/>
                <a:gd name="T8" fmla="*/ 0 w 57"/>
                <a:gd name="T9" fmla="*/ 2147483647 h 9"/>
                <a:gd name="T10" fmla="*/ 2147483647 w 57"/>
                <a:gd name="T11" fmla="*/ 0 h 9"/>
                <a:gd name="T12" fmla="*/ 2147483647 w 57"/>
                <a:gd name="T13" fmla="*/ 0 h 9"/>
                <a:gd name="T14" fmla="*/ 2147483647 w 57"/>
                <a:gd name="T15" fmla="*/ 2147483647 h 9"/>
                <a:gd name="T16" fmla="*/ 2147483647 w 57"/>
                <a:gd name="T17" fmla="*/ 2147483647 h 9"/>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57"/>
                <a:gd name="T28" fmla="*/ 0 h 9"/>
                <a:gd name="T29" fmla="*/ 57 w 57"/>
                <a:gd name="T30" fmla="*/ 9 h 9"/>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57" h="9">
                  <a:moveTo>
                    <a:pt x="57" y="8"/>
                  </a:moveTo>
                  <a:cubicBezTo>
                    <a:pt x="57" y="9"/>
                    <a:pt x="57" y="9"/>
                    <a:pt x="56" y="9"/>
                  </a:cubicBezTo>
                  <a:cubicBezTo>
                    <a:pt x="2" y="9"/>
                    <a:pt x="2" y="9"/>
                    <a:pt x="2" y="9"/>
                  </a:cubicBezTo>
                  <a:cubicBezTo>
                    <a:pt x="1" y="9"/>
                    <a:pt x="0" y="9"/>
                    <a:pt x="0" y="8"/>
                  </a:cubicBezTo>
                  <a:cubicBezTo>
                    <a:pt x="0" y="1"/>
                    <a:pt x="0" y="1"/>
                    <a:pt x="0" y="1"/>
                  </a:cubicBezTo>
                  <a:cubicBezTo>
                    <a:pt x="0" y="0"/>
                    <a:pt x="1" y="0"/>
                    <a:pt x="2" y="0"/>
                  </a:cubicBezTo>
                  <a:cubicBezTo>
                    <a:pt x="56" y="0"/>
                    <a:pt x="56" y="0"/>
                    <a:pt x="56" y="0"/>
                  </a:cubicBezTo>
                  <a:cubicBezTo>
                    <a:pt x="57" y="0"/>
                    <a:pt x="57" y="0"/>
                    <a:pt x="57" y="1"/>
                  </a:cubicBezTo>
                  <a:lnTo>
                    <a:pt x="57" y="8"/>
                  </a:lnTo>
                  <a:close/>
                </a:path>
              </a:pathLst>
            </a:custGeom>
            <a:solidFill>
              <a:srgbClr val="FFFFFF"/>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099" name="Freeform 636"/>
            <p:cNvSpPr>
              <a:spLocks noChangeArrowheads="1"/>
            </p:cNvSpPr>
            <p:nvPr/>
          </p:nvSpPr>
          <p:spPr bwMode="auto">
            <a:xfrm>
              <a:off x="360641" y="419537"/>
              <a:ext cx="108919" cy="19363"/>
            </a:xfrm>
            <a:custGeom>
              <a:avLst/>
              <a:gdLst>
                <a:gd name="T0" fmla="*/ 2147483647 w 57"/>
                <a:gd name="T1" fmla="*/ 2147483647 h 10"/>
                <a:gd name="T2" fmla="*/ 2147483647 w 57"/>
                <a:gd name="T3" fmla="*/ 2147483647 h 10"/>
                <a:gd name="T4" fmla="*/ 2147483647 w 57"/>
                <a:gd name="T5" fmla="*/ 2147483647 h 10"/>
                <a:gd name="T6" fmla="*/ 0 w 57"/>
                <a:gd name="T7" fmla="*/ 2147483647 h 10"/>
                <a:gd name="T8" fmla="*/ 0 w 57"/>
                <a:gd name="T9" fmla="*/ 2147483647 h 10"/>
                <a:gd name="T10" fmla="*/ 2147483647 w 57"/>
                <a:gd name="T11" fmla="*/ 0 h 10"/>
                <a:gd name="T12" fmla="*/ 2147483647 w 57"/>
                <a:gd name="T13" fmla="*/ 0 h 10"/>
                <a:gd name="T14" fmla="*/ 2147483647 w 57"/>
                <a:gd name="T15" fmla="*/ 2147483647 h 10"/>
                <a:gd name="T16" fmla="*/ 2147483647 w 57"/>
                <a:gd name="T17" fmla="*/ 2147483647 h 1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57"/>
                <a:gd name="T28" fmla="*/ 0 h 10"/>
                <a:gd name="T29" fmla="*/ 57 w 57"/>
                <a:gd name="T30" fmla="*/ 10 h 1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57" h="10">
                  <a:moveTo>
                    <a:pt x="57" y="8"/>
                  </a:moveTo>
                  <a:cubicBezTo>
                    <a:pt x="57" y="9"/>
                    <a:pt x="57" y="10"/>
                    <a:pt x="56" y="10"/>
                  </a:cubicBezTo>
                  <a:cubicBezTo>
                    <a:pt x="2" y="10"/>
                    <a:pt x="2" y="10"/>
                    <a:pt x="2" y="10"/>
                  </a:cubicBezTo>
                  <a:cubicBezTo>
                    <a:pt x="1" y="10"/>
                    <a:pt x="0" y="9"/>
                    <a:pt x="0" y="8"/>
                  </a:cubicBezTo>
                  <a:cubicBezTo>
                    <a:pt x="0" y="2"/>
                    <a:pt x="0" y="2"/>
                    <a:pt x="0" y="2"/>
                  </a:cubicBezTo>
                  <a:cubicBezTo>
                    <a:pt x="0" y="1"/>
                    <a:pt x="1" y="0"/>
                    <a:pt x="2" y="0"/>
                  </a:cubicBezTo>
                  <a:cubicBezTo>
                    <a:pt x="56" y="0"/>
                    <a:pt x="56" y="0"/>
                    <a:pt x="56" y="0"/>
                  </a:cubicBezTo>
                  <a:cubicBezTo>
                    <a:pt x="57" y="0"/>
                    <a:pt x="57" y="1"/>
                    <a:pt x="57" y="2"/>
                  </a:cubicBezTo>
                  <a:lnTo>
                    <a:pt x="57" y="8"/>
                  </a:lnTo>
                  <a:close/>
                </a:path>
              </a:pathLst>
            </a:custGeom>
            <a:solidFill>
              <a:srgbClr val="FFFFFF"/>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100" name="Freeform 637"/>
            <p:cNvSpPr>
              <a:spLocks noChangeArrowheads="1"/>
            </p:cNvSpPr>
            <p:nvPr/>
          </p:nvSpPr>
          <p:spPr bwMode="auto">
            <a:xfrm>
              <a:off x="288028" y="0"/>
              <a:ext cx="250109" cy="232359"/>
            </a:xfrm>
            <a:custGeom>
              <a:avLst/>
              <a:gdLst>
                <a:gd name="T0" fmla="*/ 2147483647 w 131"/>
                <a:gd name="T1" fmla="*/ 2147483647 h 122"/>
                <a:gd name="T2" fmla="*/ 2147483647 w 131"/>
                <a:gd name="T3" fmla="*/ 2147483647 h 122"/>
                <a:gd name="T4" fmla="*/ 2147483647 w 131"/>
                <a:gd name="T5" fmla="*/ 2147483647 h 122"/>
                <a:gd name="T6" fmla="*/ 0 w 131"/>
                <a:gd name="T7" fmla="*/ 2147483647 h 122"/>
                <a:gd name="T8" fmla="*/ 0 w 131"/>
                <a:gd name="T9" fmla="*/ 2147483647 h 122"/>
                <a:gd name="T10" fmla="*/ 2147483647 w 131"/>
                <a:gd name="T11" fmla="*/ 0 h 122"/>
                <a:gd name="T12" fmla="*/ 2147483647 w 131"/>
                <a:gd name="T13" fmla="*/ 0 h 122"/>
                <a:gd name="T14" fmla="*/ 2147483647 w 131"/>
                <a:gd name="T15" fmla="*/ 2147483647 h 122"/>
                <a:gd name="T16" fmla="*/ 2147483647 w 131"/>
                <a:gd name="T17" fmla="*/ 2147483647 h 12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31"/>
                <a:gd name="T28" fmla="*/ 0 h 122"/>
                <a:gd name="T29" fmla="*/ 131 w 131"/>
                <a:gd name="T30" fmla="*/ 122 h 122"/>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31" h="122">
                  <a:moveTo>
                    <a:pt x="131" y="115"/>
                  </a:moveTo>
                  <a:cubicBezTo>
                    <a:pt x="131" y="119"/>
                    <a:pt x="128" y="122"/>
                    <a:pt x="124" y="122"/>
                  </a:cubicBezTo>
                  <a:cubicBezTo>
                    <a:pt x="7" y="122"/>
                    <a:pt x="7" y="122"/>
                    <a:pt x="7" y="122"/>
                  </a:cubicBezTo>
                  <a:cubicBezTo>
                    <a:pt x="4" y="122"/>
                    <a:pt x="0" y="119"/>
                    <a:pt x="0" y="115"/>
                  </a:cubicBezTo>
                  <a:cubicBezTo>
                    <a:pt x="0" y="7"/>
                    <a:pt x="0" y="7"/>
                    <a:pt x="0" y="7"/>
                  </a:cubicBezTo>
                  <a:cubicBezTo>
                    <a:pt x="0" y="3"/>
                    <a:pt x="4" y="0"/>
                    <a:pt x="7" y="0"/>
                  </a:cubicBezTo>
                  <a:cubicBezTo>
                    <a:pt x="124" y="0"/>
                    <a:pt x="124" y="0"/>
                    <a:pt x="124" y="0"/>
                  </a:cubicBezTo>
                  <a:cubicBezTo>
                    <a:pt x="128" y="0"/>
                    <a:pt x="131" y="3"/>
                    <a:pt x="131" y="7"/>
                  </a:cubicBezTo>
                  <a:lnTo>
                    <a:pt x="131" y="115"/>
                  </a:lnTo>
                  <a:close/>
                </a:path>
              </a:pathLst>
            </a:custGeom>
            <a:solidFill>
              <a:srgbClr val="FFFFFF"/>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101" name="Freeform 638"/>
            <p:cNvSpPr>
              <a:spLocks noChangeArrowheads="1"/>
            </p:cNvSpPr>
            <p:nvPr/>
          </p:nvSpPr>
          <p:spPr bwMode="auto">
            <a:xfrm>
              <a:off x="288028" y="219450"/>
              <a:ext cx="250109" cy="25011"/>
            </a:xfrm>
            <a:custGeom>
              <a:avLst/>
              <a:gdLst>
                <a:gd name="T0" fmla="*/ 2147483647 w 131"/>
                <a:gd name="T1" fmla="*/ 2147483647 h 13"/>
                <a:gd name="T2" fmla="*/ 2147483647 w 131"/>
                <a:gd name="T3" fmla="*/ 2147483647 h 13"/>
                <a:gd name="T4" fmla="*/ 0 w 131"/>
                <a:gd name="T5" fmla="*/ 0 h 13"/>
                <a:gd name="T6" fmla="*/ 0 w 131"/>
                <a:gd name="T7" fmla="*/ 2147483647 h 13"/>
                <a:gd name="T8" fmla="*/ 2147483647 w 131"/>
                <a:gd name="T9" fmla="*/ 2147483647 h 13"/>
                <a:gd name="T10" fmla="*/ 2147483647 w 131"/>
                <a:gd name="T11" fmla="*/ 2147483647 h 13"/>
                <a:gd name="T12" fmla="*/ 2147483647 w 131"/>
                <a:gd name="T13" fmla="*/ 2147483647 h 13"/>
                <a:gd name="T14" fmla="*/ 2147483647 w 131"/>
                <a:gd name="T15" fmla="*/ 0 h 13"/>
                <a:gd name="T16" fmla="*/ 2147483647 w 131"/>
                <a:gd name="T17" fmla="*/ 2147483647 h 1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31"/>
                <a:gd name="T28" fmla="*/ 0 h 13"/>
                <a:gd name="T29" fmla="*/ 131 w 131"/>
                <a:gd name="T30" fmla="*/ 13 h 13"/>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31" h="13">
                  <a:moveTo>
                    <a:pt x="124" y="7"/>
                  </a:moveTo>
                  <a:cubicBezTo>
                    <a:pt x="7" y="7"/>
                    <a:pt x="7" y="7"/>
                    <a:pt x="7" y="7"/>
                  </a:cubicBezTo>
                  <a:cubicBezTo>
                    <a:pt x="4" y="7"/>
                    <a:pt x="0" y="4"/>
                    <a:pt x="0" y="0"/>
                  </a:cubicBezTo>
                  <a:cubicBezTo>
                    <a:pt x="0" y="6"/>
                    <a:pt x="0" y="6"/>
                    <a:pt x="0" y="6"/>
                  </a:cubicBezTo>
                  <a:cubicBezTo>
                    <a:pt x="0" y="10"/>
                    <a:pt x="4" y="13"/>
                    <a:pt x="7" y="13"/>
                  </a:cubicBezTo>
                  <a:cubicBezTo>
                    <a:pt x="124" y="13"/>
                    <a:pt x="124" y="13"/>
                    <a:pt x="124" y="13"/>
                  </a:cubicBezTo>
                  <a:cubicBezTo>
                    <a:pt x="128" y="13"/>
                    <a:pt x="131" y="10"/>
                    <a:pt x="131" y="6"/>
                  </a:cubicBezTo>
                  <a:cubicBezTo>
                    <a:pt x="131" y="0"/>
                    <a:pt x="131" y="0"/>
                    <a:pt x="131" y="0"/>
                  </a:cubicBezTo>
                  <a:cubicBezTo>
                    <a:pt x="131" y="4"/>
                    <a:pt x="128" y="7"/>
                    <a:pt x="124" y="7"/>
                  </a:cubicBezTo>
                  <a:close/>
                </a:path>
              </a:pathLst>
            </a:custGeom>
            <a:solidFill>
              <a:srgbClr val="F2F4F9"/>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102" name="Freeform 639"/>
            <p:cNvSpPr>
              <a:spLocks noChangeArrowheads="1"/>
            </p:cNvSpPr>
            <p:nvPr/>
          </p:nvSpPr>
          <p:spPr bwMode="auto">
            <a:xfrm>
              <a:off x="371936" y="82294"/>
              <a:ext cx="91975" cy="87135"/>
            </a:xfrm>
            <a:custGeom>
              <a:avLst/>
              <a:gdLst>
                <a:gd name="T0" fmla="*/ 2147483647 w 48"/>
                <a:gd name="T1" fmla="*/ 2147483647 h 46"/>
                <a:gd name="T2" fmla="*/ 2147483647 w 48"/>
                <a:gd name="T3" fmla="*/ 2147483647 h 46"/>
                <a:gd name="T4" fmla="*/ 2147483647 w 48"/>
                <a:gd name="T5" fmla="*/ 2147483647 h 46"/>
                <a:gd name="T6" fmla="*/ 2147483647 w 48"/>
                <a:gd name="T7" fmla="*/ 2147483647 h 46"/>
                <a:gd name="T8" fmla="*/ 2147483647 w 48"/>
                <a:gd name="T9" fmla="*/ 2147483647 h 46"/>
                <a:gd name="T10" fmla="*/ 2147483647 w 48"/>
                <a:gd name="T11" fmla="*/ 2147483647 h 46"/>
                <a:gd name="T12" fmla="*/ 2147483647 w 48"/>
                <a:gd name="T13" fmla="*/ 2147483647 h 46"/>
                <a:gd name="T14" fmla="*/ 2147483647 w 48"/>
                <a:gd name="T15" fmla="*/ 2147483647 h 46"/>
                <a:gd name="T16" fmla="*/ 2147483647 w 48"/>
                <a:gd name="T17" fmla="*/ 2147483647 h 46"/>
                <a:gd name="T18" fmla="*/ 2147483647 w 48"/>
                <a:gd name="T19" fmla="*/ 2147483647 h 46"/>
                <a:gd name="T20" fmla="*/ 2147483647 w 48"/>
                <a:gd name="T21" fmla="*/ 2147483647 h 46"/>
                <a:gd name="T22" fmla="*/ 2147483647 w 48"/>
                <a:gd name="T23" fmla="*/ 2147483647 h 46"/>
                <a:gd name="T24" fmla="*/ 0 w 48"/>
                <a:gd name="T25" fmla="*/ 2147483647 h 46"/>
                <a:gd name="T26" fmla="*/ 0 w 48"/>
                <a:gd name="T27" fmla="*/ 2147483647 h 46"/>
                <a:gd name="T28" fmla="*/ 2147483647 w 48"/>
                <a:gd name="T29" fmla="*/ 2147483647 h 46"/>
                <a:gd name="T30" fmla="*/ 2147483647 w 48"/>
                <a:gd name="T31" fmla="*/ 2147483647 h 46"/>
                <a:gd name="T32" fmla="*/ 2147483647 w 48"/>
                <a:gd name="T33" fmla="*/ 2147483647 h 46"/>
                <a:gd name="T34" fmla="*/ 2147483647 w 48"/>
                <a:gd name="T35" fmla="*/ 2147483647 h 46"/>
                <a:gd name="T36" fmla="*/ 2147483647 w 48"/>
                <a:gd name="T37" fmla="*/ 2147483647 h 46"/>
                <a:gd name="T38" fmla="*/ 2147483647 w 48"/>
                <a:gd name="T39" fmla="*/ 2147483647 h 46"/>
                <a:gd name="T40" fmla="*/ 2147483647 w 48"/>
                <a:gd name="T41" fmla="*/ 2147483647 h 4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48"/>
                <a:gd name="T64" fmla="*/ 0 h 46"/>
                <a:gd name="T65" fmla="*/ 48 w 48"/>
                <a:gd name="T66" fmla="*/ 46 h 4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48" h="46">
                  <a:moveTo>
                    <a:pt x="47" y="39"/>
                  </a:moveTo>
                  <a:cubicBezTo>
                    <a:pt x="31" y="22"/>
                    <a:pt x="31" y="22"/>
                    <a:pt x="31" y="22"/>
                  </a:cubicBezTo>
                  <a:cubicBezTo>
                    <a:pt x="45" y="8"/>
                    <a:pt x="45" y="8"/>
                    <a:pt x="45" y="8"/>
                  </a:cubicBezTo>
                  <a:cubicBezTo>
                    <a:pt x="46" y="7"/>
                    <a:pt x="46" y="6"/>
                    <a:pt x="45" y="5"/>
                  </a:cubicBezTo>
                  <a:cubicBezTo>
                    <a:pt x="41" y="1"/>
                    <a:pt x="41" y="1"/>
                    <a:pt x="41" y="1"/>
                  </a:cubicBezTo>
                  <a:cubicBezTo>
                    <a:pt x="40" y="0"/>
                    <a:pt x="39" y="0"/>
                    <a:pt x="38" y="1"/>
                  </a:cubicBezTo>
                  <a:cubicBezTo>
                    <a:pt x="24" y="15"/>
                    <a:pt x="24" y="15"/>
                    <a:pt x="24" y="15"/>
                  </a:cubicBezTo>
                  <a:cubicBezTo>
                    <a:pt x="9" y="1"/>
                    <a:pt x="9" y="1"/>
                    <a:pt x="9" y="1"/>
                  </a:cubicBezTo>
                  <a:cubicBezTo>
                    <a:pt x="8" y="0"/>
                    <a:pt x="7" y="0"/>
                    <a:pt x="7" y="1"/>
                  </a:cubicBezTo>
                  <a:cubicBezTo>
                    <a:pt x="2" y="5"/>
                    <a:pt x="2" y="5"/>
                    <a:pt x="2" y="5"/>
                  </a:cubicBezTo>
                  <a:cubicBezTo>
                    <a:pt x="1" y="6"/>
                    <a:pt x="1" y="7"/>
                    <a:pt x="2" y="8"/>
                  </a:cubicBezTo>
                  <a:cubicBezTo>
                    <a:pt x="17" y="22"/>
                    <a:pt x="17" y="22"/>
                    <a:pt x="17" y="22"/>
                  </a:cubicBezTo>
                  <a:cubicBezTo>
                    <a:pt x="0" y="39"/>
                    <a:pt x="0" y="39"/>
                    <a:pt x="0" y="39"/>
                  </a:cubicBezTo>
                  <a:cubicBezTo>
                    <a:pt x="0" y="39"/>
                    <a:pt x="0" y="41"/>
                    <a:pt x="0" y="41"/>
                  </a:cubicBezTo>
                  <a:cubicBezTo>
                    <a:pt x="5" y="46"/>
                    <a:pt x="5" y="46"/>
                    <a:pt x="5" y="46"/>
                  </a:cubicBezTo>
                  <a:cubicBezTo>
                    <a:pt x="5" y="46"/>
                    <a:pt x="7" y="46"/>
                    <a:pt x="7" y="46"/>
                  </a:cubicBezTo>
                  <a:cubicBezTo>
                    <a:pt x="24" y="29"/>
                    <a:pt x="24" y="29"/>
                    <a:pt x="24" y="29"/>
                  </a:cubicBezTo>
                  <a:cubicBezTo>
                    <a:pt x="40" y="46"/>
                    <a:pt x="40" y="46"/>
                    <a:pt x="40" y="46"/>
                  </a:cubicBezTo>
                  <a:cubicBezTo>
                    <a:pt x="41" y="46"/>
                    <a:pt x="42" y="46"/>
                    <a:pt x="43" y="46"/>
                  </a:cubicBezTo>
                  <a:cubicBezTo>
                    <a:pt x="47" y="41"/>
                    <a:pt x="47" y="41"/>
                    <a:pt x="47" y="41"/>
                  </a:cubicBezTo>
                  <a:cubicBezTo>
                    <a:pt x="48" y="41"/>
                    <a:pt x="48" y="39"/>
                    <a:pt x="47" y="39"/>
                  </a:cubicBezTo>
                  <a:close/>
                </a:path>
              </a:pathLst>
            </a:custGeom>
            <a:solidFill>
              <a:srgbClr val="374A5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103" name="Freeform 640"/>
            <p:cNvSpPr>
              <a:spLocks noChangeArrowheads="1"/>
            </p:cNvSpPr>
            <p:nvPr/>
          </p:nvSpPr>
          <p:spPr bwMode="auto">
            <a:xfrm>
              <a:off x="0" y="282381"/>
              <a:ext cx="250109" cy="232359"/>
            </a:xfrm>
            <a:custGeom>
              <a:avLst/>
              <a:gdLst>
                <a:gd name="T0" fmla="*/ 2147483647 w 131"/>
                <a:gd name="T1" fmla="*/ 2147483647 h 122"/>
                <a:gd name="T2" fmla="*/ 2147483647 w 131"/>
                <a:gd name="T3" fmla="*/ 2147483647 h 122"/>
                <a:gd name="T4" fmla="*/ 2147483647 w 131"/>
                <a:gd name="T5" fmla="*/ 2147483647 h 122"/>
                <a:gd name="T6" fmla="*/ 0 w 131"/>
                <a:gd name="T7" fmla="*/ 2147483647 h 122"/>
                <a:gd name="T8" fmla="*/ 0 w 131"/>
                <a:gd name="T9" fmla="*/ 2147483647 h 122"/>
                <a:gd name="T10" fmla="*/ 2147483647 w 131"/>
                <a:gd name="T11" fmla="*/ 0 h 122"/>
                <a:gd name="T12" fmla="*/ 2147483647 w 131"/>
                <a:gd name="T13" fmla="*/ 0 h 122"/>
                <a:gd name="T14" fmla="*/ 2147483647 w 131"/>
                <a:gd name="T15" fmla="*/ 2147483647 h 122"/>
                <a:gd name="T16" fmla="*/ 2147483647 w 131"/>
                <a:gd name="T17" fmla="*/ 2147483647 h 12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31"/>
                <a:gd name="T28" fmla="*/ 0 h 122"/>
                <a:gd name="T29" fmla="*/ 131 w 131"/>
                <a:gd name="T30" fmla="*/ 122 h 122"/>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31" h="122">
                  <a:moveTo>
                    <a:pt x="131" y="115"/>
                  </a:moveTo>
                  <a:cubicBezTo>
                    <a:pt x="131" y="119"/>
                    <a:pt x="127" y="122"/>
                    <a:pt x="124" y="122"/>
                  </a:cubicBezTo>
                  <a:cubicBezTo>
                    <a:pt x="7" y="122"/>
                    <a:pt x="7" y="122"/>
                    <a:pt x="7" y="122"/>
                  </a:cubicBezTo>
                  <a:cubicBezTo>
                    <a:pt x="3" y="122"/>
                    <a:pt x="0" y="119"/>
                    <a:pt x="0" y="115"/>
                  </a:cubicBezTo>
                  <a:cubicBezTo>
                    <a:pt x="0" y="7"/>
                    <a:pt x="0" y="7"/>
                    <a:pt x="0" y="7"/>
                  </a:cubicBezTo>
                  <a:cubicBezTo>
                    <a:pt x="0" y="4"/>
                    <a:pt x="3" y="0"/>
                    <a:pt x="7" y="0"/>
                  </a:cubicBezTo>
                  <a:cubicBezTo>
                    <a:pt x="124" y="0"/>
                    <a:pt x="124" y="0"/>
                    <a:pt x="124" y="0"/>
                  </a:cubicBezTo>
                  <a:cubicBezTo>
                    <a:pt x="127" y="0"/>
                    <a:pt x="131" y="4"/>
                    <a:pt x="131" y="7"/>
                  </a:cubicBezTo>
                  <a:lnTo>
                    <a:pt x="131" y="115"/>
                  </a:lnTo>
                  <a:close/>
                </a:path>
              </a:pathLst>
            </a:custGeom>
            <a:solidFill>
              <a:srgbClr val="FFFFFF"/>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104" name="Freeform 641"/>
            <p:cNvSpPr>
              <a:spLocks noChangeArrowheads="1"/>
            </p:cNvSpPr>
            <p:nvPr/>
          </p:nvSpPr>
          <p:spPr bwMode="auto">
            <a:xfrm>
              <a:off x="0" y="501831"/>
              <a:ext cx="250109" cy="24204"/>
            </a:xfrm>
            <a:custGeom>
              <a:avLst/>
              <a:gdLst>
                <a:gd name="T0" fmla="*/ 2147483647 w 131"/>
                <a:gd name="T1" fmla="*/ 2147483647 h 13"/>
                <a:gd name="T2" fmla="*/ 2147483647 w 131"/>
                <a:gd name="T3" fmla="*/ 2147483647 h 13"/>
                <a:gd name="T4" fmla="*/ 0 w 131"/>
                <a:gd name="T5" fmla="*/ 0 h 13"/>
                <a:gd name="T6" fmla="*/ 0 w 131"/>
                <a:gd name="T7" fmla="*/ 2147483647 h 13"/>
                <a:gd name="T8" fmla="*/ 2147483647 w 131"/>
                <a:gd name="T9" fmla="*/ 2147483647 h 13"/>
                <a:gd name="T10" fmla="*/ 2147483647 w 131"/>
                <a:gd name="T11" fmla="*/ 2147483647 h 13"/>
                <a:gd name="T12" fmla="*/ 2147483647 w 131"/>
                <a:gd name="T13" fmla="*/ 2147483647 h 13"/>
                <a:gd name="T14" fmla="*/ 2147483647 w 131"/>
                <a:gd name="T15" fmla="*/ 0 h 13"/>
                <a:gd name="T16" fmla="*/ 2147483647 w 131"/>
                <a:gd name="T17" fmla="*/ 2147483647 h 1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31"/>
                <a:gd name="T28" fmla="*/ 0 h 13"/>
                <a:gd name="T29" fmla="*/ 131 w 131"/>
                <a:gd name="T30" fmla="*/ 13 h 13"/>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31" h="13">
                  <a:moveTo>
                    <a:pt x="124" y="7"/>
                  </a:moveTo>
                  <a:cubicBezTo>
                    <a:pt x="7" y="7"/>
                    <a:pt x="7" y="7"/>
                    <a:pt x="7" y="7"/>
                  </a:cubicBezTo>
                  <a:cubicBezTo>
                    <a:pt x="3" y="7"/>
                    <a:pt x="0" y="4"/>
                    <a:pt x="0" y="0"/>
                  </a:cubicBezTo>
                  <a:cubicBezTo>
                    <a:pt x="0" y="6"/>
                    <a:pt x="0" y="6"/>
                    <a:pt x="0" y="6"/>
                  </a:cubicBezTo>
                  <a:cubicBezTo>
                    <a:pt x="0" y="10"/>
                    <a:pt x="3" y="13"/>
                    <a:pt x="7" y="13"/>
                  </a:cubicBezTo>
                  <a:cubicBezTo>
                    <a:pt x="124" y="13"/>
                    <a:pt x="124" y="13"/>
                    <a:pt x="124" y="13"/>
                  </a:cubicBezTo>
                  <a:cubicBezTo>
                    <a:pt x="127" y="13"/>
                    <a:pt x="131" y="10"/>
                    <a:pt x="131" y="6"/>
                  </a:cubicBezTo>
                  <a:cubicBezTo>
                    <a:pt x="131" y="0"/>
                    <a:pt x="131" y="0"/>
                    <a:pt x="131" y="0"/>
                  </a:cubicBezTo>
                  <a:cubicBezTo>
                    <a:pt x="131" y="4"/>
                    <a:pt x="127" y="7"/>
                    <a:pt x="124" y="7"/>
                  </a:cubicBezTo>
                  <a:close/>
                </a:path>
              </a:pathLst>
            </a:custGeom>
            <a:solidFill>
              <a:srgbClr val="F2F4F9"/>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105" name="Freeform 642"/>
            <p:cNvSpPr>
              <a:spLocks noChangeArrowheads="1"/>
            </p:cNvSpPr>
            <p:nvPr/>
          </p:nvSpPr>
          <p:spPr bwMode="auto">
            <a:xfrm>
              <a:off x="0" y="0"/>
              <a:ext cx="250109" cy="232359"/>
            </a:xfrm>
            <a:custGeom>
              <a:avLst/>
              <a:gdLst>
                <a:gd name="T0" fmla="*/ 2147483647 w 131"/>
                <a:gd name="T1" fmla="*/ 2147483647 h 122"/>
                <a:gd name="T2" fmla="*/ 2147483647 w 131"/>
                <a:gd name="T3" fmla="*/ 2147483647 h 122"/>
                <a:gd name="T4" fmla="*/ 2147483647 w 131"/>
                <a:gd name="T5" fmla="*/ 2147483647 h 122"/>
                <a:gd name="T6" fmla="*/ 0 w 131"/>
                <a:gd name="T7" fmla="*/ 2147483647 h 122"/>
                <a:gd name="T8" fmla="*/ 0 w 131"/>
                <a:gd name="T9" fmla="*/ 2147483647 h 122"/>
                <a:gd name="T10" fmla="*/ 2147483647 w 131"/>
                <a:gd name="T11" fmla="*/ 0 h 122"/>
                <a:gd name="T12" fmla="*/ 2147483647 w 131"/>
                <a:gd name="T13" fmla="*/ 0 h 122"/>
                <a:gd name="T14" fmla="*/ 2147483647 w 131"/>
                <a:gd name="T15" fmla="*/ 2147483647 h 122"/>
                <a:gd name="T16" fmla="*/ 2147483647 w 131"/>
                <a:gd name="T17" fmla="*/ 2147483647 h 12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31"/>
                <a:gd name="T28" fmla="*/ 0 h 122"/>
                <a:gd name="T29" fmla="*/ 131 w 131"/>
                <a:gd name="T30" fmla="*/ 122 h 122"/>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31" h="122">
                  <a:moveTo>
                    <a:pt x="131" y="115"/>
                  </a:moveTo>
                  <a:cubicBezTo>
                    <a:pt x="131" y="119"/>
                    <a:pt x="127" y="122"/>
                    <a:pt x="124" y="122"/>
                  </a:cubicBezTo>
                  <a:cubicBezTo>
                    <a:pt x="7" y="122"/>
                    <a:pt x="7" y="122"/>
                    <a:pt x="7" y="122"/>
                  </a:cubicBezTo>
                  <a:cubicBezTo>
                    <a:pt x="3" y="122"/>
                    <a:pt x="0" y="119"/>
                    <a:pt x="0" y="115"/>
                  </a:cubicBezTo>
                  <a:cubicBezTo>
                    <a:pt x="0" y="7"/>
                    <a:pt x="0" y="7"/>
                    <a:pt x="0" y="7"/>
                  </a:cubicBezTo>
                  <a:cubicBezTo>
                    <a:pt x="0" y="3"/>
                    <a:pt x="3" y="0"/>
                    <a:pt x="7" y="0"/>
                  </a:cubicBezTo>
                  <a:cubicBezTo>
                    <a:pt x="124" y="0"/>
                    <a:pt x="124" y="0"/>
                    <a:pt x="124" y="0"/>
                  </a:cubicBezTo>
                  <a:cubicBezTo>
                    <a:pt x="127" y="0"/>
                    <a:pt x="131" y="3"/>
                    <a:pt x="131" y="7"/>
                  </a:cubicBezTo>
                  <a:lnTo>
                    <a:pt x="131" y="115"/>
                  </a:lnTo>
                  <a:close/>
                </a:path>
              </a:pathLst>
            </a:custGeom>
            <a:solidFill>
              <a:srgbClr val="FFFFFF"/>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106" name="Freeform 643"/>
            <p:cNvSpPr>
              <a:spLocks noChangeArrowheads="1"/>
            </p:cNvSpPr>
            <p:nvPr/>
          </p:nvSpPr>
          <p:spPr bwMode="auto">
            <a:xfrm>
              <a:off x="0" y="219450"/>
              <a:ext cx="250109" cy="25011"/>
            </a:xfrm>
            <a:custGeom>
              <a:avLst/>
              <a:gdLst>
                <a:gd name="T0" fmla="*/ 2147483647 w 131"/>
                <a:gd name="T1" fmla="*/ 2147483647 h 13"/>
                <a:gd name="T2" fmla="*/ 2147483647 w 131"/>
                <a:gd name="T3" fmla="*/ 2147483647 h 13"/>
                <a:gd name="T4" fmla="*/ 0 w 131"/>
                <a:gd name="T5" fmla="*/ 0 h 13"/>
                <a:gd name="T6" fmla="*/ 0 w 131"/>
                <a:gd name="T7" fmla="*/ 2147483647 h 13"/>
                <a:gd name="T8" fmla="*/ 2147483647 w 131"/>
                <a:gd name="T9" fmla="*/ 2147483647 h 13"/>
                <a:gd name="T10" fmla="*/ 2147483647 w 131"/>
                <a:gd name="T11" fmla="*/ 2147483647 h 13"/>
                <a:gd name="T12" fmla="*/ 2147483647 w 131"/>
                <a:gd name="T13" fmla="*/ 2147483647 h 13"/>
                <a:gd name="T14" fmla="*/ 2147483647 w 131"/>
                <a:gd name="T15" fmla="*/ 0 h 13"/>
                <a:gd name="T16" fmla="*/ 2147483647 w 131"/>
                <a:gd name="T17" fmla="*/ 2147483647 h 1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31"/>
                <a:gd name="T28" fmla="*/ 0 h 13"/>
                <a:gd name="T29" fmla="*/ 131 w 131"/>
                <a:gd name="T30" fmla="*/ 13 h 13"/>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31" h="13">
                  <a:moveTo>
                    <a:pt x="124" y="7"/>
                  </a:moveTo>
                  <a:cubicBezTo>
                    <a:pt x="7" y="7"/>
                    <a:pt x="7" y="7"/>
                    <a:pt x="7" y="7"/>
                  </a:cubicBezTo>
                  <a:cubicBezTo>
                    <a:pt x="3" y="7"/>
                    <a:pt x="0" y="4"/>
                    <a:pt x="0" y="0"/>
                  </a:cubicBezTo>
                  <a:cubicBezTo>
                    <a:pt x="0" y="6"/>
                    <a:pt x="0" y="6"/>
                    <a:pt x="0" y="6"/>
                  </a:cubicBezTo>
                  <a:cubicBezTo>
                    <a:pt x="0" y="10"/>
                    <a:pt x="3" y="13"/>
                    <a:pt x="7" y="13"/>
                  </a:cubicBezTo>
                  <a:cubicBezTo>
                    <a:pt x="124" y="13"/>
                    <a:pt x="124" y="13"/>
                    <a:pt x="124" y="13"/>
                  </a:cubicBezTo>
                  <a:cubicBezTo>
                    <a:pt x="127" y="13"/>
                    <a:pt x="131" y="10"/>
                    <a:pt x="131" y="6"/>
                  </a:cubicBezTo>
                  <a:cubicBezTo>
                    <a:pt x="131" y="0"/>
                    <a:pt x="131" y="0"/>
                    <a:pt x="131" y="0"/>
                  </a:cubicBezTo>
                  <a:cubicBezTo>
                    <a:pt x="131" y="4"/>
                    <a:pt x="127" y="7"/>
                    <a:pt x="124" y="7"/>
                  </a:cubicBezTo>
                  <a:close/>
                </a:path>
              </a:pathLst>
            </a:custGeom>
            <a:solidFill>
              <a:srgbClr val="F2F4F9"/>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107" name="Freeform 644"/>
            <p:cNvSpPr>
              <a:spLocks noChangeArrowheads="1"/>
            </p:cNvSpPr>
            <p:nvPr/>
          </p:nvSpPr>
          <p:spPr bwMode="auto">
            <a:xfrm>
              <a:off x="69385" y="114566"/>
              <a:ext cx="108112" cy="18557"/>
            </a:xfrm>
            <a:custGeom>
              <a:avLst/>
              <a:gdLst>
                <a:gd name="T0" fmla="*/ 2147483647 w 57"/>
                <a:gd name="T1" fmla="*/ 2147483647 h 10"/>
                <a:gd name="T2" fmla="*/ 2147483647 w 57"/>
                <a:gd name="T3" fmla="*/ 2147483647 h 10"/>
                <a:gd name="T4" fmla="*/ 2147483647 w 57"/>
                <a:gd name="T5" fmla="*/ 2147483647 h 10"/>
                <a:gd name="T6" fmla="*/ 0 w 57"/>
                <a:gd name="T7" fmla="*/ 2147483647 h 10"/>
                <a:gd name="T8" fmla="*/ 0 w 57"/>
                <a:gd name="T9" fmla="*/ 2147483647 h 10"/>
                <a:gd name="T10" fmla="*/ 2147483647 w 57"/>
                <a:gd name="T11" fmla="*/ 0 h 10"/>
                <a:gd name="T12" fmla="*/ 2147483647 w 57"/>
                <a:gd name="T13" fmla="*/ 0 h 10"/>
                <a:gd name="T14" fmla="*/ 2147483647 w 57"/>
                <a:gd name="T15" fmla="*/ 2147483647 h 10"/>
                <a:gd name="T16" fmla="*/ 2147483647 w 57"/>
                <a:gd name="T17" fmla="*/ 2147483647 h 1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57"/>
                <a:gd name="T28" fmla="*/ 0 h 10"/>
                <a:gd name="T29" fmla="*/ 57 w 57"/>
                <a:gd name="T30" fmla="*/ 10 h 1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57" h="10">
                  <a:moveTo>
                    <a:pt x="57" y="8"/>
                  </a:moveTo>
                  <a:cubicBezTo>
                    <a:pt x="57" y="9"/>
                    <a:pt x="57" y="10"/>
                    <a:pt x="56" y="10"/>
                  </a:cubicBezTo>
                  <a:cubicBezTo>
                    <a:pt x="2" y="10"/>
                    <a:pt x="2" y="10"/>
                    <a:pt x="2" y="10"/>
                  </a:cubicBezTo>
                  <a:cubicBezTo>
                    <a:pt x="1" y="10"/>
                    <a:pt x="0" y="9"/>
                    <a:pt x="0" y="8"/>
                  </a:cubicBezTo>
                  <a:cubicBezTo>
                    <a:pt x="0" y="2"/>
                    <a:pt x="0" y="2"/>
                    <a:pt x="0" y="2"/>
                  </a:cubicBezTo>
                  <a:cubicBezTo>
                    <a:pt x="0" y="1"/>
                    <a:pt x="1" y="0"/>
                    <a:pt x="2" y="0"/>
                  </a:cubicBezTo>
                  <a:cubicBezTo>
                    <a:pt x="56" y="0"/>
                    <a:pt x="56" y="0"/>
                    <a:pt x="56" y="0"/>
                  </a:cubicBezTo>
                  <a:cubicBezTo>
                    <a:pt x="57" y="0"/>
                    <a:pt x="57" y="1"/>
                    <a:pt x="57" y="2"/>
                  </a:cubicBezTo>
                  <a:lnTo>
                    <a:pt x="57" y="8"/>
                  </a:lnTo>
                  <a:close/>
                </a:path>
              </a:pathLst>
            </a:custGeom>
            <a:solidFill>
              <a:srgbClr val="374A5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108" name="Freeform 645"/>
            <p:cNvSpPr>
              <a:spLocks noChangeArrowheads="1"/>
            </p:cNvSpPr>
            <p:nvPr/>
          </p:nvSpPr>
          <p:spPr bwMode="auto">
            <a:xfrm>
              <a:off x="69385" y="352573"/>
              <a:ext cx="108112" cy="110532"/>
            </a:xfrm>
            <a:custGeom>
              <a:avLst/>
              <a:gdLst>
                <a:gd name="T0" fmla="*/ 2147483647 w 57"/>
                <a:gd name="T1" fmla="*/ 2147483647 h 58"/>
                <a:gd name="T2" fmla="*/ 2147483647 w 57"/>
                <a:gd name="T3" fmla="*/ 2147483647 h 58"/>
                <a:gd name="T4" fmla="*/ 2147483647 w 57"/>
                <a:gd name="T5" fmla="*/ 2147483647 h 58"/>
                <a:gd name="T6" fmla="*/ 2147483647 w 57"/>
                <a:gd name="T7" fmla="*/ 0 h 58"/>
                <a:gd name="T8" fmla="*/ 2147483647 w 57"/>
                <a:gd name="T9" fmla="*/ 0 h 58"/>
                <a:gd name="T10" fmla="*/ 2147483647 w 57"/>
                <a:gd name="T11" fmla="*/ 2147483647 h 58"/>
                <a:gd name="T12" fmla="*/ 2147483647 w 57"/>
                <a:gd name="T13" fmla="*/ 2147483647 h 58"/>
                <a:gd name="T14" fmla="*/ 2147483647 w 57"/>
                <a:gd name="T15" fmla="*/ 2147483647 h 58"/>
                <a:gd name="T16" fmla="*/ 0 w 57"/>
                <a:gd name="T17" fmla="*/ 2147483647 h 58"/>
                <a:gd name="T18" fmla="*/ 0 w 57"/>
                <a:gd name="T19" fmla="*/ 2147483647 h 58"/>
                <a:gd name="T20" fmla="*/ 2147483647 w 57"/>
                <a:gd name="T21" fmla="*/ 2147483647 h 58"/>
                <a:gd name="T22" fmla="*/ 2147483647 w 57"/>
                <a:gd name="T23" fmla="*/ 2147483647 h 58"/>
                <a:gd name="T24" fmla="*/ 2147483647 w 57"/>
                <a:gd name="T25" fmla="*/ 2147483647 h 58"/>
                <a:gd name="T26" fmla="*/ 2147483647 w 57"/>
                <a:gd name="T27" fmla="*/ 2147483647 h 58"/>
                <a:gd name="T28" fmla="*/ 2147483647 w 57"/>
                <a:gd name="T29" fmla="*/ 2147483647 h 58"/>
                <a:gd name="T30" fmla="*/ 2147483647 w 57"/>
                <a:gd name="T31" fmla="*/ 2147483647 h 58"/>
                <a:gd name="T32" fmla="*/ 2147483647 w 57"/>
                <a:gd name="T33" fmla="*/ 2147483647 h 58"/>
                <a:gd name="T34" fmla="*/ 2147483647 w 57"/>
                <a:gd name="T35" fmla="*/ 2147483647 h 58"/>
                <a:gd name="T36" fmla="*/ 2147483647 w 57"/>
                <a:gd name="T37" fmla="*/ 2147483647 h 58"/>
                <a:gd name="T38" fmla="*/ 2147483647 w 57"/>
                <a:gd name="T39" fmla="*/ 2147483647 h 58"/>
                <a:gd name="T40" fmla="*/ 2147483647 w 57"/>
                <a:gd name="T41" fmla="*/ 2147483647 h 58"/>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57"/>
                <a:gd name="T64" fmla="*/ 0 h 58"/>
                <a:gd name="T65" fmla="*/ 57 w 57"/>
                <a:gd name="T66" fmla="*/ 58 h 58"/>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57" h="58">
                  <a:moveTo>
                    <a:pt x="56" y="23"/>
                  </a:moveTo>
                  <a:cubicBezTo>
                    <a:pt x="35" y="23"/>
                    <a:pt x="35" y="23"/>
                    <a:pt x="35" y="23"/>
                  </a:cubicBezTo>
                  <a:cubicBezTo>
                    <a:pt x="35" y="2"/>
                    <a:pt x="35" y="2"/>
                    <a:pt x="35" y="2"/>
                  </a:cubicBezTo>
                  <a:cubicBezTo>
                    <a:pt x="35" y="1"/>
                    <a:pt x="34" y="0"/>
                    <a:pt x="33" y="0"/>
                  </a:cubicBezTo>
                  <a:cubicBezTo>
                    <a:pt x="27" y="0"/>
                    <a:pt x="27" y="0"/>
                    <a:pt x="27" y="0"/>
                  </a:cubicBezTo>
                  <a:cubicBezTo>
                    <a:pt x="26" y="0"/>
                    <a:pt x="25" y="1"/>
                    <a:pt x="25" y="2"/>
                  </a:cubicBezTo>
                  <a:cubicBezTo>
                    <a:pt x="25" y="23"/>
                    <a:pt x="25" y="23"/>
                    <a:pt x="25" y="23"/>
                  </a:cubicBezTo>
                  <a:cubicBezTo>
                    <a:pt x="2" y="23"/>
                    <a:pt x="2" y="23"/>
                    <a:pt x="2" y="23"/>
                  </a:cubicBezTo>
                  <a:cubicBezTo>
                    <a:pt x="1" y="23"/>
                    <a:pt x="0" y="24"/>
                    <a:pt x="0" y="25"/>
                  </a:cubicBezTo>
                  <a:cubicBezTo>
                    <a:pt x="0" y="31"/>
                    <a:pt x="0" y="31"/>
                    <a:pt x="0" y="31"/>
                  </a:cubicBezTo>
                  <a:cubicBezTo>
                    <a:pt x="0" y="32"/>
                    <a:pt x="1" y="33"/>
                    <a:pt x="2" y="33"/>
                  </a:cubicBezTo>
                  <a:cubicBezTo>
                    <a:pt x="25" y="33"/>
                    <a:pt x="25" y="33"/>
                    <a:pt x="25" y="33"/>
                  </a:cubicBezTo>
                  <a:cubicBezTo>
                    <a:pt x="25" y="56"/>
                    <a:pt x="25" y="56"/>
                    <a:pt x="25" y="56"/>
                  </a:cubicBezTo>
                  <a:cubicBezTo>
                    <a:pt x="25" y="57"/>
                    <a:pt x="26" y="58"/>
                    <a:pt x="27" y="58"/>
                  </a:cubicBezTo>
                  <a:cubicBezTo>
                    <a:pt x="33" y="58"/>
                    <a:pt x="33" y="58"/>
                    <a:pt x="33" y="58"/>
                  </a:cubicBezTo>
                  <a:cubicBezTo>
                    <a:pt x="34" y="58"/>
                    <a:pt x="35" y="57"/>
                    <a:pt x="35" y="56"/>
                  </a:cubicBezTo>
                  <a:cubicBezTo>
                    <a:pt x="35" y="33"/>
                    <a:pt x="35" y="33"/>
                    <a:pt x="35" y="33"/>
                  </a:cubicBezTo>
                  <a:cubicBezTo>
                    <a:pt x="56" y="33"/>
                    <a:pt x="56" y="33"/>
                    <a:pt x="56" y="33"/>
                  </a:cubicBezTo>
                  <a:cubicBezTo>
                    <a:pt x="57" y="33"/>
                    <a:pt x="57" y="32"/>
                    <a:pt x="57" y="31"/>
                  </a:cubicBezTo>
                  <a:cubicBezTo>
                    <a:pt x="57" y="25"/>
                    <a:pt x="57" y="25"/>
                    <a:pt x="57" y="25"/>
                  </a:cubicBezTo>
                  <a:cubicBezTo>
                    <a:pt x="57" y="24"/>
                    <a:pt x="57" y="23"/>
                    <a:pt x="56" y="23"/>
                  </a:cubicBezTo>
                  <a:close/>
                </a:path>
              </a:pathLst>
            </a:custGeom>
            <a:solidFill>
              <a:srgbClr val="374A5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grpSp>
      <p:grpSp>
        <p:nvGrpSpPr>
          <p:cNvPr id="30762" name="组合 1212"/>
          <p:cNvGrpSpPr>
            <a:grpSpLocks/>
          </p:cNvGrpSpPr>
          <p:nvPr/>
        </p:nvGrpSpPr>
        <p:grpSpPr bwMode="auto">
          <a:xfrm>
            <a:off x="7381875" y="3810000"/>
            <a:ext cx="485775" cy="414338"/>
            <a:chOff x="0" y="0"/>
            <a:chExt cx="616397" cy="526035"/>
          </a:xfrm>
        </p:grpSpPr>
        <p:sp>
          <p:nvSpPr>
            <p:cNvPr id="31083" name="Freeform 663"/>
            <p:cNvSpPr>
              <a:spLocks noEditPoints="1" noChangeArrowheads="1"/>
            </p:cNvSpPr>
            <p:nvPr/>
          </p:nvSpPr>
          <p:spPr bwMode="auto">
            <a:xfrm>
              <a:off x="0" y="110532"/>
              <a:ext cx="616397" cy="415503"/>
            </a:xfrm>
            <a:custGeom>
              <a:avLst/>
              <a:gdLst>
                <a:gd name="T0" fmla="*/ 2147483647 w 323"/>
                <a:gd name="T1" fmla="*/ 0 h 218"/>
                <a:gd name="T2" fmla="*/ 2147483647 w 323"/>
                <a:gd name="T3" fmla="*/ 0 h 218"/>
                <a:gd name="T4" fmla="*/ 0 w 323"/>
                <a:gd name="T5" fmla="*/ 2147483647 h 218"/>
                <a:gd name="T6" fmla="*/ 0 w 323"/>
                <a:gd name="T7" fmla="*/ 2147483647 h 218"/>
                <a:gd name="T8" fmla="*/ 2147483647 w 323"/>
                <a:gd name="T9" fmla="*/ 2147483647 h 218"/>
                <a:gd name="T10" fmla="*/ 2147483647 w 323"/>
                <a:gd name="T11" fmla="*/ 2147483647 h 218"/>
                <a:gd name="T12" fmla="*/ 2147483647 w 323"/>
                <a:gd name="T13" fmla="*/ 2147483647 h 218"/>
                <a:gd name="T14" fmla="*/ 2147483647 w 323"/>
                <a:gd name="T15" fmla="*/ 2147483647 h 218"/>
                <a:gd name="T16" fmla="*/ 2147483647 w 323"/>
                <a:gd name="T17" fmla="*/ 0 h 218"/>
                <a:gd name="T18" fmla="*/ 2147483647 w 323"/>
                <a:gd name="T19" fmla="*/ 2147483647 h 218"/>
                <a:gd name="T20" fmla="*/ 2147483647 w 323"/>
                <a:gd name="T21" fmla="*/ 2147483647 h 218"/>
                <a:gd name="T22" fmla="*/ 2147483647 w 323"/>
                <a:gd name="T23" fmla="*/ 2147483647 h 218"/>
                <a:gd name="T24" fmla="*/ 2147483647 w 323"/>
                <a:gd name="T25" fmla="*/ 2147483647 h 218"/>
                <a:gd name="T26" fmla="*/ 2147483647 w 323"/>
                <a:gd name="T27" fmla="*/ 2147483647 h 218"/>
                <a:gd name="T28" fmla="*/ 2147483647 w 323"/>
                <a:gd name="T29" fmla="*/ 2147483647 h 218"/>
                <a:gd name="T30" fmla="*/ 2147483647 w 323"/>
                <a:gd name="T31" fmla="*/ 2147483647 h 218"/>
                <a:gd name="T32" fmla="*/ 2147483647 w 323"/>
                <a:gd name="T33" fmla="*/ 2147483647 h 218"/>
                <a:gd name="T34" fmla="*/ 2147483647 w 323"/>
                <a:gd name="T35" fmla="*/ 2147483647 h 218"/>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323"/>
                <a:gd name="T55" fmla="*/ 0 h 218"/>
                <a:gd name="T56" fmla="*/ 323 w 323"/>
                <a:gd name="T57" fmla="*/ 218 h 218"/>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323" h="218">
                  <a:moveTo>
                    <a:pt x="319" y="0"/>
                  </a:moveTo>
                  <a:cubicBezTo>
                    <a:pt x="5" y="0"/>
                    <a:pt x="5" y="0"/>
                    <a:pt x="5" y="0"/>
                  </a:cubicBezTo>
                  <a:cubicBezTo>
                    <a:pt x="2" y="0"/>
                    <a:pt x="0" y="2"/>
                    <a:pt x="0" y="5"/>
                  </a:cubicBezTo>
                  <a:cubicBezTo>
                    <a:pt x="0" y="213"/>
                    <a:pt x="0" y="213"/>
                    <a:pt x="0" y="213"/>
                  </a:cubicBezTo>
                  <a:cubicBezTo>
                    <a:pt x="0" y="216"/>
                    <a:pt x="2" y="218"/>
                    <a:pt x="5" y="218"/>
                  </a:cubicBezTo>
                  <a:cubicBezTo>
                    <a:pt x="319" y="218"/>
                    <a:pt x="319" y="218"/>
                    <a:pt x="319" y="218"/>
                  </a:cubicBezTo>
                  <a:cubicBezTo>
                    <a:pt x="321" y="218"/>
                    <a:pt x="323" y="216"/>
                    <a:pt x="323" y="213"/>
                  </a:cubicBezTo>
                  <a:cubicBezTo>
                    <a:pt x="323" y="5"/>
                    <a:pt x="323" y="5"/>
                    <a:pt x="323" y="5"/>
                  </a:cubicBezTo>
                  <a:cubicBezTo>
                    <a:pt x="323" y="2"/>
                    <a:pt x="321" y="0"/>
                    <a:pt x="319" y="0"/>
                  </a:cubicBezTo>
                  <a:close/>
                  <a:moveTo>
                    <a:pt x="193" y="20"/>
                  </a:moveTo>
                  <a:cubicBezTo>
                    <a:pt x="193" y="22"/>
                    <a:pt x="191" y="24"/>
                    <a:pt x="188" y="24"/>
                  </a:cubicBezTo>
                  <a:cubicBezTo>
                    <a:pt x="135" y="24"/>
                    <a:pt x="135" y="24"/>
                    <a:pt x="135" y="24"/>
                  </a:cubicBezTo>
                  <a:cubicBezTo>
                    <a:pt x="133" y="24"/>
                    <a:pt x="130" y="22"/>
                    <a:pt x="130" y="20"/>
                  </a:cubicBezTo>
                  <a:cubicBezTo>
                    <a:pt x="130" y="11"/>
                    <a:pt x="130" y="11"/>
                    <a:pt x="130" y="11"/>
                  </a:cubicBezTo>
                  <a:cubicBezTo>
                    <a:pt x="130" y="9"/>
                    <a:pt x="133" y="7"/>
                    <a:pt x="135" y="7"/>
                  </a:cubicBezTo>
                  <a:cubicBezTo>
                    <a:pt x="188" y="7"/>
                    <a:pt x="188" y="7"/>
                    <a:pt x="188" y="7"/>
                  </a:cubicBezTo>
                  <a:cubicBezTo>
                    <a:pt x="191" y="7"/>
                    <a:pt x="193" y="9"/>
                    <a:pt x="193" y="11"/>
                  </a:cubicBezTo>
                  <a:lnTo>
                    <a:pt x="193" y="20"/>
                  </a:lnTo>
                  <a:close/>
                </a:path>
              </a:pathLst>
            </a:custGeom>
            <a:solidFill>
              <a:srgbClr val="F2F4F9"/>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084" name="Rectangle 664"/>
            <p:cNvSpPr>
              <a:spLocks noChangeArrowheads="1"/>
            </p:cNvSpPr>
            <p:nvPr/>
          </p:nvSpPr>
          <p:spPr bwMode="auto">
            <a:xfrm>
              <a:off x="349345" y="244461"/>
              <a:ext cx="212996" cy="11295"/>
            </a:xfrm>
            <a:prstGeom prst="rect">
              <a:avLst/>
            </a:prstGeom>
            <a:solidFill>
              <a:srgbClr val="98D24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zh-CN">
                <a:solidFill>
                  <a:srgbClr val="000000"/>
                </a:solidFill>
                <a:sym typeface="宋体" pitchFamily="2" charset="-122"/>
              </a:endParaRPr>
            </a:p>
          </p:txBody>
        </p:sp>
        <p:sp>
          <p:nvSpPr>
            <p:cNvPr id="31085" name="Rectangle 665"/>
            <p:cNvSpPr>
              <a:spLocks noChangeArrowheads="1"/>
            </p:cNvSpPr>
            <p:nvPr/>
          </p:nvSpPr>
          <p:spPr bwMode="auto">
            <a:xfrm>
              <a:off x="349345" y="293676"/>
              <a:ext cx="212996" cy="11295"/>
            </a:xfrm>
            <a:prstGeom prst="rect">
              <a:avLst/>
            </a:prstGeom>
            <a:solidFill>
              <a:srgbClr val="98D24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zh-CN">
                <a:solidFill>
                  <a:srgbClr val="000000"/>
                </a:solidFill>
                <a:sym typeface="宋体" pitchFamily="2" charset="-122"/>
              </a:endParaRPr>
            </a:p>
          </p:txBody>
        </p:sp>
        <p:sp>
          <p:nvSpPr>
            <p:cNvPr id="31086" name="Rectangle 666"/>
            <p:cNvSpPr>
              <a:spLocks noChangeArrowheads="1"/>
            </p:cNvSpPr>
            <p:nvPr/>
          </p:nvSpPr>
          <p:spPr bwMode="auto">
            <a:xfrm>
              <a:off x="349345" y="342891"/>
              <a:ext cx="212996" cy="12102"/>
            </a:xfrm>
            <a:prstGeom prst="rect">
              <a:avLst/>
            </a:prstGeom>
            <a:solidFill>
              <a:srgbClr val="98D24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zh-CN">
                <a:solidFill>
                  <a:srgbClr val="000000"/>
                </a:solidFill>
                <a:sym typeface="宋体" pitchFamily="2" charset="-122"/>
              </a:endParaRPr>
            </a:p>
          </p:txBody>
        </p:sp>
        <p:sp>
          <p:nvSpPr>
            <p:cNvPr id="31087" name="Rectangle 667"/>
            <p:cNvSpPr>
              <a:spLocks noChangeArrowheads="1"/>
            </p:cNvSpPr>
            <p:nvPr/>
          </p:nvSpPr>
          <p:spPr bwMode="auto">
            <a:xfrm>
              <a:off x="349345" y="394526"/>
              <a:ext cx="212996" cy="9682"/>
            </a:xfrm>
            <a:prstGeom prst="rect">
              <a:avLst/>
            </a:prstGeom>
            <a:solidFill>
              <a:srgbClr val="98D24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zh-CN">
                <a:solidFill>
                  <a:srgbClr val="000000"/>
                </a:solidFill>
                <a:sym typeface="宋体" pitchFamily="2" charset="-122"/>
              </a:endParaRPr>
            </a:p>
          </p:txBody>
        </p:sp>
        <p:sp>
          <p:nvSpPr>
            <p:cNvPr id="31088" name="Freeform 668"/>
            <p:cNvSpPr>
              <a:spLocks noChangeArrowheads="1"/>
            </p:cNvSpPr>
            <p:nvPr/>
          </p:nvSpPr>
          <p:spPr bwMode="auto">
            <a:xfrm>
              <a:off x="53249" y="213803"/>
              <a:ext cx="209769" cy="236393"/>
            </a:xfrm>
            <a:custGeom>
              <a:avLst/>
              <a:gdLst>
                <a:gd name="T0" fmla="*/ 2147483647 w 110"/>
                <a:gd name="T1" fmla="*/ 2147483647 h 124"/>
                <a:gd name="T2" fmla="*/ 2147483647 w 110"/>
                <a:gd name="T3" fmla="*/ 2147483647 h 124"/>
                <a:gd name="T4" fmla="*/ 2147483647 w 110"/>
                <a:gd name="T5" fmla="*/ 2147483647 h 124"/>
                <a:gd name="T6" fmla="*/ 2147483647 w 110"/>
                <a:gd name="T7" fmla="*/ 2147483647 h 124"/>
                <a:gd name="T8" fmla="*/ 2147483647 w 110"/>
                <a:gd name="T9" fmla="*/ 2147483647 h 124"/>
                <a:gd name="T10" fmla="*/ 2147483647 w 110"/>
                <a:gd name="T11" fmla="*/ 2147483647 h 124"/>
                <a:gd name="T12" fmla="*/ 2147483647 w 110"/>
                <a:gd name="T13" fmla="*/ 2147483647 h 124"/>
                <a:gd name="T14" fmla="*/ 2147483647 w 110"/>
                <a:gd name="T15" fmla="*/ 2147483647 h 124"/>
                <a:gd name="T16" fmla="*/ 2147483647 w 110"/>
                <a:gd name="T17" fmla="*/ 2147483647 h 124"/>
                <a:gd name="T18" fmla="*/ 2147483647 w 110"/>
                <a:gd name="T19" fmla="*/ 2147483647 h 124"/>
                <a:gd name="T20" fmla="*/ 2147483647 w 110"/>
                <a:gd name="T21" fmla="*/ 2147483647 h 124"/>
                <a:gd name="T22" fmla="*/ 2147483647 w 110"/>
                <a:gd name="T23" fmla="*/ 2147483647 h 124"/>
                <a:gd name="T24" fmla="*/ 2147483647 w 110"/>
                <a:gd name="T25" fmla="*/ 0 h 124"/>
                <a:gd name="T26" fmla="*/ 2147483647 w 110"/>
                <a:gd name="T27" fmla="*/ 0 h 124"/>
                <a:gd name="T28" fmla="*/ 2147483647 w 110"/>
                <a:gd name="T29" fmla="*/ 0 h 124"/>
                <a:gd name="T30" fmla="*/ 2147483647 w 110"/>
                <a:gd name="T31" fmla="*/ 2147483647 h 124"/>
                <a:gd name="T32" fmla="*/ 2147483647 w 110"/>
                <a:gd name="T33" fmla="*/ 2147483647 h 124"/>
                <a:gd name="T34" fmla="*/ 2147483647 w 110"/>
                <a:gd name="T35" fmla="*/ 2147483647 h 124"/>
                <a:gd name="T36" fmla="*/ 2147483647 w 110"/>
                <a:gd name="T37" fmla="*/ 2147483647 h 124"/>
                <a:gd name="T38" fmla="*/ 2147483647 w 110"/>
                <a:gd name="T39" fmla="*/ 2147483647 h 124"/>
                <a:gd name="T40" fmla="*/ 2147483647 w 110"/>
                <a:gd name="T41" fmla="*/ 2147483647 h 124"/>
                <a:gd name="T42" fmla="*/ 2147483647 w 110"/>
                <a:gd name="T43" fmla="*/ 2147483647 h 124"/>
                <a:gd name="T44" fmla="*/ 2147483647 w 110"/>
                <a:gd name="T45" fmla="*/ 2147483647 h 124"/>
                <a:gd name="T46" fmla="*/ 2147483647 w 110"/>
                <a:gd name="T47" fmla="*/ 2147483647 h 124"/>
                <a:gd name="T48" fmla="*/ 2147483647 w 110"/>
                <a:gd name="T49" fmla="*/ 2147483647 h 124"/>
                <a:gd name="T50" fmla="*/ 2147483647 w 110"/>
                <a:gd name="T51" fmla="*/ 2147483647 h 124"/>
                <a:gd name="T52" fmla="*/ 2147483647 w 110"/>
                <a:gd name="T53" fmla="*/ 2147483647 h 124"/>
                <a:gd name="T54" fmla="*/ 0 w 110"/>
                <a:gd name="T55" fmla="*/ 2147483647 h 124"/>
                <a:gd name="T56" fmla="*/ 2147483647 w 110"/>
                <a:gd name="T57" fmla="*/ 2147483647 h 124"/>
                <a:gd name="T58" fmla="*/ 2147483647 w 110"/>
                <a:gd name="T59" fmla="*/ 2147483647 h 124"/>
                <a:gd name="T60" fmla="*/ 2147483647 w 110"/>
                <a:gd name="T61" fmla="*/ 2147483647 h 124"/>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110"/>
                <a:gd name="T94" fmla="*/ 0 h 124"/>
                <a:gd name="T95" fmla="*/ 110 w 110"/>
                <a:gd name="T96" fmla="*/ 124 h 124"/>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110" h="124">
                  <a:moveTo>
                    <a:pt x="96" y="86"/>
                  </a:moveTo>
                  <a:cubicBezTo>
                    <a:pt x="81" y="82"/>
                    <a:pt x="68" y="79"/>
                    <a:pt x="68" y="74"/>
                  </a:cubicBezTo>
                  <a:cubicBezTo>
                    <a:pt x="68" y="73"/>
                    <a:pt x="68" y="73"/>
                    <a:pt x="68" y="72"/>
                  </a:cubicBezTo>
                  <a:cubicBezTo>
                    <a:pt x="68" y="72"/>
                    <a:pt x="68" y="72"/>
                    <a:pt x="68" y="72"/>
                  </a:cubicBezTo>
                  <a:cubicBezTo>
                    <a:pt x="68" y="71"/>
                    <a:pt x="68" y="71"/>
                    <a:pt x="68" y="71"/>
                  </a:cubicBezTo>
                  <a:cubicBezTo>
                    <a:pt x="68" y="70"/>
                    <a:pt x="68" y="70"/>
                    <a:pt x="68" y="69"/>
                  </a:cubicBezTo>
                  <a:cubicBezTo>
                    <a:pt x="73" y="64"/>
                    <a:pt x="77" y="56"/>
                    <a:pt x="79" y="48"/>
                  </a:cubicBezTo>
                  <a:cubicBezTo>
                    <a:pt x="80" y="48"/>
                    <a:pt x="80" y="48"/>
                    <a:pt x="81" y="48"/>
                  </a:cubicBezTo>
                  <a:cubicBezTo>
                    <a:pt x="81" y="47"/>
                    <a:pt x="82" y="47"/>
                    <a:pt x="83" y="46"/>
                  </a:cubicBezTo>
                  <a:cubicBezTo>
                    <a:pt x="84" y="45"/>
                    <a:pt x="84" y="43"/>
                    <a:pt x="85" y="41"/>
                  </a:cubicBezTo>
                  <a:cubicBezTo>
                    <a:pt x="86" y="37"/>
                    <a:pt x="85" y="34"/>
                    <a:pt x="83" y="32"/>
                  </a:cubicBezTo>
                  <a:cubicBezTo>
                    <a:pt x="83" y="32"/>
                    <a:pt x="83" y="31"/>
                    <a:pt x="83" y="31"/>
                  </a:cubicBezTo>
                  <a:cubicBezTo>
                    <a:pt x="83" y="14"/>
                    <a:pt x="71" y="0"/>
                    <a:pt x="55" y="0"/>
                  </a:cubicBezTo>
                  <a:cubicBezTo>
                    <a:pt x="55" y="0"/>
                    <a:pt x="55" y="0"/>
                    <a:pt x="55" y="0"/>
                  </a:cubicBezTo>
                  <a:cubicBezTo>
                    <a:pt x="55" y="0"/>
                    <a:pt x="55" y="0"/>
                    <a:pt x="55" y="0"/>
                  </a:cubicBezTo>
                  <a:cubicBezTo>
                    <a:pt x="40" y="0"/>
                    <a:pt x="27" y="14"/>
                    <a:pt x="27" y="31"/>
                  </a:cubicBezTo>
                  <a:cubicBezTo>
                    <a:pt x="27" y="31"/>
                    <a:pt x="27" y="32"/>
                    <a:pt x="27" y="32"/>
                  </a:cubicBezTo>
                  <a:cubicBezTo>
                    <a:pt x="25" y="34"/>
                    <a:pt x="25" y="37"/>
                    <a:pt x="26" y="41"/>
                  </a:cubicBezTo>
                  <a:cubicBezTo>
                    <a:pt x="26" y="43"/>
                    <a:pt x="27" y="45"/>
                    <a:pt x="28" y="46"/>
                  </a:cubicBezTo>
                  <a:cubicBezTo>
                    <a:pt x="28" y="47"/>
                    <a:pt x="29" y="47"/>
                    <a:pt x="30" y="48"/>
                  </a:cubicBezTo>
                  <a:cubicBezTo>
                    <a:pt x="30" y="48"/>
                    <a:pt x="30" y="48"/>
                    <a:pt x="31" y="48"/>
                  </a:cubicBezTo>
                  <a:cubicBezTo>
                    <a:pt x="34" y="56"/>
                    <a:pt x="38" y="64"/>
                    <a:pt x="43" y="69"/>
                  </a:cubicBezTo>
                  <a:cubicBezTo>
                    <a:pt x="43" y="70"/>
                    <a:pt x="43" y="70"/>
                    <a:pt x="43" y="71"/>
                  </a:cubicBezTo>
                  <a:cubicBezTo>
                    <a:pt x="43" y="72"/>
                    <a:pt x="43" y="72"/>
                    <a:pt x="43" y="72"/>
                  </a:cubicBezTo>
                  <a:cubicBezTo>
                    <a:pt x="43" y="72"/>
                    <a:pt x="43" y="72"/>
                    <a:pt x="43" y="72"/>
                  </a:cubicBezTo>
                  <a:cubicBezTo>
                    <a:pt x="43" y="73"/>
                    <a:pt x="43" y="73"/>
                    <a:pt x="43" y="74"/>
                  </a:cubicBezTo>
                  <a:cubicBezTo>
                    <a:pt x="43" y="79"/>
                    <a:pt x="29" y="82"/>
                    <a:pt x="14" y="86"/>
                  </a:cubicBezTo>
                  <a:cubicBezTo>
                    <a:pt x="1" y="90"/>
                    <a:pt x="0" y="110"/>
                    <a:pt x="0" y="115"/>
                  </a:cubicBezTo>
                  <a:cubicBezTo>
                    <a:pt x="15" y="121"/>
                    <a:pt x="34" y="124"/>
                    <a:pt x="55" y="124"/>
                  </a:cubicBezTo>
                  <a:cubicBezTo>
                    <a:pt x="76" y="124"/>
                    <a:pt x="95" y="121"/>
                    <a:pt x="110" y="115"/>
                  </a:cubicBezTo>
                  <a:cubicBezTo>
                    <a:pt x="110" y="110"/>
                    <a:pt x="110" y="90"/>
                    <a:pt x="96" y="86"/>
                  </a:cubicBezTo>
                  <a:close/>
                </a:path>
              </a:pathLst>
            </a:custGeom>
            <a:solidFill>
              <a:srgbClr val="122C3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089" name="Freeform 669"/>
            <p:cNvSpPr>
              <a:spLocks noChangeArrowheads="1"/>
            </p:cNvSpPr>
            <p:nvPr/>
          </p:nvSpPr>
          <p:spPr bwMode="auto">
            <a:xfrm>
              <a:off x="309005" y="0"/>
              <a:ext cx="100851" cy="76646"/>
            </a:xfrm>
            <a:custGeom>
              <a:avLst/>
              <a:gdLst>
                <a:gd name="T0" fmla="*/ 2147483647 w 53"/>
                <a:gd name="T1" fmla="*/ 0 h 40"/>
                <a:gd name="T2" fmla="*/ 0 w 53"/>
                <a:gd name="T3" fmla="*/ 0 h 40"/>
                <a:gd name="T4" fmla="*/ 0 w 53"/>
                <a:gd name="T5" fmla="*/ 2147483647 h 40"/>
                <a:gd name="T6" fmla="*/ 2147483647 w 53"/>
                <a:gd name="T7" fmla="*/ 2147483647 h 40"/>
                <a:gd name="T8" fmla="*/ 2147483647 w 53"/>
                <a:gd name="T9" fmla="*/ 2147483647 h 40"/>
                <a:gd name="T10" fmla="*/ 0 w 53"/>
                <a:gd name="T11" fmla="*/ 2147483647 h 40"/>
                <a:gd name="T12" fmla="*/ 0 w 53"/>
                <a:gd name="T13" fmla="*/ 2147483647 h 40"/>
                <a:gd name="T14" fmla="*/ 2147483647 w 53"/>
                <a:gd name="T15" fmla="*/ 2147483647 h 40"/>
                <a:gd name="T16" fmla="*/ 2147483647 w 53"/>
                <a:gd name="T17" fmla="*/ 2147483647 h 40"/>
                <a:gd name="T18" fmla="*/ 2147483647 w 53"/>
                <a:gd name="T19" fmla="*/ 2147483647 h 40"/>
                <a:gd name="T20" fmla="*/ 2147483647 w 53"/>
                <a:gd name="T21" fmla="*/ 2147483647 h 40"/>
                <a:gd name="T22" fmla="*/ 2147483647 w 53"/>
                <a:gd name="T23" fmla="*/ 0 h 40"/>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53"/>
                <a:gd name="T37" fmla="*/ 0 h 40"/>
                <a:gd name="T38" fmla="*/ 53 w 53"/>
                <a:gd name="T39" fmla="*/ 40 h 40"/>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53" h="40">
                  <a:moveTo>
                    <a:pt x="44" y="0"/>
                  </a:moveTo>
                  <a:cubicBezTo>
                    <a:pt x="0" y="0"/>
                    <a:pt x="0" y="0"/>
                    <a:pt x="0" y="0"/>
                  </a:cubicBezTo>
                  <a:cubicBezTo>
                    <a:pt x="0" y="10"/>
                    <a:pt x="0" y="10"/>
                    <a:pt x="0" y="10"/>
                  </a:cubicBezTo>
                  <a:cubicBezTo>
                    <a:pt x="44" y="10"/>
                    <a:pt x="44" y="10"/>
                    <a:pt x="44" y="10"/>
                  </a:cubicBezTo>
                  <a:cubicBezTo>
                    <a:pt x="44" y="31"/>
                    <a:pt x="44" y="31"/>
                    <a:pt x="44" y="31"/>
                  </a:cubicBezTo>
                  <a:cubicBezTo>
                    <a:pt x="0" y="31"/>
                    <a:pt x="0" y="31"/>
                    <a:pt x="0" y="31"/>
                  </a:cubicBezTo>
                  <a:cubicBezTo>
                    <a:pt x="0" y="40"/>
                    <a:pt x="0" y="40"/>
                    <a:pt x="0" y="40"/>
                  </a:cubicBezTo>
                  <a:cubicBezTo>
                    <a:pt x="21" y="40"/>
                    <a:pt x="21" y="40"/>
                    <a:pt x="21" y="40"/>
                  </a:cubicBezTo>
                  <a:cubicBezTo>
                    <a:pt x="44" y="40"/>
                    <a:pt x="44" y="40"/>
                    <a:pt x="44" y="40"/>
                  </a:cubicBezTo>
                  <a:cubicBezTo>
                    <a:pt x="49" y="40"/>
                    <a:pt x="53" y="36"/>
                    <a:pt x="53" y="31"/>
                  </a:cubicBezTo>
                  <a:cubicBezTo>
                    <a:pt x="53" y="10"/>
                    <a:pt x="53" y="10"/>
                    <a:pt x="53" y="10"/>
                  </a:cubicBezTo>
                  <a:cubicBezTo>
                    <a:pt x="53" y="4"/>
                    <a:pt x="49" y="0"/>
                    <a:pt x="44" y="0"/>
                  </a:cubicBezTo>
                  <a:close/>
                </a:path>
              </a:pathLst>
            </a:custGeom>
            <a:solidFill>
              <a:srgbClr val="122C3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090" name="Freeform 670"/>
            <p:cNvSpPr>
              <a:spLocks noChangeArrowheads="1"/>
            </p:cNvSpPr>
            <p:nvPr/>
          </p:nvSpPr>
          <p:spPr bwMode="auto">
            <a:xfrm>
              <a:off x="205734" y="0"/>
              <a:ext cx="103271" cy="76646"/>
            </a:xfrm>
            <a:custGeom>
              <a:avLst/>
              <a:gdLst>
                <a:gd name="T0" fmla="*/ 2147483647 w 54"/>
                <a:gd name="T1" fmla="*/ 2147483647 h 40"/>
                <a:gd name="T2" fmla="*/ 2147483647 w 54"/>
                <a:gd name="T3" fmla="*/ 2147483647 h 40"/>
                <a:gd name="T4" fmla="*/ 2147483647 w 54"/>
                <a:gd name="T5" fmla="*/ 2147483647 h 40"/>
                <a:gd name="T6" fmla="*/ 2147483647 w 54"/>
                <a:gd name="T7" fmla="*/ 2147483647 h 40"/>
                <a:gd name="T8" fmla="*/ 2147483647 w 54"/>
                <a:gd name="T9" fmla="*/ 0 h 40"/>
                <a:gd name="T10" fmla="*/ 2147483647 w 54"/>
                <a:gd name="T11" fmla="*/ 0 h 40"/>
                <a:gd name="T12" fmla="*/ 0 w 54"/>
                <a:gd name="T13" fmla="*/ 2147483647 h 40"/>
                <a:gd name="T14" fmla="*/ 0 w 54"/>
                <a:gd name="T15" fmla="*/ 2147483647 h 40"/>
                <a:gd name="T16" fmla="*/ 2147483647 w 54"/>
                <a:gd name="T17" fmla="*/ 2147483647 h 40"/>
                <a:gd name="T18" fmla="*/ 2147483647 w 54"/>
                <a:gd name="T19" fmla="*/ 2147483647 h 40"/>
                <a:gd name="T20" fmla="*/ 2147483647 w 54"/>
                <a:gd name="T21" fmla="*/ 2147483647 h 40"/>
                <a:gd name="T22" fmla="*/ 2147483647 w 54"/>
                <a:gd name="T23" fmla="*/ 2147483647 h 40"/>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54"/>
                <a:gd name="T37" fmla="*/ 0 h 40"/>
                <a:gd name="T38" fmla="*/ 54 w 54"/>
                <a:gd name="T39" fmla="*/ 40 h 40"/>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54" h="40">
                  <a:moveTo>
                    <a:pt x="54" y="31"/>
                  </a:moveTo>
                  <a:cubicBezTo>
                    <a:pt x="9" y="31"/>
                    <a:pt x="9" y="31"/>
                    <a:pt x="9" y="31"/>
                  </a:cubicBezTo>
                  <a:cubicBezTo>
                    <a:pt x="9" y="10"/>
                    <a:pt x="9" y="10"/>
                    <a:pt x="9" y="10"/>
                  </a:cubicBezTo>
                  <a:cubicBezTo>
                    <a:pt x="54" y="10"/>
                    <a:pt x="54" y="10"/>
                    <a:pt x="54" y="10"/>
                  </a:cubicBezTo>
                  <a:cubicBezTo>
                    <a:pt x="54" y="0"/>
                    <a:pt x="54" y="0"/>
                    <a:pt x="54" y="0"/>
                  </a:cubicBezTo>
                  <a:cubicBezTo>
                    <a:pt x="9" y="0"/>
                    <a:pt x="9" y="0"/>
                    <a:pt x="9" y="0"/>
                  </a:cubicBezTo>
                  <a:cubicBezTo>
                    <a:pt x="4" y="0"/>
                    <a:pt x="0" y="4"/>
                    <a:pt x="0" y="10"/>
                  </a:cubicBezTo>
                  <a:cubicBezTo>
                    <a:pt x="0" y="31"/>
                    <a:pt x="0" y="31"/>
                    <a:pt x="0" y="31"/>
                  </a:cubicBezTo>
                  <a:cubicBezTo>
                    <a:pt x="0" y="36"/>
                    <a:pt x="4" y="40"/>
                    <a:pt x="9" y="40"/>
                  </a:cubicBezTo>
                  <a:cubicBezTo>
                    <a:pt x="32" y="40"/>
                    <a:pt x="32" y="40"/>
                    <a:pt x="32" y="40"/>
                  </a:cubicBezTo>
                  <a:cubicBezTo>
                    <a:pt x="54" y="40"/>
                    <a:pt x="54" y="40"/>
                    <a:pt x="54" y="40"/>
                  </a:cubicBezTo>
                  <a:lnTo>
                    <a:pt x="54" y="31"/>
                  </a:lnTo>
                  <a:close/>
                </a:path>
              </a:pathLst>
            </a:custGeom>
            <a:solidFill>
              <a:srgbClr val="2A425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091" name="Freeform 671"/>
            <p:cNvSpPr>
              <a:spLocks noChangeArrowheads="1"/>
            </p:cNvSpPr>
            <p:nvPr/>
          </p:nvSpPr>
          <p:spPr bwMode="auto">
            <a:xfrm>
              <a:off x="309005" y="85521"/>
              <a:ext cx="40340" cy="57283"/>
            </a:xfrm>
            <a:custGeom>
              <a:avLst/>
              <a:gdLst>
                <a:gd name="T0" fmla="*/ 0 w 21"/>
                <a:gd name="T1" fmla="*/ 2147483647 h 30"/>
                <a:gd name="T2" fmla="*/ 2147483647 w 21"/>
                <a:gd name="T3" fmla="*/ 2147483647 h 30"/>
                <a:gd name="T4" fmla="*/ 2147483647 w 21"/>
                <a:gd name="T5" fmla="*/ 2147483647 h 30"/>
                <a:gd name="T6" fmla="*/ 2147483647 w 21"/>
                <a:gd name="T7" fmla="*/ 0 h 30"/>
                <a:gd name="T8" fmla="*/ 0 w 21"/>
                <a:gd name="T9" fmla="*/ 0 h 30"/>
                <a:gd name="T10" fmla="*/ 0 w 21"/>
                <a:gd name="T11" fmla="*/ 2147483647 h 30"/>
                <a:gd name="T12" fmla="*/ 0 60000 65536"/>
                <a:gd name="T13" fmla="*/ 0 60000 65536"/>
                <a:gd name="T14" fmla="*/ 0 60000 65536"/>
                <a:gd name="T15" fmla="*/ 0 60000 65536"/>
                <a:gd name="T16" fmla="*/ 0 60000 65536"/>
                <a:gd name="T17" fmla="*/ 0 60000 65536"/>
                <a:gd name="T18" fmla="*/ 0 w 21"/>
                <a:gd name="T19" fmla="*/ 0 h 30"/>
                <a:gd name="T20" fmla="*/ 21 w 21"/>
                <a:gd name="T21" fmla="*/ 30 h 30"/>
              </a:gdLst>
              <a:ahLst/>
              <a:cxnLst>
                <a:cxn ang="T12">
                  <a:pos x="T0" y="T1"/>
                </a:cxn>
                <a:cxn ang="T13">
                  <a:pos x="T2" y="T3"/>
                </a:cxn>
                <a:cxn ang="T14">
                  <a:pos x="T4" y="T5"/>
                </a:cxn>
                <a:cxn ang="T15">
                  <a:pos x="T6" y="T7"/>
                </a:cxn>
                <a:cxn ang="T16">
                  <a:pos x="T8" y="T9"/>
                </a:cxn>
                <a:cxn ang="T17">
                  <a:pos x="T10" y="T11"/>
                </a:cxn>
              </a:cxnLst>
              <a:rect l="T18" t="T19" r="T20" b="T21"/>
              <a:pathLst>
                <a:path w="21" h="30">
                  <a:moveTo>
                    <a:pt x="0" y="30"/>
                  </a:moveTo>
                  <a:cubicBezTo>
                    <a:pt x="17" y="30"/>
                    <a:pt x="17" y="30"/>
                    <a:pt x="17" y="30"/>
                  </a:cubicBezTo>
                  <a:cubicBezTo>
                    <a:pt x="19" y="30"/>
                    <a:pt x="21" y="28"/>
                    <a:pt x="21" y="25"/>
                  </a:cubicBezTo>
                  <a:cubicBezTo>
                    <a:pt x="21" y="0"/>
                    <a:pt x="21" y="0"/>
                    <a:pt x="21" y="0"/>
                  </a:cubicBezTo>
                  <a:cubicBezTo>
                    <a:pt x="0" y="0"/>
                    <a:pt x="0" y="0"/>
                    <a:pt x="0" y="0"/>
                  </a:cubicBezTo>
                  <a:lnTo>
                    <a:pt x="0" y="30"/>
                  </a:lnTo>
                  <a:close/>
                </a:path>
              </a:pathLst>
            </a:custGeom>
            <a:solidFill>
              <a:srgbClr val="122C3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092" name="Freeform 672"/>
            <p:cNvSpPr>
              <a:spLocks noChangeArrowheads="1"/>
            </p:cNvSpPr>
            <p:nvPr/>
          </p:nvSpPr>
          <p:spPr bwMode="auto">
            <a:xfrm>
              <a:off x="267051" y="85521"/>
              <a:ext cx="41954" cy="57283"/>
            </a:xfrm>
            <a:custGeom>
              <a:avLst/>
              <a:gdLst>
                <a:gd name="T0" fmla="*/ 0 w 22"/>
                <a:gd name="T1" fmla="*/ 0 h 30"/>
                <a:gd name="T2" fmla="*/ 0 w 22"/>
                <a:gd name="T3" fmla="*/ 2147483647 h 30"/>
                <a:gd name="T4" fmla="*/ 2147483647 w 22"/>
                <a:gd name="T5" fmla="*/ 2147483647 h 30"/>
                <a:gd name="T6" fmla="*/ 2147483647 w 22"/>
                <a:gd name="T7" fmla="*/ 2147483647 h 30"/>
                <a:gd name="T8" fmla="*/ 2147483647 w 22"/>
                <a:gd name="T9" fmla="*/ 0 h 30"/>
                <a:gd name="T10" fmla="*/ 0 w 22"/>
                <a:gd name="T11" fmla="*/ 0 h 30"/>
                <a:gd name="T12" fmla="*/ 0 60000 65536"/>
                <a:gd name="T13" fmla="*/ 0 60000 65536"/>
                <a:gd name="T14" fmla="*/ 0 60000 65536"/>
                <a:gd name="T15" fmla="*/ 0 60000 65536"/>
                <a:gd name="T16" fmla="*/ 0 60000 65536"/>
                <a:gd name="T17" fmla="*/ 0 60000 65536"/>
                <a:gd name="T18" fmla="*/ 0 w 22"/>
                <a:gd name="T19" fmla="*/ 0 h 30"/>
                <a:gd name="T20" fmla="*/ 22 w 22"/>
                <a:gd name="T21" fmla="*/ 30 h 30"/>
              </a:gdLst>
              <a:ahLst/>
              <a:cxnLst>
                <a:cxn ang="T12">
                  <a:pos x="T0" y="T1"/>
                </a:cxn>
                <a:cxn ang="T13">
                  <a:pos x="T2" y="T3"/>
                </a:cxn>
                <a:cxn ang="T14">
                  <a:pos x="T4" y="T5"/>
                </a:cxn>
                <a:cxn ang="T15">
                  <a:pos x="T6" y="T7"/>
                </a:cxn>
                <a:cxn ang="T16">
                  <a:pos x="T8" y="T9"/>
                </a:cxn>
                <a:cxn ang="T17">
                  <a:pos x="T10" y="T11"/>
                </a:cxn>
              </a:cxnLst>
              <a:rect l="T18" t="T19" r="T20" b="T21"/>
              <a:pathLst>
                <a:path w="22" h="30">
                  <a:moveTo>
                    <a:pt x="0" y="0"/>
                  </a:moveTo>
                  <a:cubicBezTo>
                    <a:pt x="0" y="25"/>
                    <a:pt x="0" y="25"/>
                    <a:pt x="0" y="25"/>
                  </a:cubicBezTo>
                  <a:cubicBezTo>
                    <a:pt x="0" y="28"/>
                    <a:pt x="2" y="30"/>
                    <a:pt x="4" y="30"/>
                  </a:cubicBezTo>
                  <a:cubicBezTo>
                    <a:pt x="22" y="30"/>
                    <a:pt x="22" y="30"/>
                    <a:pt x="22" y="30"/>
                  </a:cubicBezTo>
                  <a:cubicBezTo>
                    <a:pt x="22" y="0"/>
                    <a:pt x="22" y="0"/>
                    <a:pt x="22" y="0"/>
                  </a:cubicBezTo>
                  <a:lnTo>
                    <a:pt x="0" y="0"/>
                  </a:lnTo>
                  <a:close/>
                </a:path>
              </a:pathLst>
            </a:custGeom>
            <a:solidFill>
              <a:srgbClr val="2A425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093" name="Rectangle 673"/>
            <p:cNvSpPr>
              <a:spLocks noChangeArrowheads="1"/>
            </p:cNvSpPr>
            <p:nvPr/>
          </p:nvSpPr>
          <p:spPr bwMode="auto">
            <a:xfrm>
              <a:off x="267051" y="76646"/>
              <a:ext cx="41954" cy="8875"/>
            </a:xfrm>
            <a:prstGeom prst="rect">
              <a:avLst/>
            </a:prstGeom>
            <a:solidFill>
              <a:srgbClr val="122C3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zh-CN">
                <a:solidFill>
                  <a:srgbClr val="000000"/>
                </a:solidFill>
                <a:sym typeface="宋体" pitchFamily="2" charset="-122"/>
              </a:endParaRPr>
            </a:p>
          </p:txBody>
        </p:sp>
        <p:sp>
          <p:nvSpPr>
            <p:cNvPr id="31094" name="Rectangle 674"/>
            <p:cNvSpPr>
              <a:spLocks noChangeArrowheads="1"/>
            </p:cNvSpPr>
            <p:nvPr/>
          </p:nvSpPr>
          <p:spPr bwMode="auto">
            <a:xfrm>
              <a:off x="309005" y="76646"/>
              <a:ext cx="40340" cy="8875"/>
            </a:xfrm>
            <a:prstGeom prst="rect">
              <a:avLst/>
            </a:prstGeom>
            <a:solidFill>
              <a:srgbClr val="000000"/>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zh-CN">
                <a:solidFill>
                  <a:srgbClr val="000000"/>
                </a:solidFill>
                <a:sym typeface="宋体" pitchFamily="2" charset="-122"/>
              </a:endParaRPr>
            </a:p>
          </p:txBody>
        </p:sp>
        <p:sp>
          <p:nvSpPr>
            <p:cNvPr id="31095" name="Freeform 675"/>
            <p:cNvSpPr>
              <a:spLocks noChangeArrowheads="1"/>
            </p:cNvSpPr>
            <p:nvPr/>
          </p:nvSpPr>
          <p:spPr bwMode="auto">
            <a:xfrm>
              <a:off x="53249" y="236393"/>
              <a:ext cx="563148" cy="289642"/>
            </a:xfrm>
            <a:custGeom>
              <a:avLst/>
              <a:gdLst>
                <a:gd name="T0" fmla="*/ 2147483647 w 295"/>
                <a:gd name="T1" fmla="*/ 2147483647 h 152"/>
                <a:gd name="T2" fmla="*/ 2147483647 w 295"/>
                <a:gd name="T3" fmla="*/ 2147483647 h 152"/>
                <a:gd name="T4" fmla="*/ 2147483647 w 295"/>
                <a:gd name="T5" fmla="*/ 2147483647 h 152"/>
                <a:gd name="T6" fmla="*/ 2147483647 w 295"/>
                <a:gd name="T7" fmla="*/ 2147483647 h 152"/>
                <a:gd name="T8" fmla="*/ 2147483647 w 295"/>
                <a:gd name="T9" fmla="*/ 2147483647 h 152"/>
                <a:gd name="T10" fmla="*/ 2147483647 w 295"/>
                <a:gd name="T11" fmla="*/ 2147483647 h 152"/>
                <a:gd name="T12" fmla="*/ 2147483647 w 295"/>
                <a:gd name="T13" fmla="*/ 2147483647 h 152"/>
                <a:gd name="T14" fmla="*/ 2147483647 w 295"/>
                <a:gd name="T15" fmla="*/ 2147483647 h 152"/>
                <a:gd name="T16" fmla="*/ 2147483647 w 295"/>
                <a:gd name="T17" fmla="*/ 2147483647 h 152"/>
                <a:gd name="T18" fmla="*/ 2147483647 w 295"/>
                <a:gd name="T19" fmla="*/ 2147483647 h 152"/>
                <a:gd name="T20" fmla="*/ 2147483647 w 295"/>
                <a:gd name="T21" fmla="*/ 2147483647 h 152"/>
                <a:gd name="T22" fmla="*/ 2147483647 w 295"/>
                <a:gd name="T23" fmla="*/ 2147483647 h 152"/>
                <a:gd name="T24" fmla="*/ 2147483647 w 295"/>
                <a:gd name="T25" fmla="*/ 2147483647 h 152"/>
                <a:gd name="T26" fmla="*/ 2147483647 w 295"/>
                <a:gd name="T27" fmla="*/ 2147483647 h 152"/>
                <a:gd name="T28" fmla="*/ 2147483647 w 295"/>
                <a:gd name="T29" fmla="*/ 2147483647 h 152"/>
                <a:gd name="T30" fmla="*/ 2147483647 w 295"/>
                <a:gd name="T31" fmla="*/ 2147483647 h 152"/>
                <a:gd name="T32" fmla="*/ 2147483647 w 295"/>
                <a:gd name="T33" fmla="*/ 2147483647 h 152"/>
                <a:gd name="T34" fmla="*/ 2147483647 w 295"/>
                <a:gd name="T35" fmla="*/ 2147483647 h 152"/>
                <a:gd name="T36" fmla="*/ 2147483647 w 295"/>
                <a:gd name="T37" fmla="*/ 2147483647 h 152"/>
                <a:gd name="T38" fmla="*/ 2147483647 w 295"/>
                <a:gd name="T39" fmla="*/ 0 h 152"/>
                <a:gd name="T40" fmla="*/ 2147483647 w 295"/>
                <a:gd name="T41" fmla="*/ 0 h 152"/>
                <a:gd name="T42" fmla="*/ 2147483647 w 295"/>
                <a:gd name="T43" fmla="*/ 2147483647 h 152"/>
                <a:gd name="T44" fmla="*/ 2147483647 w 295"/>
                <a:gd name="T45" fmla="*/ 2147483647 h 152"/>
                <a:gd name="T46" fmla="*/ 2147483647 w 295"/>
                <a:gd name="T47" fmla="*/ 2147483647 h 152"/>
                <a:gd name="T48" fmla="*/ 2147483647 w 295"/>
                <a:gd name="T49" fmla="*/ 2147483647 h 152"/>
                <a:gd name="T50" fmla="*/ 2147483647 w 295"/>
                <a:gd name="T51" fmla="*/ 2147483647 h 152"/>
                <a:gd name="T52" fmla="*/ 2147483647 w 295"/>
                <a:gd name="T53" fmla="*/ 2147483647 h 152"/>
                <a:gd name="T54" fmla="*/ 2147483647 w 295"/>
                <a:gd name="T55" fmla="*/ 2147483647 h 152"/>
                <a:gd name="T56" fmla="*/ 2147483647 w 295"/>
                <a:gd name="T57" fmla="*/ 2147483647 h 152"/>
                <a:gd name="T58" fmla="*/ 2147483647 w 295"/>
                <a:gd name="T59" fmla="*/ 2147483647 h 152"/>
                <a:gd name="T60" fmla="*/ 2147483647 w 295"/>
                <a:gd name="T61" fmla="*/ 2147483647 h 152"/>
                <a:gd name="T62" fmla="*/ 2147483647 w 295"/>
                <a:gd name="T63" fmla="*/ 2147483647 h 152"/>
                <a:gd name="T64" fmla="*/ 2147483647 w 295"/>
                <a:gd name="T65" fmla="*/ 2147483647 h 152"/>
                <a:gd name="T66" fmla="*/ 2147483647 w 295"/>
                <a:gd name="T67" fmla="*/ 2147483647 h 152"/>
                <a:gd name="T68" fmla="*/ 2147483647 w 295"/>
                <a:gd name="T69" fmla="*/ 2147483647 h 152"/>
                <a:gd name="T70" fmla="*/ 0 w 295"/>
                <a:gd name="T71" fmla="*/ 2147483647 h 152"/>
                <a:gd name="T72" fmla="*/ 2147483647 w 295"/>
                <a:gd name="T73" fmla="*/ 2147483647 h 152"/>
                <a:gd name="T74" fmla="*/ 2147483647 w 295"/>
                <a:gd name="T75" fmla="*/ 2147483647 h 152"/>
                <a:gd name="T76" fmla="*/ 2147483647 w 295"/>
                <a:gd name="T77" fmla="*/ 2147483647 h 152"/>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295"/>
                <a:gd name="T118" fmla="*/ 0 h 152"/>
                <a:gd name="T119" fmla="*/ 295 w 295"/>
                <a:gd name="T120" fmla="*/ 152 h 152"/>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295" h="152">
                  <a:moveTo>
                    <a:pt x="295" y="147"/>
                  </a:moveTo>
                  <a:cubicBezTo>
                    <a:pt x="295" y="32"/>
                    <a:pt x="295" y="32"/>
                    <a:pt x="295" y="32"/>
                  </a:cubicBezTo>
                  <a:cubicBezTo>
                    <a:pt x="267" y="4"/>
                    <a:pt x="267" y="4"/>
                    <a:pt x="267" y="4"/>
                  </a:cubicBezTo>
                  <a:cubicBezTo>
                    <a:pt x="267" y="10"/>
                    <a:pt x="267" y="10"/>
                    <a:pt x="267" y="10"/>
                  </a:cubicBezTo>
                  <a:cubicBezTo>
                    <a:pt x="155" y="10"/>
                    <a:pt x="155" y="10"/>
                    <a:pt x="155" y="10"/>
                  </a:cubicBezTo>
                  <a:cubicBezTo>
                    <a:pt x="176" y="30"/>
                    <a:pt x="176" y="30"/>
                    <a:pt x="176" y="30"/>
                  </a:cubicBezTo>
                  <a:cubicBezTo>
                    <a:pt x="267" y="30"/>
                    <a:pt x="267" y="30"/>
                    <a:pt x="267" y="30"/>
                  </a:cubicBezTo>
                  <a:cubicBezTo>
                    <a:pt x="267" y="36"/>
                    <a:pt x="267" y="36"/>
                    <a:pt x="267" y="36"/>
                  </a:cubicBezTo>
                  <a:cubicBezTo>
                    <a:pt x="155" y="36"/>
                    <a:pt x="155" y="36"/>
                    <a:pt x="155" y="36"/>
                  </a:cubicBezTo>
                  <a:cubicBezTo>
                    <a:pt x="176" y="56"/>
                    <a:pt x="176" y="56"/>
                    <a:pt x="176" y="56"/>
                  </a:cubicBezTo>
                  <a:cubicBezTo>
                    <a:pt x="267" y="56"/>
                    <a:pt x="267" y="56"/>
                    <a:pt x="267" y="56"/>
                  </a:cubicBezTo>
                  <a:cubicBezTo>
                    <a:pt x="267" y="62"/>
                    <a:pt x="267" y="62"/>
                    <a:pt x="267" y="62"/>
                  </a:cubicBezTo>
                  <a:cubicBezTo>
                    <a:pt x="155" y="62"/>
                    <a:pt x="155" y="62"/>
                    <a:pt x="155" y="62"/>
                  </a:cubicBezTo>
                  <a:cubicBezTo>
                    <a:pt x="176" y="83"/>
                    <a:pt x="176" y="83"/>
                    <a:pt x="176" y="83"/>
                  </a:cubicBezTo>
                  <a:cubicBezTo>
                    <a:pt x="267" y="83"/>
                    <a:pt x="267" y="83"/>
                    <a:pt x="267" y="83"/>
                  </a:cubicBezTo>
                  <a:cubicBezTo>
                    <a:pt x="267" y="88"/>
                    <a:pt x="267" y="88"/>
                    <a:pt x="267" y="88"/>
                  </a:cubicBezTo>
                  <a:cubicBezTo>
                    <a:pt x="155" y="88"/>
                    <a:pt x="155" y="88"/>
                    <a:pt x="155" y="88"/>
                  </a:cubicBezTo>
                  <a:cubicBezTo>
                    <a:pt x="155" y="83"/>
                    <a:pt x="155" y="83"/>
                    <a:pt x="155" y="83"/>
                  </a:cubicBezTo>
                  <a:cubicBezTo>
                    <a:pt x="160" y="83"/>
                    <a:pt x="160" y="83"/>
                    <a:pt x="160" y="83"/>
                  </a:cubicBezTo>
                  <a:cubicBezTo>
                    <a:pt x="77" y="0"/>
                    <a:pt x="77" y="0"/>
                    <a:pt x="77" y="0"/>
                  </a:cubicBezTo>
                  <a:cubicBezTo>
                    <a:pt x="77" y="0"/>
                    <a:pt x="77" y="0"/>
                    <a:pt x="77" y="0"/>
                  </a:cubicBezTo>
                  <a:cubicBezTo>
                    <a:pt x="81" y="5"/>
                    <a:pt x="83" y="12"/>
                    <a:pt x="83" y="19"/>
                  </a:cubicBezTo>
                  <a:cubicBezTo>
                    <a:pt x="83" y="19"/>
                    <a:pt x="83" y="20"/>
                    <a:pt x="83" y="20"/>
                  </a:cubicBezTo>
                  <a:cubicBezTo>
                    <a:pt x="85" y="22"/>
                    <a:pt x="86" y="25"/>
                    <a:pt x="85" y="29"/>
                  </a:cubicBezTo>
                  <a:cubicBezTo>
                    <a:pt x="84" y="31"/>
                    <a:pt x="84" y="33"/>
                    <a:pt x="83" y="34"/>
                  </a:cubicBezTo>
                  <a:cubicBezTo>
                    <a:pt x="82" y="35"/>
                    <a:pt x="81" y="35"/>
                    <a:pt x="81" y="36"/>
                  </a:cubicBezTo>
                  <a:cubicBezTo>
                    <a:pt x="80" y="36"/>
                    <a:pt x="80" y="36"/>
                    <a:pt x="79" y="36"/>
                  </a:cubicBezTo>
                  <a:cubicBezTo>
                    <a:pt x="77" y="44"/>
                    <a:pt x="73" y="52"/>
                    <a:pt x="68" y="57"/>
                  </a:cubicBezTo>
                  <a:cubicBezTo>
                    <a:pt x="68" y="58"/>
                    <a:pt x="68" y="58"/>
                    <a:pt x="68" y="59"/>
                  </a:cubicBezTo>
                  <a:cubicBezTo>
                    <a:pt x="68" y="60"/>
                    <a:pt x="68" y="60"/>
                    <a:pt x="68" y="60"/>
                  </a:cubicBezTo>
                  <a:cubicBezTo>
                    <a:pt x="68" y="60"/>
                    <a:pt x="68" y="60"/>
                    <a:pt x="68" y="60"/>
                  </a:cubicBezTo>
                  <a:cubicBezTo>
                    <a:pt x="68" y="61"/>
                    <a:pt x="68" y="61"/>
                    <a:pt x="68" y="62"/>
                  </a:cubicBezTo>
                  <a:cubicBezTo>
                    <a:pt x="68" y="67"/>
                    <a:pt x="81" y="70"/>
                    <a:pt x="96" y="74"/>
                  </a:cubicBezTo>
                  <a:cubicBezTo>
                    <a:pt x="110" y="78"/>
                    <a:pt x="110" y="98"/>
                    <a:pt x="110" y="103"/>
                  </a:cubicBezTo>
                  <a:cubicBezTo>
                    <a:pt x="95" y="109"/>
                    <a:pt x="76" y="112"/>
                    <a:pt x="55" y="112"/>
                  </a:cubicBezTo>
                  <a:cubicBezTo>
                    <a:pt x="34" y="112"/>
                    <a:pt x="15" y="109"/>
                    <a:pt x="0" y="103"/>
                  </a:cubicBezTo>
                  <a:cubicBezTo>
                    <a:pt x="49" y="152"/>
                    <a:pt x="49" y="152"/>
                    <a:pt x="49" y="152"/>
                  </a:cubicBezTo>
                  <a:cubicBezTo>
                    <a:pt x="291" y="152"/>
                    <a:pt x="291" y="152"/>
                    <a:pt x="291" y="152"/>
                  </a:cubicBezTo>
                  <a:cubicBezTo>
                    <a:pt x="293" y="152"/>
                    <a:pt x="295" y="150"/>
                    <a:pt x="295" y="147"/>
                  </a:cubicBezTo>
                  <a:close/>
                </a:path>
              </a:pathLst>
            </a:custGeom>
            <a:solidFill>
              <a:srgbClr val="D9DBE0"/>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grpSp>
      <p:grpSp>
        <p:nvGrpSpPr>
          <p:cNvPr id="30763" name="组合 1634"/>
          <p:cNvGrpSpPr>
            <a:grpSpLocks/>
          </p:cNvGrpSpPr>
          <p:nvPr/>
        </p:nvGrpSpPr>
        <p:grpSpPr bwMode="auto">
          <a:xfrm>
            <a:off x="7439025" y="1770063"/>
            <a:ext cx="373063" cy="487362"/>
            <a:chOff x="0" y="0"/>
            <a:chExt cx="442128" cy="577670"/>
          </a:xfrm>
        </p:grpSpPr>
        <p:sp>
          <p:nvSpPr>
            <p:cNvPr id="31071" name="Freeform 526"/>
            <p:cNvSpPr>
              <a:spLocks noChangeArrowheads="1"/>
            </p:cNvSpPr>
            <p:nvPr/>
          </p:nvSpPr>
          <p:spPr bwMode="auto">
            <a:xfrm>
              <a:off x="22590" y="0"/>
              <a:ext cx="396947" cy="47602"/>
            </a:xfrm>
            <a:custGeom>
              <a:avLst/>
              <a:gdLst>
                <a:gd name="T0" fmla="*/ 2147483647 w 208"/>
                <a:gd name="T1" fmla="*/ 2147483647 h 25"/>
                <a:gd name="T2" fmla="*/ 2147483647 w 208"/>
                <a:gd name="T3" fmla="*/ 2147483647 h 25"/>
                <a:gd name="T4" fmla="*/ 2147483647 w 208"/>
                <a:gd name="T5" fmla="*/ 2147483647 h 25"/>
                <a:gd name="T6" fmla="*/ 2147483647 w 208"/>
                <a:gd name="T7" fmla="*/ 2147483647 h 25"/>
                <a:gd name="T8" fmla="*/ 2147483647 w 208"/>
                <a:gd name="T9" fmla="*/ 0 h 25"/>
                <a:gd name="T10" fmla="*/ 2147483647 w 208"/>
                <a:gd name="T11" fmla="*/ 0 h 25"/>
                <a:gd name="T12" fmla="*/ 2147483647 w 208"/>
                <a:gd name="T13" fmla="*/ 2147483647 h 25"/>
                <a:gd name="T14" fmla="*/ 2147483647 w 208"/>
                <a:gd name="T15" fmla="*/ 2147483647 h 25"/>
                <a:gd name="T16" fmla="*/ 2147483647 w 208"/>
                <a:gd name="T17" fmla="*/ 2147483647 h 25"/>
                <a:gd name="T18" fmla="*/ 2147483647 w 208"/>
                <a:gd name="T19" fmla="*/ 2147483647 h 25"/>
                <a:gd name="T20" fmla="*/ 0 w 208"/>
                <a:gd name="T21" fmla="*/ 2147483647 h 25"/>
                <a:gd name="T22" fmla="*/ 2147483647 w 208"/>
                <a:gd name="T23" fmla="*/ 2147483647 h 25"/>
                <a:gd name="T24" fmla="*/ 2147483647 w 208"/>
                <a:gd name="T25" fmla="*/ 2147483647 h 25"/>
                <a:gd name="T26" fmla="*/ 2147483647 w 208"/>
                <a:gd name="T27" fmla="*/ 2147483647 h 25"/>
                <a:gd name="T28" fmla="*/ 2147483647 w 208"/>
                <a:gd name="T29" fmla="*/ 2147483647 h 25"/>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208"/>
                <a:gd name="T46" fmla="*/ 0 h 25"/>
                <a:gd name="T47" fmla="*/ 208 w 208"/>
                <a:gd name="T48" fmla="*/ 25 h 25"/>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208" h="25">
                  <a:moveTo>
                    <a:pt x="202" y="20"/>
                  </a:moveTo>
                  <a:cubicBezTo>
                    <a:pt x="202" y="20"/>
                    <a:pt x="202" y="20"/>
                    <a:pt x="202" y="20"/>
                  </a:cubicBezTo>
                  <a:cubicBezTo>
                    <a:pt x="188" y="5"/>
                    <a:pt x="188" y="5"/>
                    <a:pt x="188" y="5"/>
                  </a:cubicBezTo>
                  <a:cubicBezTo>
                    <a:pt x="188" y="5"/>
                    <a:pt x="188" y="5"/>
                    <a:pt x="188" y="5"/>
                  </a:cubicBezTo>
                  <a:cubicBezTo>
                    <a:pt x="185" y="2"/>
                    <a:pt x="179" y="0"/>
                    <a:pt x="175" y="0"/>
                  </a:cubicBezTo>
                  <a:cubicBezTo>
                    <a:pt x="33" y="0"/>
                    <a:pt x="33" y="0"/>
                    <a:pt x="33" y="0"/>
                  </a:cubicBezTo>
                  <a:cubicBezTo>
                    <a:pt x="29" y="0"/>
                    <a:pt x="23" y="2"/>
                    <a:pt x="20" y="5"/>
                  </a:cubicBezTo>
                  <a:cubicBezTo>
                    <a:pt x="20" y="5"/>
                    <a:pt x="20" y="5"/>
                    <a:pt x="20" y="5"/>
                  </a:cubicBezTo>
                  <a:cubicBezTo>
                    <a:pt x="6" y="20"/>
                    <a:pt x="6" y="20"/>
                    <a:pt x="6" y="20"/>
                  </a:cubicBezTo>
                  <a:cubicBezTo>
                    <a:pt x="6" y="20"/>
                    <a:pt x="6" y="20"/>
                    <a:pt x="6" y="20"/>
                  </a:cubicBezTo>
                  <a:cubicBezTo>
                    <a:pt x="0" y="25"/>
                    <a:pt x="0" y="25"/>
                    <a:pt x="0" y="25"/>
                  </a:cubicBezTo>
                  <a:cubicBezTo>
                    <a:pt x="8" y="25"/>
                    <a:pt x="8" y="25"/>
                    <a:pt x="8" y="25"/>
                  </a:cubicBezTo>
                  <a:cubicBezTo>
                    <a:pt x="200" y="25"/>
                    <a:pt x="200" y="25"/>
                    <a:pt x="200" y="25"/>
                  </a:cubicBezTo>
                  <a:cubicBezTo>
                    <a:pt x="208" y="25"/>
                    <a:pt x="208" y="25"/>
                    <a:pt x="208" y="25"/>
                  </a:cubicBezTo>
                  <a:lnTo>
                    <a:pt x="202" y="20"/>
                  </a:lnTo>
                  <a:close/>
                </a:path>
              </a:pathLst>
            </a:custGeom>
            <a:solidFill>
              <a:srgbClr val="122C3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072" name="Freeform 527"/>
            <p:cNvSpPr>
              <a:spLocks noChangeArrowheads="1"/>
            </p:cNvSpPr>
            <p:nvPr/>
          </p:nvSpPr>
          <p:spPr bwMode="auto">
            <a:xfrm>
              <a:off x="33886" y="93589"/>
              <a:ext cx="374356" cy="484081"/>
            </a:xfrm>
            <a:custGeom>
              <a:avLst/>
              <a:gdLst>
                <a:gd name="T0" fmla="*/ 2147483647 w 196"/>
                <a:gd name="T1" fmla="*/ 0 h 254"/>
                <a:gd name="T2" fmla="*/ 2147483647 w 196"/>
                <a:gd name="T3" fmla="*/ 0 h 254"/>
                <a:gd name="T4" fmla="*/ 0 w 196"/>
                <a:gd name="T5" fmla="*/ 0 h 254"/>
                <a:gd name="T6" fmla="*/ 2147483647 w 196"/>
                <a:gd name="T7" fmla="*/ 2147483647 h 254"/>
                <a:gd name="T8" fmla="*/ 2147483647 w 196"/>
                <a:gd name="T9" fmla="*/ 2147483647 h 254"/>
                <a:gd name="T10" fmla="*/ 2147483647 w 196"/>
                <a:gd name="T11" fmla="*/ 2147483647 h 254"/>
                <a:gd name="T12" fmla="*/ 2147483647 w 196"/>
                <a:gd name="T13" fmla="*/ 2147483647 h 254"/>
                <a:gd name="T14" fmla="*/ 2147483647 w 196"/>
                <a:gd name="T15" fmla="*/ 2147483647 h 254"/>
                <a:gd name="T16" fmla="*/ 2147483647 w 196"/>
                <a:gd name="T17" fmla="*/ 2147483647 h 254"/>
                <a:gd name="T18" fmla="*/ 2147483647 w 196"/>
                <a:gd name="T19" fmla="*/ 0 h 254"/>
                <a:gd name="T20" fmla="*/ 2147483647 w 196"/>
                <a:gd name="T21" fmla="*/ 0 h 254"/>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96"/>
                <a:gd name="T34" fmla="*/ 0 h 254"/>
                <a:gd name="T35" fmla="*/ 196 w 196"/>
                <a:gd name="T36" fmla="*/ 254 h 254"/>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96" h="254">
                  <a:moveTo>
                    <a:pt x="188" y="0"/>
                  </a:moveTo>
                  <a:cubicBezTo>
                    <a:pt x="8" y="0"/>
                    <a:pt x="8" y="0"/>
                    <a:pt x="8" y="0"/>
                  </a:cubicBezTo>
                  <a:cubicBezTo>
                    <a:pt x="0" y="0"/>
                    <a:pt x="0" y="0"/>
                    <a:pt x="0" y="0"/>
                  </a:cubicBezTo>
                  <a:cubicBezTo>
                    <a:pt x="16" y="127"/>
                    <a:pt x="16" y="127"/>
                    <a:pt x="16" y="127"/>
                  </a:cubicBezTo>
                  <a:cubicBezTo>
                    <a:pt x="30" y="247"/>
                    <a:pt x="30" y="247"/>
                    <a:pt x="30" y="247"/>
                  </a:cubicBezTo>
                  <a:cubicBezTo>
                    <a:pt x="30" y="251"/>
                    <a:pt x="34" y="254"/>
                    <a:pt x="38" y="254"/>
                  </a:cubicBezTo>
                  <a:cubicBezTo>
                    <a:pt x="158" y="254"/>
                    <a:pt x="158" y="254"/>
                    <a:pt x="158" y="254"/>
                  </a:cubicBezTo>
                  <a:cubicBezTo>
                    <a:pt x="162" y="254"/>
                    <a:pt x="166" y="251"/>
                    <a:pt x="166" y="247"/>
                  </a:cubicBezTo>
                  <a:cubicBezTo>
                    <a:pt x="181" y="127"/>
                    <a:pt x="181" y="127"/>
                    <a:pt x="181" y="127"/>
                  </a:cubicBezTo>
                  <a:cubicBezTo>
                    <a:pt x="196" y="0"/>
                    <a:pt x="196" y="0"/>
                    <a:pt x="196" y="0"/>
                  </a:cubicBezTo>
                  <a:lnTo>
                    <a:pt x="188" y="0"/>
                  </a:lnTo>
                  <a:close/>
                </a:path>
              </a:pathLst>
            </a:custGeom>
            <a:solidFill>
              <a:srgbClr val="BCB099"/>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073" name="Freeform 528"/>
            <p:cNvSpPr>
              <a:spLocks noChangeArrowheads="1"/>
            </p:cNvSpPr>
            <p:nvPr/>
          </p:nvSpPr>
          <p:spPr bwMode="auto">
            <a:xfrm>
              <a:off x="0" y="47602"/>
              <a:ext cx="442128" cy="32272"/>
            </a:xfrm>
            <a:custGeom>
              <a:avLst/>
              <a:gdLst>
                <a:gd name="T0" fmla="*/ 2147483647 w 232"/>
                <a:gd name="T1" fmla="*/ 2147483647 h 17"/>
                <a:gd name="T2" fmla="*/ 2147483647 w 232"/>
                <a:gd name="T3" fmla="*/ 2147483647 h 17"/>
                <a:gd name="T4" fmla="*/ 2147483647 w 232"/>
                <a:gd name="T5" fmla="*/ 2147483647 h 17"/>
                <a:gd name="T6" fmla="*/ 0 w 232"/>
                <a:gd name="T7" fmla="*/ 2147483647 h 17"/>
                <a:gd name="T8" fmla="*/ 0 w 232"/>
                <a:gd name="T9" fmla="*/ 2147483647 h 17"/>
                <a:gd name="T10" fmla="*/ 2147483647 w 232"/>
                <a:gd name="T11" fmla="*/ 0 h 17"/>
                <a:gd name="T12" fmla="*/ 2147483647 w 232"/>
                <a:gd name="T13" fmla="*/ 0 h 17"/>
                <a:gd name="T14" fmla="*/ 2147483647 w 232"/>
                <a:gd name="T15" fmla="*/ 2147483647 h 17"/>
                <a:gd name="T16" fmla="*/ 2147483647 w 232"/>
                <a:gd name="T17" fmla="*/ 2147483647 h 1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32"/>
                <a:gd name="T28" fmla="*/ 0 h 17"/>
                <a:gd name="T29" fmla="*/ 232 w 232"/>
                <a:gd name="T30" fmla="*/ 17 h 17"/>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32" h="17">
                  <a:moveTo>
                    <a:pt x="232" y="13"/>
                  </a:moveTo>
                  <a:cubicBezTo>
                    <a:pt x="232" y="16"/>
                    <a:pt x="230" y="17"/>
                    <a:pt x="228" y="17"/>
                  </a:cubicBezTo>
                  <a:cubicBezTo>
                    <a:pt x="4" y="17"/>
                    <a:pt x="4" y="17"/>
                    <a:pt x="4" y="17"/>
                  </a:cubicBezTo>
                  <a:cubicBezTo>
                    <a:pt x="2" y="17"/>
                    <a:pt x="0" y="16"/>
                    <a:pt x="0" y="13"/>
                  </a:cubicBezTo>
                  <a:cubicBezTo>
                    <a:pt x="0" y="4"/>
                    <a:pt x="0" y="4"/>
                    <a:pt x="0" y="4"/>
                  </a:cubicBezTo>
                  <a:cubicBezTo>
                    <a:pt x="0" y="2"/>
                    <a:pt x="2" y="0"/>
                    <a:pt x="4" y="0"/>
                  </a:cubicBezTo>
                  <a:cubicBezTo>
                    <a:pt x="228" y="0"/>
                    <a:pt x="228" y="0"/>
                    <a:pt x="228" y="0"/>
                  </a:cubicBezTo>
                  <a:cubicBezTo>
                    <a:pt x="230" y="0"/>
                    <a:pt x="232" y="2"/>
                    <a:pt x="232" y="4"/>
                  </a:cubicBezTo>
                  <a:lnTo>
                    <a:pt x="232" y="13"/>
                  </a:lnTo>
                  <a:close/>
                </a:path>
              </a:pathLst>
            </a:custGeom>
            <a:solidFill>
              <a:srgbClr val="122C3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074" name="Rectangle 529"/>
            <p:cNvSpPr>
              <a:spLocks noChangeArrowheads="1"/>
            </p:cNvSpPr>
            <p:nvPr/>
          </p:nvSpPr>
          <p:spPr bwMode="auto">
            <a:xfrm>
              <a:off x="33886" y="79874"/>
              <a:ext cx="374356" cy="13716"/>
            </a:xfrm>
            <a:prstGeom prst="rect">
              <a:avLst/>
            </a:prstGeom>
            <a:solidFill>
              <a:srgbClr val="98D24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zh-CN">
                <a:solidFill>
                  <a:srgbClr val="000000"/>
                </a:solidFill>
                <a:sym typeface="宋体" pitchFamily="2" charset="-122"/>
              </a:endParaRPr>
            </a:p>
          </p:txBody>
        </p:sp>
        <p:sp>
          <p:nvSpPr>
            <p:cNvPr id="31075" name="Freeform 530"/>
            <p:cNvSpPr>
              <a:spLocks noChangeArrowheads="1"/>
            </p:cNvSpPr>
            <p:nvPr/>
          </p:nvSpPr>
          <p:spPr bwMode="auto">
            <a:xfrm>
              <a:off x="47602" y="196860"/>
              <a:ext cx="346925" cy="173463"/>
            </a:xfrm>
            <a:custGeom>
              <a:avLst/>
              <a:gdLst>
                <a:gd name="T0" fmla="*/ 0 w 430"/>
                <a:gd name="T1" fmla="*/ 0 h 215"/>
                <a:gd name="T2" fmla="*/ 2147483647 w 430"/>
                <a:gd name="T3" fmla="*/ 2147483647 h 215"/>
                <a:gd name="T4" fmla="*/ 2147483647 w 430"/>
                <a:gd name="T5" fmla="*/ 2147483647 h 215"/>
                <a:gd name="T6" fmla="*/ 2147483647 w 430"/>
                <a:gd name="T7" fmla="*/ 2147483647 h 215"/>
                <a:gd name="T8" fmla="*/ 2147483647 w 430"/>
                <a:gd name="T9" fmla="*/ 2147483647 h 215"/>
                <a:gd name="T10" fmla="*/ 2147483647 w 430"/>
                <a:gd name="T11" fmla="*/ 0 h 215"/>
                <a:gd name="T12" fmla="*/ 0 w 430"/>
                <a:gd name="T13" fmla="*/ 0 h 215"/>
                <a:gd name="T14" fmla="*/ 0 60000 65536"/>
                <a:gd name="T15" fmla="*/ 0 60000 65536"/>
                <a:gd name="T16" fmla="*/ 0 60000 65536"/>
                <a:gd name="T17" fmla="*/ 0 60000 65536"/>
                <a:gd name="T18" fmla="*/ 0 60000 65536"/>
                <a:gd name="T19" fmla="*/ 0 60000 65536"/>
                <a:gd name="T20" fmla="*/ 0 60000 65536"/>
                <a:gd name="T21" fmla="*/ 0 w 430"/>
                <a:gd name="T22" fmla="*/ 0 h 215"/>
                <a:gd name="T23" fmla="*/ 430 w 430"/>
                <a:gd name="T24" fmla="*/ 215 h 21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30" h="215">
                  <a:moveTo>
                    <a:pt x="0" y="0"/>
                  </a:moveTo>
                  <a:lnTo>
                    <a:pt x="21" y="172"/>
                  </a:lnTo>
                  <a:lnTo>
                    <a:pt x="26" y="215"/>
                  </a:lnTo>
                  <a:lnTo>
                    <a:pt x="404" y="215"/>
                  </a:lnTo>
                  <a:lnTo>
                    <a:pt x="411" y="172"/>
                  </a:lnTo>
                  <a:lnTo>
                    <a:pt x="430" y="0"/>
                  </a:lnTo>
                  <a:lnTo>
                    <a:pt x="0" y="0"/>
                  </a:lnTo>
                  <a:close/>
                </a:path>
              </a:pathLst>
            </a:custGeom>
            <a:solidFill>
              <a:srgbClr val="98D24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076" name="Oval 531"/>
            <p:cNvSpPr>
              <a:spLocks noChangeArrowheads="1"/>
            </p:cNvSpPr>
            <p:nvPr/>
          </p:nvSpPr>
          <p:spPr bwMode="auto">
            <a:xfrm>
              <a:off x="154099" y="217837"/>
              <a:ext cx="133929" cy="133123"/>
            </a:xfrm>
            <a:prstGeom prst="ellipse">
              <a:avLst/>
            </a:prstGeom>
            <a:solidFill>
              <a:srgbClr val="F2F4F9"/>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zh-CN">
                <a:solidFill>
                  <a:srgbClr val="000000"/>
                </a:solidFill>
                <a:sym typeface="宋体" pitchFamily="2" charset="-122"/>
              </a:endParaRPr>
            </a:p>
          </p:txBody>
        </p:sp>
        <p:sp>
          <p:nvSpPr>
            <p:cNvPr id="31077" name="Rectangle 532"/>
            <p:cNvSpPr>
              <a:spLocks noChangeArrowheads="1"/>
            </p:cNvSpPr>
            <p:nvPr/>
          </p:nvSpPr>
          <p:spPr bwMode="auto">
            <a:xfrm>
              <a:off x="33886" y="79874"/>
              <a:ext cx="374356" cy="6454"/>
            </a:xfrm>
            <a:prstGeom prst="rect">
              <a:avLst/>
            </a:prstGeom>
            <a:solidFill>
              <a:srgbClr val="7CB230"/>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zh-CN">
                <a:solidFill>
                  <a:srgbClr val="000000"/>
                </a:solidFill>
                <a:sym typeface="宋体" pitchFamily="2" charset="-122"/>
              </a:endParaRPr>
            </a:p>
          </p:txBody>
        </p:sp>
        <p:sp>
          <p:nvSpPr>
            <p:cNvPr id="31078" name="Freeform 533"/>
            <p:cNvSpPr>
              <a:spLocks noChangeArrowheads="1"/>
            </p:cNvSpPr>
            <p:nvPr/>
          </p:nvSpPr>
          <p:spPr bwMode="auto">
            <a:xfrm>
              <a:off x="22590" y="41954"/>
              <a:ext cx="396947" cy="5648"/>
            </a:xfrm>
            <a:custGeom>
              <a:avLst/>
              <a:gdLst>
                <a:gd name="T0" fmla="*/ 0 w 492"/>
                <a:gd name="T1" fmla="*/ 2147483647 h 7"/>
                <a:gd name="T2" fmla="*/ 2147483647 w 492"/>
                <a:gd name="T3" fmla="*/ 2147483647 h 7"/>
                <a:gd name="T4" fmla="*/ 2147483647 w 492"/>
                <a:gd name="T5" fmla="*/ 0 h 7"/>
                <a:gd name="T6" fmla="*/ 2147483647 w 492"/>
                <a:gd name="T7" fmla="*/ 0 h 7"/>
                <a:gd name="T8" fmla="*/ 0 w 492"/>
                <a:gd name="T9" fmla="*/ 2147483647 h 7"/>
                <a:gd name="T10" fmla="*/ 0 60000 65536"/>
                <a:gd name="T11" fmla="*/ 0 60000 65536"/>
                <a:gd name="T12" fmla="*/ 0 60000 65536"/>
                <a:gd name="T13" fmla="*/ 0 60000 65536"/>
                <a:gd name="T14" fmla="*/ 0 60000 65536"/>
                <a:gd name="T15" fmla="*/ 0 w 492"/>
                <a:gd name="T16" fmla="*/ 0 h 7"/>
                <a:gd name="T17" fmla="*/ 492 w 492"/>
                <a:gd name="T18" fmla="*/ 7 h 7"/>
              </a:gdLst>
              <a:ahLst/>
              <a:cxnLst>
                <a:cxn ang="T10">
                  <a:pos x="T0" y="T1"/>
                </a:cxn>
                <a:cxn ang="T11">
                  <a:pos x="T2" y="T3"/>
                </a:cxn>
                <a:cxn ang="T12">
                  <a:pos x="T4" y="T5"/>
                </a:cxn>
                <a:cxn ang="T13">
                  <a:pos x="T6" y="T7"/>
                </a:cxn>
                <a:cxn ang="T14">
                  <a:pos x="T8" y="T9"/>
                </a:cxn>
              </a:cxnLst>
              <a:rect l="T15" t="T16" r="T17" b="T18"/>
              <a:pathLst>
                <a:path w="492" h="7">
                  <a:moveTo>
                    <a:pt x="0" y="7"/>
                  </a:moveTo>
                  <a:lnTo>
                    <a:pt x="492" y="7"/>
                  </a:lnTo>
                  <a:lnTo>
                    <a:pt x="482" y="0"/>
                  </a:lnTo>
                  <a:lnTo>
                    <a:pt x="9" y="0"/>
                  </a:lnTo>
                  <a:lnTo>
                    <a:pt x="0" y="7"/>
                  </a:lnTo>
                  <a:close/>
                </a:path>
              </a:pathLst>
            </a:custGeom>
            <a:solidFill>
              <a:srgbClr val="000000"/>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079" name="Rectangle 534"/>
            <p:cNvSpPr>
              <a:spLocks noChangeArrowheads="1"/>
            </p:cNvSpPr>
            <p:nvPr/>
          </p:nvSpPr>
          <p:spPr bwMode="auto">
            <a:xfrm>
              <a:off x="47602" y="191212"/>
              <a:ext cx="346925" cy="5648"/>
            </a:xfrm>
            <a:prstGeom prst="rect">
              <a:avLst/>
            </a:prstGeom>
            <a:solidFill>
              <a:srgbClr val="AFA185"/>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zh-CN">
                <a:solidFill>
                  <a:srgbClr val="000000"/>
                </a:solidFill>
                <a:sym typeface="宋体" pitchFamily="2" charset="-122"/>
              </a:endParaRPr>
            </a:p>
          </p:txBody>
        </p:sp>
        <p:sp>
          <p:nvSpPr>
            <p:cNvPr id="31080" name="Freeform 535"/>
            <p:cNvSpPr>
              <a:spLocks noChangeArrowheads="1"/>
            </p:cNvSpPr>
            <p:nvPr/>
          </p:nvSpPr>
          <p:spPr bwMode="auto">
            <a:xfrm>
              <a:off x="33886" y="93589"/>
              <a:ext cx="374356" cy="4034"/>
            </a:xfrm>
            <a:custGeom>
              <a:avLst/>
              <a:gdLst>
                <a:gd name="T0" fmla="*/ 2147483647 w 464"/>
                <a:gd name="T1" fmla="*/ 2147483647 h 5"/>
                <a:gd name="T2" fmla="*/ 2147483647 w 464"/>
                <a:gd name="T3" fmla="*/ 2147483647 h 5"/>
                <a:gd name="T4" fmla="*/ 2147483647 w 464"/>
                <a:gd name="T5" fmla="*/ 0 h 5"/>
                <a:gd name="T6" fmla="*/ 0 w 464"/>
                <a:gd name="T7" fmla="*/ 0 h 5"/>
                <a:gd name="T8" fmla="*/ 2147483647 w 464"/>
                <a:gd name="T9" fmla="*/ 2147483647 h 5"/>
                <a:gd name="T10" fmla="*/ 0 60000 65536"/>
                <a:gd name="T11" fmla="*/ 0 60000 65536"/>
                <a:gd name="T12" fmla="*/ 0 60000 65536"/>
                <a:gd name="T13" fmla="*/ 0 60000 65536"/>
                <a:gd name="T14" fmla="*/ 0 60000 65536"/>
                <a:gd name="T15" fmla="*/ 0 w 464"/>
                <a:gd name="T16" fmla="*/ 0 h 5"/>
                <a:gd name="T17" fmla="*/ 464 w 464"/>
                <a:gd name="T18" fmla="*/ 5 h 5"/>
              </a:gdLst>
              <a:ahLst/>
              <a:cxnLst>
                <a:cxn ang="T10">
                  <a:pos x="T0" y="T1"/>
                </a:cxn>
                <a:cxn ang="T11">
                  <a:pos x="T2" y="T3"/>
                </a:cxn>
                <a:cxn ang="T12">
                  <a:pos x="T4" y="T5"/>
                </a:cxn>
                <a:cxn ang="T13">
                  <a:pos x="T6" y="T7"/>
                </a:cxn>
                <a:cxn ang="T14">
                  <a:pos x="T8" y="T9"/>
                </a:cxn>
              </a:cxnLst>
              <a:rect l="T15" t="T16" r="T17" b="T18"/>
              <a:pathLst>
                <a:path w="464" h="5">
                  <a:moveTo>
                    <a:pt x="3" y="5"/>
                  </a:moveTo>
                  <a:lnTo>
                    <a:pt x="464" y="5"/>
                  </a:lnTo>
                  <a:lnTo>
                    <a:pt x="464" y="0"/>
                  </a:lnTo>
                  <a:lnTo>
                    <a:pt x="0" y="0"/>
                  </a:lnTo>
                  <a:lnTo>
                    <a:pt x="3" y="5"/>
                  </a:lnTo>
                  <a:close/>
                </a:path>
              </a:pathLst>
            </a:custGeom>
            <a:solidFill>
              <a:srgbClr val="AFA185"/>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081" name="Oval 536"/>
            <p:cNvSpPr>
              <a:spLocks noChangeArrowheads="1"/>
            </p:cNvSpPr>
            <p:nvPr/>
          </p:nvSpPr>
          <p:spPr bwMode="auto">
            <a:xfrm>
              <a:off x="159747" y="223485"/>
              <a:ext cx="121827" cy="121827"/>
            </a:xfrm>
            <a:prstGeom prst="ellipse">
              <a:avLst/>
            </a:pr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zh-CN">
                <a:solidFill>
                  <a:srgbClr val="000000"/>
                </a:solidFill>
                <a:sym typeface="宋体" pitchFamily="2" charset="-122"/>
              </a:endParaRPr>
            </a:p>
          </p:txBody>
        </p:sp>
        <p:sp>
          <p:nvSpPr>
            <p:cNvPr id="31082" name="Rectangle 537"/>
            <p:cNvSpPr>
              <a:spLocks noChangeArrowheads="1"/>
            </p:cNvSpPr>
            <p:nvPr/>
          </p:nvSpPr>
          <p:spPr bwMode="auto">
            <a:xfrm>
              <a:off x="68578" y="370323"/>
              <a:ext cx="304971" cy="3227"/>
            </a:xfrm>
            <a:prstGeom prst="rect">
              <a:avLst/>
            </a:prstGeom>
            <a:solidFill>
              <a:srgbClr val="AFA185"/>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zh-CN">
                <a:solidFill>
                  <a:srgbClr val="000000"/>
                </a:solidFill>
                <a:sym typeface="宋体" pitchFamily="2" charset="-122"/>
              </a:endParaRPr>
            </a:p>
          </p:txBody>
        </p:sp>
      </p:grpSp>
      <p:grpSp>
        <p:nvGrpSpPr>
          <p:cNvPr id="30764" name="组合 1107"/>
          <p:cNvGrpSpPr>
            <a:grpSpLocks/>
          </p:cNvGrpSpPr>
          <p:nvPr/>
        </p:nvGrpSpPr>
        <p:grpSpPr bwMode="auto">
          <a:xfrm>
            <a:off x="8372475" y="4781550"/>
            <a:ext cx="439738" cy="536575"/>
            <a:chOff x="0" y="0"/>
            <a:chExt cx="558933" cy="682228"/>
          </a:xfrm>
        </p:grpSpPr>
        <p:sp>
          <p:nvSpPr>
            <p:cNvPr id="31059" name="Freeform 91"/>
            <p:cNvSpPr>
              <a:spLocks noChangeArrowheads="1"/>
            </p:cNvSpPr>
            <p:nvPr/>
          </p:nvSpPr>
          <p:spPr bwMode="auto">
            <a:xfrm>
              <a:off x="0" y="0"/>
              <a:ext cx="558933" cy="682228"/>
            </a:xfrm>
            <a:custGeom>
              <a:avLst/>
              <a:gdLst>
                <a:gd name="T0" fmla="*/ 2147483647 w 612"/>
                <a:gd name="T1" fmla="*/ 0 h 747"/>
                <a:gd name="T2" fmla="*/ 0 w 612"/>
                <a:gd name="T3" fmla="*/ 0 h 747"/>
                <a:gd name="T4" fmla="*/ 0 w 612"/>
                <a:gd name="T5" fmla="*/ 2147483647 h 747"/>
                <a:gd name="T6" fmla="*/ 2147483647 w 612"/>
                <a:gd name="T7" fmla="*/ 2147483647 h 747"/>
                <a:gd name="T8" fmla="*/ 2147483647 w 612"/>
                <a:gd name="T9" fmla="*/ 2147483647 h 747"/>
                <a:gd name="T10" fmla="*/ 2147483647 w 612"/>
                <a:gd name="T11" fmla="*/ 0 h 747"/>
                <a:gd name="T12" fmla="*/ 0 60000 65536"/>
                <a:gd name="T13" fmla="*/ 0 60000 65536"/>
                <a:gd name="T14" fmla="*/ 0 60000 65536"/>
                <a:gd name="T15" fmla="*/ 0 60000 65536"/>
                <a:gd name="T16" fmla="*/ 0 60000 65536"/>
                <a:gd name="T17" fmla="*/ 0 60000 65536"/>
                <a:gd name="T18" fmla="*/ 0 w 612"/>
                <a:gd name="T19" fmla="*/ 0 h 747"/>
                <a:gd name="T20" fmla="*/ 612 w 612"/>
                <a:gd name="T21" fmla="*/ 747 h 747"/>
              </a:gdLst>
              <a:ahLst/>
              <a:cxnLst>
                <a:cxn ang="T12">
                  <a:pos x="T0" y="T1"/>
                </a:cxn>
                <a:cxn ang="T13">
                  <a:pos x="T2" y="T3"/>
                </a:cxn>
                <a:cxn ang="T14">
                  <a:pos x="T4" y="T5"/>
                </a:cxn>
                <a:cxn ang="T15">
                  <a:pos x="T6" y="T7"/>
                </a:cxn>
                <a:cxn ang="T16">
                  <a:pos x="T8" y="T9"/>
                </a:cxn>
                <a:cxn ang="T17">
                  <a:pos x="T10" y="T11"/>
                </a:cxn>
              </a:cxnLst>
              <a:rect l="T18" t="T19" r="T20" b="T21"/>
              <a:pathLst>
                <a:path w="612" h="747">
                  <a:moveTo>
                    <a:pt x="612" y="0"/>
                  </a:moveTo>
                  <a:lnTo>
                    <a:pt x="0" y="0"/>
                  </a:lnTo>
                  <a:lnTo>
                    <a:pt x="0" y="556"/>
                  </a:lnTo>
                  <a:lnTo>
                    <a:pt x="191" y="747"/>
                  </a:lnTo>
                  <a:lnTo>
                    <a:pt x="612" y="747"/>
                  </a:lnTo>
                  <a:lnTo>
                    <a:pt x="612" y="0"/>
                  </a:lnTo>
                  <a:close/>
                </a:path>
              </a:pathLst>
            </a:custGeom>
            <a:solidFill>
              <a:srgbClr val="F2F4F9"/>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060" name="Freeform 92"/>
            <p:cNvSpPr>
              <a:spLocks noChangeArrowheads="1"/>
            </p:cNvSpPr>
            <p:nvPr/>
          </p:nvSpPr>
          <p:spPr bwMode="auto">
            <a:xfrm>
              <a:off x="0" y="507789"/>
              <a:ext cx="174439" cy="174439"/>
            </a:xfrm>
            <a:custGeom>
              <a:avLst/>
              <a:gdLst>
                <a:gd name="T0" fmla="*/ 2147483647 w 191"/>
                <a:gd name="T1" fmla="*/ 2147483647 h 191"/>
                <a:gd name="T2" fmla="*/ 2147483647 w 191"/>
                <a:gd name="T3" fmla="*/ 0 h 191"/>
                <a:gd name="T4" fmla="*/ 0 w 191"/>
                <a:gd name="T5" fmla="*/ 0 h 191"/>
                <a:gd name="T6" fmla="*/ 2147483647 w 191"/>
                <a:gd name="T7" fmla="*/ 2147483647 h 191"/>
                <a:gd name="T8" fmla="*/ 2147483647 w 191"/>
                <a:gd name="T9" fmla="*/ 2147483647 h 191"/>
                <a:gd name="T10" fmla="*/ 0 60000 65536"/>
                <a:gd name="T11" fmla="*/ 0 60000 65536"/>
                <a:gd name="T12" fmla="*/ 0 60000 65536"/>
                <a:gd name="T13" fmla="*/ 0 60000 65536"/>
                <a:gd name="T14" fmla="*/ 0 60000 65536"/>
                <a:gd name="T15" fmla="*/ 0 w 191"/>
                <a:gd name="T16" fmla="*/ 0 h 191"/>
                <a:gd name="T17" fmla="*/ 191 w 191"/>
                <a:gd name="T18" fmla="*/ 191 h 191"/>
              </a:gdLst>
              <a:ahLst/>
              <a:cxnLst>
                <a:cxn ang="T10">
                  <a:pos x="T0" y="T1"/>
                </a:cxn>
                <a:cxn ang="T11">
                  <a:pos x="T2" y="T3"/>
                </a:cxn>
                <a:cxn ang="T12">
                  <a:pos x="T4" y="T5"/>
                </a:cxn>
                <a:cxn ang="T13">
                  <a:pos x="T6" y="T7"/>
                </a:cxn>
                <a:cxn ang="T14">
                  <a:pos x="T8" y="T9"/>
                </a:cxn>
              </a:cxnLst>
              <a:rect l="T15" t="T16" r="T17" b="T18"/>
              <a:pathLst>
                <a:path w="191" h="191">
                  <a:moveTo>
                    <a:pt x="191" y="191"/>
                  </a:moveTo>
                  <a:lnTo>
                    <a:pt x="191" y="0"/>
                  </a:lnTo>
                  <a:lnTo>
                    <a:pt x="0" y="0"/>
                  </a:lnTo>
                  <a:lnTo>
                    <a:pt x="191" y="191"/>
                  </a:lnTo>
                  <a:close/>
                </a:path>
              </a:pathLst>
            </a:custGeom>
            <a:solidFill>
              <a:srgbClr val="FFFFFF"/>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061" name="Freeform 93"/>
            <p:cNvSpPr>
              <a:spLocks noChangeArrowheads="1"/>
            </p:cNvSpPr>
            <p:nvPr/>
          </p:nvSpPr>
          <p:spPr bwMode="auto">
            <a:xfrm>
              <a:off x="174438" y="507789"/>
              <a:ext cx="172612" cy="174439"/>
            </a:xfrm>
            <a:custGeom>
              <a:avLst/>
              <a:gdLst>
                <a:gd name="T0" fmla="*/ 0 w 189"/>
                <a:gd name="T1" fmla="*/ 0 h 191"/>
                <a:gd name="T2" fmla="*/ 0 w 189"/>
                <a:gd name="T3" fmla="*/ 2147483647 h 191"/>
                <a:gd name="T4" fmla="*/ 2147483647 w 189"/>
                <a:gd name="T5" fmla="*/ 2147483647 h 191"/>
                <a:gd name="T6" fmla="*/ 0 w 189"/>
                <a:gd name="T7" fmla="*/ 0 h 191"/>
                <a:gd name="T8" fmla="*/ 0 60000 65536"/>
                <a:gd name="T9" fmla="*/ 0 60000 65536"/>
                <a:gd name="T10" fmla="*/ 0 60000 65536"/>
                <a:gd name="T11" fmla="*/ 0 60000 65536"/>
                <a:gd name="T12" fmla="*/ 0 w 189"/>
                <a:gd name="T13" fmla="*/ 0 h 191"/>
                <a:gd name="T14" fmla="*/ 189 w 189"/>
                <a:gd name="T15" fmla="*/ 191 h 191"/>
              </a:gdLst>
              <a:ahLst/>
              <a:cxnLst>
                <a:cxn ang="T8">
                  <a:pos x="T0" y="T1"/>
                </a:cxn>
                <a:cxn ang="T9">
                  <a:pos x="T2" y="T3"/>
                </a:cxn>
                <a:cxn ang="T10">
                  <a:pos x="T4" y="T5"/>
                </a:cxn>
                <a:cxn ang="T11">
                  <a:pos x="T6" y="T7"/>
                </a:cxn>
              </a:cxnLst>
              <a:rect l="T12" t="T13" r="T14" b="T15"/>
              <a:pathLst>
                <a:path w="189" h="191">
                  <a:moveTo>
                    <a:pt x="0" y="0"/>
                  </a:moveTo>
                  <a:lnTo>
                    <a:pt x="0" y="191"/>
                  </a:lnTo>
                  <a:lnTo>
                    <a:pt x="189" y="191"/>
                  </a:lnTo>
                  <a:lnTo>
                    <a:pt x="0" y="0"/>
                  </a:lnTo>
                  <a:close/>
                </a:path>
              </a:pathLst>
            </a:custGeom>
            <a:solidFill>
              <a:srgbClr val="DFE2E8"/>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062" name="Rectangle 94"/>
            <p:cNvSpPr>
              <a:spLocks noChangeArrowheads="1"/>
            </p:cNvSpPr>
            <p:nvPr/>
          </p:nvSpPr>
          <p:spPr bwMode="auto">
            <a:xfrm>
              <a:off x="77629" y="145212"/>
              <a:ext cx="403674" cy="1827"/>
            </a:xfrm>
            <a:prstGeom prst="rect">
              <a:avLst/>
            </a:prstGeom>
            <a:solidFill>
              <a:srgbClr val="DFE2E8"/>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zh-CN">
                <a:solidFill>
                  <a:srgbClr val="000000"/>
                </a:solidFill>
                <a:sym typeface="宋体" pitchFamily="2" charset="-122"/>
              </a:endParaRPr>
            </a:p>
          </p:txBody>
        </p:sp>
        <p:sp>
          <p:nvSpPr>
            <p:cNvPr id="31063" name="Rectangle 95"/>
            <p:cNvSpPr>
              <a:spLocks noChangeArrowheads="1"/>
            </p:cNvSpPr>
            <p:nvPr/>
          </p:nvSpPr>
          <p:spPr bwMode="auto">
            <a:xfrm>
              <a:off x="77629" y="229235"/>
              <a:ext cx="403674" cy="1827"/>
            </a:xfrm>
            <a:prstGeom prst="rect">
              <a:avLst/>
            </a:prstGeom>
            <a:solidFill>
              <a:srgbClr val="DFE2E8"/>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zh-CN">
                <a:solidFill>
                  <a:srgbClr val="000000"/>
                </a:solidFill>
                <a:sym typeface="宋体" pitchFamily="2" charset="-122"/>
              </a:endParaRPr>
            </a:p>
          </p:txBody>
        </p:sp>
        <p:sp>
          <p:nvSpPr>
            <p:cNvPr id="31064" name="Rectangle 96"/>
            <p:cNvSpPr>
              <a:spLocks noChangeArrowheads="1"/>
            </p:cNvSpPr>
            <p:nvPr/>
          </p:nvSpPr>
          <p:spPr bwMode="auto">
            <a:xfrm>
              <a:off x="77629" y="313258"/>
              <a:ext cx="403674" cy="1827"/>
            </a:xfrm>
            <a:prstGeom prst="rect">
              <a:avLst/>
            </a:prstGeom>
            <a:solidFill>
              <a:srgbClr val="DFE2E8"/>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zh-CN">
                <a:solidFill>
                  <a:srgbClr val="000000"/>
                </a:solidFill>
                <a:sym typeface="宋体" pitchFamily="2" charset="-122"/>
              </a:endParaRPr>
            </a:p>
          </p:txBody>
        </p:sp>
        <p:sp>
          <p:nvSpPr>
            <p:cNvPr id="31065" name="Rectangle 97"/>
            <p:cNvSpPr>
              <a:spLocks noChangeArrowheads="1"/>
            </p:cNvSpPr>
            <p:nvPr/>
          </p:nvSpPr>
          <p:spPr bwMode="auto">
            <a:xfrm>
              <a:off x="77629" y="395454"/>
              <a:ext cx="403674" cy="4567"/>
            </a:xfrm>
            <a:prstGeom prst="rect">
              <a:avLst/>
            </a:prstGeom>
            <a:solidFill>
              <a:srgbClr val="DFE2E8"/>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zh-CN">
                <a:solidFill>
                  <a:srgbClr val="000000"/>
                </a:solidFill>
                <a:sym typeface="宋体" pitchFamily="2" charset="-122"/>
              </a:endParaRPr>
            </a:p>
          </p:txBody>
        </p:sp>
        <p:sp>
          <p:nvSpPr>
            <p:cNvPr id="31066" name="Rectangle 98"/>
            <p:cNvSpPr>
              <a:spLocks noChangeArrowheads="1"/>
            </p:cNvSpPr>
            <p:nvPr/>
          </p:nvSpPr>
          <p:spPr bwMode="auto">
            <a:xfrm>
              <a:off x="77629" y="479476"/>
              <a:ext cx="403674" cy="1827"/>
            </a:xfrm>
            <a:prstGeom prst="rect">
              <a:avLst/>
            </a:prstGeom>
            <a:solidFill>
              <a:srgbClr val="DFE2E8"/>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zh-CN">
                <a:solidFill>
                  <a:srgbClr val="000000"/>
                </a:solidFill>
                <a:sym typeface="宋体" pitchFamily="2" charset="-122"/>
              </a:endParaRPr>
            </a:p>
          </p:txBody>
        </p:sp>
        <p:sp>
          <p:nvSpPr>
            <p:cNvPr id="31067" name="Rectangle 99"/>
            <p:cNvSpPr>
              <a:spLocks noChangeArrowheads="1"/>
            </p:cNvSpPr>
            <p:nvPr/>
          </p:nvSpPr>
          <p:spPr bwMode="auto">
            <a:xfrm>
              <a:off x="204577" y="205490"/>
              <a:ext cx="60277" cy="275813"/>
            </a:xfrm>
            <a:prstGeom prst="rect">
              <a:avLst/>
            </a:prstGeom>
            <a:solidFill>
              <a:srgbClr val="2A425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zh-CN">
                <a:solidFill>
                  <a:srgbClr val="000000"/>
                </a:solidFill>
                <a:sym typeface="宋体" pitchFamily="2" charset="-122"/>
              </a:endParaRPr>
            </a:p>
          </p:txBody>
        </p:sp>
        <p:sp>
          <p:nvSpPr>
            <p:cNvPr id="31068" name="Rectangle 100"/>
            <p:cNvSpPr>
              <a:spLocks noChangeArrowheads="1"/>
            </p:cNvSpPr>
            <p:nvPr/>
          </p:nvSpPr>
          <p:spPr bwMode="auto">
            <a:xfrm>
              <a:off x="293166" y="261200"/>
              <a:ext cx="60277" cy="220103"/>
            </a:xfrm>
            <a:prstGeom prst="rect">
              <a:avLst/>
            </a:prstGeom>
            <a:solidFill>
              <a:srgbClr val="98D24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zh-CN">
                <a:solidFill>
                  <a:srgbClr val="000000"/>
                </a:solidFill>
                <a:sym typeface="宋体" pitchFamily="2" charset="-122"/>
              </a:endParaRPr>
            </a:p>
          </p:txBody>
        </p:sp>
        <p:sp>
          <p:nvSpPr>
            <p:cNvPr id="31069" name="Rectangle 101"/>
            <p:cNvSpPr>
              <a:spLocks noChangeArrowheads="1"/>
            </p:cNvSpPr>
            <p:nvPr/>
          </p:nvSpPr>
          <p:spPr bwMode="auto">
            <a:xfrm>
              <a:off x="381755" y="211883"/>
              <a:ext cx="60277" cy="269421"/>
            </a:xfrm>
            <a:prstGeom prst="rect">
              <a:avLst/>
            </a:prstGeom>
            <a:solidFill>
              <a:srgbClr val="2A425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zh-CN">
                <a:solidFill>
                  <a:srgbClr val="000000"/>
                </a:solidFill>
                <a:sym typeface="宋体" pitchFamily="2" charset="-122"/>
              </a:endParaRPr>
            </a:p>
          </p:txBody>
        </p:sp>
        <p:sp>
          <p:nvSpPr>
            <p:cNvPr id="31070" name="Rectangle 102"/>
            <p:cNvSpPr>
              <a:spLocks noChangeArrowheads="1"/>
            </p:cNvSpPr>
            <p:nvPr/>
          </p:nvSpPr>
          <p:spPr bwMode="auto">
            <a:xfrm>
              <a:off x="115987" y="371708"/>
              <a:ext cx="61191" cy="109595"/>
            </a:xfrm>
            <a:prstGeom prst="rect">
              <a:avLst/>
            </a:prstGeom>
            <a:solidFill>
              <a:srgbClr val="2A425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zh-CN">
                <a:solidFill>
                  <a:srgbClr val="000000"/>
                </a:solidFill>
                <a:sym typeface="宋体" pitchFamily="2" charset="-122"/>
              </a:endParaRPr>
            </a:p>
          </p:txBody>
        </p:sp>
      </p:grpSp>
      <p:grpSp>
        <p:nvGrpSpPr>
          <p:cNvPr id="30765" name="组合 1104"/>
          <p:cNvGrpSpPr>
            <a:grpSpLocks/>
          </p:cNvGrpSpPr>
          <p:nvPr/>
        </p:nvGrpSpPr>
        <p:grpSpPr bwMode="auto">
          <a:xfrm>
            <a:off x="8315325" y="5799138"/>
            <a:ext cx="552450" cy="552450"/>
            <a:chOff x="0" y="0"/>
            <a:chExt cx="702319" cy="701407"/>
          </a:xfrm>
        </p:grpSpPr>
        <p:sp>
          <p:nvSpPr>
            <p:cNvPr id="31046" name="Freeform 287"/>
            <p:cNvSpPr>
              <a:spLocks noChangeArrowheads="1"/>
            </p:cNvSpPr>
            <p:nvPr/>
          </p:nvSpPr>
          <p:spPr bwMode="auto">
            <a:xfrm>
              <a:off x="99548" y="0"/>
              <a:ext cx="602771" cy="600032"/>
            </a:xfrm>
            <a:custGeom>
              <a:avLst/>
              <a:gdLst>
                <a:gd name="T0" fmla="*/ 2147483647 w 279"/>
                <a:gd name="T1" fmla="*/ 2147483647 h 278"/>
                <a:gd name="T2" fmla="*/ 2147483647 w 279"/>
                <a:gd name="T3" fmla="*/ 2147483647 h 278"/>
                <a:gd name="T4" fmla="*/ 2147483647 w 279"/>
                <a:gd name="T5" fmla="*/ 2147483647 h 278"/>
                <a:gd name="T6" fmla="*/ 2147483647 w 279"/>
                <a:gd name="T7" fmla="*/ 2147483647 h 278"/>
                <a:gd name="T8" fmla="*/ 2147483647 w 279"/>
                <a:gd name="T9" fmla="*/ 2147483647 h 278"/>
                <a:gd name="T10" fmla="*/ 2147483647 w 279"/>
                <a:gd name="T11" fmla="*/ 2147483647 h 278"/>
                <a:gd name="T12" fmla="*/ 2147483647 w 279"/>
                <a:gd name="T13" fmla="*/ 2147483647 h 278"/>
                <a:gd name="T14" fmla="*/ 2147483647 w 279"/>
                <a:gd name="T15" fmla="*/ 2147483647 h 278"/>
                <a:gd name="T16" fmla="*/ 2147483647 w 279"/>
                <a:gd name="T17" fmla="*/ 2147483647 h 278"/>
                <a:gd name="T18" fmla="*/ 2147483647 w 279"/>
                <a:gd name="T19" fmla="*/ 2147483647 h 278"/>
                <a:gd name="T20" fmla="*/ 2147483647 w 279"/>
                <a:gd name="T21" fmla="*/ 2147483647 h 278"/>
                <a:gd name="T22" fmla="*/ 2147483647 w 279"/>
                <a:gd name="T23" fmla="*/ 2147483647 h 278"/>
                <a:gd name="T24" fmla="*/ 2147483647 w 279"/>
                <a:gd name="T25" fmla="*/ 2147483647 h 278"/>
                <a:gd name="T26" fmla="*/ 2147483647 w 279"/>
                <a:gd name="T27" fmla="*/ 2147483647 h 278"/>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79"/>
                <a:gd name="T43" fmla="*/ 0 h 278"/>
                <a:gd name="T44" fmla="*/ 279 w 279"/>
                <a:gd name="T45" fmla="*/ 278 h 278"/>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79" h="278">
                  <a:moveTo>
                    <a:pt x="274" y="5"/>
                  </a:moveTo>
                  <a:cubicBezTo>
                    <a:pt x="274" y="5"/>
                    <a:pt x="274" y="5"/>
                    <a:pt x="274" y="5"/>
                  </a:cubicBezTo>
                  <a:cubicBezTo>
                    <a:pt x="273" y="4"/>
                    <a:pt x="273" y="4"/>
                    <a:pt x="273" y="4"/>
                  </a:cubicBezTo>
                  <a:cubicBezTo>
                    <a:pt x="267" y="0"/>
                    <a:pt x="245" y="4"/>
                    <a:pt x="219" y="23"/>
                  </a:cubicBezTo>
                  <a:cubicBezTo>
                    <a:pt x="198" y="39"/>
                    <a:pt x="177" y="65"/>
                    <a:pt x="136" y="106"/>
                  </a:cubicBezTo>
                  <a:cubicBezTo>
                    <a:pt x="132" y="110"/>
                    <a:pt x="128" y="114"/>
                    <a:pt x="124" y="118"/>
                  </a:cubicBezTo>
                  <a:cubicBezTo>
                    <a:pt x="51" y="191"/>
                    <a:pt x="0" y="258"/>
                    <a:pt x="10" y="268"/>
                  </a:cubicBezTo>
                  <a:cubicBezTo>
                    <a:pt x="11" y="268"/>
                    <a:pt x="11" y="268"/>
                    <a:pt x="11" y="268"/>
                  </a:cubicBezTo>
                  <a:cubicBezTo>
                    <a:pt x="11" y="268"/>
                    <a:pt x="11" y="268"/>
                    <a:pt x="11" y="268"/>
                  </a:cubicBezTo>
                  <a:cubicBezTo>
                    <a:pt x="21" y="278"/>
                    <a:pt x="88" y="228"/>
                    <a:pt x="161" y="155"/>
                  </a:cubicBezTo>
                  <a:cubicBezTo>
                    <a:pt x="165" y="151"/>
                    <a:pt x="169" y="147"/>
                    <a:pt x="173" y="143"/>
                  </a:cubicBezTo>
                  <a:cubicBezTo>
                    <a:pt x="214" y="102"/>
                    <a:pt x="240" y="81"/>
                    <a:pt x="255" y="60"/>
                  </a:cubicBezTo>
                  <a:cubicBezTo>
                    <a:pt x="274" y="34"/>
                    <a:pt x="279" y="12"/>
                    <a:pt x="274" y="6"/>
                  </a:cubicBezTo>
                  <a:cubicBezTo>
                    <a:pt x="274" y="5"/>
                    <a:pt x="274" y="5"/>
                    <a:pt x="274" y="5"/>
                  </a:cubicBezTo>
                  <a:close/>
                </a:path>
              </a:pathLst>
            </a:custGeom>
            <a:solidFill>
              <a:srgbClr val="F2F4F9"/>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047" name="Freeform 288"/>
            <p:cNvSpPr>
              <a:spLocks noChangeArrowheads="1"/>
            </p:cNvSpPr>
            <p:nvPr/>
          </p:nvSpPr>
          <p:spPr bwMode="auto">
            <a:xfrm>
              <a:off x="583591" y="52058"/>
              <a:ext cx="66670" cy="66670"/>
            </a:xfrm>
            <a:custGeom>
              <a:avLst/>
              <a:gdLst>
                <a:gd name="T0" fmla="*/ 0 w 31"/>
                <a:gd name="T1" fmla="*/ 2147483647 h 31"/>
                <a:gd name="T2" fmla="*/ 2147483647 w 31"/>
                <a:gd name="T3" fmla="*/ 2147483647 h 31"/>
                <a:gd name="T4" fmla="*/ 2147483647 w 31"/>
                <a:gd name="T5" fmla="*/ 2147483647 h 31"/>
                <a:gd name="T6" fmla="*/ 2147483647 w 31"/>
                <a:gd name="T7" fmla="*/ 2147483647 h 31"/>
                <a:gd name="T8" fmla="*/ 0 w 31"/>
                <a:gd name="T9" fmla="*/ 2147483647 h 31"/>
                <a:gd name="T10" fmla="*/ 0 60000 65536"/>
                <a:gd name="T11" fmla="*/ 0 60000 65536"/>
                <a:gd name="T12" fmla="*/ 0 60000 65536"/>
                <a:gd name="T13" fmla="*/ 0 60000 65536"/>
                <a:gd name="T14" fmla="*/ 0 60000 65536"/>
                <a:gd name="T15" fmla="*/ 0 w 31"/>
                <a:gd name="T16" fmla="*/ 0 h 31"/>
                <a:gd name="T17" fmla="*/ 31 w 31"/>
                <a:gd name="T18" fmla="*/ 31 h 31"/>
              </a:gdLst>
              <a:ahLst/>
              <a:cxnLst>
                <a:cxn ang="T10">
                  <a:pos x="T0" y="T1"/>
                </a:cxn>
                <a:cxn ang="T11">
                  <a:pos x="T2" y="T3"/>
                </a:cxn>
                <a:cxn ang="T12">
                  <a:pos x="T4" y="T5"/>
                </a:cxn>
                <a:cxn ang="T13">
                  <a:pos x="T6" y="T7"/>
                </a:cxn>
                <a:cxn ang="T14">
                  <a:pos x="T8" y="T9"/>
                </a:cxn>
              </a:cxnLst>
              <a:rect l="T15" t="T16" r="T17" b="T18"/>
              <a:pathLst>
                <a:path w="31" h="31">
                  <a:moveTo>
                    <a:pt x="0" y="4"/>
                  </a:moveTo>
                  <a:cubicBezTo>
                    <a:pt x="7" y="4"/>
                    <a:pt x="14" y="7"/>
                    <a:pt x="19" y="12"/>
                  </a:cubicBezTo>
                  <a:cubicBezTo>
                    <a:pt x="24" y="17"/>
                    <a:pt x="27" y="24"/>
                    <a:pt x="27" y="31"/>
                  </a:cubicBezTo>
                  <a:cubicBezTo>
                    <a:pt x="31" y="22"/>
                    <a:pt x="30" y="12"/>
                    <a:pt x="24" y="6"/>
                  </a:cubicBezTo>
                  <a:cubicBezTo>
                    <a:pt x="19" y="1"/>
                    <a:pt x="9" y="0"/>
                    <a:pt x="0" y="4"/>
                  </a:cubicBezTo>
                  <a:close/>
                </a:path>
              </a:pathLst>
            </a:custGeom>
            <a:solidFill>
              <a:srgbClr val="98D24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048" name="Freeform 289"/>
            <p:cNvSpPr>
              <a:spLocks noEditPoints="1" noChangeArrowheads="1"/>
            </p:cNvSpPr>
            <p:nvPr/>
          </p:nvSpPr>
          <p:spPr bwMode="auto">
            <a:xfrm>
              <a:off x="205490" y="86763"/>
              <a:ext cx="131514" cy="64844"/>
            </a:xfrm>
            <a:custGeom>
              <a:avLst/>
              <a:gdLst>
                <a:gd name="T0" fmla="*/ 2147483647 w 61"/>
                <a:gd name="T1" fmla="*/ 2147483647 h 30"/>
                <a:gd name="T2" fmla="*/ 2147483647 w 61"/>
                <a:gd name="T3" fmla="*/ 2147483647 h 30"/>
                <a:gd name="T4" fmla="*/ 2147483647 w 61"/>
                <a:gd name="T5" fmla="*/ 2147483647 h 30"/>
                <a:gd name="T6" fmla="*/ 2147483647 w 61"/>
                <a:gd name="T7" fmla="*/ 2147483647 h 30"/>
                <a:gd name="T8" fmla="*/ 2147483647 w 61"/>
                <a:gd name="T9" fmla="*/ 2147483647 h 30"/>
                <a:gd name="T10" fmla="*/ 2147483647 w 61"/>
                <a:gd name="T11" fmla="*/ 2147483647 h 30"/>
                <a:gd name="T12" fmla="*/ 2147483647 w 61"/>
                <a:gd name="T13" fmla="*/ 2147483647 h 30"/>
                <a:gd name="T14" fmla="*/ 2147483647 w 61"/>
                <a:gd name="T15" fmla="*/ 2147483647 h 30"/>
                <a:gd name="T16" fmla="*/ 2147483647 w 61"/>
                <a:gd name="T17" fmla="*/ 2147483647 h 30"/>
                <a:gd name="T18" fmla="*/ 2147483647 w 61"/>
                <a:gd name="T19" fmla="*/ 2147483647 h 30"/>
                <a:gd name="T20" fmla="*/ 0 w 61"/>
                <a:gd name="T21" fmla="*/ 2147483647 h 30"/>
                <a:gd name="T22" fmla="*/ 2147483647 w 61"/>
                <a:gd name="T23" fmla="*/ 2147483647 h 30"/>
                <a:gd name="T24" fmla="*/ 2147483647 w 61"/>
                <a:gd name="T25" fmla="*/ 2147483647 h 30"/>
                <a:gd name="T26" fmla="*/ 2147483647 w 61"/>
                <a:gd name="T27" fmla="*/ 2147483647 h 30"/>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61"/>
                <a:gd name="T43" fmla="*/ 0 h 30"/>
                <a:gd name="T44" fmla="*/ 61 w 61"/>
                <a:gd name="T45" fmla="*/ 30 h 30"/>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61" h="30">
                  <a:moveTo>
                    <a:pt x="50" y="11"/>
                  </a:moveTo>
                  <a:cubicBezTo>
                    <a:pt x="36" y="25"/>
                    <a:pt x="36" y="25"/>
                    <a:pt x="36" y="25"/>
                  </a:cubicBezTo>
                  <a:cubicBezTo>
                    <a:pt x="52" y="30"/>
                    <a:pt x="52" y="30"/>
                    <a:pt x="52" y="30"/>
                  </a:cubicBezTo>
                  <a:cubicBezTo>
                    <a:pt x="60" y="22"/>
                    <a:pt x="60" y="22"/>
                    <a:pt x="60" y="22"/>
                  </a:cubicBezTo>
                  <a:cubicBezTo>
                    <a:pt x="61" y="21"/>
                    <a:pt x="61" y="19"/>
                    <a:pt x="60" y="18"/>
                  </a:cubicBezTo>
                  <a:cubicBezTo>
                    <a:pt x="53" y="11"/>
                    <a:pt x="53" y="11"/>
                    <a:pt x="53" y="11"/>
                  </a:cubicBezTo>
                  <a:cubicBezTo>
                    <a:pt x="52" y="10"/>
                    <a:pt x="50" y="10"/>
                    <a:pt x="50" y="11"/>
                  </a:cubicBezTo>
                  <a:close/>
                  <a:moveTo>
                    <a:pt x="23" y="8"/>
                  </a:moveTo>
                  <a:cubicBezTo>
                    <a:pt x="16" y="1"/>
                    <a:pt x="16" y="1"/>
                    <a:pt x="16" y="1"/>
                  </a:cubicBezTo>
                  <a:cubicBezTo>
                    <a:pt x="15" y="0"/>
                    <a:pt x="13" y="0"/>
                    <a:pt x="12" y="1"/>
                  </a:cubicBezTo>
                  <a:cubicBezTo>
                    <a:pt x="0" y="14"/>
                    <a:pt x="0" y="14"/>
                    <a:pt x="0" y="14"/>
                  </a:cubicBezTo>
                  <a:cubicBezTo>
                    <a:pt x="16" y="19"/>
                    <a:pt x="16" y="19"/>
                    <a:pt x="16" y="19"/>
                  </a:cubicBezTo>
                  <a:cubicBezTo>
                    <a:pt x="23" y="12"/>
                    <a:pt x="23" y="12"/>
                    <a:pt x="23" y="12"/>
                  </a:cubicBezTo>
                  <a:cubicBezTo>
                    <a:pt x="24" y="11"/>
                    <a:pt x="24" y="9"/>
                    <a:pt x="23" y="8"/>
                  </a:cubicBezTo>
                  <a:close/>
                </a:path>
              </a:pathLst>
            </a:custGeom>
            <a:solidFill>
              <a:srgbClr val="F2F4F9"/>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049" name="Freeform 290"/>
            <p:cNvSpPr>
              <a:spLocks noEditPoints="1" noChangeArrowheads="1"/>
            </p:cNvSpPr>
            <p:nvPr/>
          </p:nvSpPr>
          <p:spPr bwMode="auto">
            <a:xfrm>
              <a:off x="550713" y="365316"/>
              <a:ext cx="64844" cy="131514"/>
            </a:xfrm>
            <a:custGeom>
              <a:avLst/>
              <a:gdLst>
                <a:gd name="T0" fmla="*/ 2147483647 w 30"/>
                <a:gd name="T1" fmla="*/ 2147483647 h 61"/>
                <a:gd name="T2" fmla="*/ 2147483647 w 30"/>
                <a:gd name="T3" fmla="*/ 2147483647 h 61"/>
                <a:gd name="T4" fmla="*/ 2147483647 w 30"/>
                <a:gd name="T5" fmla="*/ 2147483647 h 61"/>
                <a:gd name="T6" fmla="*/ 2147483647 w 30"/>
                <a:gd name="T7" fmla="*/ 2147483647 h 61"/>
                <a:gd name="T8" fmla="*/ 2147483647 w 30"/>
                <a:gd name="T9" fmla="*/ 2147483647 h 61"/>
                <a:gd name="T10" fmla="*/ 2147483647 w 30"/>
                <a:gd name="T11" fmla="*/ 2147483647 h 61"/>
                <a:gd name="T12" fmla="*/ 2147483647 w 30"/>
                <a:gd name="T13" fmla="*/ 2147483647 h 61"/>
                <a:gd name="T14" fmla="*/ 2147483647 w 30"/>
                <a:gd name="T15" fmla="*/ 2147483647 h 61"/>
                <a:gd name="T16" fmla="*/ 0 w 30"/>
                <a:gd name="T17" fmla="*/ 2147483647 h 61"/>
                <a:gd name="T18" fmla="*/ 2147483647 w 30"/>
                <a:gd name="T19" fmla="*/ 2147483647 h 61"/>
                <a:gd name="T20" fmla="*/ 2147483647 w 30"/>
                <a:gd name="T21" fmla="*/ 2147483647 h 61"/>
                <a:gd name="T22" fmla="*/ 2147483647 w 30"/>
                <a:gd name="T23" fmla="*/ 2147483647 h 61"/>
                <a:gd name="T24" fmla="*/ 2147483647 w 30"/>
                <a:gd name="T25" fmla="*/ 2147483647 h 61"/>
                <a:gd name="T26" fmla="*/ 2147483647 w 30"/>
                <a:gd name="T27" fmla="*/ 2147483647 h 61"/>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30"/>
                <a:gd name="T43" fmla="*/ 0 h 61"/>
                <a:gd name="T44" fmla="*/ 30 w 30"/>
                <a:gd name="T45" fmla="*/ 61 h 61"/>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30" h="61">
                  <a:moveTo>
                    <a:pt x="18" y="38"/>
                  </a:moveTo>
                  <a:cubicBezTo>
                    <a:pt x="11" y="45"/>
                    <a:pt x="11" y="45"/>
                    <a:pt x="11" y="45"/>
                  </a:cubicBezTo>
                  <a:cubicBezTo>
                    <a:pt x="16" y="61"/>
                    <a:pt x="16" y="61"/>
                    <a:pt x="16" y="61"/>
                  </a:cubicBezTo>
                  <a:cubicBezTo>
                    <a:pt x="29" y="48"/>
                    <a:pt x="29" y="48"/>
                    <a:pt x="29" y="48"/>
                  </a:cubicBezTo>
                  <a:cubicBezTo>
                    <a:pt x="30" y="47"/>
                    <a:pt x="30" y="46"/>
                    <a:pt x="29" y="45"/>
                  </a:cubicBezTo>
                  <a:cubicBezTo>
                    <a:pt x="21" y="38"/>
                    <a:pt x="21" y="38"/>
                    <a:pt x="21" y="38"/>
                  </a:cubicBezTo>
                  <a:cubicBezTo>
                    <a:pt x="20" y="37"/>
                    <a:pt x="19" y="37"/>
                    <a:pt x="18" y="38"/>
                  </a:cubicBezTo>
                  <a:close/>
                  <a:moveTo>
                    <a:pt x="8" y="1"/>
                  </a:moveTo>
                  <a:cubicBezTo>
                    <a:pt x="0" y="9"/>
                    <a:pt x="0" y="9"/>
                    <a:pt x="0" y="9"/>
                  </a:cubicBezTo>
                  <a:cubicBezTo>
                    <a:pt x="5" y="25"/>
                    <a:pt x="5" y="25"/>
                    <a:pt x="5" y="25"/>
                  </a:cubicBezTo>
                  <a:cubicBezTo>
                    <a:pt x="19" y="11"/>
                    <a:pt x="19" y="11"/>
                    <a:pt x="19" y="11"/>
                  </a:cubicBezTo>
                  <a:cubicBezTo>
                    <a:pt x="20" y="10"/>
                    <a:pt x="20" y="9"/>
                    <a:pt x="19" y="8"/>
                  </a:cubicBezTo>
                  <a:cubicBezTo>
                    <a:pt x="11" y="1"/>
                    <a:pt x="11" y="1"/>
                    <a:pt x="11" y="1"/>
                  </a:cubicBezTo>
                  <a:cubicBezTo>
                    <a:pt x="11" y="0"/>
                    <a:pt x="9" y="0"/>
                    <a:pt x="8" y="1"/>
                  </a:cubicBezTo>
                  <a:close/>
                </a:path>
              </a:pathLst>
            </a:custGeom>
            <a:solidFill>
              <a:srgbClr val="F2F4F9"/>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050" name="Freeform 291"/>
            <p:cNvSpPr>
              <a:spLocks noChangeArrowheads="1"/>
            </p:cNvSpPr>
            <p:nvPr/>
          </p:nvSpPr>
          <p:spPr bwMode="auto">
            <a:xfrm>
              <a:off x="67583" y="86763"/>
              <a:ext cx="368969" cy="210970"/>
            </a:xfrm>
            <a:custGeom>
              <a:avLst/>
              <a:gdLst>
                <a:gd name="T0" fmla="*/ 2147483647 w 171"/>
                <a:gd name="T1" fmla="*/ 2147483647 h 98"/>
                <a:gd name="T2" fmla="*/ 2147483647 w 171"/>
                <a:gd name="T3" fmla="*/ 2147483647 h 98"/>
                <a:gd name="T4" fmla="*/ 2147483647 w 171"/>
                <a:gd name="T5" fmla="*/ 2147483647 h 98"/>
                <a:gd name="T6" fmla="*/ 2147483647 w 171"/>
                <a:gd name="T7" fmla="*/ 2147483647 h 98"/>
                <a:gd name="T8" fmla="*/ 2147483647 w 171"/>
                <a:gd name="T9" fmla="*/ 2147483647 h 98"/>
                <a:gd name="T10" fmla="*/ 2147483647 w 171"/>
                <a:gd name="T11" fmla="*/ 2147483647 h 98"/>
                <a:gd name="T12" fmla="*/ 2147483647 w 171"/>
                <a:gd name="T13" fmla="*/ 2147483647 h 98"/>
                <a:gd name="T14" fmla="*/ 2147483647 w 171"/>
                <a:gd name="T15" fmla="*/ 2147483647 h 98"/>
                <a:gd name="T16" fmla="*/ 2147483647 w 171"/>
                <a:gd name="T17" fmla="*/ 2147483647 h 98"/>
                <a:gd name="T18" fmla="*/ 2147483647 w 171"/>
                <a:gd name="T19" fmla="*/ 2147483647 h 98"/>
                <a:gd name="T20" fmla="*/ 2147483647 w 171"/>
                <a:gd name="T21" fmla="*/ 2147483647 h 98"/>
                <a:gd name="T22" fmla="*/ 2147483647 w 171"/>
                <a:gd name="T23" fmla="*/ 2147483647 h 98"/>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171"/>
                <a:gd name="T37" fmla="*/ 0 h 98"/>
                <a:gd name="T38" fmla="*/ 171 w 171"/>
                <a:gd name="T39" fmla="*/ 98 h 98"/>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171" h="98">
                  <a:moveTo>
                    <a:pt x="87" y="66"/>
                  </a:moveTo>
                  <a:cubicBezTo>
                    <a:pt x="88" y="67"/>
                    <a:pt x="90" y="68"/>
                    <a:pt x="91" y="69"/>
                  </a:cubicBezTo>
                  <a:cubicBezTo>
                    <a:pt x="119" y="97"/>
                    <a:pt x="119" y="97"/>
                    <a:pt x="119" y="97"/>
                  </a:cubicBezTo>
                  <a:cubicBezTo>
                    <a:pt x="119" y="98"/>
                    <a:pt x="119" y="98"/>
                    <a:pt x="119" y="98"/>
                  </a:cubicBezTo>
                  <a:cubicBezTo>
                    <a:pt x="126" y="91"/>
                    <a:pt x="132" y="85"/>
                    <a:pt x="139" y="78"/>
                  </a:cubicBezTo>
                  <a:cubicBezTo>
                    <a:pt x="143" y="74"/>
                    <a:pt x="147" y="70"/>
                    <a:pt x="151" y="66"/>
                  </a:cubicBezTo>
                  <a:cubicBezTo>
                    <a:pt x="158" y="59"/>
                    <a:pt x="165" y="52"/>
                    <a:pt x="171" y="46"/>
                  </a:cubicBezTo>
                  <a:cubicBezTo>
                    <a:pt x="19" y="1"/>
                    <a:pt x="19" y="1"/>
                    <a:pt x="19" y="1"/>
                  </a:cubicBezTo>
                  <a:cubicBezTo>
                    <a:pt x="18" y="0"/>
                    <a:pt x="16" y="1"/>
                    <a:pt x="16" y="1"/>
                  </a:cubicBezTo>
                  <a:cubicBezTo>
                    <a:pt x="1" y="16"/>
                    <a:pt x="1" y="16"/>
                    <a:pt x="1" y="16"/>
                  </a:cubicBezTo>
                  <a:cubicBezTo>
                    <a:pt x="0" y="17"/>
                    <a:pt x="1" y="18"/>
                    <a:pt x="2" y="19"/>
                  </a:cubicBezTo>
                  <a:lnTo>
                    <a:pt x="87" y="66"/>
                  </a:lnTo>
                  <a:close/>
                </a:path>
              </a:pathLst>
            </a:custGeom>
            <a:solidFill>
              <a:srgbClr val="98D24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051" name="Freeform 292"/>
            <p:cNvSpPr>
              <a:spLocks noChangeArrowheads="1"/>
            </p:cNvSpPr>
            <p:nvPr/>
          </p:nvSpPr>
          <p:spPr bwMode="auto">
            <a:xfrm>
              <a:off x="403674" y="265768"/>
              <a:ext cx="211883" cy="367142"/>
            </a:xfrm>
            <a:custGeom>
              <a:avLst/>
              <a:gdLst>
                <a:gd name="T0" fmla="*/ 2147483647 w 98"/>
                <a:gd name="T1" fmla="*/ 2147483647 h 170"/>
                <a:gd name="T2" fmla="*/ 2147483647 w 98"/>
                <a:gd name="T3" fmla="*/ 2147483647 h 170"/>
                <a:gd name="T4" fmla="*/ 0 w 98"/>
                <a:gd name="T5" fmla="*/ 2147483647 h 170"/>
                <a:gd name="T6" fmla="*/ 2147483647 w 98"/>
                <a:gd name="T7" fmla="*/ 2147483647 h 170"/>
                <a:gd name="T8" fmla="*/ 2147483647 w 98"/>
                <a:gd name="T9" fmla="*/ 2147483647 h 170"/>
                <a:gd name="T10" fmla="*/ 2147483647 w 98"/>
                <a:gd name="T11" fmla="*/ 2147483647 h 170"/>
                <a:gd name="T12" fmla="*/ 2147483647 w 98"/>
                <a:gd name="T13" fmla="*/ 2147483647 h 170"/>
                <a:gd name="T14" fmla="*/ 2147483647 w 98"/>
                <a:gd name="T15" fmla="*/ 2147483647 h 170"/>
                <a:gd name="T16" fmla="*/ 2147483647 w 98"/>
                <a:gd name="T17" fmla="*/ 2147483647 h 170"/>
                <a:gd name="T18" fmla="*/ 2147483647 w 98"/>
                <a:gd name="T19" fmla="*/ 2147483647 h 170"/>
                <a:gd name="T20" fmla="*/ 2147483647 w 98"/>
                <a:gd name="T21" fmla="*/ 0 h 170"/>
                <a:gd name="T22" fmla="*/ 2147483647 w 98"/>
                <a:gd name="T23" fmla="*/ 2147483647 h 170"/>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98"/>
                <a:gd name="T37" fmla="*/ 0 h 170"/>
                <a:gd name="T38" fmla="*/ 98 w 98"/>
                <a:gd name="T39" fmla="*/ 170 h 170"/>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98" h="170">
                  <a:moveTo>
                    <a:pt x="32" y="20"/>
                  </a:moveTo>
                  <a:cubicBezTo>
                    <a:pt x="28" y="24"/>
                    <a:pt x="24" y="28"/>
                    <a:pt x="20" y="32"/>
                  </a:cubicBezTo>
                  <a:cubicBezTo>
                    <a:pt x="13" y="39"/>
                    <a:pt x="6" y="45"/>
                    <a:pt x="0" y="51"/>
                  </a:cubicBezTo>
                  <a:cubicBezTo>
                    <a:pt x="1" y="52"/>
                    <a:pt x="1" y="52"/>
                    <a:pt x="1" y="52"/>
                  </a:cubicBezTo>
                  <a:cubicBezTo>
                    <a:pt x="29" y="80"/>
                    <a:pt x="29" y="80"/>
                    <a:pt x="29" y="80"/>
                  </a:cubicBezTo>
                  <a:cubicBezTo>
                    <a:pt x="30" y="81"/>
                    <a:pt x="31" y="83"/>
                    <a:pt x="32" y="84"/>
                  </a:cubicBezTo>
                  <a:cubicBezTo>
                    <a:pt x="79" y="169"/>
                    <a:pt x="79" y="169"/>
                    <a:pt x="79" y="169"/>
                  </a:cubicBezTo>
                  <a:cubicBezTo>
                    <a:pt x="80" y="170"/>
                    <a:pt x="81" y="170"/>
                    <a:pt x="82" y="170"/>
                  </a:cubicBezTo>
                  <a:cubicBezTo>
                    <a:pt x="96" y="155"/>
                    <a:pt x="96" y="155"/>
                    <a:pt x="96" y="155"/>
                  </a:cubicBezTo>
                  <a:cubicBezTo>
                    <a:pt x="97" y="154"/>
                    <a:pt x="98" y="153"/>
                    <a:pt x="97" y="151"/>
                  </a:cubicBezTo>
                  <a:cubicBezTo>
                    <a:pt x="52" y="0"/>
                    <a:pt x="52" y="0"/>
                    <a:pt x="52" y="0"/>
                  </a:cubicBezTo>
                  <a:cubicBezTo>
                    <a:pt x="46" y="6"/>
                    <a:pt x="39" y="13"/>
                    <a:pt x="32" y="20"/>
                  </a:cubicBezTo>
                  <a:close/>
                </a:path>
              </a:pathLst>
            </a:custGeom>
            <a:solidFill>
              <a:srgbClr val="98D24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052" name="Freeform 293"/>
            <p:cNvSpPr>
              <a:spLocks noChangeArrowheads="1"/>
            </p:cNvSpPr>
            <p:nvPr/>
          </p:nvSpPr>
          <p:spPr bwMode="auto">
            <a:xfrm>
              <a:off x="0" y="455732"/>
              <a:ext cx="175352" cy="93156"/>
            </a:xfrm>
            <a:custGeom>
              <a:avLst/>
              <a:gdLst>
                <a:gd name="T0" fmla="*/ 2147483647 w 81"/>
                <a:gd name="T1" fmla="*/ 2147483647 h 43"/>
                <a:gd name="T2" fmla="*/ 2147483647 w 81"/>
                <a:gd name="T3" fmla="*/ 2147483647 h 43"/>
                <a:gd name="T4" fmla="*/ 2147483647 w 81"/>
                <a:gd name="T5" fmla="*/ 2147483647 h 43"/>
                <a:gd name="T6" fmla="*/ 2147483647 w 81"/>
                <a:gd name="T7" fmla="*/ 2147483647 h 43"/>
                <a:gd name="T8" fmla="*/ 2147483647 w 81"/>
                <a:gd name="T9" fmla="*/ 0 h 43"/>
                <a:gd name="T10" fmla="*/ 2147483647 w 81"/>
                <a:gd name="T11" fmla="*/ 2147483647 h 43"/>
                <a:gd name="T12" fmla="*/ 2147483647 w 81"/>
                <a:gd name="T13" fmla="*/ 2147483647 h 43"/>
                <a:gd name="T14" fmla="*/ 2147483647 w 81"/>
                <a:gd name="T15" fmla="*/ 2147483647 h 43"/>
                <a:gd name="T16" fmla="*/ 2147483647 w 81"/>
                <a:gd name="T17" fmla="*/ 2147483647 h 43"/>
                <a:gd name="T18" fmla="*/ 2147483647 w 81"/>
                <a:gd name="T19" fmla="*/ 2147483647 h 4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81"/>
                <a:gd name="T31" fmla="*/ 0 h 43"/>
                <a:gd name="T32" fmla="*/ 81 w 81"/>
                <a:gd name="T33" fmla="*/ 43 h 43"/>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81" h="43">
                  <a:moveTo>
                    <a:pt x="51" y="36"/>
                  </a:moveTo>
                  <a:cubicBezTo>
                    <a:pt x="58" y="42"/>
                    <a:pt x="58" y="42"/>
                    <a:pt x="58" y="42"/>
                  </a:cubicBezTo>
                  <a:cubicBezTo>
                    <a:pt x="58" y="43"/>
                    <a:pt x="58" y="43"/>
                    <a:pt x="58" y="43"/>
                  </a:cubicBezTo>
                  <a:cubicBezTo>
                    <a:pt x="62" y="34"/>
                    <a:pt x="70" y="21"/>
                    <a:pt x="81" y="7"/>
                  </a:cubicBezTo>
                  <a:cubicBezTo>
                    <a:pt x="11" y="0"/>
                    <a:pt x="11" y="0"/>
                    <a:pt x="11" y="0"/>
                  </a:cubicBezTo>
                  <a:cubicBezTo>
                    <a:pt x="10" y="0"/>
                    <a:pt x="8" y="1"/>
                    <a:pt x="7" y="2"/>
                  </a:cubicBezTo>
                  <a:cubicBezTo>
                    <a:pt x="1" y="9"/>
                    <a:pt x="1" y="9"/>
                    <a:pt x="1" y="9"/>
                  </a:cubicBezTo>
                  <a:cubicBezTo>
                    <a:pt x="0" y="9"/>
                    <a:pt x="0" y="11"/>
                    <a:pt x="1" y="11"/>
                  </a:cubicBezTo>
                  <a:cubicBezTo>
                    <a:pt x="48" y="33"/>
                    <a:pt x="48" y="33"/>
                    <a:pt x="48" y="33"/>
                  </a:cubicBezTo>
                  <a:cubicBezTo>
                    <a:pt x="49" y="34"/>
                    <a:pt x="50" y="35"/>
                    <a:pt x="51" y="36"/>
                  </a:cubicBezTo>
                  <a:close/>
                </a:path>
              </a:pathLst>
            </a:custGeom>
            <a:solidFill>
              <a:srgbClr val="98D24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053" name="Freeform 294"/>
            <p:cNvSpPr>
              <a:spLocks noChangeArrowheads="1"/>
            </p:cNvSpPr>
            <p:nvPr/>
          </p:nvSpPr>
          <p:spPr bwMode="auto">
            <a:xfrm>
              <a:off x="153432" y="526968"/>
              <a:ext cx="90416" cy="174439"/>
            </a:xfrm>
            <a:custGeom>
              <a:avLst/>
              <a:gdLst>
                <a:gd name="T0" fmla="*/ 0 w 42"/>
                <a:gd name="T1" fmla="*/ 2147483647 h 81"/>
                <a:gd name="T2" fmla="*/ 0 w 42"/>
                <a:gd name="T3" fmla="*/ 2147483647 h 81"/>
                <a:gd name="T4" fmla="*/ 2147483647 w 42"/>
                <a:gd name="T5" fmla="*/ 2147483647 h 81"/>
                <a:gd name="T6" fmla="*/ 2147483647 w 42"/>
                <a:gd name="T7" fmla="*/ 2147483647 h 81"/>
                <a:gd name="T8" fmla="*/ 2147483647 w 42"/>
                <a:gd name="T9" fmla="*/ 2147483647 h 81"/>
                <a:gd name="T10" fmla="*/ 2147483647 w 42"/>
                <a:gd name="T11" fmla="*/ 2147483647 h 81"/>
                <a:gd name="T12" fmla="*/ 2147483647 w 42"/>
                <a:gd name="T13" fmla="*/ 2147483647 h 81"/>
                <a:gd name="T14" fmla="*/ 2147483647 w 42"/>
                <a:gd name="T15" fmla="*/ 2147483647 h 81"/>
                <a:gd name="T16" fmla="*/ 2147483647 w 42"/>
                <a:gd name="T17" fmla="*/ 0 h 81"/>
                <a:gd name="T18" fmla="*/ 0 w 42"/>
                <a:gd name="T19" fmla="*/ 2147483647 h 8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42"/>
                <a:gd name="T31" fmla="*/ 0 h 81"/>
                <a:gd name="T32" fmla="*/ 42 w 42"/>
                <a:gd name="T33" fmla="*/ 81 h 81"/>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42" h="81">
                  <a:moveTo>
                    <a:pt x="0" y="23"/>
                  </a:moveTo>
                  <a:cubicBezTo>
                    <a:pt x="0" y="23"/>
                    <a:pt x="0" y="23"/>
                    <a:pt x="0" y="23"/>
                  </a:cubicBezTo>
                  <a:cubicBezTo>
                    <a:pt x="7" y="30"/>
                    <a:pt x="7" y="30"/>
                    <a:pt x="7" y="30"/>
                  </a:cubicBezTo>
                  <a:cubicBezTo>
                    <a:pt x="8" y="30"/>
                    <a:pt x="9" y="32"/>
                    <a:pt x="10" y="33"/>
                  </a:cubicBezTo>
                  <a:cubicBezTo>
                    <a:pt x="32" y="80"/>
                    <a:pt x="32" y="80"/>
                    <a:pt x="32" y="80"/>
                  </a:cubicBezTo>
                  <a:cubicBezTo>
                    <a:pt x="32" y="81"/>
                    <a:pt x="33" y="81"/>
                    <a:pt x="34" y="80"/>
                  </a:cubicBezTo>
                  <a:cubicBezTo>
                    <a:pt x="41" y="73"/>
                    <a:pt x="41" y="73"/>
                    <a:pt x="41" y="73"/>
                  </a:cubicBezTo>
                  <a:cubicBezTo>
                    <a:pt x="42" y="72"/>
                    <a:pt x="42" y="71"/>
                    <a:pt x="42" y="70"/>
                  </a:cubicBezTo>
                  <a:cubicBezTo>
                    <a:pt x="36" y="0"/>
                    <a:pt x="36" y="0"/>
                    <a:pt x="36" y="0"/>
                  </a:cubicBezTo>
                  <a:cubicBezTo>
                    <a:pt x="21" y="11"/>
                    <a:pt x="9" y="19"/>
                    <a:pt x="0" y="23"/>
                  </a:cubicBezTo>
                  <a:close/>
                </a:path>
              </a:pathLst>
            </a:custGeom>
            <a:solidFill>
              <a:srgbClr val="98D24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054" name="Freeform 295"/>
            <p:cNvSpPr>
              <a:spLocks noChangeArrowheads="1"/>
            </p:cNvSpPr>
            <p:nvPr/>
          </p:nvSpPr>
          <p:spPr bwMode="auto">
            <a:xfrm>
              <a:off x="574458" y="462125"/>
              <a:ext cx="41098" cy="34705"/>
            </a:xfrm>
            <a:custGeom>
              <a:avLst/>
              <a:gdLst>
                <a:gd name="T0" fmla="*/ 2147483647 w 19"/>
                <a:gd name="T1" fmla="*/ 2147483647 h 16"/>
                <a:gd name="T2" fmla="*/ 2147483647 w 19"/>
                <a:gd name="T3" fmla="*/ 2147483647 h 16"/>
                <a:gd name="T4" fmla="*/ 2147483647 w 19"/>
                <a:gd name="T5" fmla="*/ 0 h 16"/>
                <a:gd name="T6" fmla="*/ 2147483647 w 19"/>
                <a:gd name="T7" fmla="*/ 0 h 16"/>
                <a:gd name="T8" fmla="*/ 0 w 19"/>
                <a:gd name="T9" fmla="*/ 0 h 16"/>
                <a:gd name="T10" fmla="*/ 2147483647 w 19"/>
                <a:gd name="T11" fmla="*/ 2147483647 h 16"/>
                <a:gd name="T12" fmla="*/ 0 60000 65536"/>
                <a:gd name="T13" fmla="*/ 0 60000 65536"/>
                <a:gd name="T14" fmla="*/ 0 60000 65536"/>
                <a:gd name="T15" fmla="*/ 0 60000 65536"/>
                <a:gd name="T16" fmla="*/ 0 60000 65536"/>
                <a:gd name="T17" fmla="*/ 0 60000 65536"/>
                <a:gd name="T18" fmla="*/ 0 w 19"/>
                <a:gd name="T19" fmla="*/ 0 h 16"/>
                <a:gd name="T20" fmla="*/ 19 w 19"/>
                <a:gd name="T21" fmla="*/ 16 h 16"/>
              </a:gdLst>
              <a:ahLst/>
              <a:cxnLst>
                <a:cxn ang="T12">
                  <a:pos x="T0" y="T1"/>
                </a:cxn>
                <a:cxn ang="T13">
                  <a:pos x="T2" y="T3"/>
                </a:cxn>
                <a:cxn ang="T14">
                  <a:pos x="T4" y="T5"/>
                </a:cxn>
                <a:cxn ang="T15">
                  <a:pos x="T6" y="T7"/>
                </a:cxn>
                <a:cxn ang="T16">
                  <a:pos x="T8" y="T9"/>
                </a:cxn>
                <a:cxn ang="T17">
                  <a:pos x="T10" y="T11"/>
                </a:cxn>
              </a:cxnLst>
              <a:rect l="T18" t="T19" r="T20" b="T21"/>
              <a:pathLst>
                <a:path w="19" h="16">
                  <a:moveTo>
                    <a:pt x="5" y="16"/>
                  </a:moveTo>
                  <a:cubicBezTo>
                    <a:pt x="18" y="3"/>
                    <a:pt x="18" y="3"/>
                    <a:pt x="18" y="3"/>
                  </a:cubicBezTo>
                  <a:cubicBezTo>
                    <a:pt x="19" y="2"/>
                    <a:pt x="19" y="1"/>
                    <a:pt x="18" y="0"/>
                  </a:cubicBezTo>
                  <a:cubicBezTo>
                    <a:pt x="17" y="0"/>
                    <a:pt x="17" y="0"/>
                    <a:pt x="17" y="0"/>
                  </a:cubicBezTo>
                  <a:cubicBezTo>
                    <a:pt x="0" y="0"/>
                    <a:pt x="0" y="0"/>
                    <a:pt x="0" y="0"/>
                  </a:cubicBezTo>
                  <a:lnTo>
                    <a:pt x="5" y="16"/>
                  </a:lnTo>
                  <a:close/>
                </a:path>
              </a:pathLst>
            </a:custGeom>
            <a:solidFill>
              <a:srgbClr val="D1D6D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055" name="Freeform 296"/>
            <p:cNvSpPr>
              <a:spLocks noChangeArrowheads="1"/>
            </p:cNvSpPr>
            <p:nvPr/>
          </p:nvSpPr>
          <p:spPr bwMode="auto">
            <a:xfrm>
              <a:off x="283119" y="140647"/>
              <a:ext cx="45664" cy="10959"/>
            </a:xfrm>
            <a:custGeom>
              <a:avLst/>
              <a:gdLst>
                <a:gd name="T0" fmla="*/ 2147483647 w 50"/>
                <a:gd name="T1" fmla="*/ 0 h 12"/>
                <a:gd name="T2" fmla="*/ 0 w 50"/>
                <a:gd name="T3" fmla="*/ 0 h 12"/>
                <a:gd name="T4" fmla="*/ 2147483647 w 50"/>
                <a:gd name="T5" fmla="*/ 2147483647 h 12"/>
                <a:gd name="T6" fmla="*/ 2147483647 w 50"/>
                <a:gd name="T7" fmla="*/ 0 h 12"/>
                <a:gd name="T8" fmla="*/ 0 60000 65536"/>
                <a:gd name="T9" fmla="*/ 0 60000 65536"/>
                <a:gd name="T10" fmla="*/ 0 60000 65536"/>
                <a:gd name="T11" fmla="*/ 0 60000 65536"/>
                <a:gd name="T12" fmla="*/ 0 w 50"/>
                <a:gd name="T13" fmla="*/ 0 h 12"/>
                <a:gd name="T14" fmla="*/ 50 w 50"/>
                <a:gd name="T15" fmla="*/ 12 h 12"/>
              </a:gdLst>
              <a:ahLst/>
              <a:cxnLst>
                <a:cxn ang="T8">
                  <a:pos x="T0" y="T1"/>
                </a:cxn>
                <a:cxn ang="T9">
                  <a:pos x="T2" y="T3"/>
                </a:cxn>
                <a:cxn ang="T10">
                  <a:pos x="T4" y="T5"/>
                </a:cxn>
                <a:cxn ang="T11">
                  <a:pos x="T6" y="T7"/>
                </a:cxn>
              </a:cxnLst>
              <a:rect l="T12" t="T13" r="T14" b="T15"/>
              <a:pathLst>
                <a:path w="50" h="12">
                  <a:moveTo>
                    <a:pt x="50" y="0"/>
                  </a:moveTo>
                  <a:lnTo>
                    <a:pt x="0" y="0"/>
                  </a:lnTo>
                  <a:lnTo>
                    <a:pt x="38" y="12"/>
                  </a:lnTo>
                  <a:lnTo>
                    <a:pt x="50" y="0"/>
                  </a:lnTo>
                  <a:close/>
                </a:path>
              </a:pathLst>
            </a:custGeom>
            <a:solidFill>
              <a:srgbClr val="D1D6D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056" name="Freeform 297"/>
            <p:cNvSpPr>
              <a:spLocks noChangeArrowheads="1"/>
            </p:cNvSpPr>
            <p:nvPr/>
          </p:nvSpPr>
          <p:spPr bwMode="auto">
            <a:xfrm>
              <a:off x="205490" y="116901"/>
              <a:ext cx="44751" cy="10959"/>
            </a:xfrm>
            <a:custGeom>
              <a:avLst/>
              <a:gdLst>
                <a:gd name="T0" fmla="*/ 2147483647 w 49"/>
                <a:gd name="T1" fmla="*/ 0 h 12"/>
                <a:gd name="T2" fmla="*/ 0 w 49"/>
                <a:gd name="T3" fmla="*/ 0 h 12"/>
                <a:gd name="T4" fmla="*/ 2147483647 w 49"/>
                <a:gd name="T5" fmla="*/ 2147483647 h 12"/>
                <a:gd name="T6" fmla="*/ 2147483647 w 49"/>
                <a:gd name="T7" fmla="*/ 0 h 12"/>
                <a:gd name="T8" fmla="*/ 0 60000 65536"/>
                <a:gd name="T9" fmla="*/ 0 60000 65536"/>
                <a:gd name="T10" fmla="*/ 0 60000 65536"/>
                <a:gd name="T11" fmla="*/ 0 60000 65536"/>
                <a:gd name="T12" fmla="*/ 0 w 49"/>
                <a:gd name="T13" fmla="*/ 0 h 12"/>
                <a:gd name="T14" fmla="*/ 49 w 49"/>
                <a:gd name="T15" fmla="*/ 12 h 12"/>
              </a:gdLst>
              <a:ahLst/>
              <a:cxnLst>
                <a:cxn ang="T8">
                  <a:pos x="T0" y="T1"/>
                </a:cxn>
                <a:cxn ang="T9">
                  <a:pos x="T2" y="T3"/>
                </a:cxn>
                <a:cxn ang="T10">
                  <a:pos x="T4" y="T5"/>
                </a:cxn>
                <a:cxn ang="T11">
                  <a:pos x="T6" y="T7"/>
                </a:cxn>
              </a:cxnLst>
              <a:rect l="T12" t="T13" r="T14" b="T15"/>
              <a:pathLst>
                <a:path w="49" h="12">
                  <a:moveTo>
                    <a:pt x="49" y="0"/>
                  </a:moveTo>
                  <a:lnTo>
                    <a:pt x="0" y="0"/>
                  </a:lnTo>
                  <a:lnTo>
                    <a:pt x="38" y="12"/>
                  </a:lnTo>
                  <a:lnTo>
                    <a:pt x="49" y="0"/>
                  </a:lnTo>
                  <a:close/>
                </a:path>
              </a:pathLst>
            </a:custGeom>
            <a:solidFill>
              <a:srgbClr val="D1D6D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057" name="Freeform 298"/>
            <p:cNvSpPr>
              <a:spLocks noChangeArrowheads="1"/>
            </p:cNvSpPr>
            <p:nvPr/>
          </p:nvSpPr>
          <p:spPr bwMode="auto">
            <a:xfrm>
              <a:off x="550713" y="384495"/>
              <a:ext cx="41098" cy="34705"/>
            </a:xfrm>
            <a:custGeom>
              <a:avLst/>
              <a:gdLst>
                <a:gd name="T0" fmla="*/ 0 w 19"/>
                <a:gd name="T1" fmla="*/ 0 h 16"/>
                <a:gd name="T2" fmla="*/ 2147483647 w 19"/>
                <a:gd name="T3" fmla="*/ 2147483647 h 16"/>
                <a:gd name="T4" fmla="*/ 2147483647 w 19"/>
                <a:gd name="T5" fmla="*/ 2147483647 h 16"/>
                <a:gd name="T6" fmla="*/ 2147483647 w 19"/>
                <a:gd name="T7" fmla="*/ 0 h 16"/>
                <a:gd name="T8" fmla="*/ 0 w 19"/>
                <a:gd name="T9" fmla="*/ 0 h 16"/>
                <a:gd name="T10" fmla="*/ 0 60000 65536"/>
                <a:gd name="T11" fmla="*/ 0 60000 65536"/>
                <a:gd name="T12" fmla="*/ 0 60000 65536"/>
                <a:gd name="T13" fmla="*/ 0 60000 65536"/>
                <a:gd name="T14" fmla="*/ 0 60000 65536"/>
                <a:gd name="T15" fmla="*/ 0 w 19"/>
                <a:gd name="T16" fmla="*/ 0 h 16"/>
                <a:gd name="T17" fmla="*/ 19 w 19"/>
                <a:gd name="T18" fmla="*/ 16 h 16"/>
              </a:gdLst>
              <a:ahLst/>
              <a:cxnLst>
                <a:cxn ang="T10">
                  <a:pos x="T0" y="T1"/>
                </a:cxn>
                <a:cxn ang="T11">
                  <a:pos x="T2" y="T3"/>
                </a:cxn>
                <a:cxn ang="T12">
                  <a:pos x="T4" y="T5"/>
                </a:cxn>
                <a:cxn ang="T13">
                  <a:pos x="T6" y="T7"/>
                </a:cxn>
                <a:cxn ang="T14">
                  <a:pos x="T8" y="T9"/>
                </a:cxn>
              </a:cxnLst>
              <a:rect l="T15" t="T16" r="T17" b="T18"/>
              <a:pathLst>
                <a:path w="19" h="16">
                  <a:moveTo>
                    <a:pt x="0" y="0"/>
                  </a:moveTo>
                  <a:cubicBezTo>
                    <a:pt x="5" y="16"/>
                    <a:pt x="5" y="16"/>
                    <a:pt x="5" y="16"/>
                  </a:cubicBezTo>
                  <a:cubicBezTo>
                    <a:pt x="19" y="2"/>
                    <a:pt x="19" y="2"/>
                    <a:pt x="19" y="2"/>
                  </a:cubicBezTo>
                  <a:cubicBezTo>
                    <a:pt x="19" y="2"/>
                    <a:pt x="19" y="1"/>
                    <a:pt x="19" y="0"/>
                  </a:cubicBezTo>
                  <a:lnTo>
                    <a:pt x="0" y="0"/>
                  </a:lnTo>
                  <a:close/>
                </a:path>
              </a:pathLst>
            </a:custGeom>
            <a:solidFill>
              <a:srgbClr val="D1D6D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058" name="Freeform 299"/>
            <p:cNvSpPr>
              <a:spLocks noEditPoints="1" noChangeArrowheads="1"/>
            </p:cNvSpPr>
            <p:nvPr/>
          </p:nvSpPr>
          <p:spPr bwMode="auto">
            <a:xfrm>
              <a:off x="121467" y="183572"/>
              <a:ext cx="397281" cy="395455"/>
            </a:xfrm>
            <a:custGeom>
              <a:avLst/>
              <a:gdLst>
                <a:gd name="T0" fmla="*/ 2147483647 w 184"/>
                <a:gd name="T1" fmla="*/ 2147483647 h 183"/>
                <a:gd name="T2" fmla="*/ 2147483647 w 184"/>
                <a:gd name="T3" fmla="*/ 2147483647 h 183"/>
                <a:gd name="T4" fmla="*/ 2147483647 w 184"/>
                <a:gd name="T5" fmla="*/ 0 h 183"/>
                <a:gd name="T6" fmla="*/ 2147483647 w 184"/>
                <a:gd name="T7" fmla="*/ 2147483647 h 183"/>
                <a:gd name="T8" fmla="*/ 2147483647 w 184"/>
                <a:gd name="T9" fmla="*/ 2147483647 h 183"/>
                <a:gd name="T10" fmla="*/ 2147483647 w 184"/>
                <a:gd name="T11" fmla="*/ 2147483647 h 183"/>
                <a:gd name="T12" fmla="*/ 2147483647 w 184"/>
                <a:gd name="T13" fmla="*/ 2147483647 h 183"/>
                <a:gd name="T14" fmla="*/ 2147483647 w 184"/>
                <a:gd name="T15" fmla="*/ 2147483647 h 183"/>
                <a:gd name="T16" fmla="*/ 2147483647 w 184"/>
                <a:gd name="T17" fmla="*/ 2147483647 h 183"/>
                <a:gd name="T18" fmla="*/ 2147483647 w 184"/>
                <a:gd name="T19" fmla="*/ 2147483647 h 183"/>
                <a:gd name="T20" fmla="*/ 0 w 184"/>
                <a:gd name="T21" fmla="*/ 2147483647 h 183"/>
                <a:gd name="T22" fmla="*/ 2147483647 w 184"/>
                <a:gd name="T23" fmla="*/ 2147483647 h 183"/>
                <a:gd name="T24" fmla="*/ 2147483647 w 184"/>
                <a:gd name="T25" fmla="*/ 2147483647 h 183"/>
                <a:gd name="T26" fmla="*/ 2147483647 w 184"/>
                <a:gd name="T27" fmla="*/ 2147483647 h 183"/>
                <a:gd name="T28" fmla="*/ 2147483647 w 184"/>
                <a:gd name="T29" fmla="*/ 2147483647 h 183"/>
                <a:gd name="T30" fmla="*/ 0 w 184"/>
                <a:gd name="T31" fmla="*/ 2147483647 h 183"/>
                <a:gd name="T32" fmla="*/ 2147483647 w 184"/>
                <a:gd name="T33" fmla="*/ 2147483647 h 183"/>
                <a:gd name="T34" fmla="*/ 2147483647 w 184"/>
                <a:gd name="T35" fmla="*/ 2147483647 h 183"/>
                <a:gd name="T36" fmla="*/ 2147483647 w 184"/>
                <a:gd name="T37" fmla="*/ 2147483647 h 183"/>
                <a:gd name="T38" fmla="*/ 2147483647 w 184"/>
                <a:gd name="T39" fmla="*/ 2147483647 h 183"/>
                <a:gd name="T40" fmla="*/ 2147483647 w 184"/>
                <a:gd name="T41" fmla="*/ 2147483647 h 183"/>
                <a:gd name="T42" fmla="*/ 2147483647 w 184"/>
                <a:gd name="T43" fmla="*/ 2147483647 h 183"/>
                <a:gd name="T44" fmla="*/ 2147483647 w 184"/>
                <a:gd name="T45" fmla="*/ 2147483647 h 183"/>
                <a:gd name="T46" fmla="*/ 2147483647 w 184"/>
                <a:gd name="T47" fmla="*/ 2147483647 h 183"/>
                <a:gd name="T48" fmla="*/ 2147483647 w 184"/>
                <a:gd name="T49" fmla="*/ 2147483647 h 183"/>
                <a:gd name="T50" fmla="*/ 2147483647 w 184"/>
                <a:gd name="T51" fmla="*/ 2147483647 h 183"/>
                <a:gd name="T52" fmla="*/ 2147483647 w 184"/>
                <a:gd name="T53" fmla="*/ 2147483647 h 183"/>
                <a:gd name="T54" fmla="*/ 2147483647 w 184"/>
                <a:gd name="T55" fmla="*/ 2147483647 h 183"/>
                <a:gd name="T56" fmla="*/ 2147483647 w 184"/>
                <a:gd name="T57" fmla="*/ 2147483647 h 183"/>
                <a:gd name="T58" fmla="*/ 2147483647 w 184"/>
                <a:gd name="T59" fmla="*/ 2147483647 h 183"/>
                <a:gd name="T60" fmla="*/ 2147483647 w 184"/>
                <a:gd name="T61" fmla="*/ 2147483647 h 183"/>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184"/>
                <a:gd name="T94" fmla="*/ 0 h 183"/>
                <a:gd name="T95" fmla="*/ 184 w 184"/>
                <a:gd name="T96" fmla="*/ 183 h 183"/>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184" h="183">
                  <a:moveTo>
                    <a:pt x="126" y="21"/>
                  </a:moveTo>
                  <a:cubicBezTo>
                    <a:pt x="133" y="14"/>
                    <a:pt x="140" y="7"/>
                    <a:pt x="146" y="1"/>
                  </a:cubicBezTo>
                  <a:cubicBezTo>
                    <a:pt x="143" y="0"/>
                    <a:pt x="143" y="0"/>
                    <a:pt x="143" y="0"/>
                  </a:cubicBezTo>
                  <a:cubicBezTo>
                    <a:pt x="137" y="6"/>
                    <a:pt x="131" y="12"/>
                    <a:pt x="124" y="19"/>
                  </a:cubicBezTo>
                  <a:cubicBezTo>
                    <a:pt x="120" y="23"/>
                    <a:pt x="116" y="27"/>
                    <a:pt x="112" y="31"/>
                  </a:cubicBezTo>
                  <a:cubicBezTo>
                    <a:pt x="106" y="37"/>
                    <a:pt x="99" y="44"/>
                    <a:pt x="93" y="51"/>
                  </a:cubicBezTo>
                  <a:cubicBezTo>
                    <a:pt x="94" y="52"/>
                    <a:pt x="94" y="52"/>
                    <a:pt x="94" y="52"/>
                  </a:cubicBezTo>
                  <a:cubicBezTo>
                    <a:pt x="94" y="53"/>
                    <a:pt x="94" y="53"/>
                    <a:pt x="94" y="53"/>
                  </a:cubicBezTo>
                  <a:cubicBezTo>
                    <a:pt x="101" y="46"/>
                    <a:pt x="107" y="40"/>
                    <a:pt x="114" y="33"/>
                  </a:cubicBezTo>
                  <a:cubicBezTo>
                    <a:pt x="118" y="29"/>
                    <a:pt x="122" y="25"/>
                    <a:pt x="126" y="21"/>
                  </a:cubicBezTo>
                  <a:close/>
                  <a:moveTo>
                    <a:pt x="0" y="167"/>
                  </a:moveTo>
                  <a:cubicBezTo>
                    <a:pt x="2" y="168"/>
                    <a:pt x="2" y="168"/>
                    <a:pt x="2" y="168"/>
                  </a:cubicBezTo>
                  <a:cubicBezTo>
                    <a:pt x="2" y="169"/>
                    <a:pt x="2" y="169"/>
                    <a:pt x="2" y="169"/>
                  </a:cubicBezTo>
                  <a:cubicBezTo>
                    <a:pt x="6" y="160"/>
                    <a:pt x="14" y="147"/>
                    <a:pt x="25" y="133"/>
                  </a:cubicBezTo>
                  <a:cubicBezTo>
                    <a:pt x="22" y="133"/>
                    <a:pt x="22" y="133"/>
                    <a:pt x="22" y="133"/>
                  </a:cubicBezTo>
                  <a:cubicBezTo>
                    <a:pt x="12" y="146"/>
                    <a:pt x="5" y="158"/>
                    <a:pt x="0" y="167"/>
                  </a:cubicBezTo>
                  <a:close/>
                  <a:moveTo>
                    <a:pt x="15" y="182"/>
                  </a:moveTo>
                  <a:cubicBezTo>
                    <a:pt x="17" y="183"/>
                    <a:pt x="17" y="183"/>
                    <a:pt x="17" y="183"/>
                  </a:cubicBezTo>
                  <a:cubicBezTo>
                    <a:pt x="26" y="179"/>
                    <a:pt x="38" y="172"/>
                    <a:pt x="51" y="162"/>
                  </a:cubicBezTo>
                  <a:cubicBezTo>
                    <a:pt x="51" y="159"/>
                    <a:pt x="51" y="159"/>
                    <a:pt x="51" y="159"/>
                  </a:cubicBezTo>
                  <a:cubicBezTo>
                    <a:pt x="36" y="170"/>
                    <a:pt x="24" y="178"/>
                    <a:pt x="15" y="182"/>
                  </a:cubicBezTo>
                  <a:close/>
                  <a:moveTo>
                    <a:pt x="151" y="70"/>
                  </a:moveTo>
                  <a:cubicBezTo>
                    <a:pt x="144" y="77"/>
                    <a:pt x="137" y="83"/>
                    <a:pt x="131" y="89"/>
                  </a:cubicBezTo>
                  <a:cubicBezTo>
                    <a:pt x="132" y="90"/>
                    <a:pt x="132" y="90"/>
                    <a:pt x="132" y="90"/>
                  </a:cubicBezTo>
                  <a:cubicBezTo>
                    <a:pt x="133" y="91"/>
                    <a:pt x="133" y="91"/>
                    <a:pt x="133" y="91"/>
                  </a:cubicBezTo>
                  <a:cubicBezTo>
                    <a:pt x="140" y="85"/>
                    <a:pt x="146" y="78"/>
                    <a:pt x="153" y="72"/>
                  </a:cubicBezTo>
                  <a:cubicBezTo>
                    <a:pt x="157" y="68"/>
                    <a:pt x="161" y="64"/>
                    <a:pt x="165" y="60"/>
                  </a:cubicBezTo>
                  <a:cubicBezTo>
                    <a:pt x="171" y="53"/>
                    <a:pt x="178" y="47"/>
                    <a:pt x="184" y="41"/>
                  </a:cubicBezTo>
                  <a:cubicBezTo>
                    <a:pt x="183" y="38"/>
                    <a:pt x="183" y="38"/>
                    <a:pt x="183" y="38"/>
                  </a:cubicBezTo>
                  <a:cubicBezTo>
                    <a:pt x="177" y="44"/>
                    <a:pt x="170" y="51"/>
                    <a:pt x="163" y="58"/>
                  </a:cubicBezTo>
                  <a:cubicBezTo>
                    <a:pt x="159" y="62"/>
                    <a:pt x="155" y="66"/>
                    <a:pt x="151" y="70"/>
                  </a:cubicBezTo>
                  <a:close/>
                </a:path>
              </a:pathLst>
            </a:custGeom>
            <a:solidFill>
              <a:srgbClr val="78A82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grpSp>
      <p:grpSp>
        <p:nvGrpSpPr>
          <p:cNvPr id="30766" name="组合 1210"/>
          <p:cNvGrpSpPr>
            <a:grpSpLocks/>
          </p:cNvGrpSpPr>
          <p:nvPr/>
        </p:nvGrpSpPr>
        <p:grpSpPr bwMode="auto">
          <a:xfrm>
            <a:off x="8350250" y="2767013"/>
            <a:ext cx="482600" cy="444500"/>
            <a:chOff x="0" y="0"/>
            <a:chExt cx="612363" cy="564762"/>
          </a:xfrm>
        </p:grpSpPr>
        <p:sp>
          <p:nvSpPr>
            <p:cNvPr id="31034" name="Freeform 646"/>
            <p:cNvSpPr>
              <a:spLocks noChangeArrowheads="1"/>
            </p:cNvSpPr>
            <p:nvPr/>
          </p:nvSpPr>
          <p:spPr bwMode="auto">
            <a:xfrm>
              <a:off x="62931" y="0"/>
              <a:ext cx="486502" cy="459877"/>
            </a:xfrm>
            <a:custGeom>
              <a:avLst/>
              <a:gdLst>
                <a:gd name="T0" fmla="*/ 2147483647 w 255"/>
                <a:gd name="T1" fmla="*/ 2147483647 h 241"/>
                <a:gd name="T2" fmla="*/ 2147483647 w 255"/>
                <a:gd name="T3" fmla="*/ 2147483647 h 241"/>
                <a:gd name="T4" fmla="*/ 2147483647 w 255"/>
                <a:gd name="T5" fmla="*/ 2147483647 h 241"/>
                <a:gd name="T6" fmla="*/ 0 w 255"/>
                <a:gd name="T7" fmla="*/ 2147483647 h 241"/>
                <a:gd name="T8" fmla="*/ 0 w 255"/>
                <a:gd name="T9" fmla="*/ 2147483647 h 241"/>
                <a:gd name="T10" fmla="*/ 2147483647 w 255"/>
                <a:gd name="T11" fmla="*/ 0 h 241"/>
                <a:gd name="T12" fmla="*/ 2147483647 w 255"/>
                <a:gd name="T13" fmla="*/ 0 h 241"/>
                <a:gd name="T14" fmla="*/ 2147483647 w 255"/>
                <a:gd name="T15" fmla="*/ 2147483647 h 241"/>
                <a:gd name="T16" fmla="*/ 2147483647 w 255"/>
                <a:gd name="T17" fmla="*/ 2147483647 h 241"/>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55"/>
                <a:gd name="T28" fmla="*/ 0 h 241"/>
                <a:gd name="T29" fmla="*/ 255 w 255"/>
                <a:gd name="T30" fmla="*/ 241 h 241"/>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55" h="241">
                  <a:moveTo>
                    <a:pt x="255" y="203"/>
                  </a:moveTo>
                  <a:cubicBezTo>
                    <a:pt x="255" y="224"/>
                    <a:pt x="238" y="241"/>
                    <a:pt x="218" y="241"/>
                  </a:cubicBezTo>
                  <a:cubicBezTo>
                    <a:pt x="37" y="241"/>
                    <a:pt x="37" y="241"/>
                    <a:pt x="37" y="241"/>
                  </a:cubicBezTo>
                  <a:cubicBezTo>
                    <a:pt x="17" y="241"/>
                    <a:pt x="0" y="224"/>
                    <a:pt x="0" y="203"/>
                  </a:cubicBezTo>
                  <a:cubicBezTo>
                    <a:pt x="0" y="37"/>
                    <a:pt x="0" y="37"/>
                    <a:pt x="0" y="37"/>
                  </a:cubicBezTo>
                  <a:cubicBezTo>
                    <a:pt x="0" y="17"/>
                    <a:pt x="17" y="0"/>
                    <a:pt x="37" y="0"/>
                  </a:cubicBezTo>
                  <a:cubicBezTo>
                    <a:pt x="218" y="0"/>
                    <a:pt x="218" y="0"/>
                    <a:pt x="218" y="0"/>
                  </a:cubicBezTo>
                  <a:cubicBezTo>
                    <a:pt x="238" y="0"/>
                    <a:pt x="255" y="17"/>
                    <a:pt x="255" y="37"/>
                  </a:cubicBezTo>
                  <a:lnTo>
                    <a:pt x="255" y="203"/>
                  </a:lnTo>
                  <a:close/>
                </a:path>
              </a:pathLst>
            </a:custGeom>
            <a:solidFill>
              <a:srgbClr val="BCB099"/>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035" name="Freeform 647"/>
            <p:cNvSpPr>
              <a:spLocks noChangeArrowheads="1"/>
            </p:cNvSpPr>
            <p:nvPr/>
          </p:nvSpPr>
          <p:spPr bwMode="auto">
            <a:xfrm>
              <a:off x="0" y="209770"/>
              <a:ext cx="116987" cy="318687"/>
            </a:xfrm>
            <a:custGeom>
              <a:avLst/>
              <a:gdLst>
                <a:gd name="T0" fmla="*/ 2147483647 w 61"/>
                <a:gd name="T1" fmla="*/ 2147483647 h 167"/>
                <a:gd name="T2" fmla="*/ 2147483647 w 61"/>
                <a:gd name="T3" fmla="*/ 2147483647 h 167"/>
                <a:gd name="T4" fmla="*/ 2147483647 w 61"/>
                <a:gd name="T5" fmla="*/ 2147483647 h 167"/>
                <a:gd name="T6" fmla="*/ 0 w 61"/>
                <a:gd name="T7" fmla="*/ 2147483647 h 167"/>
                <a:gd name="T8" fmla="*/ 0 w 61"/>
                <a:gd name="T9" fmla="*/ 2147483647 h 167"/>
                <a:gd name="T10" fmla="*/ 2147483647 w 61"/>
                <a:gd name="T11" fmla="*/ 0 h 167"/>
                <a:gd name="T12" fmla="*/ 2147483647 w 61"/>
                <a:gd name="T13" fmla="*/ 0 h 167"/>
                <a:gd name="T14" fmla="*/ 2147483647 w 61"/>
                <a:gd name="T15" fmla="*/ 2147483647 h 167"/>
                <a:gd name="T16" fmla="*/ 2147483647 w 61"/>
                <a:gd name="T17" fmla="*/ 2147483647 h 16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61"/>
                <a:gd name="T28" fmla="*/ 0 h 167"/>
                <a:gd name="T29" fmla="*/ 61 w 61"/>
                <a:gd name="T30" fmla="*/ 167 h 167"/>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61" h="167">
                  <a:moveTo>
                    <a:pt x="61" y="154"/>
                  </a:moveTo>
                  <a:cubicBezTo>
                    <a:pt x="61" y="161"/>
                    <a:pt x="55" y="167"/>
                    <a:pt x="49" y="167"/>
                  </a:cubicBezTo>
                  <a:cubicBezTo>
                    <a:pt x="12" y="167"/>
                    <a:pt x="12" y="167"/>
                    <a:pt x="12" y="167"/>
                  </a:cubicBezTo>
                  <a:cubicBezTo>
                    <a:pt x="5" y="167"/>
                    <a:pt x="0" y="161"/>
                    <a:pt x="0" y="154"/>
                  </a:cubicBezTo>
                  <a:cubicBezTo>
                    <a:pt x="0" y="12"/>
                    <a:pt x="0" y="12"/>
                    <a:pt x="0" y="12"/>
                  </a:cubicBezTo>
                  <a:cubicBezTo>
                    <a:pt x="0" y="6"/>
                    <a:pt x="5" y="0"/>
                    <a:pt x="12" y="0"/>
                  </a:cubicBezTo>
                  <a:cubicBezTo>
                    <a:pt x="49" y="0"/>
                    <a:pt x="49" y="0"/>
                    <a:pt x="49" y="0"/>
                  </a:cubicBezTo>
                  <a:cubicBezTo>
                    <a:pt x="55" y="0"/>
                    <a:pt x="61" y="6"/>
                    <a:pt x="61" y="12"/>
                  </a:cubicBezTo>
                  <a:lnTo>
                    <a:pt x="61" y="154"/>
                  </a:lnTo>
                  <a:close/>
                </a:path>
              </a:pathLst>
            </a:custGeom>
            <a:solidFill>
              <a:srgbClr val="98D24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036" name="Freeform 648"/>
            <p:cNvSpPr>
              <a:spLocks noChangeArrowheads="1"/>
            </p:cNvSpPr>
            <p:nvPr/>
          </p:nvSpPr>
          <p:spPr bwMode="auto">
            <a:xfrm>
              <a:off x="496183" y="209770"/>
              <a:ext cx="116180" cy="318687"/>
            </a:xfrm>
            <a:custGeom>
              <a:avLst/>
              <a:gdLst>
                <a:gd name="T0" fmla="*/ 2147483647 w 61"/>
                <a:gd name="T1" fmla="*/ 2147483647 h 167"/>
                <a:gd name="T2" fmla="*/ 2147483647 w 61"/>
                <a:gd name="T3" fmla="*/ 2147483647 h 167"/>
                <a:gd name="T4" fmla="*/ 2147483647 w 61"/>
                <a:gd name="T5" fmla="*/ 2147483647 h 167"/>
                <a:gd name="T6" fmla="*/ 0 w 61"/>
                <a:gd name="T7" fmla="*/ 2147483647 h 167"/>
                <a:gd name="T8" fmla="*/ 0 w 61"/>
                <a:gd name="T9" fmla="*/ 2147483647 h 167"/>
                <a:gd name="T10" fmla="*/ 2147483647 w 61"/>
                <a:gd name="T11" fmla="*/ 0 h 167"/>
                <a:gd name="T12" fmla="*/ 2147483647 w 61"/>
                <a:gd name="T13" fmla="*/ 0 h 167"/>
                <a:gd name="T14" fmla="*/ 2147483647 w 61"/>
                <a:gd name="T15" fmla="*/ 2147483647 h 167"/>
                <a:gd name="T16" fmla="*/ 2147483647 w 61"/>
                <a:gd name="T17" fmla="*/ 2147483647 h 16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61"/>
                <a:gd name="T28" fmla="*/ 0 h 167"/>
                <a:gd name="T29" fmla="*/ 61 w 61"/>
                <a:gd name="T30" fmla="*/ 167 h 167"/>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61" h="167">
                  <a:moveTo>
                    <a:pt x="61" y="154"/>
                  </a:moveTo>
                  <a:cubicBezTo>
                    <a:pt x="61" y="161"/>
                    <a:pt x="56" y="167"/>
                    <a:pt x="49" y="167"/>
                  </a:cubicBezTo>
                  <a:cubicBezTo>
                    <a:pt x="13" y="167"/>
                    <a:pt x="13" y="167"/>
                    <a:pt x="13" y="167"/>
                  </a:cubicBezTo>
                  <a:cubicBezTo>
                    <a:pt x="6" y="167"/>
                    <a:pt x="0" y="161"/>
                    <a:pt x="0" y="154"/>
                  </a:cubicBezTo>
                  <a:cubicBezTo>
                    <a:pt x="0" y="12"/>
                    <a:pt x="0" y="12"/>
                    <a:pt x="0" y="12"/>
                  </a:cubicBezTo>
                  <a:cubicBezTo>
                    <a:pt x="0" y="6"/>
                    <a:pt x="6" y="0"/>
                    <a:pt x="13" y="0"/>
                  </a:cubicBezTo>
                  <a:cubicBezTo>
                    <a:pt x="49" y="0"/>
                    <a:pt x="49" y="0"/>
                    <a:pt x="49" y="0"/>
                  </a:cubicBezTo>
                  <a:cubicBezTo>
                    <a:pt x="56" y="0"/>
                    <a:pt x="61" y="6"/>
                    <a:pt x="61" y="12"/>
                  </a:cubicBezTo>
                  <a:lnTo>
                    <a:pt x="61" y="154"/>
                  </a:lnTo>
                  <a:close/>
                </a:path>
              </a:pathLst>
            </a:custGeom>
            <a:solidFill>
              <a:srgbClr val="98D24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037" name="Freeform 649"/>
            <p:cNvSpPr>
              <a:spLocks noChangeArrowheads="1"/>
            </p:cNvSpPr>
            <p:nvPr/>
          </p:nvSpPr>
          <p:spPr bwMode="auto">
            <a:xfrm>
              <a:off x="116986" y="307392"/>
              <a:ext cx="379197" cy="201701"/>
            </a:xfrm>
            <a:custGeom>
              <a:avLst/>
              <a:gdLst>
                <a:gd name="T0" fmla="*/ 2147483647 w 199"/>
                <a:gd name="T1" fmla="*/ 2147483647 h 106"/>
                <a:gd name="T2" fmla="*/ 2147483647 w 199"/>
                <a:gd name="T3" fmla="*/ 0 h 106"/>
                <a:gd name="T4" fmla="*/ 0 w 199"/>
                <a:gd name="T5" fmla="*/ 0 h 106"/>
                <a:gd name="T6" fmla="*/ 0 w 199"/>
                <a:gd name="T7" fmla="*/ 2147483647 h 106"/>
                <a:gd name="T8" fmla="*/ 0 w 199"/>
                <a:gd name="T9" fmla="*/ 2147483647 h 106"/>
                <a:gd name="T10" fmla="*/ 2147483647 w 199"/>
                <a:gd name="T11" fmla="*/ 2147483647 h 106"/>
                <a:gd name="T12" fmla="*/ 2147483647 w 199"/>
                <a:gd name="T13" fmla="*/ 2147483647 h 106"/>
                <a:gd name="T14" fmla="*/ 0 60000 65536"/>
                <a:gd name="T15" fmla="*/ 0 60000 65536"/>
                <a:gd name="T16" fmla="*/ 0 60000 65536"/>
                <a:gd name="T17" fmla="*/ 0 60000 65536"/>
                <a:gd name="T18" fmla="*/ 0 60000 65536"/>
                <a:gd name="T19" fmla="*/ 0 60000 65536"/>
                <a:gd name="T20" fmla="*/ 0 60000 65536"/>
                <a:gd name="T21" fmla="*/ 0 w 199"/>
                <a:gd name="T22" fmla="*/ 0 h 106"/>
                <a:gd name="T23" fmla="*/ 199 w 199"/>
                <a:gd name="T24" fmla="*/ 106 h 10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99" h="106">
                  <a:moveTo>
                    <a:pt x="199" y="103"/>
                  </a:moveTo>
                  <a:cubicBezTo>
                    <a:pt x="199" y="0"/>
                    <a:pt x="199" y="0"/>
                    <a:pt x="199" y="0"/>
                  </a:cubicBezTo>
                  <a:cubicBezTo>
                    <a:pt x="0" y="0"/>
                    <a:pt x="0" y="0"/>
                    <a:pt x="0" y="0"/>
                  </a:cubicBezTo>
                  <a:cubicBezTo>
                    <a:pt x="0" y="103"/>
                    <a:pt x="0" y="103"/>
                    <a:pt x="0" y="103"/>
                  </a:cubicBezTo>
                  <a:cubicBezTo>
                    <a:pt x="0" y="104"/>
                    <a:pt x="0" y="105"/>
                    <a:pt x="0" y="106"/>
                  </a:cubicBezTo>
                  <a:cubicBezTo>
                    <a:pt x="199" y="106"/>
                    <a:pt x="199" y="106"/>
                    <a:pt x="199" y="106"/>
                  </a:cubicBezTo>
                  <a:cubicBezTo>
                    <a:pt x="199" y="105"/>
                    <a:pt x="199" y="104"/>
                    <a:pt x="199" y="103"/>
                  </a:cubicBezTo>
                  <a:close/>
                </a:path>
              </a:pathLst>
            </a:custGeom>
            <a:solidFill>
              <a:srgbClr val="A0927A"/>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038" name="Freeform 650"/>
            <p:cNvSpPr>
              <a:spLocks noChangeArrowheads="1"/>
            </p:cNvSpPr>
            <p:nvPr/>
          </p:nvSpPr>
          <p:spPr bwMode="auto">
            <a:xfrm>
              <a:off x="30659" y="528456"/>
              <a:ext cx="53249" cy="36306"/>
            </a:xfrm>
            <a:custGeom>
              <a:avLst/>
              <a:gdLst>
                <a:gd name="T0" fmla="*/ 0 w 28"/>
                <a:gd name="T1" fmla="*/ 0 h 19"/>
                <a:gd name="T2" fmla="*/ 0 w 28"/>
                <a:gd name="T3" fmla="*/ 2147483647 h 19"/>
                <a:gd name="T4" fmla="*/ 2147483647 w 28"/>
                <a:gd name="T5" fmla="*/ 2147483647 h 19"/>
                <a:gd name="T6" fmla="*/ 2147483647 w 28"/>
                <a:gd name="T7" fmla="*/ 2147483647 h 19"/>
                <a:gd name="T8" fmla="*/ 2147483647 w 28"/>
                <a:gd name="T9" fmla="*/ 2147483647 h 19"/>
                <a:gd name="T10" fmla="*/ 2147483647 w 28"/>
                <a:gd name="T11" fmla="*/ 0 h 19"/>
                <a:gd name="T12" fmla="*/ 0 w 28"/>
                <a:gd name="T13" fmla="*/ 0 h 19"/>
                <a:gd name="T14" fmla="*/ 0 60000 65536"/>
                <a:gd name="T15" fmla="*/ 0 60000 65536"/>
                <a:gd name="T16" fmla="*/ 0 60000 65536"/>
                <a:gd name="T17" fmla="*/ 0 60000 65536"/>
                <a:gd name="T18" fmla="*/ 0 60000 65536"/>
                <a:gd name="T19" fmla="*/ 0 60000 65536"/>
                <a:gd name="T20" fmla="*/ 0 60000 65536"/>
                <a:gd name="T21" fmla="*/ 0 w 28"/>
                <a:gd name="T22" fmla="*/ 0 h 19"/>
                <a:gd name="T23" fmla="*/ 28 w 28"/>
                <a:gd name="T24" fmla="*/ 19 h 1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8" h="19">
                  <a:moveTo>
                    <a:pt x="0" y="0"/>
                  </a:moveTo>
                  <a:cubicBezTo>
                    <a:pt x="0" y="13"/>
                    <a:pt x="0" y="13"/>
                    <a:pt x="0" y="13"/>
                  </a:cubicBezTo>
                  <a:cubicBezTo>
                    <a:pt x="0" y="16"/>
                    <a:pt x="3" y="19"/>
                    <a:pt x="6" y="19"/>
                  </a:cubicBezTo>
                  <a:cubicBezTo>
                    <a:pt x="22" y="19"/>
                    <a:pt x="22" y="19"/>
                    <a:pt x="22" y="19"/>
                  </a:cubicBezTo>
                  <a:cubicBezTo>
                    <a:pt x="25" y="19"/>
                    <a:pt x="28" y="16"/>
                    <a:pt x="28" y="13"/>
                  </a:cubicBezTo>
                  <a:cubicBezTo>
                    <a:pt x="28" y="0"/>
                    <a:pt x="28" y="0"/>
                    <a:pt x="28" y="0"/>
                  </a:cubicBezTo>
                  <a:lnTo>
                    <a:pt x="0" y="0"/>
                  </a:lnTo>
                  <a:close/>
                </a:path>
              </a:pathLst>
            </a:custGeom>
            <a:solidFill>
              <a:srgbClr val="122C3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039" name="Freeform 651"/>
            <p:cNvSpPr>
              <a:spLocks noChangeArrowheads="1"/>
            </p:cNvSpPr>
            <p:nvPr/>
          </p:nvSpPr>
          <p:spPr bwMode="auto">
            <a:xfrm>
              <a:off x="528456" y="528456"/>
              <a:ext cx="53249" cy="36306"/>
            </a:xfrm>
            <a:custGeom>
              <a:avLst/>
              <a:gdLst>
                <a:gd name="T0" fmla="*/ 0 w 28"/>
                <a:gd name="T1" fmla="*/ 0 h 19"/>
                <a:gd name="T2" fmla="*/ 0 w 28"/>
                <a:gd name="T3" fmla="*/ 2147483647 h 19"/>
                <a:gd name="T4" fmla="*/ 2147483647 w 28"/>
                <a:gd name="T5" fmla="*/ 2147483647 h 19"/>
                <a:gd name="T6" fmla="*/ 2147483647 w 28"/>
                <a:gd name="T7" fmla="*/ 2147483647 h 19"/>
                <a:gd name="T8" fmla="*/ 2147483647 w 28"/>
                <a:gd name="T9" fmla="*/ 2147483647 h 19"/>
                <a:gd name="T10" fmla="*/ 2147483647 w 28"/>
                <a:gd name="T11" fmla="*/ 0 h 19"/>
                <a:gd name="T12" fmla="*/ 0 w 28"/>
                <a:gd name="T13" fmla="*/ 0 h 19"/>
                <a:gd name="T14" fmla="*/ 0 60000 65536"/>
                <a:gd name="T15" fmla="*/ 0 60000 65536"/>
                <a:gd name="T16" fmla="*/ 0 60000 65536"/>
                <a:gd name="T17" fmla="*/ 0 60000 65536"/>
                <a:gd name="T18" fmla="*/ 0 60000 65536"/>
                <a:gd name="T19" fmla="*/ 0 60000 65536"/>
                <a:gd name="T20" fmla="*/ 0 60000 65536"/>
                <a:gd name="T21" fmla="*/ 0 w 28"/>
                <a:gd name="T22" fmla="*/ 0 h 19"/>
                <a:gd name="T23" fmla="*/ 28 w 28"/>
                <a:gd name="T24" fmla="*/ 19 h 1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8" h="19">
                  <a:moveTo>
                    <a:pt x="0" y="0"/>
                  </a:moveTo>
                  <a:cubicBezTo>
                    <a:pt x="0" y="13"/>
                    <a:pt x="0" y="13"/>
                    <a:pt x="0" y="13"/>
                  </a:cubicBezTo>
                  <a:cubicBezTo>
                    <a:pt x="0" y="16"/>
                    <a:pt x="3" y="19"/>
                    <a:pt x="6" y="19"/>
                  </a:cubicBezTo>
                  <a:cubicBezTo>
                    <a:pt x="22" y="19"/>
                    <a:pt x="22" y="19"/>
                    <a:pt x="22" y="19"/>
                  </a:cubicBezTo>
                  <a:cubicBezTo>
                    <a:pt x="25" y="19"/>
                    <a:pt x="28" y="16"/>
                    <a:pt x="28" y="13"/>
                  </a:cubicBezTo>
                  <a:cubicBezTo>
                    <a:pt x="28" y="0"/>
                    <a:pt x="28" y="0"/>
                    <a:pt x="28" y="0"/>
                  </a:cubicBezTo>
                  <a:lnTo>
                    <a:pt x="0" y="0"/>
                  </a:lnTo>
                  <a:close/>
                </a:path>
              </a:pathLst>
            </a:custGeom>
            <a:solidFill>
              <a:srgbClr val="122C3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040" name="Rectangle 652"/>
            <p:cNvSpPr>
              <a:spLocks noChangeArrowheads="1"/>
            </p:cNvSpPr>
            <p:nvPr/>
          </p:nvSpPr>
          <p:spPr bwMode="auto">
            <a:xfrm>
              <a:off x="528456" y="528456"/>
              <a:ext cx="53249" cy="11295"/>
            </a:xfrm>
            <a:prstGeom prst="rect">
              <a:avLst/>
            </a:prstGeom>
            <a:solidFill>
              <a:srgbClr val="000000"/>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zh-CN">
                <a:solidFill>
                  <a:srgbClr val="000000"/>
                </a:solidFill>
                <a:sym typeface="宋体" pitchFamily="2" charset="-122"/>
              </a:endParaRPr>
            </a:p>
          </p:txBody>
        </p:sp>
        <p:sp>
          <p:nvSpPr>
            <p:cNvPr id="31041" name="Rectangle 653"/>
            <p:cNvSpPr>
              <a:spLocks noChangeArrowheads="1"/>
            </p:cNvSpPr>
            <p:nvPr/>
          </p:nvSpPr>
          <p:spPr bwMode="auto">
            <a:xfrm>
              <a:off x="30659" y="528456"/>
              <a:ext cx="53249" cy="11295"/>
            </a:xfrm>
            <a:prstGeom prst="rect">
              <a:avLst/>
            </a:prstGeom>
            <a:solidFill>
              <a:srgbClr val="000000"/>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zh-CN">
                <a:solidFill>
                  <a:srgbClr val="000000"/>
                </a:solidFill>
                <a:sym typeface="宋体" pitchFamily="2" charset="-122"/>
              </a:endParaRPr>
            </a:p>
          </p:txBody>
        </p:sp>
        <p:sp>
          <p:nvSpPr>
            <p:cNvPr id="31042" name="Freeform 654"/>
            <p:cNvSpPr>
              <a:spLocks noChangeArrowheads="1"/>
            </p:cNvSpPr>
            <p:nvPr/>
          </p:nvSpPr>
          <p:spPr bwMode="auto">
            <a:xfrm>
              <a:off x="108918" y="217838"/>
              <a:ext cx="89555" cy="89555"/>
            </a:xfrm>
            <a:custGeom>
              <a:avLst/>
              <a:gdLst>
                <a:gd name="T0" fmla="*/ 2147483647 w 47"/>
                <a:gd name="T1" fmla="*/ 2147483647 h 47"/>
                <a:gd name="T2" fmla="*/ 2147483647 w 47"/>
                <a:gd name="T3" fmla="*/ 2147483647 h 47"/>
                <a:gd name="T4" fmla="*/ 0 w 47"/>
                <a:gd name="T5" fmla="*/ 0 h 47"/>
                <a:gd name="T6" fmla="*/ 2147483647 w 47"/>
                <a:gd name="T7" fmla="*/ 2147483647 h 47"/>
                <a:gd name="T8" fmla="*/ 2147483647 w 47"/>
                <a:gd name="T9" fmla="*/ 2147483647 h 47"/>
                <a:gd name="T10" fmla="*/ 0 60000 65536"/>
                <a:gd name="T11" fmla="*/ 0 60000 65536"/>
                <a:gd name="T12" fmla="*/ 0 60000 65536"/>
                <a:gd name="T13" fmla="*/ 0 60000 65536"/>
                <a:gd name="T14" fmla="*/ 0 60000 65536"/>
                <a:gd name="T15" fmla="*/ 0 w 47"/>
                <a:gd name="T16" fmla="*/ 0 h 47"/>
                <a:gd name="T17" fmla="*/ 47 w 47"/>
                <a:gd name="T18" fmla="*/ 47 h 47"/>
              </a:gdLst>
              <a:ahLst/>
              <a:cxnLst>
                <a:cxn ang="T10">
                  <a:pos x="T0" y="T1"/>
                </a:cxn>
                <a:cxn ang="T11">
                  <a:pos x="T2" y="T3"/>
                </a:cxn>
                <a:cxn ang="T12">
                  <a:pos x="T4" y="T5"/>
                </a:cxn>
                <a:cxn ang="T13">
                  <a:pos x="T6" y="T7"/>
                </a:cxn>
                <a:cxn ang="T14">
                  <a:pos x="T8" y="T9"/>
                </a:cxn>
              </a:cxnLst>
              <a:rect l="T15" t="T16" r="T17" b="T18"/>
              <a:pathLst>
                <a:path w="47" h="47">
                  <a:moveTo>
                    <a:pt x="4" y="47"/>
                  </a:moveTo>
                  <a:cubicBezTo>
                    <a:pt x="47" y="47"/>
                    <a:pt x="47" y="47"/>
                    <a:pt x="47" y="47"/>
                  </a:cubicBezTo>
                  <a:cubicBezTo>
                    <a:pt x="0" y="0"/>
                    <a:pt x="0" y="0"/>
                    <a:pt x="0" y="0"/>
                  </a:cubicBezTo>
                  <a:cubicBezTo>
                    <a:pt x="3" y="2"/>
                    <a:pt x="4" y="5"/>
                    <a:pt x="4" y="8"/>
                  </a:cubicBezTo>
                  <a:lnTo>
                    <a:pt x="4" y="47"/>
                  </a:lnTo>
                  <a:close/>
                </a:path>
              </a:pathLst>
            </a:custGeom>
            <a:solidFill>
              <a:srgbClr val="9A9687"/>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043" name="Freeform 655"/>
            <p:cNvSpPr>
              <a:spLocks noChangeArrowheads="1"/>
            </p:cNvSpPr>
            <p:nvPr/>
          </p:nvSpPr>
          <p:spPr bwMode="auto">
            <a:xfrm>
              <a:off x="116986" y="307392"/>
              <a:ext cx="201701" cy="201701"/>
            </a:xfrm>
            <a:custGeom>
              <a:avLst/>
              <a:gdLst>
                <a:gd name="T0" fmla="*/ 0 w 106"/>
                <a:gd name="T1" fmla="*/ 0 h 106"/>
                <a:gd name="T2" fmla="*/ 0 w 106"/>
                <a:gd name="T3" fmla="*/ 2147483647 h 106"/>
                <a:gd name="T4" fmla="*/ 0 w 106"/>
                <a:gd name="T5" fmla="*/ 2147483647 h 106"/>
                <a:gd name="T6" fmla="*/ 2147483647 w 106"/>
                <a:gd name="T7" fmla="*/ 2147483647 h 106"/>
                <a:gd name="T8" fmla="*/ 0 w 106"/>
                <a:gd name="T9" fmla="*/ 0 h 106"/>
                <a:gd name="T10" fmla="*/ 0 60000 65536"/>
                <a:gd name="T11" fmla="*/ 0 60000 65536"/>
                <a:gd name="T12" fmla="*/ 0 60000 65536"/>
                <a:gd name="T13" fmla="*/ 0 60000 65536"/>
                <a:gd name="T14" fmla="*/ 0 60000 65536"/>
                <a:gd name="T15" fmla="*/ 0 w 106"/>
                <a:gd name="T16" fmla="*/ 0 h 106"/>
                <a:gd name="T17" fmla="*/ 106 w 106"/>
                <a:gd name="T18" fmla="*/ 106 h 106"/>
              </a:gdLst>
              <a:ahLst/>
              <a:cxnLst>
                <a:cxn ang="T10">
                  <a:pos x="T0" y="T1"/>
                </a:cxn>
                <a:cxn ang="T11">
                  <a:pos x="T2" y="T3"/>
                </a:cxn>
                <a:cxn ang="T12">
                  <a:pos x="T4" y="T5"/>
                </a:cxn>
                <a:cxn ang="T13">
                  <a:pos x="T6" y="T7"/>
                </a:cxn>
                <a:cxn ang="T14">
                  <a:pos x="T8" y="T9"/>
                </a:cxn>
              </a:cxnLst>
              <a:rect l="T15" t="T16" r="T17" b="T18"/>
              <a:pathLst>
                <a:path w="106" h="106">
                  <a:moveTo>
                    <a:pt x="0" y="0"/>
                  </a:moveTo>
                  <a:cubicBezTo>
                    <a:pt x="0" y="103"/>
                    <a:pt x="0" y="103"/>
                    <a:pt x="0" y="103"/>
                  </a:cubicBezTo>
                  <a:cubicBezTo>
                    <a:pt x="0" y="104"/>
                    <a:pt x="0" y="105"/>
                    <a:pt x="0" y="106"/>
                  </a:cubicBezTo>
                  <a:cubicBezTo>
                    <a:pt x="106" y="106"/>
                    <a:pt x="106" y="106"/>
                    <a:pt x="106" y="106"/>
                  </a:cubicBezTo>
                  <a:cubicBezTo>
                    <a:pt x="0" y="0"/>
                    <a:pt x="0" y="0"/>
                    <a:pt x="0" y="0"/>
                  </a:cubicBezTo>
                  <a:close/>
                </a:path>
              </a:pathLst>
            </a:custGeom>
            <a:solidFill>
              <a:srgbClr val="847E6E"/>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044" name="Freeform 656"/>
            <p:cNvSpPr>
              <a:spLocks noChangeArrowheads="1"/>
            </p:cNvSpPr>
            <p:nvPr/>
          </p:nvSpPr>
          <p:spPr bwMode="auto">
            <a:xfrm>
              <a:off x="496183" y="209770"/>
              <a:ext cx="116180" cy="55670"/>
            </a:xfrm>
            <a:custGeom>
              <a:avLst/>
              <a:gdLst>
                <a:gd name="T0" fmla="*/ 2147483647 w 61"/>
                <a:gd name="T1" fmla="*/ 0 h 29"/>
                <a:gd name="T2" fmla="*/ 2147483647 w 61"/>
                <a:gd name="T3" fmla="*/ 0 h 29"/>
                <a:gd name="T4" fmla="*/ 0 w 61"/>
                <a:gd name="T5" fmla="*/ 2147483647 h 29"/>
                <a:gd name="T6" fmla="*/ 0 w 61"/>
                <a:gd name="T7" fmla="*/ 2147483647 h 29"/>
                <a:gd name="T8" fmla="*/ 2147483647 w 61"/>
                <a:gd name="T9" fmla="*/ 2147483647 h 29"/>
                <a:gd name="T10" fmla="*/ 2147483647 w 61"/>
                <a:gd name="T11" fmla="*/ 2147483647 h 29"/>
                <a:gd name="T12" fmla="*/ 2147483647 w 61"/>
                <a:gd name="T13" fmla="*/ 0 h 29"/>
                <a:gd name="T14" fmla="*/ 0 60000 65536"/>
                <a:gd name="T15" fmla="*/ 0 60000 65536"/>
                <a:gd name="T16" fmla="*/ 0 60000 65536"/>
                <a:gd name="T17" fmla="*/ 0 60000 65536"/>
                <a:gd name="T18" fmla="*/ 0 60000 65536"/>
                <a:gd name="T19" fmla="*/ 0 60000 65536"/>
                <a:gd name="T20" fmla="*/ 0 60000 65536"/>
                <a:gd name="T21" fmla="*/ 0 w 61"/>
                <a:gd name="T22" fmla="*/ 0 h 29"/>
                <a:gd name="T23" fmla="*/ 61 w 61"/>
                <a:gd name="T24" fmla="*/ 29 h 2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1" h="29">
                  <a:moveTo>
                    <a:pt x="49" y="0"/>
                  </a:moveTo>
                  <a:cubicBezTo>
                    <a:pt x="13" y="0"/>
                    <a:pt x="13" y="0"/>
                    <a:pt x="13" y="0"/>
                  </a:cubicBezTo>
                  <a:cubicBezTo>
                    <a:pt x="6" y="0"/>
                    <a:pt x="0" y="6"/>
                    <a:pt x="0" y="12"/>
                  </a:cubicBezTo>
                  <a:cubicBezTo>
                    <a:pt x="0" y="29"/>
                    <a:pt x="0" y="29"/>
                    <a:pt x="0" y="29"/>
                  </a:cubicBezTo>
                  <a:cubicBezTo>
                    <a:pt x="61" y="29"/>
                    <a:pt x="61" y="29"/>
                    <a:pt x="61" y="29"/>
                  </a:cubicBezTo>
                  <a:cubicBezTo>
                    <a:pt x="61" y="12"/>
                    <a:pt x="61" y="12"/>
                    <a:pt x="61" y="12"/>
                  </a:cubicBezTo>
                  <a:cubicBezTo>
                    <a:pt x="61" y="6"/>
                    <a:pt x="56" y="0"/>
                    <a:pt x="49" y="0"/>
                  </a:cubicBezTo>
                  <a:close/>
                </a:path>
              </a:pathLst>
            </a:custGeom>
            <a:solidFill>
              <a:srgbClr val="ABE06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045" name="Freeform 657"/>
            <p:cNvSpPr>
              <a:spLocks noChangeArrowheads="1"/>
            </p:cNvSpPr>
            <p:nvPr/>
          </p:nvSpPr>
          <p:spPr bwMode="auto">
            <a:xfrm>
              <a:off x="0" y="209770"/>
              <a:ext cx="116987" cy="55670"/>
            </a:xfrm>
            <a:custGeom>
              <a:avLst/>
              <a:gdLst>
                <a:gd name="T0" fmla="*/ 2147483647 w 61"/>
                <a:gd name="T1" fmla="*/ 0 h 29"/>
                <a:gd name="T2" fmla="*/ 2147483647 w 61"/>
                <a:gd name="T3" fmla="*/ 0 h 29"/>
                <a:gd name="T4" fmla="*/ 0 w 61"/>
                <a:gd name="T5" fmla="*/ 2147483647 h 29"/>
                <a:gd name="T6" fmla="*/ 0 w 61"/>
                <a:gd name="T7" fmla="*/ 2147483647 h 29"/>
                <a:gd name="T8" fmla="*/ 2147483647 w 61"/>
                <a:gd name="T9" fmla="*/ 2147483647 h 29"/>
                <a:gd name="T10" fmla="*/ 2147483647 w 61"/>
                <a:gd name="T11" fmla="*/ 2147483647 h 29"/>
                <a:gd name="T12" fmla="*/ 2147483647 w 61"/>
                <a:gd name="T13" fmla="*/ 0 h 29"/>
                <a:gd name="T14" fmla="*/ 0 60000 65536"/>
                <a:gd name="T15" fmla="*/ 0 60000 65536"/>
                <a:gd name="T16" fmla="*/ 0 60000 65536"/>
                <a:gd name="T17" fmla="*/ 0 60000 65536"/>
                <a:gd name="T18" fmla="*/ 0 60000 65536"/>
                <a:gd name="T19" fmla="*/ 0 60000 65536"/>
                <a:gd name="T20" fmla="*/ 0 60000 65536"/>
                <a:gd name="T21" fmla="*/ 0 w 61"/>
                <a:gd name="T22" fmla="*/ 0 h 29"/>
                <a:gd name="T23" fmla="*/ 61 w 61"/>
                <a:gd name="T24" fmla="*/ 29 h 2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1" h="29">
                  <a:moveTo>
                    <a:pt x="49" y="0"/>
                  </a:moveTo>
                  <a:cubicBezTo>
                    <a:pt x="12" y="0"/>
                    <a:pt x="12" y="0"/>
                    <a:pt x="12" y="0"/>
                  </a:cubicBezTo>
                  <a:cubicBezTo>
                    <a:pt x="5" y="0"/>
                    <a:pt x="0" y="6"/>
                    <a:pt x="0" y="12"/>
                  </a:cubicBezTo>
                  <a:cubicBezTo>
                    <a:pt x="0" y="29"/>
                    <a:pt x="0" y="29"/>
                    <a:pt x="0" y="29"/>
                  </a:cubicBezTo>
                  <a:cubicBezTo>
                    <a:pt x="61" y="29"/>
                    <a:pt x="61" y="29"/>
                    <a:pt x="61" y="29"/>
                  </a:cubicBezTo>
                  <a:cubicBezTo>
                    <a:pt x="61" y="12"/>
                    <a:pt x="61" y="12"/>
                    <a:pt x="61" y="12"/>
                  </a:cubicBezTo>
                  <a:cubicBezTo>
                    <a:pt x="61" y="6"/>
                    <a:pt x="55" y="0"/>
                    <a:pt x="49" y="0"/>
                  </a:cubicBezTo>
                  <a:close/>
                </a:path>
              </a:pathLst>
            </a:custGeom>
            <a:solidFill>
              <a:srgbClr val="ABE06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grpSp>
      <p:grpSp>
        <p:nvGrpSpPr>
          <p:cNvPr id="30767" name="组合 1213"/>
          <p:cNvGrpSpPr>
            <a:grpSpLocks/>
          </p:cNvGrpSpPr>
          <p:nvPr/>
        </p:nvGrpSpPr>
        <p:grpSpPr bwMode="auto">
          <a:xfrm>
            <a:off x="8318500" y="3921125"/>
            <a:ext cx="546100" cy="192088"/>
            <a:chOff x="0" y="0"/>
            <a:chExt cx="693850" cy="243654"/>
          </a:xfrm>
        </p:grpSpPr>
        <p:sp>
          <p:nvSpPr>
            <p:cNvPr id="30994" name="Freeform 7"/>
            <p:cNvSpPr>
              <a:spLocks noChangeArrowheads="1"/>
            </p:cNvSpPr>
            <p:nvPr/>
          </p:nvSpPr>
          <p:spPr bwMode="auto">
            <a:xfrm>
              <a:off x="35499" y="54863"/>
              <a:ext cx="654317" cy="145224"/>
            </a:xfrm>
            <a:custGeom>
              <a:avLst/>
              <a:gdLst>
                <a:gd name="T0" fmla="*/ 2147483647 w 343"/>
                <a:gd name="T1" fmla="*/ 0 h 76"/>
                <a:gd name="T2" fmla="*/ 2147483647 w 343"/>
                <a:gd name="T3" fmla="*/ 2147483647 h 76"/>
                <a:gd name="T4" fmla="*/ 0 w 343"/>
                <a:gd name="T5" fmla="*/ 2147483647 h 76"/>
                <a:gd name="T6" fmla="*/ 0 w 343"/>
                <a:gd name="T7" fmla="*/ 2147483647 h 76"/>
                <a:gd name="T8" fmla="*/ 2147483647 w 343"/>
                <a:gd name="T9" fmla="*/ 2147483647 h 76"/>
                <a:gd name="T10" fmla="*/ 2147483647 w 343"/>
                <a:gd name="T11" fmla="*/ 2147483647 h 76"/>
                <a:gd name="T12" fmla="*/ 2147483647 w 343"/>
                <a:gd name="T13" fmla="*/ 2147483647 h 76"/>
                <a:gd name="T14" fmla="*/ 2147483647 w 343"/>
                <a:gd name="T15" fmla="*/ 2147483647 h 76"/>
                <a:gd name="T16" fmla="*/ 2147483647 w 343"/>
                <a:gd name="T17" fmla="*/ 2147483647 h 76"/>
                <a:gd name="T18" fmla="*/ 2147483647 w 343"/>
                <a:gd name="T19" fmla="*/ 2147483647 h 76"/>
                <a:gd name="T20" fmla="*/ 2147483647 w 343"/>
                <a:gd name="T21" fmla="*/ 2147483647 h 76"/>
                <a:gd name="T22" fmla="*/ 2147483647 w 343"/>
                <a:gd name="T23" fmla="*/ 2147483647 h 76"/>
                <a:gd name="T24" fmla="*/ 2147483647 w 343"/>
                <a:gd name="T25" fmla="*/ 2147483647 h 76"/>
                <a:gd name="T26" fmla="*/ 2147483647 w 343"/>
                <a:gd name="T27" fmla="*/ 0 h 76"/>
                <a:gd name="T28" fmla="*/ 2147483647 w 343"/>
                <a:gd name="T29" fmla="*/ 0 h 7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343"/>
                <a:gd name="T46" fmla="*/ 0 h 76"/>
                <a:gd name="T47" fmla="*/ 343 w 343"/>
                <a:gd name="T48" fmla="*/ 76 h 7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343" h="76">
                  <a:moveTo>
                    <a:pt x="55" y="0"/>
                  </a:moveTo>
                  <a:cubicBezTo>
                    <a:pt x="31" y="1"/>
                    <a:pt x="18" y="20"/>
                    <a:pt x="11" y="37"/>
                  </a:cubicBezTo>
                  <a:cubicBezTo>
                    <a:pt x="3" y="54"/>
                    <a:pt x="0" y="71"/>
                    <a:pt x="0" y="71"/>
                  </a:cubicBezTo>
                  <a:cubicBezTo>
                    <a:pt x="0" y="73"/>
                    <a:pt x="0" y="73"/>
                    <a:pt x="0" y="73"/>
                  </a:cubicBezTo>
                  <a:cubicBezTo>
                    <a:pt x="0" y="75"/>
                    <a:pt x="3" y="76"/>
                    <a:pt x="7" y="76"/>
                  </a:cubicBezTo>
                  <a:cubicBezTo>
                    <a:pt x="11" y="76"/>
                    <a:pt x="14" y="75"/>
                    <a:pt x="14" y="73"/>
                  </a:cubicBezTo>
                  <a:cubicBezTo>
                    <a:pt x="14" y="73"/>
                    <a:pt x="14" y="73"/>
                    <a:pt x="14" y="73"/>
                  </a:cubicBezTo>
                  <a:cubicBezTo>
                    <a:pt x="14" y="73"/>
                    <a:pt x="14" y="69"/>
                    <a:pt x="16" y="64"/>
                  </a:cubicBezTo>
                  <a:cubicBezTo>
                    <a:pt x="18" y="55"/>
                    <a:pt x="22" y="42"/>
                    <a:pt x="29" y="31"/>
                  </a:cubicBezTo>
                  <a:cubicBezTo>
                    <a:pt x="36" y="20"/>
                    <a:pt x="44" y="13"/>
                    <a:pt x="55" y="13"/>
                  </a:cubicBezTo>
                  <a:cubicBezTo>
                    <a:pt x="92" y="13"/>
                    <a:pt x="105" y="13"/>
                    <a:pt x="105" y="13"/>
                  </a:cubicBezTo>
                  <a:cubicBezTo>
                    <a:pt x="105" y="13"/>
                    <a:pt x="105" y="13"/>
                    <a:pt x="105" y="13"/>
                  </a:cubicBezTo>
                  <a:cubicBezTo>
                    <a:pt x="343" y="13"/>
                    <a:pt x="343" y="13"/>
                    <a:pt x="343" y="13"/>
                  </a:cubicBezTo>
                  <a:cubicBezTo>
                    <a:pt x="343" y="0"/>
                    <a:pt x="343" y="0"/>
                    <a:pt x="343" y="0"/>
                  </a:cubicBezTo>
                  <a:cubicBezTo>
                    <a:pt x="55" y="0"/>
                    <a:pt x="55" y="0"/>
                    <a:pt x="55" y="0"/>
                  </a:cubicBezTo>
                </a:path>
              </a:pathLst>
            </a:custGeom>
            <a:solidFill>
              <a:srgbClr val="122C3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0995" name="Freeform 8"/>
            <p:cNvSpPr>
              <a:spLocks noChangeArrowheads="1"/>
            </p:cNvSpPr>
            <p:nvPr/>
          </p:nvSpPr>
          <p:spPr bwMode="auto">
            <a:xfrm>
              <a:off x="552659" y="54863"/>
              <a:ext cx="68578" cy="25011"/>
            </a:xfrm>
            <a:custGeom>
              <a:avLst/>
              <a:gdLst>
                <a:gd name="T0" fmla="*/ 2147483647 w 36"/>
                <a:gd name="T1" fmla="*/ 2147483647 h 13"/>
                <a:gd name="T2" fmla="*/ 2147483647 w 36"/>
                <a:gd name="T3" fmla="*/ 2147483647 h 13"/>
                <a:gd name="T4" fmla="*/ 2147483647 w 36"/>
                <a:gd name="T5" fmla="*/ 0 h 13"/>
                <a:gd name="T6" fmla="*/ 0 w 36"/>
                <a:gd name="T7" fmla="*/ 0 h 13"/>
                <a:gd name="T8" fmla="*/ 2147483647 w 36"/>
                <a:gd name="T9" fmla="*/ 2147483647 h 13"/>
                <a:gd name="T10" fmla="*/ 0 60000 65536"/>
                <a:gd name="T11" fmla="*/ 0 60000 65536"/>
                <a:gd name="T12" fmla="*/ 0 60000 65536"/>
                <a:gd name="T13" fmla="*/ 0 60000 65536"/>
                <a:gd name="T14" fmla="*/ 0 60000 65536"/>
                <a:gd name="T15" fmla="*/ 0 w 36"/>
                <a:gd name="T16" fmla="*/ 0 h 13"/>
                <a:gd name="T17" fmla="*/ 36 w 36"/>
                <a:gd name="T18" fmla="*/ 13 h 13"/>
              </a:gdLst>
              <a:ahLst/>
              <a:cxnLst>
                <a:cxn ang="T10">
                  <a:pos x="T0" y="T1"/>
                </a:cxn>
                <a:cxn ang="T11">
                  <a:pos x="T2" y="T3"/>
                </a:cxn>
                <a:cxn ang="T12">
                  <a:pos x="T4" y="T5"/>
                </a:cxn>
                <a:cxn ang="T13">
                  <a:pos x="T6" y="T7"/>
                </a:cxn>
                <a:cxn ang="T14">
                  <a:pos x="T8" y="T9"/>
                </a:cxn>
              </a:cxnLst>
              <a:rect l="T15" t="T16" r="T17" b="T18"/>
              <a:pathLst>
                <a:path w="36" h="13">
                  <a:moveTo>
                    <a:pt x="29" y="13"/>
                  </a:moveTo>
                  <a:cubicBezTo>
                    <a:pt x="36" y="13"/>
                    <a:pt x="36" y="13"/>
                    <a:pt x="36" y="13"/>
                  </a:cubicBezTo>
                  <a:cubicBezTo>
                    <a:pt x="28" y="6"/>
                    <a:pt x="19" y="0"/>
                    <a:pt x="7" y="0"/>
                  </a:cubicBezTo>
                  <a:cubicBezTo>
                    <a:pt x="0" y="0"/>
                    <a:pt x="0" y="0"/>
                    <a:pt x="0" y="0"/>
                  </a:cubicBezTo>
                  <a:cubicBezTo>
                    <a:pt x="13" y="0"/>
                    <a:pt x="22" y="6"/>
                    <a:pt x="29" y="13"/>
                  </a:cubicBezTo>
                </a:path>
              </a:pathLst>
            </a:custGeom>
            <a:solidFill>
              <a:srgbClr val="06151E"/>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0996" name="Freeform 9"/>
            <p:cNvSpPr>
              <a:spLocks noChangeArrowheads="1"/>
            </p:cNvSpPr>
            <p:nvPr/>
          </p:nvSpPr>
          <p:spPr bwMode="auto">
            <a:xfrm>
              <a:off x="1614" y="54863"/>
              <a:ext cx="655931" cy="145224"/>
            </a:xfrm>
            <a:custGeom>
              <a:avLst/>
              <a:gdLst>
                <a:gd name="T0" fmla="*/ 2147483647 w 344"/>
                <a:gd name="T1" fmla="*/ 0 h 76"/>
                <a:gd name="T2" fmla="*/ 2147483647 w 344"/>
                <a:gd name="T3" fmla="*/ 2147483647 h 76"/>
                <a:gd name="T4" fmla="*/ 2147483647 w 344"/>
                <a:gd name="T5" fmla="*/ 2147483647 h 76"/>
                <a:gd name="T6" fmla="*/ 2147483647 w 344"/>
                <a:gd name="T7" fmla="*/ 2147483647 h 76"/>
                <a:gd name="T8" fmla="*/ 2147483647 w 344"/>
                <a:gd name="T9" fmla="*/ 2147483647 h 76"/>
                <a:gd name="T10" fmla="*/ 2147483647 w 344"/>
                <a:gd name="T11" fmla="*/ 2147483647 h 76"/>
                <a:gd name="T12" fmla="*/ 2147483647 w 344"/>
                <a:gd name="T13" fmla="*/ 2147483647 h 76"/>
                <a:gd name="T14" fmla="*/ 2147483647 w 344"/>
                <a:gd name="T15" fmla="*/ 2147483647 h 76"/>
                <a:gd name="T16" fmla="*/ 2147483647 w 344"/>
                <a:gd name="T17" fmla="*/ 2147483647 h 76"/>
                <a:gd name="T18" fmla="*/ 2147483647 w 344"/>
                <a:gd name="T19" fmla="*/ 2147483647 h 76"/>
                <a:gd name="T20" fmla="*/ 2147483647 w 344"/>
                <a:gd name="T21" fmla="*/ 2147483647 h 76"/>
                <a:gd name="T22" fmla="*/ 2147483647 w 344"/>
                <a:gd name="T23" fmla="*/ 2147483647 h 76"/>
                <a:gd name="T24" fmla="*/ 0 w 344"/>
                <a:gd name="T25" fmla="*/ 2147483647 h 76"/>
                <a:gd name="T26" fmla="*/ 0 w 344"/>
                <a:gd name="T27" fmla="*/ 0 h 76"/>
                <a:gd name="T28" fmla="*/ 2147483647 w 344"/>
                <a:gd name="T29" fmla="*/ 0 h 7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344"/>
                <a:gd name="T46" fmla="*/ 0 h 76"/>
                <a:gd name="T47" fmla="*/ 344 w 344"/>
                <a:gd name="T48" fmla="*/ 76 h 7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344" h="76">
                  <a:moveTo>
                    <a:pt x="289" y="0"/>
                  </a:moveTo>
                  <a:cubicBezTo>
                    <a:pt x="312" y="1"/>
                    <a:pt x="325" y="20"/>
                    <a:pt x="333" y="37"/>
                  </a:cubicBezTo>
                  <a:cubicBezTo>
                    <a:pt x="341" y="54"/>
                    <a:pt x="343" y="71"/>
                    <a:pt x="343" y="71"/>
                  </a:cubicBezTo>
                  <a:cubicBezTo>
                    <a:pt x="344" y="73"/>
                    <a:pt x="344" y="73"/>
                    <a:pt x="344" y="73"/>
                  </a:cubicBezTo>
                  <a:cubicBezTo>
                    <a:pt x="344" y="75"/>
                    <a:pt x="341" y="76"/>
                    <a:pt x="337" y="76"/>
                  </a:cubicBezTo>
                  <a:cubicBezTo>
                    <a:pt x="333" y="76"/>
                    <a:pt x="330" y="75"/>
                    <a:pt x="330" y="73"/>
                  </a:cubicBezTo>
                  <a:cubicBezTo>
                    <a:pt x="330" y="73"/>
                    <a:pt x="330" y="73"/>
                    <a:pt x="330" y="73"/>
                  </a:cubicBezTo>
                  <a:cubicBezTo>
                    <a:pt x="330" y="73"/>
                    <a:pt x="329" y="69"/>
                    <a:pt x="328" y="64"/>
                  </a:cubicBezTo>
                  <a:cubicBezTo>
                    <a:pt x="326" y="55"/>
                    <a:pt x="321" y="42"/>
                    <a:pt x="314" y="31"/>
                  </a:cubicBezTo>
                  <a:cubicBezTo>
                    <a:pt x="308" y="20"/>
                    <a:pt x="299" y="13"/>
                    <a:pt x="289" y="13"/>
                  </a:cubicBezTo>
                  <a:cubicBezTo>
                    <a:pt x="252" y="13"/>
                    <a:pt x="239" y="13"/>
                    <a:pt x="239" y="13"/>
                  </a:cubicBezTo>
                  <a:cubicBezTo>
                    <a:pt x="239" y="13"/>
                    <a:pt x="239" y="13"/>
                    <a:pt x="239" y="13"/>
                  </a:cubicBezTo>
                  <a:cubicBezTo>
                    <a:pt x="0" y="13"/>
                    <a:pt x="0" y="13"/>
                    <a:pt x="0" y="13"/>
                  </a:cubicBezTo>
                  <a:cubicBezTo>
                    <a:pt x="0" y="0"/>
                    <a:pt x="0" y="0"/>
                    <a:pt x="0" y="0"/>
                  </a:cubicBezTo>
                  <a:cubicBezTo>
                    <a:pt x="289" y="0"/>
                    <a:pt x="289" y="0"/>
                    <a:pt x="289" y="0"/>
                  </a:cubicBezTo>
                </a:path>
              </a:pathLst>
            </a:custGeom>
            <a:solidFill>
              <a:srgbClr val="122C3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0997" name="Freeform 10"/>
            <p:cNvSpPr>
              <a:spLocks noChangeArrowheads="1"/>
            </p:cNvSpPr>
            <p:nvPr/>
          </p:nvSpPr>
          <p:spPr bwMode="auto">
            <a:xfrm>
              <a:off x="293676" y="79874"/>
              <a:ext cx="106498" cy="61317"/>
            </a:xfrm>
            <a:custGeom>
              <a:avLst/>
              <a:gdLst>
                <a:gd name="T0" fmla="*/ 2147483647 w 56"/>
                <a:gd name="T1" fmla="*/ 2147483647 h 32"/>
                <a:gd name="T2" fmla="*/ 2147483647 w 56"/>
                <a:gd name="T3" fmla="*/ 0 h 32"/>
                <a:gd name="T4" fmla="*/ 2147483647 w 56"/>
                <a:gd name="T5" fmla="*/ 0 h 32"/>
                <a:gd name="T6" fmla="*/ 2147483647 w 56"/>
                <a:gd name="T7" fmla="*/ 0 h 32"/>
                <a:gd name="T8" fmla="*/ 2147483647 w 56"/>
                <a:gd name="T9" fmla="*/ 0 h 32"/>
                <a:gd name="T10" fmla="*/ 0 w 56"/>
                <a:gd name="T11" fmla="*/ 2147483647 h 32"/>
                <a:gd name="T12" fmla="*/ 0 w 56"/>
                <a:gd name="T13" fmla="*/ 2147483647 h 32"/>
                <a:gd name="T14" fmla="*/ 2147483647 w 56"/>
                <a:gd name="T15" fmla="*/ 2147483647 h 32"/>
                <a:gd name="T16" fmla="*/ 2147483647 w 56"/>
                <a:gd name="T17" fmla="*/ 2147483647 h 32"/>
                <a:gd name="T18" fmla="*/ 2147483647 w 56"/>
                <a:gd name="T19" fmla="*/ 2147483647 h 32"/>
                <a:gd name="T20" fmla="*/ 2147483647 w 56"/>
                <a:gd name="T21" fmla="*/ 2147483647 h 32"/>
                <a:gd name="T22" fmla="*/ 2147483647 w 56"/>
                <a:gd name="T23" fmla="*/ 2147483647 h 3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56"/>
                <a:gd name="T37" fmla="*/ 0 h 32"/>
                <a:gd name="T38" fmla="*/ 56 w 56"/>
                <a:gd name="T39" fmla="*/ 32 h 32"/>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56" h="32">
                  <a:moveTo>
                    <a:pt x="56" y="13"/>
                  </a:moveTo>
                  <a:cubicBezTo>
                    <a:pt x="43" y="0"/>
                    <a:pt x="43" y="0"/>
                    <a:pt x="43" y="0"/>
                  </a:cubicBezTo>
                  <a:cubicBezTo>
                    <a:pt x="32" y="0"/>
                    <a:pt x="32" y="0"/>
                    <a:pt x="32" y="0"/>
                  </a:cubicBezTo>
                  <a:cubicBezTo>
                    <a:pt x="24" y="0"/>
                    <a:pt x="24" y="0"/>
                    <a:pt x="24" y="0"/>
                  </a:cubicBezTo>
                  <a:cubicBezTo>
                    <a:pt x="13" y="0"/>
                    <a:pt x="13" y="0"/>
                    <a:pt x="13" y="0"/>
                  </a:cubicBezTo>
                  <a:cubicBezTo>
                    <a:pt x="0" y="13"/>
                    <a:pt x="0" y="13"/>
                    <a:pt x="0" y="13"/>
                  </a:cubicBezTo>
                  <a:cubicBezTo>
                    <a:pt x="0" y="32"/>
                    <a:pt x="0" y="32"/>
                    <a:pt x="0" y="32"/>
                  </a:cubicBezTo>
                  <a:cubicBezTo>
                    <a:pt x="15" y="17"/>
                    <a:pt x="15" y="17"/>
                    <a:pt x="15" y="17"/>
                  </a:cubicBezTo>
                  <a:cubicBezTo>
                    <a:pt x="18" y="14"/>
                    <a:pt x="23" y="12"/>
                    <a:pt x="28" y="12"/>
                  </a:cubicBezTo>
                  <a:cubicBezTo>
                    <a:pt x="33" y="12"/>
                    <a:pt x="37" y="14"/>
                    <a:pt x="41" y="17"/>
                  </a:cubicBezTo>
                  <a:cubicBezTo>
                    <a:pt x="56" y="32"/>
                    <a:pt x="56" y="32"/>
                    <a:pt x="56" y="32"/>
                  </a:cubicBezTo>
                  <a:lnTo>
                    <a:pt x="56" y="13"/>
                  </a:lnTo>
                  <a:close/>
                </a:path>
              </a:pathLst>
            </a:custGeom>
            <a:solidFill>
              <a:srgbClr val="122C3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0998" name="Freeform 11"/>
            <p:cNvSpPr>
              <a:spLocks noChangeArrowheads="1"/>
            </p:cNvSpPr>
            <p:nvPr/>
          </p:nvSpPr>
          <p:spPr bwMode="auto">
            <a:xfrm>
              <a:off x="268665" y="54863"/>
              <a:ext cx="30658" cy="25011"/>
            </a:xfrm>
            <a:custGeom>
              <a:avLst/>
              <a:gdLst>
                <a:gd name="T0" fmla="*/ 2147483647 w 38"/>
                <a:gd name="T1" fmla="*/ 0 h 31"/>
                <a:gd name="T2" fmla="*/ 0 w 38"/>
                <a:gd name="T3" fmla="*/ 0 h 31"/>
                <a:gd name="T4" fmla="*/ 0 w 38"/>
                <a:gd name="T5" fmla="*/ 2147483647 h 31"/>
                <a:gd name="T6" fmla="*/ 0 w 38"/>
                <a:gd name="T7" fmla="*/ 2147483647 h 31"/>
                <a:gd name="T8" fmla="*/ 2147483647 w 38"/>
                <a:gd name="T9" fmla="*/ 2147483647 h 31"/>
                <a:gd name="T10" fmla="*/ 2147483647 w 38"/>
                <a:gd name="T11" fmla="*/ 2147483647 h 31"/>
                <a:gd name="T12" fmla="*/ 2147483647 w 38"/>
                <a:gd name="T13" fmla="*/ 0 h 31"/>
                <a:gd name="T14" fmla="*/ 0 60000 65536"/>
                <a:gd name="T15" fmla="*/ 0 60000 65536"/>
                <a:gd name="T16" fmla="*/ 0 60000 65536"/>
                <a:gd name="T17" fmla="*/ 0 60000 65536"/>
                <a:gd name="T18" fmla="*/ 0 60000 65536"/>
                <a:gd name="T19" fmla="*/ 0 60000 65536"/>
                <a:gd name="T20" fmla="*/ 0 60000 65536"/>
                <a:gd name="T21" fmla="*/ 0 w 38"/>
                <a:gd name="T22" fmla="*/ 0 h 31"/>
                <a:gd name="T23" fmla="*/ 38 w 38"/>
                <a:gd name="T24" fmla="*/ 31 h 3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8" h="31">
                  <a:moveTo>
                    <a:pt x="38" y="0"/>
                  </a:moveTo>
                  <a:lnTo>
                    <a:pt x="0" y="0"/>
                  </a:lnTo>
                  <a:lnTo>
                    <a:pt x="0" y="3"/>
                  </a:lnTo>
                  <a:lnTo>
                    <a:pt x="0" y="31"/>
                  </a:lnTo>
                  <a:lnTo>
                    <a:pt x="38" y="31"/>
                  </a:lnTo>
                  <a:lnTo>
                    <a:pt x="38" y="3"/>
                  </a:lnTo>
                  <a:lnTo>
                    <a:pt x="38" y="0"/>
                  </a:lnTo>
                  <a:close/>
                </a:path>
              </a:pathLst>
            </a:custGeom>
            <a:solidFill>
              <a:srgbClr val="06151E"/>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0999" name="Freeform 12"/>
            <p:cNvSpPr>
              <a:spLocks noChangeArrowheads="1"/>
            </p:cNvSpPr>
            <p:nvPr/>
          </p:nvSpPr>
          <p:spPr bwMode="auto">
            <a:xfrm>
              <a:off x="268665" y="54863"/>
              <a:ext cx="30658" cy="25011"/>
            </a:xfrm>
            <a:custGeom>
              <a:avLst/>
              <a:gdLst>
                <a:gd name="T0" fmla="*/ 2147483647 w 38"/>
                <a:gd name="T1" fmla="*/ 0 h 31"/>
                <a:gd name="T2" fmla="*/ 0 w 38"/>
                <a:gd name="T3" fmla="*/ 0 h 31"/>
                <a:gd name="T4" fmla="*/ 0 w 38"/>
                <a:gd name="T5" fmla="*/ 2147483647 h 31"/>
                <a:gd name="T6" fmla="*/ 0 w 38"/>
                <a:gd name="T7" fmla="*/ 2147483647 h 31"/>
                <a:gd name="T8" fmla="*/ 2147483647 w 38"/>
                <a:gd name="T9" fmla="*/ 2147483647 h 31"/>
                <a:gd name="T10" fmla="*/ 2147483647 w 38"/>
                <a:gd name="T11" fmla="*/ 2147483647 h 31"/>
                <a:gd name="T12" fmla="*/ 2147483647 w 38"/>
                <a:gd name="T13" fmla="*/ 0 h 31"/>
                <a:gd name="T14" fmla="*/ 0 60000 65536"/>
                <a:gd name="T15" fmla="*/ 0 60000 65536"/>
                <a:gd name="T16" fmla="*/ 0 60000 65536"/>
                <a:gd name="T17" fmla="*/ 0 60000 65536"/>
                <a:gd name="T18" fmla="*/ 0 60000 65536"/>
                <a:gd name="T19" fmla="*/ 0 60000 65536"/>
                <a:gd name="T20" fmla="*/ 0 60000 65536"/>
                <a:gd name="T21" fmla="*/ 0 w 38"/>
                <a:gd name="T22" fmla="*/ 0 h 31"/>
                <a:gd name="T23" fmla="*/ 38 w 38"/>
                <a:gd name="T24" fmla="*/ 31 h 3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8" h="31">
                  <a:moveTo>
                    <a:pt x="38" y="0"/>
                  </a:moveTo>
                  <a:lnTo>
                    <a:pt x="0" y="0"/>
                  </a:lnTo>
                  <a:lnTo>
                    <a:pt x="0" y="3"/>
                  </a:lnTo>
                  <a:lnTo>
                    <a:pt x="0" y="31"/>
                  </a:lnTo>
                  <a:lnTo>
                    <a:pt x="38" y="31"/>
                  </a:lnTo>
                  <a:lnTo>
                    <a:pt x="38" y="3"/>
                  </a:lnTo>
                  <a:lnTo>
                    <a:pt x="38" y="0"/>
                  </a:lnTo>
                </a:path>
              </a:pathLst>
            </a:cu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000" name="Freeform 13"/>
            <p:cNvSpPr>
              <a:spLocks noChangeArrowheads="1"/>
            </p:cNvSpPr>
            <p:nvPr/>
          </p:nvSpPr>
          <p:spPr bwMode="auto">
            <a:xfrm>
              <a:off x="394526" y="54863"/>
              <a:ext cx="30658" cy="25011"/>
            </a:xfrm>
            <a:custGeom>
              <a:avLst/>
              <a:gdLst>
                <a:gd name="T0" fmla="*/ 0 w 38"/>
                <a:gd name="T1" fmla="*/ 2147483647 h 31"/>
                <a:gd name="T2" fmla="*/ 0 w 38"/>
                <a:gd name="T3" fmla="*/ 2147483647 h 31"/>
                <a:gd name="T4" fmla="*/ 2147483647 w 38"/>
                <a:gd name="T5" fmla="*/ 2147483647 h 31"/>
                <a:gd name="T6" fmla="*/ 2147483647 w 38"/>
                <a:gd name="T7" fmla="*/ 2147483647 h 31"/>
                <a:gd name="T8" fmla="*/ 2147483647 w 38"/>
                <a:gd name="T9" fmla="*/ 0 h 31"/>
                <a:gd name="T10" fmla="*/ 0 w 38"/>
                <a:gd name="T11" fmla="*/ 0 h 31"/>
                <a:gd name="T12" fmla="*/ 0 w 38"/>
                <a:gd name="T13" fmla="*/ 2147483647 h 31"/>
                <a:gd name="T14" fmla="*/ 0 60000 65536"/>
                <a:gd name="T15" fmla="*/ 0 60000 65536"/>
                <a:gd name="T16" fmla="*/ 0 60000 65536"/>
                <a:gd name="T17" fmla="*/ 0 60000 65536"/>
                <a:gd name="T18" fmla="*/ 0 60000 65536"/>
                <a:gd name="T19" fmla="*/ 0 60000 65536"/>
                <a:gd name="T20" fmla="*/ 0 60000 65536"/>
                <a:gd name="T21" fmla="*/ 0 w 38"/>
                <a:gd name="T22" fmla="*/ 0 h 31"/>
                <a:gd name="T23" fmla="*/ 38 w 38"/>
                <a:gd name="T24" fmla="*/ 31 h 3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8" h="31">
                  <a:moveTo>
                    <a:pt x="0" y="3"/>
                  </a:moveTo>
                  <a:lnTo>
                    <a:pt x="0" y="31"/>
                  </a:lnTo>
                  <a:lnTo>
                    <a:pt x="38" y="31"/>
                  </a:lnTo>
                  <a:lnTo>
                    <a:pt x="38" y="3"/>
                  </a:lnTo>
                  <a:lnTo>
                    <a:pt x="38" y="0"/>
                  </a:lnTo>
                  <a:lnTo>
                    <a:pt x="0" y="0"/>
                  </a:lnTo>
                  <a:lnTo>
                    <a:pt x="0" y="3"/>
                  </a:lnTo>
                  <a:close/>
                </a:path>
              </a:pathLst>
            </a:custGeom>
            <a:solidFill>
              <a:srgbClr val="06151E"/>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001" name="Freeform 14"/>
            <p:cNvSpPr>
              <a:spLocks noChangeArrowheads="1"/>
            </p:cNvSpPr>
            <p:nvPr/>
          </p:nvSpPr>
          <p:spPr bwMode="auto">
            <a:xfrm>
              <a:off x="394526" y="54863"/>
              <a:ext cx="30658" cy="25011"/>
            </a:xfrm>
            <a:custGeom>
              <a:avLst/>
              <a:gdLst>
                <a:gd name="T0" fmla="*/ 0 w 38"/>
                <a:gd name="T1" fmla="*/ 2147483647 h 31"/>
                <a:gd name="T2" fmla="*/ 0 w 38"/>
                <a:gd name="T3" fmla="*/ 2147483647 h 31"/>
                <a:gd name="T4" fmla="*/ 2147483647 w 38"/>
                <a:gd name="T5" fmla="*/ 2147483647 h 31"/>
                <a:gd name="T6" fmla="*/ 2147483647 w 38"/>
                <a:gd name="T7" fmla="*/ 2147483647 h 31"/>
                <a:gd name="T8" fmla="*/ 2147483647 w 38"/>
                <a:gd name="T9" fmla="*/ 0 h 31"/>
                <a:gd name="T10" fmla="*/ 0 w 38"/>
                <a:gd name="T11" fmla="*/ 0 h 31"/>
                <a:gd name="T12" fmla="*/ 0 w 38"/>
                <a:gd name="T13" fmla="*/ 2147483647 h 31"/>
                <a:gd name="T14" fmla="*/ 0 60000 65536"/>
                <a:gd name="T15" fmla="*/ 0 60000 65536"/>
                <a:gd name="T16" fmla="*/ 0 60000 65536"/>
                <a:gd name="T17" fmla="*/ 0 60000 65536"/>
                <a:gd name="T18" fmla="*/ 0 60000 65536"/>
                <a:gd name="T19" fmla="*/ 0 60000 65536"/>
                <a:gd name="T20" fmla="*/ 0 60000 65536"/>
                <a:gd name="T21" fmla="*/ 0 w 38"/>
                <a:gd name="T22" fmla="*/ 0 h 31"/>
                <a:gd name="T23" fmla="*/ 38 w 38"/>
                <a:gd name="T24" fmla="*/ 31 h 3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8" h="31">
                  <a:moveTo>
                    <a:pt x="0" y="3"/>
                  </a:moveTo>
                  <a:lnTo>
                    <a:pt x="0" y="31"/>
                  </a:lnTo>
                  <a:lnTo>
                    <a:pt x="38" y="31"/>
                  </a:lnTo>
                  <a:lnTo>
                    <a:pt x="38" y="3"/>
                  </a:lnTo>
                  <a:lnTo>
                    <a:pt x="38" y="0"/>
                  </a:lnTo>
                  <a:lnTo>
                    <a:pt x="0" y="0"/>
                  </a:lnTo>
                  <a:lnTo>
                    <a:pt x="0" y="3"/>
                  </a:lnTo>
                </a:path>
              </a:pathLst>
            </a:cu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002" name="Freeform 15"/>
            <p:cNvSpPr>
              <a:spLocks noEditPoints="1" noChangeArrowheads="1"/>
            </p:cNvSpPr>
            <p:nvPr/>
          </p:nvSpPr>
          <p:spPr bwMode="auto">
            <a:xfrm>
              <a:off x="400174" y="0"/>
              <a:ext cx="293676" cy="243654"/>
            </a:xfrm>
            <a:custGeom>
              <a:avLst/>
              <a:gdLst>
                <a:gd name="T0" fmla="*/ 2147483647 w 154"/>
                <a:gd name="T1" fmla="*/ 0 h 128"/>
                <a:gd name="T2" fmla="*/ 2147483647 w 154"/>
                <a:gd name="T3" fmla="*/ 0 h 128"/>
                <a:gd name="T4" fmla="*/ 0 w 154"/>
                <a:gd name="T5" fmla="*/ 2147483647 h 128"/>
                <a:gd name="T6" fmla="*/ 0 w 154"/>
                <a:gd name="T7" fmla="*/ 2147483647 h 128"/>
                <a:gd name="T8" fmla="*/ 2147483647 w 154"/>
                <a:gd name="T9" fmla="*/ 2147483647 h 128"/>
                <a:gd name="T10" fmla="*/ 2147483647 w 154"/>
                <a:gd name="T11" fmla="*/ 2147483647 h 128"/>
                <a:gd name="T12" fmla="*/ 2147483647 w 154"/>
                <a:gd name="T13" fmla="*/ 2147483647 h 128"/>
                <a:gd name="T14" fmla="*/ 2147483647 w 154"/>
                <a:gd name="T15" fmla="*/ 2147483647 h 128"/>
                <a:gd name="T16" fmla="*/ 2147483647 w 154"/>
                <a:gd name="T17" fmla="*/ 0 h 128"/>
                <a:gd name="T18" fmla="*/ 2147483647 w 154"/>
                <a:gd name="T19" fmla="*/ 2147483647 h 128"/>
                <a:gd name="T20" fmla="*/ 2147483647 w 154"/>
                <a:gd name="T21" fmla="*/ 2147483647 h 128"/>
                <a:gd name="T22" fmla="*/ 2147483647 w 154"/>
                <a:gd name="T23" fmla="*/ 2147483647 h 128"/>
                <a:gd name="T24" fmla="*/ 2147483647 w 154"/>
                <a:gd name="T25" fmla="*/ 2147483647 h 128"/>
                <a:gd name="T26" fmla="*/ 2147483647 w 154"/>
                <a:gd name="T27" fmla="*/ 2147483647 h 128"/>
                <a:gd name="T28" fmla="*/ 2147483647 w 154"/>
                <a:gd name="T29" fmla="*/ 2147483647 h 128"/>
                <a:gd name="T30" fmla="*/ 2147483647 w 154"/>
                <a:gd name="T31" fmla="*/ 2147483647 h 128"/>
                <a:gd name="T32" fmla="*/ 2147483647 w 154"/>
                <a:gd name="T33" fmla="*/ 2147483647 h 128"/>
                <a:gd name="T34" fmla="*/ 2147483647 w 154"/>
                <a:gd name="T35" fmla="*/ 2147483647 h 128"/>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154"/>
                <a:gd name="T55" fmla="*/ 0 h 128"/>
                <a:gd name="T56" fmla="*/ 154 w 154"/>
                <a:gd name="T57" fmla="*/ 128 h 128"/>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154" h="128">
                  <a:moveTo>
                    <a:pt x="124" y="0"/>
                  </a:moveTo>
                  <a:cubicBezTo>
                    <a:pt x="30" y="0"/>
                    <a:pt x="30" y="0"/>
                    <a:pt x="30" y="0"/>
                  </a:cubicBezTo>
                  <a:cubicBezTo>
                    <a:pt x="14" y="0"/>
                    <a:pt x="0" y="14"/>
                    <a:pt x="0" y="30"/>
                  </a:cubicBezTo>
                  <a:cubicBezTo>
                    <a:pt x="0" y="105"/>
                    <a:pt x="0" y="105"/>
                    <a:pt x="0" y="105"/>
                  </a:cubicBezTo>
                  <a:cubicBezTo>
                    <a:pt x="0" y="118"/>
                    <a:pt x="11" y="128"/>
                    <a:pt x="23" y="128"/>
                  </a:cubicBezTo>
                  <a:cubicBezTo>
                    <a:pt x="131" y="128"/>
                    <a:pt x="131" y="128"/>
                    <a:pt x="131" y="128"/>
                  </a:cubicBezTo>
                  <a:cubicBezTo>
                    <a:pt x="144" y="128"/>
                    <a:pt x="154" y="118"/>
                    <a:pt x="154" y="105"/>
                  </a:cubicBezTo>
                  <a:cubicBezTo>
                    <a:pt x="154" y="30"/>
                    <a:pt x="154" y="30"/>
                    <a:pt x="154" y="30"/>
                  </a:cubicBezTo>
                  <a:cubicBezTo>
                    <a:pt x="154" y="14"/>
                    <a:pt x="141" y="0"/>
                    <a:pt x="124" y="0"/>
                  </a:cubicBezTo>
                  <a:moveTo>
                    <a:pt x="144" y="105"/>
                  </a:moveTo>
                  <a:cubicBezTo>
                    <a:pt x="144" y="112"/>
                    <a:pt x="138" y="118"/>
                    <a:pt x="131" y="118"/>
                  </a:cubicBezTo>
                  <a:cubicBezTo>
                    <a:pt x="23" y="118"/>
                    <a:pt x="23" y="118"/>
                    <a:pt x="23" y="118"/>
                  </a:cubicBezTo>
                  <a:cubicBezTo>
                    <a:pt x="16" y="118"/>
                    <a:pt x="10" y="112"/>
                    <a:pt x="10" y="105"/>
                  </a:cubicBezTo>
                  <a:cubicBezTo>
                    <a:pt x="10" y="30"/>
                    <a:pt x="10" y="30"/>
                    <a:pt x="10" y="30"/>
                  </a:cubicBezTo>
                  <a:cubicBezTo>
                    <a:pt x="10" y="19"/>
                    <a:pt x="19" y="10"/>
                    <a:pt x="30" y="10"/>
                  </a:cubicBezTo>
                  <a:cubicBezTo>
                    <a:pt x="124" y="10"/>
                    <a:pt x="124" y="10"/>
                    <a:pt x="124" y="10"/>
                  </a:cubicBezTo>
                  <a:cubicBezTo>
                    <a:pt x="135" y="10"/>
                    <a:pt x="144" y="19"/>
                    <a:pt x="144" y="30"/>
                  </a:cubicBezTo>
                  <a:cubicBezTo>
                    <a:pt x="144" y="105"/>
                    <a:pt x="144" y="105"/>
                    <a:pt x="144" y="105"/>
                  </a:cubicBezTo>
                </a:path>
              </a:pathLst>
            </a:custGeom>
            <a:solidFill>
              <a:srgbClr val="122C3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003" name="Freeform 16"/>
            <p:cNvSpPr>
              <a:spLocks noChangeArrowheads="1"/>
            </p:cNvSpPr>
            <p:nvPr/>
          </p:nvSpPr>
          <p:spPr bwMode="auto">
            <a:xfrm>
              <a:off x="314653" y="79874"/>
              <a:ext cx="64544" cy="5648"/>
            </a:xfrm>
            <a:custGeom>
              <a:avLst/>
              <a:gdLst>
                <a:gd name="T0" fmla="*/ 2147483647 w 80"/>
                <a:gd name="T1" fmla="*/ 0 h 7"/>
                <a:gd name="T2" fmla="*/ 0 w 80"/>
                <a:gd name="T3" fmla="*/ 2147483647 h 7"/>
                <a:gd name="T4" fmla="*/ 2147483647 w 80"/>
                <a:gd name="T5" fmla="*/ 2147483647 h 7"/>
                <a:gd name="T6" fmla="*/ 2147483647 w 80"/>
                <a:gd name="T7" fmla="*/ 0 h 7"/>
                <a:gd name="T8" fmla="*/ 2147483647 w 80"/>
                <a:gd name="T9" fmla="*/ 0 h 7"/>
                <a:gd name="T10" fmla="*/ 0 60000 65536"/>
                <a:gd name="T11" fmla="*/ 0 60000 65536"/>
                <a:gd name="T12" fmla="*/ 0 60000 65536"/>
                <a:gd name="T13" fmla="*/ 0 60000 65536"/>
                <a:gd name="T14" fmla="*/ 0 60000 65536"/>
                <a:gd name="T15" fmla="*/ 0 w 80"/>
                <a:gd name="T16" fmla="*/ 0 h 7"/>
                <a:gd name="T17" fmla="*/ 80 w 80"/>
                <a:gd name="T18" fmla="*/ 7 h 7"/>
              </a:gdLst>
              <a:ahLst/>
              <a:cxnLst>
                <a:cxn ang="T10">
                  <a:pos x="T0" y="T1"/>
                </a:cxn>
                <a:cxn ang="T11">
                  <a:pos x="T2" y="T3"/>
                </a:cxn>
                <a:cxn ang="T12">
                  <a:pos x="T4" y="T5"/>
                </a:cxn>
                <a:cxn ang="T13">
                  <a:pos x="T6" y="T7"/>
                </a:cxn>
                <a:cxn ang="T14">
                  <a:pos x="T8" y="T9"/>
                </a:cxn>
              </a:cxnLst>
              <a:rect l="T15" t="T16" r="T17" b="T18"/>
              <a:pathLst>
                <a:path w="80" h="7">
                  <a:moveTo>
                    <a:pt x="4" y="0"/>
                  </a:moveTo>
                  <a:lnTo>
                    <a:pt x="0" y="7"/>
                  </a:lnTo>
                  <a:lnTo>
                    <a:pt x="80" y="7"/>
                  </a:lnTo>
                  <a:lnTo>
                    <a:pt x="75" y="0"/>
                  </a:lnTo>
                  <a:lnTo>
                    <a:pt x="4" y="0"/>
                  </a:lnTo>
                  <a:close/>
                </a:path>
              </a:pathLst>
            </a:custGeom>
            <a:solidFill>
              <a:srgbClr val="06151E"/>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004" name="Freeform 17"/>
            <p:cNvSpPr>
              <a:spLocks noChangeArrowheads="1"/>
            </p:cNvSpPr>
            <p:nvPr/>
          </p:nvSpPr>
          <p:spPr bwMode="auto">
            <a:xfrm>
              <a:off x="394526" y="99237"/>
              <a:ext cx="5648" cy="41954"/>
            </a:xfrm>
            <a:custGeom>
              <a:avLst/>
              <a:gdLst>
                <a:gd name="T0" fmla="*/ 0 w 7"/>
                <a:gd name="T1" fmla="*/ 0 h 52"/>
                <a:gd name="T2" fmla="*/ 0 w 7"/>
                <a:gd name="T3" fmla="*/ 2147483647 h 52"/>
                <a:gd name="T4" fmla="*/ 2147483647 w 7"/>
                <a:gd name="T5" fmla="*/ 2147483647 h 52"/>
                <a:gd name="T6" fmla="*/ 2147483647 w 7"/>
                <a:gd name="T7" fmla="*/ 2147483647 h 52"/>
                <a:gd name="T8" fmla="*/ 0 w 7"/>
                <a:gd name="T9" fmla="*/ 0 h 52"/>
                <a:gd name="T10" fmla="*/ 0 60000 65536"/>
                <a:gd name="T11" fmla="*/ 0 60000 65536"/>
                <a:gd name="T12" fmla="*/ 0 60000 65536"/>
                <a:gd name="T13" fmla="*/ 0 60000 65536"/>
                <a:gd name="T14" fmla="*/ 0 60000 65536"/>
                <a:gd name="T15" fmla="*/ 0 w 7"/>
                <a:gd name="T16" fmla="*/ 0 h 52"/>
                <a:gd name="T17" fmla="*/ 7 w 7"/>
                <a:gd name="T18" fmla="*/ 52 h 52"/>
              </a:gdLst>
              <a:ahLst/>
              <a:cxnLst>
                <a:cxn ang="T10">
                  <a:pos x="T0" y="T1"/>
                </a:cxn>
                <a:cxn ang="T11">
                  <a:pos x="T2" y="T3"/>
                </a:cxn>
                <a:cxn ang="T12">
                  <a:pos x="T4" y="T5"/>
                </a:cxn>
                <a:cxn ang="T13">
                  <a:pos x="T6" y="T7"/>
                </a:cxn>
                <a:cxn ang="T14">
                  <a:pos x="T8" y="T9"/>
                </a:cxn>
              </a:cxnLst>
              <a:rect l="T15" t="T16" r="T17" b="T18"/>
              <a:pathLst>
                <a:path w="7" h="52">
                  <a:moveTo>
                    <a:pt x="0" y="0"/>
                  </a:moveTo>
                  <a:lnTo>
                    <a:pt x="0" y="42"/>
                  </a:lnTo>
                  <a:lnTo>
                    <a:pt x="7" y="52"/>
                  </a:lnTo>
                  <a:lnTo>
                    <a:pt x="7" y="7"/>
                  </a:lnTo>
                  <a:lnTo>
                    <a:pt x="0" y="0"/>
                  </a:lnTo>
                  <a:close/>
                </a:path>
              </a:pathLst>
            </a:custGeom>
            <a:solidFill>
              <a:srgbClr val="06151E"/>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005" name="Freeform 18"/>
            <p:cNvSpPr>
              <a:spLocks noChangeArrowheads="1"/>
            </p:cNvSpPr>
            <p:nvPr/>
          </p:nvSpPr>
          <p:spPr bwMode="auto">
            <a:xfrm>
              <a:off x="293676" y="99237"/>
              <a:ext cx="5648" cy="41954"/>
            </a:xfrm>
            <a:custGeom>
              <a:avLst/>
              <a:gdLst>
                <a:gd name="T0" fmla="*/ 0 w 7"/>
                <a:gd name="T1" fmla="*/ 2147483647 h 52"/>
                <a:gd name="T2" fmla="*/ 2147483647 w 7"/>
                <a:gd name="T3" fmla="*/ 2147483647 h 52"/>
                <a:gd name="T4" fmla="*/ 2147483647 w 7"/>
                <a:gd name="T5" fmla="*/ 0 h 52"/>
                <a:gd name="T6" fmla="*/ 0 w 7"/>
                <a:gd name="T7" fmla="*/ 2147483647 h 52"/>
                <a:gd name="T8" fmla="*/ 0 w 7"/>
                <a:gd name="T9" fmla="*/ 2147483647 h 52"/>
                <a:gd name="T10" fmla="*/ 0 60000 65536"/>
                <a:gd name="T11" fmla="*/ 0 60000 65536"/>
                <a:gd name="T12" fmla="*/ 0 60000 65536"/>
                <a:gd name="T13" fmla="*/ 0 60000 65536"/>
                <a:gd name="T14" fmla="*/ 0 60000 65536"/>
                <a:gd name="T15" fmla="*/ 0 w 7"/>
                <a:gd name="T16" fmla="*/ 0 h 52"/>
                <a:gd name="T17" fmla="*/ 7 w 7"/>
                <a:gd name="T18" fmla="*/ 52 h 52"/>
              </a:gdLst>
              <a:ahLst/>
              <a:cxnLst>
                <a:cxn ang="T10">
                  <a:pos x="T0" y="T1"/>
                </a:cxn>
                <a:cxn ang="T11">
                  <a:pos x="T2" y="T3"/>
                </a:cxn>
                <a:cxn ang="T12">
                  <a:pos x="T4" y="T5"/>
                </a:cxn>
                <a:cxn ang="T13">
                  <a:pos x="T6" y="T7"/>
                </a:cxn>
                <a:cxn ang="T14">
                  <a:pos x="T8" y="T9"/>
                </a:cxn>
              </a:cxnLst>
              <a:rect l="T15" t="T16" r="T17" b="T18"/>
              <a:pathLst>
                <a:path w="7" h="52">
                  <a:moveTo>
                    <a:pt x="0" y="52"/>
                  </a:moveTo>
                  <a:lnTo>
                    <a:pt x="7" y="42"/>
                  </a:lnTo>
                  <a:lnTo>
                    <a:pt x="7" y="0"/>
                  </a:lnTo>
                  <a:lnTo>
                    <a:pt x="0" y="7"/>
                  </a:lnTo>
                  <a:lnTo>
                    <a:pt x="0" y="52"/>
                  </a:lnTo>
                  <a:close/>
                </a:path>
              </a:pathLst>
            </a:custGeom>
            <a:solidFill>
              <a:srgbClr val="06151E"/>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006" name="Freeform 19"/>
            <p:cNvSpPr>
              <a:spLocks noEditPoints="1" noChangeArrowheads="1"/>
            </p:cNvSpPr>
            <p:nvPr/>
          </p:nvSpPr>
          <p:spPr bwMode="auto">
            <a:xfrm>
              <a:off x="419537" y="19364"/>
              <a:ext cx="254950" cy="205735"/>
            </a:xfrm>
            <a:custGeom>
              <a:avLst/>
              <a:gdLst>
                <a:gd name="T0" fmla="*/ 2147483647 w 134"/>
                <a:gd name="T1" fmla="*/ 0 h 108"/>
                <a:gd name="T2" fmla="*/ 2147483647 w 134"/>
                <a:gd name="T3" fmla="*/ 0 h 108"/>
                <a:gd name="T4" fmla="*/ 0 w 134"/>
                <a:gd name="T5" fmla="*/ 2147483647 h 108"/>
                <a:gd name="T6" fmla="*/ 0 w 134"/>
                <a:gd name="T7" fmla="*/ 2147483647 h 108"/>
                <a:gd name="T8" fmla="*/ 2147483647 w 134"/>
                <a:gd name="T9" fmla="*/ 2147483647 h 108"/>
                <a:gd name="T10" fmla="*/ 2147483647 w 134"/>
                <a:gd name="T11" fmla="*/ 2147483647 h 108"/>
                <a:gd name="T12" fmla="*/ 2147483647 w 134"/>
                <a:gd name="T13" fmla="*/ 2147483647 h 108"/>
                <a:gd name="T14" fmla="*/ 2147483647 w 134"/>
                <a:gd name="T15" fmla="*/ 2147483647 h 108"/>
                <a:gd name="T16" fmla="*/ 2147483647 w 134"/>
                <a:gd name="T17" fmla="*/ 0 h 108"/>
                <a:gd name="T18" fmla="*/ 2147483647 w 134"/>
                <a:gd name="T19" fmla="*/ 2147483647 h 108"/>
                <a:gd name="T20" fmla="*/ 2147483647 w 134"/>
                <a:gd name="T21" fmla="*/ 2147483647 h 108"/>
                <a:gd name="T22" fmla="*/ 2147483647 w 134"/>
                <a:gd name="T23" fmla="*/ 2147483647 h 108"/>
                <a:gd name="T24" fmla="*/ 2147483647 w 134"/>
                <a:gd name="T25" fmla="*/ 2147483647 h 108"/>
                <a:gd name="T26" fmla="*/ 2147483647 w 134"/>
                <a:gd name="T27" fmla="*/ 2147483647 h 108"/>
                <a:gd name="T28" fmla="*/ 2147483647 w 134"/>
                <a:gd name="T29" fmla="*/ 2147483647 h 108"/>
                <a:gd name="T30" fmla="*/ 2147483647 w 134"/>
                <a:gd name="T31" fmla="*/ 2147483647 h 108"/>
                <a:gd name="T32" fmla="*/ 2147483647 w 134"/>
                <a:gd name="T33" fmla="*/ 2147483647 h 108"/>
                <a:gd name="T34" fmla="*/ 2147483647 w 134"/>
                <a:gd name="T35" fmla="*/ 2147483647 h 108"/>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134"/>
                <a:gd name="T55" fmla="*/ 0 h 108"/>
                <a:gd name="T56" fmla="*/ 134 w 134"/>
                <a:gd name="T57" fmla="*/ 108 h 108"/>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134" h="108">
                  <a:moveTo>
                    <a:pt x="114" y="0"/>
                  </a:moveTo>
                  <a:cubicBezTo>
                    <a:pt x="20" y="0"/>
                    <a:pt x="20" y="0"/>
                    <a:pt x="20" y="0"/>
                  </a:cubicBezTo>
                  <a:cubicBezTo>
                    <a:pt x="9" y="0"/>
                    <a:pt x="0" y="9"/>
                    <a:pt x="0" y="20"/>
                  </a:cubicBezTo>
                  <a:cubicBezTo>
                    <a:pt x="0" y="95"/>
                    <a:pt x="0" y="95"/>
                    <a:pt x="0" y="95"/>
                  </a:cubicBezTo>
                  <a:cubicBezTo>
                    <a:pt x="0" y="102"/>
                    <a:pt x="6" y="108"/>
                    <a:pt x="13" y="108"/>
                  </a:cubicBezTo>
                  <a:cubicBezTo>
                    <a:pt x="121" y="108"/>
                    <a:pt x="121" y="108"/>
                    <a:pt x="121" y="108"/>
                  </a:cubicBezTo>
                  <a:cubicBezTo>
                    <a:pt x="128" y="108"/>
                    <a:pt x="134" y="102"/>
                    <a:pt x="134" y="95"/>
                  </a:cubicBezTo>
                  <a:cubicBezTo>
                    <a:pt x="134" y="20"/>
                    <a:pt x="134" y="20"/>
                    <a:pt x="134" y="20"/>
                  </a:cubicBezTo>
                  <a:cubicBezTo>
                    <a:pt x="134" y="9"/>
                    <a:pt x="125" y="0"/>
                    <a:pt x="114" y="0"/>
                  </a:cubicBezTo>
                  <a:moveTo>
                    <a:pt x="130" y="92"/>
                  </a:moveTo>
                  <a:cubicBezTo>
                    <a:pt x="130" y="99"/>
                    <a:pt x="124" y="105"/>
                    <a:pt x="117" y="105"/>
                  </a:cubicBezTo>
                  <a:cubicBezTo>
                    <a:pt x="14" y="105"/>
                    <a:pt x="14" y="105"/>
                    <a:pt x="14" y="105"/>
                  </a:cubicBezTo>
                  <a:cubicBezTo>
                    <a:pt x="7" y="105"/>
                    <a:pt x="1" y="99"/>
                    <a:pt x="1" y="92"/>
                  </a:cubicBezTo>
                  <a:cubicBezTo>
                    <a:pt x="1" y="21"/>
                    <a:pt x="1" y="21"/>
                    <a:pt x="1" y="21"/>
                  </a:cubicBezTo>
                  <a:cubicBezTo>
                    <a:pt x="1" y="10"/>
                    <a:pt x="10" y="1"/>
                    <a:pt x="21" y="1"/>
                  </a:cubicBezTo>
                  <a:cubicBezTo>
                    <a:pt x="111" y="1"/>
                    <a:pt x="111" y="1"/>
                    <a:pt x="111" y="1"/>
                  </a:cubicBezTo>
                  <a:cubicBezTo>
                    <a:pt x="122" y="1"/>
                    <a:pt x="130" y="10"/>
                    <a:pt x="130" y="21"/>
                  </a:cubicBezTo>
                  <a:cubicBezTo>
                    <a:pt x="130" y="92"/>
                    <a:pt x="130" y="92"/>
                    <a:pt x="130" y="92"/>
                  </a:cubicBezTo>
                </a:path>
              </a:pathLst>
            </a:custGeom>
            <a:solidFill>
              <a:srgbClr val="06151E"/>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007" name="Freeform 20"/>
            <p:cNvSpPr>
              <a:spLocks noEditPoints="1" noChangeArrowheads="1"/>
            </p:cNvSpPr>
            <p:nvPr/>
          </p:nvSpPr>
          <p:spPr bwMode="auto">
            <a:xfrm>
              <a:off x="18556" y="19364"/>
              <a:ext cx="255757" cy="205735"/>
            </a:xfrm>
            <a:custGeom>
              <a:avLst/>
              <a:gdLst>
                <a:gd name="T0" fmla="*/ 0 w 134"/>
                <a:gd name="T1" fmla="*/ 2147483647 h 108"/>
                <a:gd name="T2" fmla="*/ 0 w 134"/>
                <a:gd name="T3" fmla="*/ 2147483647 h 108"/>
                <a:gd name="T4" fmla="*/ 2147483647 w 134"/>
                <a:gd name="T5" fmla="*/ 2147483647 h 108"/>
                <a:gd name="T6" fmla="*/ 2147483647 w 134"/>
                <a:gd name="T7" fmla="*/ 2147483647 h 108"/>
                <a:gd name="T8" fmla="*/ 2147483647 w 134"/>
                <a:gd name="T9" fmla="*/ 2147483647 h 108"/>
                <a:gd name="T10" fmla="*/ 2147483647 w 134"/>
                <a:gd name="T11" fmla="*/ 2147483647 h 108"/>
                <a:gd name="T12" fmla="*/ 2147483647 w 134"/>
                <a:gd name="T13" fmla="*/ 0 h 108"/>
                <a:gd name="T14" fmla="*/ 2147483647 w 134"/>
                <a:gd name="T15" fmla="*/ 0 h 108"/>
                <a:gd name="T16" fmla="*/ 0 w 134"/>
                <a:gd name="T17" fmla="*/ 2147483647 h 108"/>
                <a:gd name="T18" fmla="*/ 2147483647 w 134"/>
                <a:gd name="T19" fmla="*/ 2147483647 h 108"/>
                <a:gd name="T20" fmla="*/ 2147483647 w 134"/>
                <a:gd name="T21" fmla="*/ 2147483647 h 108"/>
                <a:gd name="T22" fmla="*/ 2147483647 w 134"/>
                <a:gd name="T23" fmla="*/ 2147483647 h 108"/>
                <a:gd name="T24" fmla="*/ 2147483647 w 134"/>
                <a:gd name="T25" fmla="*/ 2147483647 h 108"/>
                <a:gd name="T26" fmla="*/ 2147483647 w 134"/>
                <a:gd name="T27" fmla="*/ 2147483647 h 108"/>
                <a:gd name="T28" fmla="*/ 2147483647 w 134"/>
                <a:gd name="T29" fmla="*/ 2147483647 h 108"/>
                <a:gd name="T30" fmla="*/ 2147483647 w 134"/>
                <a:gd name="T31" fmla="*/ 2147483647 h 108"/>
                <a:gd name="T32" fmla="*/ 2147483647 w 134"/>
                <a:gd name="T33" fmla="*/ 2147483647 h 108"/>
                <a:gd name="T34" fmla="*/ 2147483647 w 134"/>
                <a:gd name="T35" fmla="*/ 2147483647 h 108"/>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134"/>
                <a:gd name="T55" fmla="*/ 0 h 108"/>
                <a:gd name="T56" fmla="*/ 134 w 134"/>
                <a:gd name="T57" fmla="*/ 108 h 108"/>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134" h="108">
                  <a:moveTo>
                    <a:pt x="0" y="20"/>
                  </a:moveTo>
                  <a:cubicBezTo>
                    <a:pt x="0" y="95"/>
                    <a:pt x="0" y="95"/>
                    <a:pt x="0" y="95"/>
                  </a:cubicBezTo>
                  <a:cubicBezTo>
                    <a:pt x="0" y="102"/>
                    <a:pt x="6" y="108"/>
                    <a:pt x="13" y="108"/>
                  </a:cubicBezTo>
                  <a:cubicBezTo>
                    <a:pt x="121" y="108"/>
                    <a:pt x="121" y="108"/>
                    <a:pt x="121" y="108"/>
                  </a:cubicBezTo>
                  <a:cubicBezTo>
                    <a:pt x="128" y="108"/>
                    <a:pt x="134" y="102"/>
                    <a:pt x="134" y="95"/>
                  </a:cubicBezTo>
                  <a:cubicBezTo>
                    <a:pt x="134" y="20"/>
                    <a:pt x="134" y="20"/>
                    <a:pt x="134" y="20"/>
                  </a:cubicBezTo>
                  <a:cubicBezTo>
                    <a:pt x="134" y="9"/>
                    <a:pt x="125" y="0"/>
                    <a:pt x="114" y="0"/>
                  </a:cubicBezTo>
                  <a:cubicBezTo>
                    <a:pt x="20" y="0"/>
                    <a:pt x="20" y="0"/>
                    <a:pt x="20" y="0"/>
                  </a:cubicBezTo>
                  <a:cubicBezTo>
                    <a:pt x="9" y="0"/>
                    <a:pt x="0" y="9"/>
                    <a:pt x="0" y="20"/>
                  </a:cubicBezTo>
                  <a:moveTo>
                    <a:pt x="4" y="21"/>
                  </a:moveTo>
                  <a:cubicBezTo>
                    <a:pt x="4" y="10"/>
                    <a:pt x="13" y="1"/>
                    <a:pt x="23" y="1"/>
                  </a:cubicBezTo>
                  <a:cubicBezTo>
                    <a:pt x="113" y="1"/>
                    <a:pt x="113" y="1"/>
                    <a:pt x="113" y="1"/>
                  </a:cubicBezTo>
                  <a:cubicBezTo>
                    <a:pt x="124" y="1"/>
                    <a:pt x="133" y="10"/>
                    <a:pt x="133" y="21"/>
                  </a:cubicBezTo>
                  <a:cubicBezTo>
                    <a:pt x="133" y="92"/>
                    <a:pt x="133" y="92"/>
                    <a:pt x="133" y="92"/>
                  </a:cubicBezTo>
                  <a:cubicBezTo>
                    <a:pt x="133" y="99"/>
                    <a:pt x="127" y="105"/>
                    <a:pt x="120" y="105"/>
                  </a:cubicBezTo>
                  <a:cubicBezTo>
                    <a:pt x="17" y="105"/>
                    <a:pt x="17" y="105"/>
                    <a:pt x="17" y="105"/>
                  </a:cubicBezTo>
                  <a:cubicBezTo>
                    <a:pt x="10" y="105"/>
                    <a:pt x="4" y="99"/>
                    <a:pt x="4" y="92"/>
                  </a:cubicBezTo>
                  <a:cubicBezTo>
                    <a:pt x="4" y="21"/>
                    <a:pt x="4" y="21"/>
                    <a:pt x="4" y="21"/>
                  </a:cubicBezTo>
                </a:path>
              </a:pathLst>
            </a:custGeom>
            <a:solidFill>
              <a:srgbClr val="06151E"/>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008" name="Freeform 21"/>
            <p:cNvSpPr>
              <a:spLocks noEditPoints="1" noChangeArrowheads="1"/>
            </p:cNvSpPr>
            <p:nvPr/>
          </p:nvSpPr>
          <p:spPr bwMode="auto">
            <a:xfrm>
              <a:off x="0" y="0"/>
              <a:ext cx="293676" cy="243654"/>
            </a:xfrm>
            <a:custGeom>
              <a:avLst/>
              <a:gdLst>
                <a:gd name="T0" fmla="*/ 0 w 154"/>
                <a:gd name="T1" fmla="*/ 2147483647 h 128"/>
                <a:gd name="T2" fmla="*/ 0 w 154"/>
                <a:gd name="T3" fmla="*/ 2147483647 h 128"/>
                <a:gd name="T4" fmla="*/ 2147483647 w 154"/>
                <a:gd name="T5" fmla="*/ 2147483647 h 128"/>
                <a:gd name="T6" fmla="*/ 2147483647 w 154"/>
                <a:gd name="T7" fmla="*/ 2147483647 h 128"/>
                <a:gd name="T8" fmla="*/ 2147483647 w 154"/>
                <a:gd name="T9" fmla="*/ 2147483647 h 128"/>
                <a:gd name="T10" fmla="*/ 2147483647 w 154"/>
                <a:gd name="T11" fmla="*/ 2147483647 h 128"/>
                <a:gd name="T12" fmla="*/ 2147483647 w 154"/>
                <a:gd name="T13" fmla="*/ 0 h 128"/>
                <a:gd name="T14" fmla="*/ 2147483647 w 154"/>
                <a:gd name="T15" fmla="*/ 0 h 128"/>
                <a:gd name="T16" fmla="*/ 0 w 154"/>
                <a:gd name="T17" fmla="*/ 2147483647 h 128"/>
                <a:gd name="T18" fmla="*/ 2147483647 w 154"/>
                <a:gd name="T19" fmla="*/ 2147483647 h 128"/>
                <a:gd name="T20" fmla="*/ 2147483647 w 154"/>
                <a:gd name="T21" fmla="*/ 2147483647 h 128"/>
                <a:gd name="T22" fmla="*/ 2147483647 w 154"/>
                <a:gd name="T23" fmla="*/ 2147483647 h 128"/>
                <a:gd name="T24" fmla="*/ 2147483647 w 154"/>
                <a:gd name="T25" fmla="*/ 2147483647 h 128"/>
                <a:gd name="T26" fmla="*/ 2147483647 w 154"/>
                <a:gd name="T27" fmla="*/ 2147483647 h 128"/>
                <a:gd name="T28" fmla="*/ 2147483647 w 154"/>
                <a:gd name="T29" fmla="*/ 2147483647 h 128"/>
                <a:gd name="T30" fmla="*/ 2147483647 w 154"/>
                <a:gd name="T31" fmla="*/ 2147483647 h 128"/>
                <a:gd name="T32" fmla="*/ 2147483647 w 154"/>
                <a:gd name="T33" fmla="*/ 2147483647 h 128"/>
                <a:gd name="T34" fmla="*/ 2147483647 w 154"/>
                <a:gd name="T35" fmla="*/ 2147483647 h 128"/>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154"/>
                <a:gd name="T55" fmla="*/ 0 h 128"/>
                <a:gd name="T56" fmla="*/ 154 w 154"/>
                <a:gd name="T57" fmla="*/ 128 h 128"/>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154" h="128">
                  <a:moveTo>
                    <a:pt x="0" y="30"/>
                  </a:moveTo>
                  <a:cubicBezTo>
                    <a:pt x="0" y="105"/>
                    <a:pt x="0" y="105"/>
                    <a:pt x="0" y="105"/>
                  </a:cubicBezTo>
                  <a:cubicBezTo>
                    <a:pt x="0" y="118"/>
                    <a:pt x="11" y="128"/>
                    <a:pt x="23" y="128"/>
                  </a:cubicBezTo>
                  <a:cubicBezTo>
                    <a:pt x="131" y="128"/>
                    <a:pt x="131" y="128"/>
                    <a:pt x="131" y="128"/>
                  </a:cubicBezTo>
                  <a:cubicBezTo>
                    <a:pt x="144" y="128"/>
                    <a:pt x="154" y="118"/>
                    <a:pt x="154" y="105"/>
                  </a:cubicBezTo>
                  <a:cubicBezTo>
                    <a:pt x="154" y="30"/>
                    <a:pt x="154" y="30"/>
                    <a:pt x="154" y="30"/>
                  </a:cubicBezTo>
                  <a:cubicBezTo>
                    <a:pt x="154" y="14"/>
                    <a:pt x="141" y="0"/>
                    <a:pt x="124" y="0"/>
                  </a:cubicBezTo>
                  <a:cubicBezTo>
                    <a:pt x="30" y="0"/>
                    <a:pt x="30" y="0"/>
                    <a:pt x="30" y="0"/>
                  </a:cubicBezTo>
                  <a:cubicBezTo>
                    <a:pt x="14" y="0"/>
                    <a:pt x="0" y="14"/>
                    <a:pt x="0" y="30"/>
                  </a:cubicBezTo>
                  <a:moveTo>
                    <a:pt x="10" y="30"/>
                  </a:moveTo>
                  <a:cubicBezTo>
                    <a:pt x="10" y="19"/>
                    <a:pt x="19" y="10"/>
                    <a:pt x="30" y="10"/>
                  </a:cubicBezTo>
                  <a:cubicBezTo>
                    <a:pt x="124" y="10"/>
                    <a:pt x="124" y="10"/>
                    <a:pt x="124" y="10"/>
                  </a:cubicBezTo>
                  <a:cubicBezTo>
                    <a:pt x="135" y="10"/>
                    <a:pt x="144" y="19"/>
                    <a:pt x="144" y="30"/>
                  </a:cubicBezTo>
                  <a:cubicBezTo>
                    <a:pt x="144" y="105"/>
                    <a:pt x="144" y="105"/>
                    <a:pt x="144" y="105"/>
                  </a:cubicBezTo>
                  <a:cubicBezTo>
                    <a:pt x="144" y="112"/>
                    <a:pt x="138" y="118"/>
                    <a:pt x="131" y="118"/>
                  </a:cubicBezTo>
                  <a:cubicBezTo>
                    <a:pt x="23" y="118"/>
                    <a:pt x="23" y="118"/>
                    <a:pt x="23" y="118"/>
                  </a:cubicBezTo>
                  <a:cubicBezTo>
                    <a:pt x="16" y="118"/>
                    <a:pt x="10" y="112"/>
                    <a:pt x="10" y="105"/>
                  </a:cubicBezTo>
                  <a:cubicBezTo>
                    <a:pt x="10" y="30"/>
                    <a:pt x="10" y="30"/>
                    <a:pt x="10" y="30"/>
                  </a:cubicBezTo>
                </a:path>
              </a:pathLst>
            </a:custGeom>
            <a:solidFill>
              <a:srgbClr val="122C3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009" name="Freeform 22"/>
            <p:cNvSpPr>
              <a:spLocks noChangeArrowheads="1"/>
            </p:cNvSpPr>
            <p:nvPr/>
          </p:nvSpPr>
          <p:spPr bwMode="auto">
            <a:xfrm>
              <a:off x="71805" y="54863"/>
              <a:ext cx="66965" cy="25011"/>
            </a:xfrm>
            <a:custGeom>
              <a:avLst/>
              <a:gdLst>
                <a:gd name="T0" fmla="*/ 2147483647 w 35"/>
                <a:gd name="T1" fmla="*/ 2147483647 h 13"/>
                <a:gd name="T2" fmla="*/ 0 w 35"/>
                <a:gd name="T3" fmla="*/ 2147483647 h 13"/>
                <a:gd name="T4" fmla="*/ 2147483647 w 35"/>
                <a:gd name="T5" fmla="*/ 0 h 13"/>
                <a:gd name="T6" fmla="*/ 2147483647 w 35"/>
                <a:gd name="T7" fmla="*/ 0 h 13"/>
                <a:gd name="T8" fmla="*/ 2147483647 w 35"/>
                <a:gd name="T9" fmla="*/ 2147483647 h 13"/>
                <a:gd name="T10" fmla="*/ 0 60000 65536"/>
                <a:gd name="T11" fmla="*/ 0 60000 65536"/>
                <a:gd name="T12" fmla="*/ 0 60000 65536"/>
                <a:gd name="T13" fmla="*/ 0 60000 65536"/>
                <a:gd name="T14" fmla="*/ 0 60000 65536"/>
                <a:gd name="T15" fmla="*/ 0 w 35"/>
                <a:gd name="T16" fmla="*/ 0 h 13"/>
                <a:gd name="T17" fmla="*/ 35 w 35"/>
                <a:gd name="T18" fmla="*/ 13 h 13"/>
              </a:gdLst>
              <a:ahLst/>
              <a:cxnLst>
                <a:cxn ang="T10">
                  <a:pos x="T0" y="T1"/>
                </a:cxn>
                <a:cxn ang="T11">
                  <a:pos x="T2" y="T3"/>
                </a:cxn>
                <a:cxn ang="T12">
                  <a:pos x="T4" y="T5"/>
                </a:cxn>
                <a:cxn ang="T13">
                  <a:pos x="T6" y="T7"/>
                </a:cxn>
                <a:cxn ang="T14">
                  <a:pos x="T8" y="T9"/>
                </a:cxn>
              </a:cxnLst>
              <a:rect l="T15" t="T16" r="T17" b="T18"/>
              <a:pathLst>
                <a:path w="35" h="13">
                  <a:moveTo>
                    <a:pt x="7" y="13"/>
                  </a:moveTo>
                  <a:cubicBezTo>
                    <a:pt x="0" y="13"/>
                    <a:pt x="0" y="13"/>
                    <a:pt x="0" y="13"/>
                  </a:cubicBezTo>
                  <a:cubicBezTo>
                    <a:pt x="7" y="6"/>
                    <a:pt x="17" y="0"/>
                    <a:pt x="29" y="0"/>
                  </a:cubicBezTo>
                  <a:cubicBezTo>
                    <a:pt x="35" y="0"/>
                    <a:pt x="35" y="0"/>
                    <a:pt x="35" y="0"/>
                  </a:cubicBezTo>
                  <a:cubicBezTo>
                    <a:pt x="23" y="0"/>
                    <a:pt x="14" y="6"/>
                    <a:pt x="7" y="13"/>
                  </a:cubicBezTo>
                </a:path>
              </a:pathLst>
            </a:custGeom>
            <a:solidFill>
              <a:srgbClr val="06151E"/>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010" name="Freeform 23"/>
            <p:cNvSpPr>
              <a:spLocks noEditPoints="1" noChangeArrowheads="1"/>
            </p:cNvSpPr>
            <p:nvPr/>
          </p:nvSpPr>
          <p:spPr bwMode="auto">
            <a:xfrm>
              <a:off x="37919" y="41954"/>
              <a:ext cx="234780" cy="177496"/>
            </a:xfrm>
            <a:custGeom>
              <a:avLst/>
              <a:gdLst>
                <a:gd name="T0" fmla="*/ 2147483647 w 123"/>
                <a:gd name="T1" fmla="*/ 2147483647 h 93"/>
                <a:gd name="T2" fmla="*/ 2147483647 w 123"/>
                <a:gd name="T3" fmla="*/ 2147483647 h 93"/>
                <a:gd name="T4" fmla="*/ 2147483647 w 123"/>
                <a:gd name="T5" fmla="*/ 2147483647 h 93"/>
                <a:gd name="T6" fmla="*/ 2147483647 w 123"/>
                <a:gd name="T7" fmla="*/ 2147483647 h 93"/>
                <a:gd name="T8" fmla="*/ 2147483647 w 123"/>
                <a:gd name="T9" fmla="*/ 2147483647 h 93"/>
                <a:gd name="T10" fmla="*/ 2147483647 w 123"/>
                <a:gd name="T11" fmla="*/ 2147483647 h 93"/>
                <a:gd name="T12" fmla="*/ 2147483647 w 123"/>
                <a:gd name="T13" fmla="*/ 2147483647 h 93"/>
                <a:gd name="T14" fmla="*/ 2147483647 w 123"/>
                <a:gd name="T15" fmla="*/ 2147483647 h 93"/>
                <a:gd name="T16" fmla="*/ 2147483647 w 123"/>
                <a:gd name="T17" fmla="*/ 2147483647 h 93"/>
                <a:gd name="T18" fmla="*/ 2147483647 w 123"/>
                <a:gd name="T19" fmla="*/ 2147483647 h 93"/>
                <a:gd name="T20" fmla="*/ 0 w 123"/>
                <a:gd name="T21" fmla="*/ 2147483647 h 93"/>
                <a:gd name="T22" fmla="*/ 2147483647 w 123"/>
                <a:gd name="T23" fmla="*/ 2147483647 h 93"/>
                <a:gd name="T24" fmla="*/ 2147483647 w 123"/>
                <a:gd name="T25" fmla="*/ 2147483647 h 93"/>
                <a:gd name="T26" fmla="*/ 2147483647 w 123"/>
                <a:gd name="T27" fmla="*/ 2147483647 h 93"/>
                <a:gd name="T28" fmla="*/ 2147483647 w 123"/>
                <a:gd name="T29" fmla="*/ 2147483647 h 93"/>
                <a:gd name="T30" fmla="*/ 2147483647 w 123"/>
                <a:gd name="T31" fmla="*/ 0 h 93"/>
                <a:gd name="T32" fmla="*/ 2147483647 w 123"/>
                <a:gd name="T33" fmla="*/ 2147483647 h 93"/>
                <a:gd name="T34" fmla="*/ 2147483647 w 123"/>
                <a:gd name="T35" fmla="*/ 2147483647 h 93"/>
                <a:gd name="T36" fmla="*/ 2147483647 w 123"/>
                <a:gd name="T37" fmla="*/ 2147483647 h 93"/>
                <a:gd name="T38" fmla="*/ 2147483647 w 123"/>
                <a:gd name="T39" fmla="*/ 0 h 93"/>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123"/>
                <a:gd name="T61" fmla="*/ 0 h 93"/>
                <a:gd name="T62" fmla="*/ 123 w 123"/>
                <a:gd name="T63" fmla="*/ 93 h 93"/>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123" h="93">
                  <a:moveTo>
                    <a:pt x="123" y="20"/>
                  </a:moveTo>
                  <a:cubicBezTo>
                    <a:pt x="104" y="20"/>
                    <a:pt x="104" y="20"/>
                    <a:pt x="104" y="20"/>
                  </a:cubicBezTo>
                  <a:cubicBezTo>
                    <a:pt x="104" y="20"/>
                    <a:pt x="104" y="20"/>
                    <a:pt x="104" y="20"/>
                  </a:cubicBezTo>
                  <a:cubicBezTo>
                    <a:pt x="104" y="20"/>
                    <a:pt x="92" y="20"/>
                    <a:pt x="58" y="20"/>
                  </a:cubicBezTo>
                  <a:cubicBezTo>
                    <a:pt x="43" y="29"/>
                    <a:pt x="30" y="41"/>
                    <a:pt x="20" y="55"/>
                  </a:cubicBezTo>
                  <a:cubicBezTo>
                    <a:pt x="18" y="61"/>
                    <a:pt x="16" y="66"/>
                    <a:pt x="15" y="71"/>
                  </a:cubicBezTo>
                  <a:cubicBezTo>
                    <a:pt x="13" y="76"/>
                    <a:pt x="13" y="80"/>
                    <a:pt x="13" y="80"/>
                  </a:cubicBezTo>
                  <a:cubicBezTo>
                    <a:pt x="13" y="80"/>
                    <a:pt x="13" y="80"/>
                    <a:pt x="13" y="80"/>
                  </a:cubicBezTo>
                  <a:cubicBezTo>
                    <a:pt x="13" y="82"/>
                    <a:pt x="10" y="83"/>
                    <a:pt x="6" y="83"/>
                  </a:cubicBezTo>
                  <a:cubicBezTo>
                    <a:pt x="5" y="83"/>
                    <a:pt x="4" y="83"/>
                    <a:pt x="3" y="83"/>
                  </a:cubicBezTo>
                  <a:cubicBezTo>
                    <a:pt x="2" y="86"/>
                    <a:pt x="1" y="89"/>
                    <a:pt x="0" y="91"/>
                  </a:cubicBezTo>
                  <a:cubicBezTo>
                    <a:pt x="2" y="93"/>
                    <a:pt x="4" y="93"/>
                    <a:pt x="7" y="93"/>
                  </a:cubicBezTo>
                  <a:cubicBezTo>
                    <a:pt x="110" y="93"/>
                    <a:pt x="110" y="93"/>
                    <a:pt x="110" y="93"/>
                  </a:cubicBezTo>
                  <a:cubicBezTo>
                    <a:pt x="117" y="93"/>
                    <a:pt x="123" y="87"/>
                    <a:pt x="123" y="80"/>
                  </a:cubicBezTo>
                  <a:cubicBezTo>
                    <a:pt x="123" y="20"/>
                    <a:pt x="123" y="20"/>
                    <a:pt x="123" y="20"/>
                  </a:cubicBezTo>
                  <a:moveTo>
                    <a:pt x="121" y="0"/>
                  </a:moveTo>
                  <a:cubicBezTo>
                    <a:pt x="109" y="1"/>
                    <a:pt x="97" y="3"/>
                    <a:pt x="86" y="7"/>
                  </a:cubicBezTo>
                  <a:cubicBezTo>
                    <a:pt x="121" y="7"/>
                    <a:pt x="121" y="7"/>
                    <a:pt x="121" y="7"/>
                  </a:cubicBezTo>
                  <a:cubicBezTo>
                    <a:pt x="123" y="7"/>
                    <a:pt x="123" y="7"/>
                    <a:pt x="123" y="7"/>
                  </a:cubicBezTo>
                  <a:cubicBezTo>
                    <a:pt x="123" y="5"/>
                    <a:pt x="122" y="2"/>
                    <a:pt x="121" y="0"/>
                  </a:cubicBezTo>
                </a:path>
              </a:pathLst>
            </a:custGeom>
            <a:solidFill>
              <a:srgbClr val="5F6E74"/>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011" name="Freeform 24"/>
            <p:cNvSpPr>
              <a:spLocks noEditPoints="1" noChangeArrowheads="1"/>
            </p:cNvSpPr>
            <p:nvPr/>
          </p:nvSpPr>
          <p:spPr bwMode="auto">
            <a:xfrm>
              <a:off x="43567" y="79874"/>
              <a:ext cx="229132" cy="120214"/>
            </a:xfrm>
            <a:custGeom>
              <a:avLst/>
              <a:gdLst>
                <a:gd name="T0" fmla="*/ 2147483647 w 120"/>
                <a:gd name="T1" fmla="*/ 2147483647 h 63"/>
                <a:gd name="T2" fmla="*/ 0 w 120"/>
                <a:gd name="T3" fmla="*/ 2147483647 h 63"/>
                <a:gd name="T4" fmla="*/ 2147483647 w 120"/>
                <a:gd name="T5" fmla="*/ 2147483647 h 63"/>
                <a:gd name="T6" fmla="*/ 2147483647 w 120"/>
                <a:gd name="T7" fmla="*/ 2147483647 h 63"/>
                <a:gd name="T8" fmla="*/ 2147483647 w 120"/>
                <a:gd name="T9" fmla="*/ 2147483647 h 63"/>
                <a:gd name="T10" fmla="*/ 2147483647 w 120"/>
                <a:gd name="T11" fmla="*/ 2147483647 h 63"/>
                <a:gd name="T12" fmla="*/ 2147483647 w 120"/>
                <a:gd name="T13" fmla="*/ 2147483647 h 63"/>
                <a:gd name="T14" fmla="*/ 2147483647 w 120"/>
                <a:gd name="T15" fmla="*/ 0 h 63"/>
                <a:gd name="T16" fmla="*/ 2147483647 w 120"/>
                <a:gd name="T17" fmla="*/ 0 h 63"/>
                <a:gd name="T18" fmla="*/ 2147483647 w 120"/>
                <a:gd name="T19" fmla="*/ 0 h 63"/>
                <a:gd name="T20" fmla="*/ 2147483647 w 120"/>
                <a:gd name="T21" fmla="*/ 0 h 63"/>
                <a:gd name="T22" fmla="*/ 2147483647 w 120"/>
                <a:gd name="T23" fmla="*/ 0 h 63"/>
                <a:gd name="T24" fmla="*/ 2147483647 w 120"/>
                <a:gd name="T25" fmla="*/ 0 h 63"/>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20"/>
                <a:gd name="T40" fmla="*/ 0 h 63"/>
                <a:gd name="T41" fmla="*/ 120 w 120"/>
                <a:gd name="T42" fmla="*/ 63 h 63"/>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20" h="63">
                  <a:moveTo>
                    <a:pt x="17" y="35"/>
                  </a:moveTo>
                  <a:cubicBezTo>
                    <a:pt x="10" y="44"/>
                    <a:pt x="5" y="53"/>
                    <a:pt x="0" y="63"/>
                  </a:cubicBezTo>
                  <a:cubicBezTo>
                    <a:pt x="1" y="63"/>
                    <a:pt x="2" y="63"/>
                    <a:pt x="3" y="63"/>
                  </a:cubicBezTo>
                  <a:cubicBezTo>
                    <a:pt x="7" y="63"/>
                    <a:pt x="10" y="62"/>
                    <a:pt x="10" y="60"/>
                  </a:cubicBezTo>
                  <a:cubicBezTo>
                    <a:pt x="10" y="60"/>
                    <a:pt x="10" y="60"/>
                    <a:pt x="10" y="60"/>
                  </a:cubicBezTo>
                  <a:cubicBezTo>
                    <a:pt x="10" y="60"/>
                    <a:pt x="10" y="56"/>
                    <a:pt x="12" y="51"/>
                  </a:cubicBezTo>
                  <a:cubicBezTo>
                    <a:pt x="13" y="46"/>
                    <a:pt x="15" y="41"/>
                    <a:pt x="17" y="35"/>
                  </a:cubicBezTo>
                  <a:moveTo>
                    <a:pt x="120" y="0"/>
                  </a:moveTo>
                  <a:cubicBezTo>
                    <a:pt x="55" y="0"/>
                    <a:pt x="55" y="0"/>
                    <a:pt x="55" y="0"/>
                  </a:cubicBezTo>
                  <a:cubicBezTo>
                    <a:pt x="55" y="0"/>
                    <a:pt x="55" y="0"/>
                    <a:pt x="55" y="0"/>
                  </a:cubicBezTo>
                  <a:cubicBezTo>
                    <a:pt x="89" y="0"/>
                    <a:pt x="101" y="0"/>
                    <a:pt x="101" y="0"/>
                  </a:cubicBezTo>
                  <a:cubicBezTo>
                    <a:pt x="101" y="0"/>
                    <a:pt x="101" y="0"/>
                    <a:pt x="101" y="0"/>
                  </a:cubicBezTo>
                  <a:cubicBezTo>
                    <a:pt x="120" y="0"/>
                    <a:pt x="120" y="0"/>
                    <a:pt x="120" y="0"/>
                  </a:cubicBezTo>
                </a:path>
              </a:pathLst>
            </a:custGeom>
            <a:solidFill>
              <a:srgbClr val="415664"/>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012" name="Freeform 25"/>
            <p:cNvSpPr>
              <a:spLocks noChangeArrowheads="1"/>
            </p:cNvSpPr>
            <p:nvPr/>
          </p:nvSpPr>
          <p:spPr bwMode="auto">
            <a:xfrm>
              <a:off x="148452" y="54863"/>
              <a:ext cx="124248" cy="25011"/>
            </a:xfrm>
            <a:custGeom>
              <a:avLst/>
              <a:gdLst>
                <a:gd name="T0" fmla="*/ 2147483647 w 65"/>
                <a:gd name="T1" fmla="*/ 0 h 13"/>
                <a:gd name="T2" fmla="*/ 2147483647 w 65"/>
                <a:gd name="T3" fmla="*/ 0 h 13"/>
                <a:gd name="T4" fmla="*/ 0 w 65"/>
                <a:gd name="T5" fmla="*/ 2147483647 h 13"/>
                <a:gd name="T6" fmla="*/ 2147483647 w 65"/>
                <a:gd name="T7" fmla="*/ 2147483647 h 13"/>
                <a:gd name="T8" fmla="*/ 2147483647 w 65"/>
                <a:gd name="T9" fmla="*/ 2147483647 h 13"/>
                <a:gd name="T10" fmla="*/ 2147483647 w 65"/>
                <a:gd name="T11" fmla="*/ 2147483647 h 13"/>
                <a:gd name="T12" fmla="*/ 2147483647 w 65"/>
                <a:gd name="T13" fmla="*/ 0 h 13"/>
                <a:gd name="T14" fmla="*/ 0 60000 65536"/>
                <a:gd name="T15" fmla="*/ 0 60000 65536"/>
                <a:gd name="T16" fmla="*/ 0 60000 65536"/>
                <a:gd name="T17" fmla="*/ 0 60000 65536"/>
                <a:gd name="T18" fmla="*/ 0 60000 65536"/>
                <a:gd name="T19" fmla="*/ 0 60000 65536"/>
                <a:gd name="T20" fmla="*/ 0 60000 65536"/>
                <a:gd name="T21" fmla="*/ 0 w 65"/>
                <a:gd name="T22" fmla="*/ 0 h 13"/>
                <a:gd name="T23" fmla="*/ 65 w 65"/>
                <a:gd name="T24" fmla="*/ 13 h 13"/>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5" h="13">
                  <a:moveTo>
                    <a:pt x="63" y="0"/>
                  </a:moveTo>
                  <a:cubicBezTo>
                    <a:pt x="28" y="0"/>
                    <a:pt x="28" y="0"/>
                    <a:pt x="28" y="0"/>
                  </a:cubicBezTo>
                  <a:cubicBezTo>
                    <a:pt x="18" y="4"/>
                    <a:pt x="9" y="8"/>
                    <a:pt x="0" y="13"/>
                  </a:cubicBezTo>
                  <a:cubicBezTo>
                    <a:pt x="65" y="13"/>
                    <a:pt x="65" y="13"/>
                    <a:pt x="65" y="13"/>
                  </a:cubicBezTo>
                  <a:cubicBezTo>
                    <a:pt x="63" y="13"/>
                    <a:pt x="63" y="13"/>
                    <a:pt x="63" y="13"/>
                  </a:cubicBezTo>
                  <a:cubicBezTo>
                    <a:pt x="63" y="1"/>
                    <a:pt x="63" y="1"/>
                    <a:pt x="63" y="1"/>
                  </a:cubicBezTo>
                  <a:cubicBezTo>
                    <a:pt x="63" y="0"/>
                    <a:pt x="63" y="0"/>
                    <a:pt x="63" y="0"/>
                  </a:cubicBezTo>
                </a:path>
              </a:pathLst>
            </a:custGeom>
            <a:solidFill>
              <a:srgbClr val="415664"/>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013" name="Freeform 26"/>
            <p:cNvSpPr>
              <a:spLocks noChangeArrowheads="1"/>
            </p:cNvSpPr>
            <p:nvPr/>
          </p:nvSpPr>
          <p:spPr bwMode="auto">
            <a:xfrm>
              <a:off x="268665" y="54863"/>
              <a:ext cx="4034" cy="25011"/>
            </a:xfrm>
            <a:custGeom>
              <a:avLst/>
              <a:gdLst>
                <a:gd name="T0" fmla="*/ 2147483647 w 2"/>
                <a:gd name="T1" fmla="*/ 0 h 13"/>
                <a:gd name="T2" fmla="*/ 0 w 2"/>
                <a:gd name="T3" fmla="*/ 0 h 13"/>
                <a:gd name="T4" fmla="*/ 0 w 2"/>
                <a:gd name="T5" fmla="*/ 2147483647 h 13"/>
                <a:gd name="T6" fmla="*/ 0 w 2"/>
                <a:gd name="T7" fmla="*/ 2147483647 h 13"/>
                <a:gd name="T8" fmla="*/ 2147483647 w 2"/>
                <a:gd name="T9" fmla="*/ 2147483647 h 13"/>
                <a:gd name="T10" fmla="*/ 2147483647 w 2"/>
                <a:gd name="T11" fmla="*/ 2147483647 h 13"/>
                <a:gd name="T12" fmla="*/ 2147483647 w 2"/>
                <a:gd name="T13" fmla="*/ 0 h 13"/>
                <a:gd name="T14" fmla="*/ 0 60000 65536"/>
                <a:gd name="T15" fmla="*/ 0 60000 65536"/>
                <a:gd name="T16" fmla="*/ 0 60000 65536"/>
                <a:gd name="T17" fmla="*/ 0 60000 65536"/>
                <a:gd name="T18" fmla="*/ 0 60000 65536"/>
                <a:gd name="T19" fmla="*/ 0 60000 65536"/>
                <a:gd name="T20" fmla="*/ 0 60000 65536"/>
                <a:gd name="T21" fmla="*/ 0 w 2"/>
                <a:gd name="T22" fmla="*/ 0 h 13"/>
                <a:gd name="T23" fmla="*/ 2 w 2"/>
                <a:gd name="T24" fmla="*/ 13 h 13"/>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 h="13">
                  <a:moveTo>
                    <a:pt x="2" y="0"/>
                  </a:moveTo>
                  <a:cubicBezTo>
                    <a:pt x="0" y="0"/>
                    <a:pt x="0" y="0"/>
                    <a:pt x="0" y="0"/>
                  </a:cubicBezTo>
                  <a:cubicBezTo>
                    <a:pt x="0" y="1"/>
                    <a:pt x="0" y="1"/>
                    <a:pt x="0" y="1"/>
                  </a:cubicBezTo>
                  <a:cubicBezTo>
                    <a:pt x="0" y="13"/>
                    <a:pt x="0" y="13"/>
                    <a:pt x="0" y="13"/>
                  </a:cubicBezTo>
                  <a:cubicBezTo>
                    <a:pt x="2" y="13"/>
                    <a:pt x="2" y="13"/>
                    <a:pt x="2" y="13"/>
                  </a:cubicBezTo>
                  <a:cubicBezTo>
                    <a:pt x="2" y="2"/>
                    <a:pt x="2" y="2"/>
                    <a:pt x="2" y="2"/>
                  </a:cubicBezTo>
                  <a:cubicBezTo>
                    <a:pt x="2" y="1"/>
                    <a:pt x="2" y="1"/>
                    <a:pt x="2" y="0"/>
                  </a:cubicBezTo>
                </a:path>
              </a:pathLst>
            </a:custGeom>
            <a:solidFill>
              <a:srgbClr val="38444B"/>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014" name="Freeform 27"/>
            <p:cNvSpPr>
              <a:spLocks noEditPoints="1" noChangeArrowheads="1"/>
            </p:cNvSpPr>
            <p:nvPr/>
          </p:nvSpPr>
          <p:spPr bwMode="auto">
            <a:xfrm>
              <a:off x="18556" y="19364"/>
              <a:ext cx="255757" cy="205735"/>
            </a:xfrm>
            <a:custGeom>
              <a:avLst/>
              <a:gdLst>
                <a:gd name="T0" fmla="*/ 2147483647 w 134"/>
                <a:gd name="T1" fmla="*/ 0 h 108"/>
                <a:gd name="T2" fmla="*/ 2147483647 w 134"/>
                <a:gd name="T3" fmla="*/ 2147483647 h 108"/>
                <a:gd name="T4" fmla="*/ 2147483647 w 134"/>
                <a:gd name="T5" fmla="*/ 2147483647 h 108"/>
                <a:gd name="T6" fmla="*/ 2147483647 w 134"/>
                <a:gd name="T7" fmla="*/ 2147483647 h 108"/>
                <a:gd name="T8" fmla="*/ 2147483647 w 134"/>
                <a:gd name="T9" fmla="*/ 2147483647 h 108"/>
                <a:gd name="T10" fmla="*/ 2147483647 w 134"/>
                <a:gd name="T11" fmla="*/ 2147483647 h 108"/>
                <a:gd name="T12" fmla="*/ 2147483647 w 134"/>
                <a:gd name="T13" fmla="*/ 2147483647 h 108"/>
                <a:gd name="T14" fmla="*/ 2147483647 w 134"/>
                <a:gd name="T15" fmla="*/ 2147483647 h 108"/>
                <a:gd name="T16" fmla="*/ 2147483647 w 134"/>
                <a:gd name="T17" fmla="*/ 2147483647 h 108"/>
                <a:gd name="T18" fmla="*/ 2147483647 w 134"/>
                <a:gd name="T19" fmla="*/ 2147483647 h 108"/>
                <a:gd name="T20" fmla="*/ 2147483647 w 134"/>
                <a:gd name="T21" fmla="*/ 2147483647 h 108"/>
                <a:gd name="T22" fmla="*/ 0 w 134"/>
                <a:gd name="T23" fmla="*/ 2147483647 h 108"/>
                <a:gd name="T24" fmla="*/ 2147483647 w 134"/>
                <a:gd name="T25" fmla="*/ 2147483647 h 108"/>
                <a:gd name="T26" fmla="*/ 2147483647 w 134"/>
                <a:gd name="T27" fmla="*/ 2147483647 h 108"/>
                <a:gd name="T28" fmla="*/ 2147483647 w 134"/>
                <a:gd name="T29" fmla="*/ 2147483647 h 108"/>
                <a:gd name="T30" fmla="*/ 2147483647 w 134"/>
                <a:gd name="T31" fmla="*/ 2147483647 h 108"/>
                <a:gd name="T32" fmla="*/ 2147483647 w 134"/>
                <a:gd name="T33" fmla="*/ 0 h 108"/>
                <a:gd name="T34" fmla="*/ 2147483647 w 134"/>
                <a:gd name="T35" fmla="*/ 0 h 108"/>
                <a:gd name="T36" fmla="*/ 2147483647 w 134"/>
                <a:gd name="T37" fmla="*/ 0 h 108"/>
                <a:gd name="T38" fmla="*/ 2147483647 w 134"/>
                <a:gd name="T39" fmla="*/ 0 h 108"/>
                <a:gd name="T40" fmla="*/ 2147483647 w 134"/>
                <a:gd name="T41" fmla="*/ 0 h 108"/>
                <a:gd name="T42" fmla="*/ 2147483647 w 134"/>
                <a:gd name="T43" fmla="*/ 0 h 108"/>
                <a:gd name="T44" fmla="*/ 2147483647 w 134"/>
                <a:gd name="T45" fmla="*/ 0 h 108"/>
                <a:gd name="T46" fmla="*/ 2147483647 w 134"/>
                <a:gd name="T47" fmla="*/ 0 h 108"/>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134"/>
                <a:gd name="T73" fmla="*/ 0 h 108"/>
                <a:gd name="T74" fmla="*/ 134 w 134"/>
                <a:gd name="T75" fmla="*/ 108 h 108"/>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134" h="108">
                  <a:moveTo>
                    <a:pt x="114" y="0"/>
                  </a:moveTo>
                  <a:cubicBezTo>
                    <a:pt x="123" y="0"/>
                    <a:pt x="130" y="5"/>
                    <a:pt x="133" y="12"/>
                  </a:cubicBezTo>
                  <a:cubicBezTo>
                    <a:pt x="132" y="12"/>
                    <a:pt x="131" y="12"/>
                    <a:pt x="131" y="12"/>
                  </a:cubicBezTo>
                  <a:cubicBezTo>
                    <a:pt x="132" y="14"/>
                    <a:pt x="133" y="17"/>
                    <a:pt x="133" y="19"/>
                  </a:cubicBezTo>
                  <a:cubicBezTo>
                    <a:pt x="133" y="20"/>
                    <a:pt x="133" y="20"/>
                    <a:pt x="133" y="21"/>
                  </a:cubicBezTo>
                  <a:cubicBezTo>
                    <a:pt x="133" y="32"/>
                    <a:pt x="133" y="32"/>
                    <a:pt x="133" y="32"/>
                  </a:cubicBezTo>
                  <a:cubicBezTo>
                    <a:pt x="133" y="92"/>
                    <a:pt x="133" y="92"/>
                    <a:pt x="133" y="92"/>
                  </a:cubicBezTo>
                  <a:cubicBezTo>
                    <a:pt x="133" y="99"/>
                    <a:pt x="127" y="105"/>
                    <a:pt x="120" y="105"/>
                  </a:cubicBezTo>
                  <a:cubicBezTo>
                    <a:pt x="17" y="105"/>
                    <a:pt x="17" y="105"/>
                    <a:pt x="17" y="105"/>
                  </a:cubicBezTo>
                  <a:cubicBezTo>
                    <a:pt x="14" y="105"/>
                    <a:pt x="12" y="105"/>
                    <a:pt x="10" y="103"/>
                  </a:cubicBezTo>
                  <a:cubicBezTo>
                    <a:pt x="9" y="105"/>
                    <a:pt x="9" y="106"/>
                    <a:pt x="8" y="108"/>
                  </a:cubicBezTo>
                  <a:cubicBezTo>
                    <a:pt x="4" y="106"/>
                    <a:pt x="1" y="102"/>
                    <a:pt x="0" y="98"/>
                  </a:cubicBezTo>
                  <a:cubicBezTo>
                    <a:pt x="1" y="104"/>
                    <a:pt x="7" y="108"/>
                    <a:pt x="13" y="108"/>
                  </a:cubicBezTo>
                  <a:cubicBezTo>
                    <a:pt x="121" y="108"/>
                    <a:pt x="121" y="108"/>
                    <a:pt x="121" y="108"/>
                  </a:cubicBezTo>
                  <a:cubicBezTo>
                    <a:pt x="128" y="108"/>
                    <a:pt x="134" y="102"/>
                    <a:pt x="134" y="95"/>
                  </a:cubicBezTo>
                  <a:cubicBezTo>
                    <a:pt x="134" y="20"/>
                    <a:pt x="134" y="20"/>
                    <a:pt x="134" y="20"/>
                  </a:cubicBezTo>
                  <a:cubicBezTo>
                    <a:pt x="134" y="9"/>
                    <a:pt x="125" y="0"/>
                    <a:pt x="114" y="0"/>
                  </a:cubicBezTo>
                  <a:moveTo>
                    <a:pt x="114" y="0"/>
                  </a:moveTo>
                  <a:cubicBezTo>
                    <a:pt x="114" y="0"/>
                    <a:pt x="114" y="0"/>
                    <a:pt x="114" y="0"/>
                  </a:cubicBezTo>
                  <a:cubicBezTo>
                    <a:pt x="114" y="0"/>
                    <a:pt x="114" y="0"/>
                    <a:pt x="114" y="0"/>
                  </a:cubicBezTo>
                  <a:moveTo>
                    <a:pt x="114" y="0"/>
                  </a:moveTo>
                  <a:cubicBezTo>
                    <a:pt x="114" y="0"/>
                    <a:pt x="114" y="0"/>
                    <a:pt x="114" y="0"/>
                  </a:cubicBezTo>
                  <a:cubicBezTo>
                    <a:pt x="114" y="0"/>
                    <a:pt x="114" y="0"/>
                    <a:pt x="114" y="0"/>
                  </a:cubicBezTo>
                  <a:cubicBezTo>
                    <a:pt x="114" y="0"/>
                    <a:pt x="114" y="0"/>
                    <a:pt x="114" y="0"/>
                  </a:cubicBezTo>
                </a:path>
              </a:pathLst>
            </a:custGeom>
            <a:solidFill>
              <a:srgbClr val="38444B"/>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015" name="Freeform 28"/>
            <p:cNvSpPr>
              <a:spLocks noEditPoints="1" noChangeArrowheads="1"/>
            </p:cNvSpPr>
            <p:nvPr/>
          </p:nvSpPr>
          <p:spPr bwMode="auto">
            <a:xfrm>
              <a:off x="18556" y="19364"/>
              <a:ext cx="217837" cy="186372"/>
            </a:xfrm>
            <a:custGeom>
              <a:avLst/>
              <a:gdLst>
                <a:gd name="T0" fmla="*/ 2147483647 w 114"/>
                <a:gd name="T1" fmla="*/ 0 h 98"/>
                <a:gd name="T2" fmla="*/ 2147483647 w 114"/>
                <a:gd name="T3" fmla="*/ 0 h 98"/>
                <a:gd name="T4" fmla="*/ 2147483647 w 114"/>
                <a:gd name="T5" fmla="*/ 0 h 98"/>
                <a:gd name="T6" fmla="*/ 2147483647 w 114"/>
                <a:gd name="T7" fmla="*/ 0 h 98"/>
                <a:gd name="T8" fmla="*/ 2147483647 w 114"/>
                <a:gd name="T9" fmla="*/ 0 h 98"/>
                <a:gd name="T10" fmla="*/ 2147483647 w 114"/>
                <a:gd name="T11" fmla="*/ 0 h 98"/>
                <a:gd name="T12" fmla="*/ 2147483647 w 114"/>
                <a:gd name="T13" fmla="*/ 0 h 98"/>
                <a:gd name="T14" fmla="*/ 2147483647 w 114"/>
                <a:gd name="T15" fmla="*/ 0 h 98"/>
                <a:gd name="T16" fmla="*/ 0 w 114"/>
                <a:gd name="T17" fmla="*/ 2147483647 h 98"/>
                <a:gd name="T18" fmla="*/ 0 w 114"/>
                <a:gd name="T19" fmla="*/ 2147483647 h 98"/>
                <a:gd name="T20" fmla="*/ 0 w 114"/>
                <a:gd name="T21" fmla="*/ 2147483647 h 98"/>
                <a:gd name="T22" fmla="*/ 0 w 114"/>
                <a:gd name="T23" fmla="*/ 2147483647 h 98"/>
                <a:gd name="T24" fmla="*/ 0 w 114"/>
                <a:gd name="T25" fmla="*/ 2147483647 h 98"/>
                <a:gd name="T26" fmla="*/ 0 w 114"/>
                <a:gd name="T27" fmla="*/ 2147483647 h 98"/>
                <a:gd name="T28" fmla="*/ 2147483647 w 114"/>
                <a:gd name="T29" fmla="*/ 0 h 98"/>
                <a:gd name="T30" fmla="*/ 2147483647 w 114"/>
                <a:gd name="T31" fmla="*/ 0 h 98"/>
                <a:gd name="T32" fmla="*/ 2147483647 w 114"/>
                <a:gd name="T33" fmla="*/ 0 h 98"/>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114"/>
                <a:gd name="T52" fmla="*/ 0 h 98"/>
                <a:gd name="T53" fmla="*/ 114 w 114"/>
                <a:gd name="T54" fmla="*/ 98 h 98"/>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114" h="98">
                  <a:moveTo>
                    <a:pt x="114" y="0"/>
                  </a:moveTo>
                  <a:cubicBezTo>
                    <a:pt x="114" y="0"/>
                    <a:pt x="114" y="0"/>
                    <a:pt x="114" y="0"/>
                  </a:cubicBezTo>
                  <a:cubicBezTo>
                    <a:pt x="114" y="0"/>
                    <a:pt x="114" y="0"/>
                    <a:pt x="114" y="0"/>
                  </a:cubicBezTo>
                  <a:moveTo>
                    <a:pt x="114" y="0"/>
                  </a:moveTo>
                  <a:cubicBezTo>
                    <a:pt x="114" y="0"/>
                    <a:pt x="114" y="0"/>
                    <a:pt x="114" y="0"/>
                  </a:cubicBezTo>
                  <a:cubicBezTo>
                    <a:pt x="114" y="0"/>
                    <a:pt x="114" y="0"/>
                    <a:pt x="114" y="0"/>
                  </a:cubicBezTo>
                  <a:moveTo>
                    <a:pt x="114" y="0"/>
                  </a:moveTo>
                  <a:cubicBezTo>
                    <a:pt x="20" y="0"/>
                    <a:pt x="20" y="0"/>
                    <a:pt x="20" y="0"/>
                  </a:cubicBezTo>
                  <a:cubicBezTo>
                    <a:pt x="9" y="0"/>
                    <a:pt x="0" y="9"/>
                    <a:pt x="0" y="20"/>
                  </a:cubicBezTo>
                  <a:cubicBezTo>
                    <a:pt x="0" y="95"/>
                    <a:pt x="0" y="95"/>
                    <a:pt x="0" y="95"/>
                  </a:cubicBezTo>
                  <a:cubicBezTo>
                    <a:pt x="0" y="96"/>
                    <a:pt x="0" y="97"/>
                    <a:pt x="0" y="98"/>
                  </a:cubicBezTo>
                  <a:cubicBezTo>
                    <a:pt x="0" y="97"/>
                    <a:pt x="0" y="96"/>
                    <a:pt x="0" y="95"/>
                  </a:cubicBezTo>
                  <a:cubicBezTo>
                    <a:pt x="0" y="20"/>
                    <a:pt x="0" y="20"/>
                    <a:pt x="0" y="20"/>
                  </a:cubicBezTo>
                  <a:cubicBezTo>
                    <a:pt x="0" y="20"/>
                    <a:pt x="0" y="20"/>
                    <a:pt x="0" y="20"/>
                  </a:cubicBezTo>
                  <a:cubicBezTo>
                    <a:pt x="0" y="9"/>
                    <a:pt x="9" y="0"/>
                    <a:pt x="20" y="0"/>
                  </a:cubicBezTo>
                  <a:cubicBezTo>
                    <a:pt x="114" y="0"/>
                    <a:pt x="114" y="0"/>
                    <a:pt x="114" y="0"/>
                  </a:cubicBezTo>
                  <a:cubicBezTo>
                    <a:pt x="114" y="0"/>
                    <a:pt x="114" y="0"/>
                    <a:pt x="114" y="0"/>
                  </a:cubicBezTo>
                </a:path>
              </a:pathLst>
            </a:custGeom>
            <a:solidFill>
              <a:srgbClr val="2A425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016" name="Freeform 29"/>
            <p:cNvSpPr>
              <a:spLocks noEditPoints="1" noChangeArrowheads="1"/>
            </p:cNvSpPr>
            <p:nvPr/>
          </p:nvSpPr>
          <p:spPr bwMode="auto">
            <a:xfrm>
              <a:off x="26624" y="20977"/>
              <a:ext cx="242041" cy="194440"/>
            </a:xfrm>
            <a:custGeom>
              <a:avLst/>
              <a:gdLst>
                <a:gd name="T0" fmla="*/ 2147483647 w 127"/>
                <a:gd name="T1" fmla="*/ 2147483647 h 102"/>
                <a:gd name="T2" fmla="*/ 2147483647 w 127"/>
                <a:gd name="T3" fmla="*/ 2147483647 h 102"/>
                <a:gd name="T4" fmla="*/ 2147483647 w 127"/>
                <a:gd name="T5" fmla="*/ 2147483647 h 102"/>
                <a:gd name="T6" fmla="*/ 2147483647 w 127"/>
                <a:gd name="T7" fmla="*/ 2147483647 h 102"/>
                <a:gd name="T8" fmla="*/ 2147483647 w 127"/>
                <a:gd name="T9" fmla="*/ 2147483647 h 102"/>
                <a:gd name="T10" fmla="*/ 2147483647 w 127"/>
                <a:gd name="T11" fmla="*/ 2147483647 h 102"/>
                <a:gd name="T12" fmla="*/ 2147483647 w 127"/>
                <a:gd name="T13" fmla="*/ 2147483647 h 102"/>
                <a:gd name="T14" fmla="*/ 0 w 127"/>
                <a:gd name="T15" fmla="*/ 2147483647 h 102"/>
                <a:gd name="T16" fmla="*/ 0 w 127"/>
                <a:gd name="T17" fmla="*/ 2147483647 h 102"/>
                <a:gd name="T18" fmla="*/ 2147483647 w 127"/>
                <a:gd name="T19" fmla="*/ 2147483647 h 102"/>
                <a:gd name="T20" fmla="*/ 2147483647 w 127"/>
                <a:gd name="T21" fmla="*/ 2147483647 h 102"/>
                <a:gd name="T22" fmla="*/ 2147483647 w 127"/>
                <a:gd name="T23" fmla="*/ 2147483647 h 102"/>
                <a:gd name="T24" fmla="*/ 2147483647 w 127"/>
                <a:gd name="T25" fmla="*/ 2147483647 h 102"/>
                <a:gd name="T26" fmla="*/ 2147483647 w 127"/>
                <a:gd name="T27" fmla="*/ 2147483647 h 102"/>
                <a:gd name="T28" fmla="*/ 2147483647 w 127"/>
                <a:gd name="T29" fmla="*/ 2147483647 h 102"/>
                <a:gd name="T30" fmla="*/ 2147483647 w 127"/>
                <a:gd name="T31" fmla="*/ 0 h 102"/>
                <a:gd name="T32" fmla="*/ 2147483647 w 127"/>
                <a:gd name="T33" fmla="*/ 0 h 102"/>
                <a:gd name="T34" fmla="*/ 0 w 127"/>
                <a:gd name="T35" fmla="*/ 2147483647 h 102"/>
                <a:gd name="T36" fmla="*/ 2147483647 w 127"/>
                <a:gd name="T37" fmla="*/ 2147483647 h 102"/>
                <a:gd name="T38" fmla="*/ 2147483647 w 127"/>
                <a:gd name="T39" fmla="*/ 2147483647 h 102"/>
                <a:gd name="T40" fmla="*/ 2147483647 w 127"/>
                <a:gd name="T41" fmla="*/ 2147483647 h 102"/>
                <a:gd name="T42" fmla="*/ 2147483647 w 127"/>
                <a:gd name="T43" fmla="*/ 2147483647 h 102"/>
                <a:gd name="T44" fmla="*/ 2147483647 w 127"/>
                <a:gd name="T45" fmla="*/ 2147483647 h 102"/>
                <a:gd name="T46" fmla="*/ 2147483647 w 127"/>
                <a:gd name="T47" fmla="*/ 2147483647 h 102"/>
                <a:gd name="T48" fmla="*/ 2147483647 w 127"/>
                <a:gd name="T49" fmla="*/ 0 h 102"/>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127"/>
                <a:gd name="T76" fmla="*/ 0 h 102"/>
                <a:gd name="T77" fmla="*/ 127 w 127"/>
                <a:gd name="T78" fmla="*/ 102 h 102"/>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127" h="102">
                  <a:moveTo>
                    <a:pt x="60" y="31"/>
                  </a:moveTo>
                  <a:cubicBezTo>
                    <a:pt x="49" y="31"/>
                    <a:pt x="41" y="38"/>
                    <a:pt x="34" y="49"/>
                  </a:cubicBezTo>
                  <a:cubicBezTo>
                    <a:pt x="31" y="54"/>
                    <a:pt x="28" y="60"/>
                    <a:pt x="26" y="66"/>
                  </a:cubicBezTo>
                  <a:cubicBezTo>
                    <a:pt x="36" y="52"/>
                    <a:pt x="49" y="40"/>
                    <a:pt x="64" y="31"/>
                  </a:cubicBezTo>
                  <a:cubicBezTo>
                    <a:pt x="63" y="31"/>
                    <a:pt x="61" y="31"/>
                    <a:pt x="60" y="31"/>
                  </a:cubicBezTo>
                  <a:cubicBezTo>
                    <a:pt x="60" y="31"/>
                    <a:pt x="60" y="31"/>
                    <a:pt x="60" y="31"/>
                  </a:cubicBezTo>
                  <a:moveTo>
                    <a:pt x="31" y="31"/>
                  </a:moveTo>
                  <a:cubicBezTo>
                    <a:pt x="0" y="31"/>
                    <a:pt x="0" y="31"/>
                    <a:pt x="0" y="31"/>
                  </a:cubicBezTo>
                  <a:cubicBezTo>
                    <a:pt x="0" y="91"/>
                    <a:pt x="0" y="91"/>
                    <a:pt x="0" y="91"/>
                  </a:cubicBezTo>
                  <a:cubicBezTo>
                    <a:pt x="0" y="96"/>
                    <a:pt x="2" y="100"/>
                    <a:pt x="6" y="102"/>
                  </a:cubicBezTo>
                  <a:cubicBezTo>
                    <a:pt x="7" y="100"/>
                    <a:pt x="8" y="97"/>
                    <a:pt x="9" y="94"/>
                  </a:cubicBezTo>
                  <a:cubicBezTo>
                    <a:pt x="7" y="94"/>
                    <a:pt x="5" y="93"/>
                    <a:pt x="5" y="91"/>
                  </a:cubicBezTo>
                  <a:cubicBezTo>
                    <a:pt x="5" y="89"/>
                    <a:pt x="5" y="89"/>
                    <a:pt x="5" y="89"/>
                  </a:cubicBezTo>
                  <a:cubicBezTo>
                    <a:pt x="5" y="89"/>
                    <a:pt x="8" y="72"/>
                    <a:pt x="16" y="55"/>
                  </a:cubicBezTo>
                  <a:cubicBezTo>
                    <a:pt x="19" y="47"/>
                    <a:pt x="24" y="38"/>
                    <a:pt x="31" y="31"/>
                  </a:cubicBezTo>
                  <a:moveTo>
                    <a:pt x="109" y="0"/>
                  </a:moveTo>
                  <a:cubicBezTo>
                    <a:pt x="19" y="0"/>
                    <a:pt x="19" y="0"/>
                    <a:pt x="19" y="0"/>
                  </a:cubicBezTo>
                  <a:cubicBezTo>
                    <a:pt x="9" y="0"/>
                    <a:pt x="1" y="8"/>
                    <a:pt x="0" y="18"/>
                  </a:cubicBezTo>
                  <a:cubicBezTo>
                    <a:pt x="53" y="18"/>
                    <a:pt x="53" y="18"/>
                    <a:pt x="53" y="18"/>
                  </a:cubicBezTo>
                  <a:cubicBezTo>
                    <a:pt x="53" y="18"/>
                    <a:pt x="53" y="18"/>
                    <a:pt x="53" y="18"/>
                  </a:cubicBezTo>
                  <a:cubicBezTo>
                    <a:pt x="59" y="18"/>
                    <a:pt x="59" y="18"/>
                    <a:pt x="59" y="18"/>
                  </a:cubicBezTo>
                  <a:cubicBezTo>
                    <a:pt x="59" y="18"/>
                    <a:pt x="59" y="18"/>
                    <a:pt x="59" y="18"/>
                  </a:cubicBezTo>
                  <a:cubicBezTo>
                    <a:pt x="92" y="18"/>
                    <a:pt x="92" y="18"/>
                    <a:pt x="92" y="18"/>
                  </a:cubicBezTo>
                  <a:cubicBezTo>
                    <a:pt x="103" y="14"/>
                    <a:pt x="115" y="12"/>
                    <a:pt x="127" y="11"/>
                  </a:cubicBezTo>
                  <a:cubicBezTo>
                    <a:pt x="124" y="5"/>
                    <a:pt x="117" y="0"/>
                    <a:pt x="109" y="0"/>
                  </a:cubicBezTo>
                </a:path>
              </a:pathLst>
            </a:custGeom>
            <a:solidFill>
              <a:srgbClr val="6F7D82"/>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017" name="Freeform 30"/>
            <p:cNvSpPr>
              <a:spLocks noChangeArrowheads="1"/>
            </p:cNvSpPr>
            <p:nvPr/>
          </p:nvSpPr>
          <p:spPr bwMode="auto">
            <a:xfrm>
              <a:off x="35499" y="79874"/>
              <a:ext cx="112952" cy="120214"/>
            </a:xfrm>
            <a:custGeom>
              <a:avLst/>
              <a:gdLst>
                <a:gd name="T0" fmla="*/ 2147483647 w 59"/>
                <a:gd name="T1" fmla="*/ 0 h 63"/>
                <a:gd name="T2" fmla="*/ 2147483647 w 59"/>
                <a:gd name="T3" fmla="*/ 0 h 63"/>
                <a:gd name="T4" fmla="*/ 2147483647 w 59"/>
                <a:gd name="T5" fmla="*/ 2147483647 h 63"/>
                <a:gd name="T6" fmla="*/ 0 w 59"/>
                <a:gd name="T7" fmla="*/ 2147483647 h 63"/>
                <a:gd name="T8" fmla="*/ 0 w 59"/>
                <a:gd name="T9" fmla="*/ 2147483647 h 63"/>
                <a:gd name="T10" fmla="*/ 2147483647 w 59"/>
                <a:gd name="T11" fmla="*/ 2147483647 h 63"/>
                <a:gd name="T12" fmla="*/ 2147483647 w 59"/>
                <a:gd name="T13" fmla="*/ 2147483647 h 63"/>
                <a:gd name="T14" fmla="*/ 2147483647 w 59"/>
                <a:gd name="T15" fmla="*/ 2147483647 h 63"/>
                <a:gd name="T16" fmla="*/ 2147483647 w 59"/>
                <a:gd name="T17" fmla="*/ 0 h 63"/>
                <a:gd name="T18" fmla="*/ 2147483647 w 59"/>
                <a:gd name="T19" fmla="*/ 0 h 63"/>
                <a:gd name="T20" fmla="*/ 2147483647 w 59"/>
                <a:gd name="T21" fmla="*/ 0 h 63"/>
                <a:gd name="T22" fmla="*/ 2147483647 w 59"/>
                <a:gd name="T23" fmla="*/ 0 h 63"/>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59"/>
                <a:gd name="T37" fmla="*/ 0 h 63"/>
                <a:gd name="T38" fmla="*/ 59 w 59"/>
                <a:gd name="T39" fmla="*/ 63 h 63"/>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59" h="63">
                  <a:moveTo>
                    <a:pt x="59" y="0"/>
                  </a:moveTo>
                  <a:cubicBezTo>
                    <a:pt x="26" y="0"/>
                    <a:pt x="26" y="0"/>
                    <a:pt x="26" y="0"/>
                  </a:cubicBezTo>
                  <a:cubicBezTo>
                    <a:pt x="19" y="7"/>
                    <a:pt x="14" y="16"/>
                    <a:pt x="11" y="24"/>
                  </a:cubicBezTo>
                  <a:cubicBezTo>
                    <a:pt x="3" y="41"/>
                    <a:pt x="0" y="58"/>
                    <a:pt x="0" y="58"/>
                  </a:cubicBezTo>
                  <a:cubicBezTo>
                    <a:pt x="0" y="60"/>
                    <a:pt x="0" y="60"/>
                    <a:pt x="0" y="60"/>
                  </a:cubicBezTo>
                  <a:cubicBezTo>
                    <a:pt x="0" y="62"/>
                    <a:pt x="2" y="63"/>
                    <a:pt x="4" y="63"/>
                  </a:cubicBezTo>
                  <a:cubicBezTo>
                    <a:pt x="9" y="53"/>
                    <a:pt x="14" y="44"/>
                    <a:pt x="21" y="35"/>
                  </a:cubicBezTo>
                  <a:cubicBezTo>
                    <a:pt x="23" y="29"/>
                    <a:pt x="26" y="23"/>
                    <a:pt x="29" y="18"/>
                  </a:cubicBezTo>
                  <a:cubicBezTo>
                    <a:pt x="36" y="7"/>
                    <a:pt x="44" y="0"/>
                    <a:pt x="55" y="0"/>
                  </a:cubicBezTo>
                  <a:cubicBezTo>
                    <a:pt x="55" y="0"/>
                    <a:pt x="55" y="0"/>
                    <a:pt x="55" y="0"/>
                  </a:cubicBezTo>
                  <a:cubicBezTo>
                    <a:pt x="56" y="0"/>
                    <a:pt x="58" y="0"/>
                    <a:pt x="59" y="0"/>
                  </a:cubicBezTo>
                  <a:cubicBezTo>
                    <a:pt x="59" y="0"/>
                    <a:pt x="59" y="0"/>
                    <a:pt x="59" y="0"/>
                  </a:cubicBezTo>
                </a:path>
              </a:pathLst>
            </a:custGeom>
            <a:solidFill>
              <a:srgbClr val="546774"/>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018" name="Freeform 31"/>
            <p:cNvSpPr>
              <a:spLocks noChangeArrowheads="1"/>
            </p:cNvSpPr>
            <p:nvPr/>
          </p:nvSpPr>
          <p:spPr bwMode="auto">
            <a:xfrm>
              <a:off x="26624" y="54863"/>
              <a:ext cx="175076" cy="25011"/>
            </a:xfrm>
            <a:custGeom>
              <a:avLst/>
              <a:gdLst>
                <a:gd name="T0" fmla="*/ 2147483647 w 92"/>
                <a:gd name="T1" fmla="*/ 0 h 13"/>
                <a:gd name="T2" fmla="*/ 2147483647 w 92"/>
                <a:gd name="T3" fmla="*/ 0 h 13"/>
                <a:gd name="T4" fmla="*/ 2147483647 w 92"/>
                <a:gd name="T5" fmla="*/ 2147483647 h 13"/>
                <a:gd name="T6" fmla="*/ 2147483647 w 92"/>
                <a:gd name="T7" fmla="*/ 2147483647 h 13"/>
                <a:gd name="T8" fmla="*/ 2147483647 w 92"/>
                <a:gd name="T9" fmla="*/ 0 h 13"/>
                <a:gd name="T10" fmla="*/ 0 w 92"/>
                <a:gd name="T11" fmla="*/ 0 h 13"/>
                <a:gd name="T12" fmla="*/ 0 w 92"/>
                <a:gd name="T13" fmla="*/ 2147483647 h 13"/>
                <a:gd name="T14" fmla="*/ 0 w 92"/>
                <a:gd name="T15" fmla="*/ 2147483647 h 13"/>
                <a:gd name="T16" fmla="*/ 2147483647 w 92"/>
                <a:gd name="T17" fmla="*/ 2147483647 h 13"/>
                <a:gd name="T18" fmla="*/ 2147483647 w 92"/>
                <a:gd name="T19" fmla="*/ 2147483647 h 13"/>
                <a:gd name="T20" fmla="*/ 2147483647 w 92"/>
                <a:gd name="T21" fmla="*/ 0 h 13"/>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92"/>
                <a:gd name="T34" fmla="*/ 0 h 13"/>
                <a:gd name="T35" fmla="*/ 92 w 92"/>
                <a:gd name="T36" fmla="*/ 13 h 13"/>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92" h="13">
                  <a:moveTo>
                    <a:pt x="92" y="0"/>
                  </a:moveTo>
                  <a:cubicBezTo>
                    <a:pt x="59" y="0"/>
                    <a:pt x="59" y="0"/>
                    <a:pt x="59" y="0"/>
                  </a:cubicBezTo>
                  <a:cubicBezTo>
                    <a:pt x="47" y="0"/>
                    <a:pt x="38" y="6"/>
                    <a:pt x="31" y="13"/>
                  </a:cubicBezTo>
                  <a:cubicBezTo>
                    <a:pt x="24" y="13"/>
                    <a:pt x="24" y="13"/>
                    <a:pt x="24" y="13"/>
                  </a:cubicBezTo>
                  <a:cubicBezTo>
                    <a:pt x="31" y="6"/>
                    <a:pt x="41" y="0"/>
                    <a:pt x="53" y="0"/>
                  </a:cubicBezTo>
                  <a:cubicBezTo>
                    <a:pt x="0" y="0"/>
                    <a:pt x="0" y="0"/>
                    <a:pt x="0" y="0"/>
                  </a:cubicBezTo>
                  <a:cubicBezTo>
                    <a:pt x="0" y="1"/>
                    <a:pt x="0" y="1"/>
                    <a:pt x="0" y="2"/>
                  </a:cubicBezTo>
                  <a:cubicBezTo>
                    <a:pt x="0" y="13"/>
                    <a:pt x="0" y="13"/>
                    <a:pt x="0" y="13"/>
                  </a:cubicBezTo>
                  <a:cubicBezTo>
                    <a:pt x="31" y="13"/>
                    <a:pt x="31" y="13"/>
                    <a:pt x="31" y="13"/>
                  </a:cubicBezTo>
                  <a:cubicBezTo>
                    <a:pt x="64" y="13"/>
                    <a:pt x="64" y="13"/>
                    <a:pt x="64" y="13"/>
                  </a:cubicBezTo>
                  <a:cubicBezTo>
                    <a:pt x="73" y="8"/>
                    <a:pt x="82" y="4"/>
                    <a:pt x="92" y="0"/>
                  </a:cubicBezTo>
                </a:path>
              </a:pathLst>
            </a:custGeom>
            <a:solidFill>
              <a:srgbClr val="546774"/>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019" name="Freeform 32"/>
            <p:cNvSpPr>
              <a:spLocks noChangeArrowheads="1"/>
            </p:cNvSpPr>
            <p:nvPr/>
          </p:nvSpPr>
          <p:spPr bwMode="auto">
            <a:xfrm>
              <a:off x="18556" y="19364"/>
              <a:ext cx="254143" cy="205735"/>
            </a:xfrm>
            <a:custGeom>
              <a:avLst/>
              <a:gdLst>
                <a:gd name="T0" fmla="*/ 2147483647 w 133"/>
                <a:gd name="T1" fmla="*/ 0 h 108"/>
                <a:gd name="T2" fmla="*/ 2147483647 w 133"/>
                <a:gd name="T3" fmla="*/ 0 h 108"/>
                <a:gd name="T4" fmla="*/ 0 w 133"/>
                <a:gd name="T5" fmla="*/ 2147483647 h 108"/>
                <a:gd name="T6" fmla="*/ 0 w 133"/>
                <a:gd name="T7" fmla="*/ 2147483647 h 108"/>
                <a:gd name="T8" fmla="*/ 0 w 133"/>
                <a:gd name="T9" fmla="*/ 2147483647 h 108"/>
                <a:gd name="T10" fmla="*/ 2147483647 w 133"/>
                <a:gd name="T11" fmla="*/ 2147483647 h 108"/>
                <a:gd name="T12" fmla="*/ 2147483647 w 133"/>
                <a:gd name="T13" fmla="*/ 2147483647 h 108"/>
                <a:gd name="T14" fmla="*/ 2147483647 w 133"/>
                <a:gd name="T15" fmla="*/ 2147483647 h 108"/>
                <a:gd name="T16" fmla="*/ 2147483647 w 133"/>
                <a:gd name="T17" fmla="*/ 2147483647 h 108"/>
                <a:gd name="T18" fmla="*/ 2147483647 w 133"/>
                <a:gd name="T19" fmla="*/ 2147483647 h 108"/>
                <a:gd name="T20" fmla="*/ 2147483647 w 133"/>
                <a:gd name="T21" fmla="*/ 2147483647 h 108"/>
                <a:gd name="T22" fmla="*/ 2147483647 w 133"/>
                <a:gd name="T23" fmla="*/ 2147483647 h 108"/>
                <a:gd name="T24" fmla="*/ 2147483647 w 133"/>
                <a:gd name="T25" fmla="*/ 2147483647 h 108"/>
                <a:gd name="T26" fmla="*/ 2147483647 w 133"/>
                <a:gd name="T27" fmla="*/ 2147483647 h 108"/>
                <a:gd name="T28" fmla="*/ 2147483647 w 133"/>
                <a:gd name="T29" fmla="*/ 2147483647 h 108"/>
                <a:gd name="T30" fmla="*/ 2147483647 w 133"/>
                <a:gd name="T31" fmla="*/ 0 h 108"/>
                <a:gd name="T32" fmla="*/ 2147483647 w 133"/>
                <a:gd name="T33" fmla="*/ 0 h 108"/>
                <a:gd name="T34" fmla="*/ 2147483647 w 133"/>
                <a:gd name="T35" fmla="*/ 0 h 108"/>
                <a:gd name="T36" fmla="*/ 2147483647 w 133"/>
                <a:gd name="T37" fmla="*/ 0 h 108"/>
                <a:gd name="T38" fmla="*/ 2147483647 w 133"/>
                <a:gd name="T39" fmla="*/ 0 h 108"/>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133"/>
                <a:gd name="T61" fmla="*/ 0 h 108"/>
                <a:gd name="T62" fmla="*/ 133 w 133"/>
                <a:gd name="T63" fmla="*/ 108 h 108"/>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133" h="108">
                  <a:moveTo>
                    <a:pt x="114" y="0"/>
                  </a:moveTo>
                  <a:cubicBezTo>
                    <a:pt x="20" y="0"/>
                    <a:pt x="20" y="0"/>
                    <a:pt x="20" y="0"/>
                  </a:cubicBezTo>
                  <a:cubicBezTo>
                    <a:pt x="9" y="0"/>
                    <a:pt x="0" y="9"/>
                    <a:pt x="0" y="20"/>
                  </a:cubicBezTo>
                  <a:cubicBezTo>
                    <a:pt x="0" y="95"/>
                    <a:pt x="0" y="95"/>
                    <a:pt x="0" y="95"/>
                  </a:cubicBezTo>
                  <a:cubicBezTo>
                    <a:pt x="0" y="96"/>
                    <a:pt x="0" y="97"/>
                    <a:pt x="0" y="98"/>
                  </a:cubicBezTo>
                  <a:cubicBezTo>
                    <a:pt x="1" y="102"/>
                    <a:pt x="4" y="106"/>
                    <a:pt x="8" y="108"/>
                  </a:cubicBezTo>
                  <a:cubicBezTo>
                    <a:pt x="9" y="106"/>
                    <a:pt x="9" y="105"/>
                    <a:pt x="10" y="103"/>
                  </a:cubicBezTo>
                  <a:cubicBezTo>
                    <a:pt x="6" y="101"/>
                    <a:pt x="4" y="97"/>
                    <a:pt x="4" y="92"/>
                  </a:cubicBezTo>
                  <a:cubicBezTo>
                    <a:pt x="4" y="32"/>
                    <a:pt x="4" y="32"/>
                    <a:pt x="4" y="32"/>
                  </a:cubicBezTo>
                  <a:cubicBezTo>
                    <a:pt x="4" y="21"/>
                    <a:pt x="4" y="21"/>
                    <a:pt x="4" y="21"/>
                  </a:cubicBezTo>
                  <a:cubicBezTo>
                    <a:pt x="4" y="20"/>
                    <a:pt x="4" y="20"/>
                    <a:pt x="4" y="19"/>
                  </a:cubicBezTo>
                  <a:cubicBezTo>
                    <a:pt x="5" y="9"/>
                    <a:pt x="13" y="1"/>
                    <a:pt x="23" y="1"/>
                  </a:cubicBezTo>
                  <a:cubicBezTo>
                    <a:pt x="113" y="1"/>
                    <a:pt x="113" y="1"/>
                    <a:pt x="113" y="1"/>
                  </a:cubicBezTo>
                  <a:cubicBezTo>
                    <a:pt x="121" y="1"/>
                    <a:pt x="128" y="6"/>
                    <a:pt x="131" y="12"/>
                  </a:cubicBezTo>
                  <a:cubicBezTo>
                    <a:pt x="131" y="12"/>
                    <a:pt x="132" y="12"/>
                    <a:pt x="133" y="12"/>
                  </a:cubicBezTo>
                  <a:cubicBezTo>
                    <a:pt x="130" y="5"/>
                    <a:pt x="123" y="0"/>
                    <a:pt x="114" y="0"/>
                  </a:cubicBezTo>
                  <a:cubicBezTo>
                    <a:pt x="114" y="0"/>
                    <a:pt x="114" y="0"/>
                    <a:pt x="114" y="0"/>
                  </a:cubicBezTo>
                  <a:cubicBezTo>
                    <a:pt x="114" y="0"/>
                    <a:pt x="114" y="0"/>
                    <a:pt x="114" y="0"/>
                  </a:cubicBezTo>
                  <a:cubicBezTo>
                    <a:pt x="114" y="0"/>
                    <a:pt x="114" y="0"/>
                    <a:pt x="114" y="0"/>
                  </a:cubicBezTo>
                  <a:cubicBezTo>
                    <a:pt x="114" y="0"/>
                    <a:pt x="114" y="0"/>
                    <a:pt x="114" y="0"/>
                  </a:cubicBezTo>
                </a:path>
              </a:pathLst>
            </a:custGeom>
            <a:solidFill>
              <a:srgbClr val="4C575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020" name="Freeform 33"/>
            <p:cNvSpPr>
              <a:spLocks noChangeArrowheads="1"/>
            </p:cNvSpPr>
            <p:nvPr/>
          </p:nvSpPr>
          <p:spPr bwMode="auto">
            <a:xfrm>
              <a:off x="71805" y="54863"/>
              <a:ext cx="66965" cy="25011"/>
            </a:xfrm>
            <a:custGeom>
              <a:avLst/>
              <a:gdLst>
                <a:gd name="T0" fmla="*/ 2147483647 w 35"/>
                <a:gd name="T1" fmla="*/ 0 h 13"/>
                <a:gd name="T2" fmla="*/ 2147483647 w 35"/>
                <a:gd name="T3" fmla="*/ 0 h 13"/>
                <a:gd name="T4" fmla="*/ 2147483647 w 35"/>
                <a:gd name="T5" fmla="*/ 0 h 13"/>
                <a:gd name="T6" fmla="*/ 0 w 35"/>
                <a:gd name="T7" fmla="*/ 2147483647 h 13"/>
                <a:gd name="T8" fmla="*/ 2147483647 w 35"/>
                <a:gd name="T9" fmla="*/ 2147483647 h 13"/>
                <a:gd name="T10" fmla="*/ 2147483647 w 35"/>
                <a:gd name="T11" fmla="*/ 0 h 13"/>
                <a:gd name="T12" fmla="*/ 2147483647 w 35"/>
                <a:gd name="T13" fmla="*/ 0 h 13"/>
                <a:gd name="T14" fmla="*/ 0 60000 65536"/>
                <a:gd name="T15" fmla="*/ 0 60000 65536"/>
                <a:gd name="T16" fmla="*/ 0 60000 65536"/>
                <a:gd name="T17" fmla="*/ 0 60000 65536"/>
                <a:gd name="T18" fmla="*/ 0 60000 65536"/>
                <a:gd name="T19" fmla="*/ 0 60000 65536"/>
                <a:gd name="T20" fmla="*/ 0 60000 65536"/>
                <a:gd name="T21" fmla="*/ 0 w 35"/>
                <a:gd name="T22" fmla="*/ 0 h 13"/>
                <a:gd name="T23" fmla="*/ 35 w 35"/>
                <a:gd name="T24" fmla="*/ 13 h 13"/>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5" h="13">
                  <a:moveTo>
                    <a:pt x="35" y="0"/>
                  </a:moveTo>
                  <a:cubicBezTo>
                    <a:pt x="29" y="0"/>
                    <a:pt x="29" y="0"/>
                    <a:pt x="29" y="0"/>
                  </a:cubicBezTo>
                  <a:cubicBezTo>
                    <a:pt x="29" y="0"/>
                    <a:pt x="29" y="0"/>
                    <a:pt x="29" y="0"/>
                  </a:cubicBezTo>
                  <a:cubicBezTo>
                    <a:pt x="17" y="0"/>
                    <a:pt x="7" y="6"/>
                    <a:pt x="0" y="13"/>
                  </a:cubicBezTo>
                  <a:cubicBezTo>
                    <a:pt x="7" y="13"/>
                    <a:pt x="7" y="13"/>
                    <a:pt x="7" y="13"/>
                  </a:cubicBezTo>
                  <a:cubicBezTo>
                    <a:pt x="14" y="6"/>
                    <a:pt x="23" y="0"/>
                    <a:pt x="35" y="0"/>
                  </a:cubicBezTo>
                  <a:cubicBezTo>
                    <a:pt x="35" y="0"/>
                    <a:pt x="35" y="0"/>
                    <a:pt x="35" y="0"/>
                  </a:cubicBezTo>
                </a:path>
              </a:pathLst>
            </a:custGeom>
            <a:solidFill>
              <a:srgbClr val="4C575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021" name="Freeform 34"/>
            <p:cNvSpPr>
              <a:spLocks noChangeArrowheads="1"/>
            </p:cNvSpPr>
            <p:nvPr/>
          </p:nvSpPr>
          <p:spPr bwMode="auto">
            <a:xfrm>
              <a:off x="457457" y="19364"/>
              <a:ext cx="1" cy="1"/>
            </a:xfrm>
            <a:custGeom>
              <a:avLst/>
              <a:gdLst>
                <a:gd name="T0" fmla="*/ 0 w 1"/>
                <a:gd name="T1" fmla="*/ 0 h 1"/>
                <a:gd name="T2" fmla="*/ 0 w 1"/>
                <a:gd name="T3" fmla="*/ 0 h 1"/>
                <a:gd name="T4" fmla="*/ 0 w 1"/>
                <a:gd name="T5" fmla="*/ 0 h 1"/>
                <a:gd name="T6" fmla="*/ 0 w 1"/>
                <a:gd name="T7" fmla="*/ 0 h 1"/>
                <a:gd name="T8" fmla="*/ 0 60000 65536"/>
                <a:gd name="T9" fmla="*/ 0 60000 65536"/>
                <a:gd name="T10" fmla="*/ 0 60000 65536"/>
                <a:gd name="T11" fmla="*/ 0 60000 65536"/>
                <a:gd name="T12" fmla="*/ 0 w 1"/>
                <a:gd name="T13" fmla="*/ 0 h 1"/>
                <a:gd name="T14" fmla="*/ 1 w 1"/>
                <a:gd name="T15" fmla="*/ 1 h 1"/>
              </a:gdLst>
              <a:ahLst/>
              <a:cxnLst>
                <a:cxn ang="T8">
                  <a:pos x="T0" y="T1"/>
                </a:cxn>
                <a:cxn ang="T9">
                  <a:pos x="T2" y="T3"/>
                </a:cxn>
                <a:cxn ang="T10">
                  <a:pos x="T4" y="T5"/>
                </a:cxn>
                <a:cxn ang="T11">
                  <a:pos x="T6" y="T7"/>
                </a:cxn>
              </a:cxnLst>
              <a:rect l="T12" t="T13" r="T14" b="T15"/>
              <a:pathLst>
                <a:path w="1" h="1">
                  <a:moveTo>
                    <a:pt x="0" y="0"/>
                  </a:moveTo>
                  <a:cubicBezTo>
                    <a:pt x="0" y="0"/>
                    <a:pt x="0" y="0"/>
                    <a:pt x="0" y="0"/>
                  </a:cubicBezTo>
                  <a:cubicBezTo>
                    <a:pt x="0" y="0"/>
                    <a:pt x="0" y="0"/>
                    <a:pt x="0" y="0"/>
                  </a:cubicBezTo>
                  <a:cubicBezTo>
                    <a:pt x="0" y="0"/>
                    <a:pt x="0" y="0"/>
                    <a:pt x="0" y="0"/>
                  </a:cubicBezTo>
                </a:path>
              </a:pathLst>
            </a:custGeom>
            <a:solidFill>
              <a:srgbClr val="38444B"/>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022" name="Freeform 35"/>
            <p:cNvSpPr>
              <a:spLocks noChangeArrowheads="1"/>
            </p:cNvSpPr>
            <p:nvPr/>
          </p:nvSpPr>
          <p:spPr bwMode="auto">
            <a:xfrm>
              <a:off x="457457" y="19364"/>
              <a:ext cx="1" cy="1"/>
            </a:xfrm>
            <a:custGeom>
              <a:avLst/>
              <a:gdLst>
                <a:gd name="T0" fmla="*/ 0 w 1"/>
                <a:gd name="T1" fmla="*/ 0 h 1"/>
                <a:gd name="T2" fmla="*/ 0 w 1"/>
                <a:gd name="T3" fmla="*/ 0 h 1"/>
                <a:gd name="T4" fmla="*/ 0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0"/>
                  </a:moveTo>
                  <a:cubicBezTo>
                    <a:pt x="0" y="0"/>
                    <a:pt x="0" y="0"/>
                    <a:pt x="0" y="0"/>
                  </a:cubicBezTo>
                  <a:cubicBezTo>
                    <a:pt x="0" y="0"/>
                    <a:pt x="0" y="0"/>
                    <a:pt x="0" y="0"/>
                  </a:cubicBezTo>
                </a:path>
              </a:pathLst>
            </a:custGeom>
            <a:solidFill>
              <a:srgbClr val="38444B"/>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023" name="Freeform 36"/>
            <p:cNvSpPr>
              <a:spLocks noEditPoints="1" noChangeArrowheads="1"/>
            </p:cNvSpPr>
            <p:nvPr/>
          </p:nvSpPr>
          <p:spPr bwMode="auto">
            <a:xfrm>
              <a:off x="421151" y="41954"/>
              <a:ext cx="234780" cy="177496"/>
            </a:xfrm>
            <a:custGeom>
              <a:avLst/>
              <a:gdLst>
                <a:gd name="T0" fmla="*/ 2147483647 w 123"/>
                <a:gd name="T1" fmla="*/ 2147483647 h 93"/>
                <a:gd name="T2" fmla="*/ 0 w 123"/>
                <a:gd name="T3" fmla="*/ 2147483647 h 93"/>
                <a:gd name="T4" fmla="*/ 0 w 123"/>
                <a:gd name="T5" fmla="*/ 2147483647 h 93"/>
                <a:gd name="T6" fmla="*/ 2147483647 w 123"/>
                <a:gd name="T7" fmla="*/ 2147483647 h 93"/>
                <a:gd name="T8" fmla="*/ 2147483647 w 123"/>
                <a:gd name="T9" fmla="*/ 2147483647 h 93"/>
                <a:gd name="T10" fmla="*/ 2147483647 w 123"/>
                <a:gd name="T11" fmla="*/ 2147483647 h 93"/>
                <a:gd name="T12" fmla="*/ 2147483647 w 123"/>
                <a:gd name="T13" fmla="*/ 2147483647 h 93"/>
                <a:gd name="T14" fmla="*/ 2147483647 w 123"/>
                <a:gd name="T15" fmla="*/ 2147483647 h 93"/>
                <a:gd name="T16" fmla="*/ 2147483647 w 123"/>
                <a:gd name="T17" fmla="*/ 2147483647 h 93"/>
                <a:gd name="T18" fmla="*/ 2147483647 w 123"/>
                <a:gd name="T19" fmla="*/ 2147483647 h 93"/>
                <a:gd name="T20" fmla="*/ 2147483647 w 123"/>
                <a:gd name="T21" fmla="*/ 2147483647 h 93"/>
                <a:gd name="T22" fmla="*/ 2147483647 w 123"/>
                <a:gd name="T23" fmla="*/ 2147483647 h 93"/>
                <a:gd name="T24" fmla="*/ 2147483647 w 123"/>
                <a:gd name="T25" fmla="*/ 2147483647 h 93"/>
                <a:gd name="T26" fmla="*/ 2147483647 w 123"/>
                <a:gd name="T27" fmla="*/ 2147483647 h 93"/>
                <a:gd name="T28" fmla="*/ 2147483647 w 123"/>
                <a:gd name="T29" fmla="*/ 2147483647 h 93"/>
                <a:gd name="T30" fmla="*/ 2147483647 w 123"/>
                <a:gd name="T31" fmla="*/ 0 h 93"/>
                <a:gd name="T32" fmla="*/ 0 w 123"/>
                <a:gd name="T33" fmla="*/ 2147483647 h 93"/>
                <a:gd name="T34" fmla="*/ 2147483647 w 123"/>
                <a:gd name="T35" fmla="*/ 2147483647 h 93"/>
                <a:gd name="T36" fmla="*/ 2147483647 w 123"/>
                <a:gd name="T37" fmla="*/ 2147483647 h 93"/>
                <a:gd name="T38" fmla="*/ 2147483647 w 123"/>
                <a:gd name="T39" fmla="*/ 0 h 93"/>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123"/>
                <a:gd name="T61" fmla="*/ 0 h 93"/>
                <a:gd name="T62" fmla="*/ 123 w 123"/>
                <a:gd name="T63" fmla="*/ 93 h 93"/>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123" h="93">
                  <a:moveTo>
                    <a:pt x="19" y="20"/>
                  </a:moveTo>
                  <a:cubicBezTo>
                    <a:pt x="0" y="20"/>
                    <a:pt x="0" y="20"/>
                    <a:pt x="0" y="20"/>
                  </a:cubicBezTo>
                  <a:cubicBezTo>
                    <a:pt x="0" y="80"/>
                    <a:pt x="0" y="80"/>
                    <a:pt x="0" y="80"/>
                  </a:cubicBezTo>
                  <a:cubicBezTo>
                    <a:pt x="0" y="87"/>
                    <a:pt x="6" y="93"/>
                    <a:pt x="13" y="93"/>
                  </a:cubicBezTo>
                  <a:cubicBezTo>
                    <a:pt x="116" y="93"/>
                    <a:pt x="116" y="93"/>
                    <a:pt x="116" y="93"/>
                  </a:cubicBezTo>
                  <a:cubicBezTo>
                    <a:pt x="119" y="93"/>
                    <a:pt x="121" y="93"/>
                    <a:pt x="123" y="91"/>
                  </a:cubicBezTo>
                  <a:cubicBezTo>
                    <a:pt x="122" y="89"/>
                    <a:pt x="121" y="86"/>
                    <a:pt x="120" y="83"/>
                  </a:cubicBezTo>
                  <a:cubicBezTo>
                    <a:pt x="119" y="83"/>
                    <a:pt x="118" y="83"/>
                    <a:pt x="117" y="83"/>
                  </a:cubicBezTo>
                  <a:cubicBezTo>
                    <a:pt x="113" y="83"/>
                    <a:pt x="110" y="82"/>
                    <a:pt x="110" y="80"/>
                  </a:cubicBezTo>
                  <a:cubicBezTo>
                    <a:pt x="110" y="80"/>
                    <a:pt x="110" y="80"/>
                    <a:pt x="110" y="80"/>
                  </a:cubicBezTo>
                  <a:cubicBezTo>
                    <a:pt x="110" y="80"/>
                    <a:pt x="109" y="76"/>
                    <a:pt x="108" y="71"/>
                  </a:cubicBezTo>
                  <a:cubicBezTo>
                    <a:pt x="107" y="66"/>
                    <a:pt x="105" y="60"/>
                    <a:pt x="102" y="54"/>
                  </a:cubicBezTo>
                  <a:cubicBezTo>
                    <a:pt x="92" y="40"/>
                    <a:pt x="79" y="29"/>
                    <a:pt x="65" y="20"/>
                  </a:cubicBezTo>
                  <a:cubicBezTo>
                    <a:pt x="31" y="20"/>
                    <a:pt x="19" y="20"/>
                    <a:pt x="19" y="20"/>
                  </a:cubicBezTo>
                  <a:cubicBezTo>
                    <a:pt x="19" y="20"/>
                    <a:pt x="19" y="20"/>
                    <a:pt x="19" y="20"/>
                  </a:cubicBezTo>
                  <a:moveTo>
                    <a:pt x="2" y="0"/>
                  </a:moveTo>
                  <a:cubicBezTo>
                    <a:pt x="1" y="2"/>
                    <a:pt x="1" y="5"/>
                    <a:pt x="0" y="7"/>
                  </a:cubicBezTo>
                  <a:cubicBezTo>
                    <a:pt x="2" y="7"/>
                    <a:pt x="2" y="7"/>
                    <a:pt x="2" y="7"/>
                  </a:cubicBezTo>
                  <a:cubicBezTo>
                    <a:pt x="37" y="7"/>
                    <a:pt x="37" y="7"/>
                    <a:pt x="37" y="7"/>
                  </a:cubicBezTo>
                  <a:cubicBezTo>
                    <a:pt x="26" y="3"/>
                    <a:pt x="14" y="1"/>
                    <a:pt x="2" y="0"/>
                  </a:cubicBezTo>
                </a:path>
              </a:pathLst>
            </a:custGeom>
            <a:solidFill>
              <a:srgbClr val="5F6E74"/>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024" name="Freeform 37"/>
            <p:cNvSpPr>
              <a:spLocks noEditPoints="1" noChangeArrowheads="1"/>
            </p:cNvSpPr>
            <p:nvPr/>
          </p:nvSpPr>
          <p:spPr bwMode="auto">
            <a:xfrm>
              <a:off x="421151" y="54863"/>
              <a:ext cx="229132" cy="145224"/>
            </a:xfrm>
            <a:custGeom>
              <a:avLst/>
              <a:gdLst>
                <a:gd name="T0" fmla="*/ 2147483647 w 120"/>
                <a:gd name="T1" fmla="*/ 2147483647 h 76"/>
                <a:gd name="T2" fmla="*/ 2147483647 w 120"/>
                <a:gd name="T3" fmla="*/ 2147483647 h 76"/>
                <a:gd name="T4" fmla="*/ 2147483647 w 120"/>
                <a:gd name="T5" fmla="*/ 2147483647 h 76"/>
                <a:gd name="T6" fmla="*/ 2147483647 w 120"/>
                <a:gd name="T7" fmla="*/ 2147483647 h 76"/>
                <a:gd name="T8" fmla="*/ 2147483647 w 120"/>
                <a:gd name="T9" fmla="*/ 2147483647 h 76"/>
                <a:gd name="T10" fmla="*/ 2147483647 w 120"/>
                <a:gd name="T11" fmla="*/ 2147483647 h 76"/>
                <a:gd name="T12" fmla="*/ 2147483647 w 120"/>
                <a:gd name="T13" fmla="*/ 2147483647 h 76"/>
                <a:gd name="T14" fmla="*/ 2147483647 w 120"/>
                <a:gd name="T15" fmla="*/ 0 h 76"/>
                <a:gd name="T16" fmla="*/ 2147483647 w 120"/>
                <a:gd name="T17" fmla="*/ 0 h 76"/>
                <a:gd name="T18" fmla="*/ 2147483647 w 120"/>
                <a:gd name="T19" fmla="*/ 2147483647 h 76"/>
                <a:gd name="T20" fmla="*/ 2147483647 w 120"/>
                <a:gd name="T21" fmla="*/ 2147483647 h 76"/>
                <a:gd name="T22" fmla="*/ 0 w 120"/>
                <a:gd name="T23" fmla="*/ 2147483647 h 76"/>
                <a:gd name="T24" fmla="*/ 2147483647 w 120"/>
                <a:gd name="T25" fmla="*/ 2147483647 h 76"/>
                <a:gd name="T26" fmla="*/ 2147483647 w 120"/>
                <a:gd name="T27" fmla="*/ 2147483647 h 76"/>
                <a:gd name="T28" fmla="*/ 2147483647 w 120"/>
                <a:gd name="T29" fmla="*/ 2147483647 h 76"/>
                <a:gd name="T30" fmla="*/ 2147483647 w 120"/>
                <a:gd name="T31" fmla="*/ 0 h 7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120"/>
                <a:gd name="T49" fmla="*/ 0 h 76"/>
                <a:gd name="T50" fmla="*/ 120 w 120"/>
                <a:gd name="T51" fmla="*/ 76 h 7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120" h="76">
                  <a:moveTo>
                    <a:pt x="102" y="47"/>
                  </a:moveTo>
                  <a:cubicBezTo>
                    <a:pt x="105" y="53"/>
                    <a:pt x="107" y="59"/>
                    <a:pt x="108" y="64"/>
                  </a:cubicBezTo>
                  <a:cubicBezTo>
                    <a:pt x="109" y="69"/>
                    <a:pt x="110" y="73"/>
                    <a:pt x="110" y="73"/>
                  </a:cubicBezTo>
                  <a:cubicBezTo>
                    <a:pt x="110" y="73"/>
                    <a:pt x="110" y="73"/>
                    <a:pt x="110" y="73"/>
                  </a:cubicBezTo>
                  <a:cubicBezTo>
                    <a:pt x="110" y="75"/>
                    <a:pt x="113" y="76"/>
                    <a:pt x="117" y="76"/>
                  </a:cubicBezTo>
                  <a:cubicBezTo>
                    <a:pt x="118" y="76"/>
                    <a:pt x="119" y="76"/>
                    <a:pt x="120" y="76"/>
                  </a:cubicBezTo>
                  <a:cubicBezTo>
                    <a:pt x="115" y="66"/>
                    <a:pt x="109" y="56"/>
                    <a:pt x="102" y="47"/>
                  </a:cubicBezTo>
                  <a:moveTo>
                    <a:pt x="37" y="0"/>
                  </a:moveTo>
                  <a:cubicBezTo>
                    <a:pt x="2" y="0"/>
                    <a:pt x="2" y="0"/>
                    <a:pt x="2" y="0"/>
                  </a:cubicBezTo>
                  <a:cubicBezTo>
                    <a:pt x="2" y="1"/>
                    <a:pt x="2" y="1"/>
                    <a:pt x="2" y="1"/>
                  </a:cubicBezTo>
                  <a:cubicBezTo>
                    <a:pt x="2" y="13"/>
                    <a:pt x="2" y="13"/>
                    <a:pt x="2" y="13"/>
                  </a:cubicBezTo>
                  <a:cubicBezTo>
                    <a:pt x="0" y="13"/>
                    <a:pt x="0" y="13"/>
                    <a:pt x="0" y="13"/>
                  </a:cubicBezTo>
                  <a:cubicBezTo>
                    <a:pt x="19" y="13"/>
                    <a:pt x="19" y="13"/>
                    <a:pt x="19" y="13"/>
                  </a:cubicBezTo>
                  <a:cubicBezTo>
                    <a:pt x="19" y="13"/>
                    <a:pt x="19" y="13"/>
                    <a:pt x="19" y="13"/>
                  </a:cubicBezTo>
                  <a:cubicBezTo>
                    <a:pt x="19" y="13"/>
                    <a:pt x="31" y="13"/>
                    <a:pt x="65" y="13"/>
                  </a:cubicBezTo>
                  <a:cubicBezTo>
                    <a:pt x="56" y="8"/>
                    <a:pt x="47" y="4"/>
                    <a:pt x="37" y="0"/>
                  </a:cubicBezTo>
                </a:path>
              </a:pathLst>
            </a:custGeom>
            <a:solidFill>
              <a:srgbClr val="415664"/>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025" name="Freeform 38"/>
            <p:cNvSpPr>
              <a:spLocks noChangeArrowheads="1"/>
            </p:cNvSpPr>
            <p:nvPr/>
          </p:nvSpPr>
          <p:spPr bwMode="auto">
            <a:xfrm>
              <a:off x="421151" y="54863"/>
              <a:ext cx="4034" cy="25011"/>
            </a:xfrm>
            <a:custGeom>
              <a:avLst/>
              <a:gdLst>
                <a:gd name="T0" fmla="*/ 2147483647 w 2"/>
                <a:gd name="T1" fmla="*/ 0 h 13"/>
                <a:gd name="T2" fmla="*/ 0 w 2"/>
                <a:gd name="T3" fmla="*/ 0 h 13"/>
                <a:gd name="T4" fmla="*/ 0 w 2"/>
                <a:gd name="T5" fmla="*/ 2147483647 h 13"/>
                <a:gd name="T6" fmla="*/ 0 w 2"/>
                <a:gd name="T7" fmla="*/ 2147483647 h 13"/>
                <a:gd name="T8" fmla="*/ 2147483647 w 2"/>
                <a:gd name="T9" fmla="*/ 2147483647 h 13"/>
                <a:gd name="T10" fmla="*/ 2147483647 w 2"/>
                <a:gd name="T11" fmla="*/ 2147483647 h 13"/>
                <a:gd name="T12" fmla="*/ 2147483647 w 2"/>
                <a:gd name="T13" fmla="*/ 0 h 13"/>
                <a:gd name="T14" fmla="*/ 0 60000 65536"/>
                <a:gd name="T15" fmla="*/ 0 60000 65536"/>
                <a:gd name="T16" fmla="*/ 0 60000 65536"/>
                <a:gd name="T17" fmla="*/ 0 60000 65536"/>
                <a:gd name="T18" fmla="*/ 0 60000 65536"/>
                <a:gd name="T19" fmla="*/ 0 60000 65536"/>
                <a:gd name="T20" fmla="*/ 0 60000 65536"/>
                <a:gd name="T21" fmla="*/ 0 w 2"/>
                <a:gd name="T22" fmla="*/ 0 h 13"/>
                <a:gd name="T23" fmla="*/ 2 w 2"/>
                <a:gd name="T24" fmla="*/ 13 h 13"/>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 h="13">
                  <a:moveTo>
                    <a:pt x="2" y="0"/>
                  </a:moveTo>
                  <a:cubicBezTo>
                    <a:pt x="0" y="0"/>
                    <a:pt x="0" y="0"/>
                    <a:pt x="0" y="0"/>
                  </a:cubicBezTo>
                  <a:cubicBezTo>
                    <a:pt x="0" y="1"/>
                    <a:pt x="0" y="1"/>
                    <a:pt x="0" y="2"/>
                  </a:cubicBezTo>
                  <a:cubicBezTo>
                    <a:pt x="0" y="13"/>
                    <a:pt x="0" y="13"/>
                    <a:pt x="0" y="13"/>
                  </a:cubicBezTo>
                  <a:cubicBezTo>
                    <a:pt x="2" y="13"/>
                    <a:pt x="2" y="13"/>
                    <a:pt x="2" y="13"/>
                  </a:cubicBezTo>
                  <a:cubicBezTo>
                    <a:pt x="2" y="1"/>
                    <a:pt x="2" y="1"/>
                    <a:pt x="2" y="1"/>
                  </a:cubicBezTo>
                  <a:cubicBezTo>
                    <a:pt x="2" y="0"/>
                    <a:pt x="2" y="0"/>
                    <a:pt x="2" y="0"/>
                  </a:cubicBezTo>
                </a:path>
              </a:pathLst>
            </a:custGeom>
            <a:solidFill>
              <a:srgbClr val="38444B"/>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026" name="Freeform 39"/>
            <p:cNvSpPr>
              <a:spLocks noChangeArrowheads="1"/>
            </p:cNvSpPr>
            <p:nvPr/>
          </p:nvSpPr>
          <p:spPr bwMode="auto">
            <a:xfrm>
              <a:off x="419537" y="19364"/>
              <a:ext cx="254950" cy="205735"/>
            </a:xfrm>
            <a:custGeom>
              <a:avLst/>
              <a:gdLst>
                <a:gd name="T0" fmla="*/ 2147483647 w 134"/>
                <a:gd name="T1" fmla="*/ 0 h 108"/>
                <a:gd name="T2" fmla="*/ 0 w 134"/>
                <a:gd name="T3" fmla="*/ 2147483647 h 108"/>
                <a:gd name="T4" fmla="*/ 0 w 134"/>
                <a:gd name="T5" fmla="*/ 2147483647 h 108"/>
                <a:gd name="T6" fmla="*/ 2147483647 w 134"/>
                <a:gd name="T7" fmla="*/ 2147483647 h 108"/>
                <a:gd name="T8" fmla="*/ 2147483647 w 134"/>
                <a:gd name="T9" fmla="*/ 2147483647 h 108"/>
                <a:gd name="T10" fmla="*/ 2147483647 w 134"/>
                <a:gd name="T11" fmla="*/ 2147483647 h 108"/>
                <a:gd name="T12" fmla="*/ 2147483647 w 134"/>
                <a:gd name="T13" fmla="*/ 2147483647 h 108"/>
                <a:gd name="T14" fmla="*/ 2147483647 w 134"/>
                <a:gd name="T15" fmla="*/ 2147483647 h 108"/>
                <a:gd name="T16" fmla="*/ 2147483647 w 134"/>
                <a:gd name="T17" fmla="*/ 2147483647 h 108"/>
                <a:gd name="T18" fmla="*/ 2147483647 w 134"/>
                <a:gd name="T19" fmla="*/ 2147483647 h 108"/>
                <a:gd name="T20" fmla="*/ 2147483647 w 134"/>
                <a:gd name="T21" fmla="*/ 2147483647 h 108"/>
                <a:gd name="T22" fmla="*/ 2147483647 w 134"/>
                <a:gd name="T23" fmla="*/ 2147483647 h 108"/>
                <a:gd name="T24" fmla="*/ 2147483647 w 134"/>
                <a:gd name="T25" fmla="*/ 2147483647 h 108"/>
                <a:gd name="T26" fmla="*/ 2147483647 w 134"/>
                <a:gd name="T27" fmla="*/ 2147483647 h 108"/>
                <a:gd name="T28" fmla="*/ 2147483647 w 134"/>
                <a:gd name="T29" fmla="*/ 2147483647 h 108"/>
                <a:gd name="T30" fmla="*/ 2147483647 w 134"/>
                <a:gd name="T31" fmla="*/ 2147483647 h 108"/>
                <a:gd name="T32" fmla="*/ 2147483647 w 134"/>
                <a:gd name="T33" fmla="*/ 0 h 108"/>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134"/>
                <a:gd name="T52" fmla="*/ 0 h 108"/>
                <a:gd name="T53" fmla="*/ 134 w 134"/>
                <a:gd name="T54" fmla="*/ 108 h 108"/>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134" h="108">
                  <a:moveTo>
                    <a:pt x="20" y="0"/>
                  </a:moveTo>
                  <a:cubicBezTo>
                    <a:pt x="9" y="0"/>
                    <a:pt x="0" y="9"/>
                    <a:pt x="0" y="20"/>
                  </a:cubicBezTo>
                  <a:cubicBezTo>
                    <a:pt x="0" y="95"/>
                    <a:pt x="0" y="95"/>
                    <a:pt x="0" y="95"/>
                  </a:cubicBezTo>
                  <a:cubicBezTo>
                    <a:pt x="0" y="102"/>
                    <a:pt x="6" y="108"/>
                    <a:pt x="13" y="108"/>
                  </a:cubicBezTo>
                  <a:cubicBezTo>
                    <a:pt x="121" y="108"/>
                    <a:pt x="121" y="108"/>
                    <a:pt x="121" y="108"/>
                  </a:cubicBezTo>
                  <a:cubicBezTo>
                    <a:pt x="127" y="108"/>
                    <a:pt x="132" y="104"/>
                    <a:pt x="134" y="99"/>
                  </a:cubicBezTo>
                  <a:cubicBezTo>
                    <a:pt x="133" y="103"/>
                    <a:pt x="130" y="106"/>
                    <a:pt x="126" y="108"/>
                  </a:cubicBezTo>
                  <a:cubicBezTo>
                    <a:pt x="125" y="106"/>
                    <a:pt x="125" y="105"/>
                    <a:pt x="124" y="103"/>
                  </a:cubicBezTo>
                  <a:cubicBezTo>
                    <a:pt x="122" y="105"/>
                    <a:pt x="120" y="105"/>
                    <a:pt x="117" y="105"/>
                  </a:cubicBezTo>
                  <a:cubicBezTo>
                    <a:pt x="14" y="105"/>
                    <a:pt x="14" y="105"/>
                    <a:pt x="14" y="105"/>
                  </a:cubicBezTo>
                  <a:cubicBezTo>
                    <a:pt x="7" y="105"/>
                    <a:pt x="1" y="99"/>
                    <a:pt x="1" y="92"/>
                  </a:cubicBezTo>
                  <a:cubicBezTo>
                    <a:pt x="1" y="32"/>
                    <a:pt x="1" y="32"/>
                    <a:pt x="1" y="32"/>
                  </a:cubicBezTo>
                  <a:cubicBezTo>
                    <a:pt x="1" y="21"/>
                    <a:pt x="1" y="21"/>
                    <a:pt x="1" y="21"/>
                  </a:cubicBezTo>
                  <a:cubicBezTo>
                    <a:pt x="1" y="20"/>
                    <a:pt x="1" y="20"/>
                    <a:pt x="1" y="19"/>
                  </a:cubicBezTo>
                  <a:cubicBezTo>
                    <a:pt x="2" y="17"/>
                    <a:pt x="2" y="14"/>
                    <a:pt x="3" y="12"/>
                  </a:cubicBezTo>
                  <a:cubicBezTo>
                    <a:pt x="3" y="12"/>
                    <a:pt x="2" y="12"/>
                    <a:pt x="1" y="12"/>
                  </a:cubicBezTo>
                  <a:cubicBezTo>
                    <a:pt x="4" y="5"/>
                    <a:pt x="12" y="0"/>
                    <a:pt x="20" y="0"/>
                  </a:cubicBezTo>
                </a:path>
              </a:pathLst>
            </a:custGeom>
            <a:solidFill>
              <a:srgbClr val="38444B"/>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027" name="Freeform 40"/>
            <p:cNvSpPr>
              <a:spLocks noChangeArrowheads="1"/>
            </p:cNvSpPr>
            <p:nvPr/>
          </p:nvSpPr>
          <p:spPr bwMode="auto">
            <a:xfrm>
              <a:off x="457457" y="19364"/>
              <a:ext cx="217030" cy="188792"/>
            </a:xfrm>
            <a:custGeom>
              <a:avLst/>
              <a:gdLst>
                <a:gd name="T0" fmla="*/ 2147483647 w 114"/>
                <a:gd name="T1" fmla="*/ 0 h 99"/>
                <a:gd name="T2" fmla="*/ 0 w 114"/>
                <a:gd name="T3" fmla="*/ 0 h 99"/>
                <a:gd name="T4" fmla="*/ 0 w 114"/>
                <a:gd name="T5" fmla="*/ 0 h 99"/>
                <a:gd name="T6" fmla="*/ 2147483647 w 114"/>
                <a:gd name="T7" fmla="*/ 0 h 99"/>
                <a:gd name="T8" fmla="*/ 2147483647 w 114"/>
                <a:gd name="T9" fmla="*/ 2147483647 h 99"/>
                <a:gd name="T10" fmla="*/ 2147483647 w 114"/>
                <a:gd name="T11" fmla="*/ 2147483647 h 99"/>
                <a:gd name="T12" fmla="*/ 2147483647 w 114"/>
                <a:gd name="T13" fmla="*/ 2147483647 h 99"/>
                <a:gd name="T14" fmla="*/ 2147483647 w 114"/>
                <a:gd name="T15" fmla="*/ 2147483647 h 99"/>
                <a:gd name="T16" fmla="*/ 2147483647 w 114"/>
                <a:gd name="T17" fmla="*/ 2147483647 h 99"/>
                <a:gd name="T18" fmla="*/ 2147483647 w 114"/>
                <a:gd name="T19" fmla="*/ 2147483647 h 99"/>
                <a:gd name="T20" fmla="*/ 2147483647 w 114"/>
                <a:gd name="T21" fmla="*/ 2147483647 h 99"/>
                <a:gd name="T22" fmla="*/ 2147483647 w 114"/>
                <a:gd name="T23" fmla="*/ 0 h 99"/>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114"/>
                <a:gd name="T37" fmla="*/ 0 h 99"/>
                <a:gd name="T38" fmla="*/ 114 w 114"/>
                <a:gd name="T39" fmla="*/ 99 h 99"/>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114" h="99">
                  <a:moveTo>
                    <a:pt x="94" y="0"/>
                  </a:moveTo>
                  <a:cubicBezTo>
                    <a:pt x="0" y="0"/>
                    <a:pt x="0" y="0"/>
                    <a:pt x="0" y="0"/>
                  </a:cubicBezTo>
                  <a:cubicBezTo>
                    <a:pt x="0" y="0"/>
                    <a:pt x="0" y="0"/>
                    <a:pt x="0" y="0"/>
                  </a:cubicBezTo>
                  <a:cubicBezTo>
                    <a:pt x="94" y="0"/>
                    <a:pt x="94" y="0"/>
                    <a:pt x="94" y="0"/>
                  </a:cubicBezTo>
                  <a:cubicBezTo>
                    <a:pt x="105" y="0"/>
                    <a:pt x="114" y="9"/>
                    <a:pt x="114" y="20"/>
                  </a:cubicBezTo>
                  <a:cubicBezTo>
                    <a:pt x="114" y="95"/>
                    <a:pt x="114" y="95"/>
                    <a:pt x="114" y="95"/>
                  </a:cubicBezTo>
                  <a:cubicBezTo>
                    <a:pt x="114" y="95"/>
                    <a:pt x="114" y="95"/>
                    <a:pt x="114" y="95"/>
                  </a:cubicBezTo>
                  <a:cubicBezTo>
                    <a:pt x="114" y="95"/>
                    <a:pt x="114" y="95"/>
                    <a:pt x="114" y="95"/>
                  </a:cubicBezTo>
                  <a:cubicBezTo>
                    <a:pt x="114" y="96"/>
                    <a:pt x="114" y="97"/>
                    <a:pt x="114" y="99"/>
                  </a:cubicBezTo>
                  <a:cubicBezTo>
                    <a:pt x="114" y="97"/>
                    <a:pt x="114" y="96"/>
                    <a:pt x="114" y="95"/>
                  </a:cubicBezTo>
                  <a:cubicBezTo>
                    <a:pt x="114" y="20"/>
                    <a:pt x="114" y="20"/>
                    <a:pt x="114" y="20"/>
                  </a:cubicBezTo>
                  <a:cubicBezTo>
                    <a:pt x="114" y="9"/>
                    <a:pt x="105" y="0"/>
                    <a:pt x="94" y="0"/>
                  </a:cubicBezTo>
                </a:path>
              </a:pathLst>
            </a:custGeom>
            <a:solidFill>
              <a:srgbClr val="2A425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028" name="Freeform 41"/>
            <p:cNvSpPr>
              <a:spLocks noEditPoints="1" noChangeArrowheads="1"/>
            </p:cNvSpPr>
            <p:nvPr/>
          </p:nvSpPr>
          <p:spPr bwMode="auto">
            <a:xfrm>
              <a:off x="457457" y="19364"/>
              <a:ext cx="1" cy="1"/>
            </a:xfrm>
            <a:custGeom>
              <a:avLst/>
              <a:gdLst>
                <a:gd name="T0" fmla="*/ 0 w 1"/>
                <a:gd name="T1" fmla="*/ 0 h 1"/>
                <a:gd name="T2" fmla="*/ 0 w 1"/>
                <a:gd name="T3" fmla="*/ 0 h 1"/>
                <a:gd name="T4" fmla="*/ 0 w 1"/>
                <a:gd name="T5" fmla="*/ 0 h 1"/>
                <a:gd name="T6" fmla="*/ 0 w 1"/>
                <a:gd name="T7" fmla="*/ 0 h 1"/>
                <a:gd name="T8" fmla="*/ 0 w 1"/>
                <a:gd name="T9" fmla="*/ 0 h 1"/>
                <a:gd name="T10" fmla="*/ 0 w 1"/>
                <a:gd name="T11" fmla="*/ 0 h 1"/>
                <a:gd name="T12" fmla="*/ 0 60000 65536"/>
                <a:gd name="T13" fmla="*/ 0 60000 65536"/>
                <a:gd name="T14" fmla="*/ 0 60000 65536"/>
                <a:gd name="T15" fmla="*/ 0 60000 65536"/>
                <a:gd name="T16" fmla="*/ 0 60000 65536"/>
                <a:gd name="T17" fmla="*/ 0 60000 65536"/>
                <a:gd name="T18" fmla="*/ 0 w 1"/>
                <a:gd name="T19" fmla="*/ 0 h 1"/>
                <a:gd name="T20" fmla="*/ 1 w 1"/>
                <a:gd name="T21" fmla="*/ 1 h 1"/>
              </a:gdLst>
              <a:ahLst/>
              <a:cxnLst>
                <a:cxn ang="T12">
                  <a:pos x="T0" y="T1"/>
                </a:cxn>
                <a:cxn ang="T13">
                  <a:pos x="T2" y="T3"/>
                </a:cxn>
                <a:cxn ang="T14">
                  <a:pos x="T4" y="T5"/>
                </a:cxn>
                <a:cxn ang="T15">
                  <a:pos x="T6" y="T7"/>
                </a:cxn>
                <a:cxn ang="T16">
                  <a:pos x="T8" y="T9"/>
                </a:cxn>
                <a:cxn ang="T17">
                  <a:pos x="T10" y="T11"/>
                </a:cxn>
              </a:cxnLst>
              <a:rect l="T18" t="T19" r="T20" b="T21"/>
              <a:pathLst>
                <a:path w="1" h="1">
                  <a:moveTo>
                    <a:pt x="0" y="0"/>
                  </a:moveTo>
                  <a:cubicBezTo>
                    <a:pt x="0" y="0"/>
                    <a:pt x="0" y="0"/>
                    <a:pt x="0" y="0"/>
                  </a:cubicBezTo>
                  <a:cubicBezTo>
                    <a:pt x="0" y="0"/>
                    <a:pt x="0" y="0"/>
                    <a:pt x="0" y="0"/>
                  </a:cubicBezTo>
                  <a:moveTo>
                    <a:pt x="0" y="0"/>
                  </a:moveTo>
                  <a:cubicBezTo>
                    <a:pt x="0" y="0"/>
                    <a:pt x="0" y="0"/>
                    <a:pt x="0" y="0"/>
                  </a:cubicBezTo>
                  <a:cubicBezTo>
                    <a:pt x="0" y="0"/>
                    <a:pt x="0" y="0"/>
                    <a:pt x="0" y="0"/>
                  </a:cubicBezTo>
                </a:path>
              </a:pathLst>
            </a:custGeom>
            <a:solidFill>
              <a:srgbClr val="2A425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029" name="Freeform 42"/>
            <p:cNvSpPr>
              <a:spLocks noEditPoints="1" noChangeArrowheads="1"/>
            </p:cNvSpPr>
            <p:nvPr/>
          </p:nvSpPr>
          <p:spPr bwMode="auto">
            <a:xfrm>
              <a:off x="425185" y="20977"/>
              <a:ext cx="242041" cy="194440"/>
            </a:xfrm>
            <a:custGeom>
              <a:avLst/>
              <a:gdLst>
                <a:gd name="T0" fmla="*/ 2147483647 w 127"/>
                <a:gd name="T1" fmla="*/ 2147483647 h 102"/>
                <a:gd name="T2" fmla="*/ 2147483647 w 127"/>
                <a:gd name="T3" fmla="*/ 2147483647 h 102"/>
                <a:gd name="T4" fmla="*/ 2147483647 w 127"/>
                <a:gd name="T5" fmla="*/ 2147483647 h 102"/>
                <a:gd name="T6" fmla="*/ 2147483647 w 127"/>
                <a:gd name="T7" fmla="*/ 2147483647 h 102"/>
                <a:gd name="T8" fmla="*/ 2147483647 w 127"/>
                <a:gd name="T9" fmla="*/ 2147483647 h 102"/>
                <a:gd name="T10" fmla="*/ 2147483647 w 127"/>
                <a:gd name="T11" fmla="*/ 2147483647 h 102"/>
                <a:gd name="T12" fmla="*/ 2147483647 w 127"/>
                <a:gd name="T13" fmla="*/ 2147483647 h 102"/>
                <a:gd name="T14" fmla="*/ 2147483647 w 127"/>
                <a:gd name="T15" fmla="*/ 2147483647 h 102"/>
                <a:gd name="T16" fmla="*/ 2147483647 w 127"/>
                <a:gd name="T17" fmla="*/ 2147483647 h 102"/>
                <a:gd name="T18" fmla="*/ 2147483647 w 127"/>
                <a:gd name="T19" fmla="*/ 2147483647 h 102"/>
                <a:gd name="T20" fmla="*/ 2147483647 w 127"/>
                <a:gd name="T21" fmla="*/ 2147483647 h 102"/>
                <a:gd name="T22" fmla="*/ 2147483647 w 127"/>
                <a:gd name="T23" fmla="*/ 2147483647 h 102"/>
                <a:gd name="T24" fmla="*/ 2147483647 w 127"/>
                <a:gd name="T25" fmla="*/ 2147483647 h 102"/>
                <a:gd name="T26" fmla="*/ 2147483647 w 127"/>
                <a:gd name="T27" fmla="*/ 2147483647 h 102"/>
                <a:gd name="T28" fmla="*/ 2147483647 w 127"/>
                <a:gd name="T29" fmla="*/ 2147483647 h 102"/>
                <a:gd name="T30" fmla="*/ 2147483647 w 127"/>
                <a:gd name="T31" fmla="*/ 0 h 102"/>
                <a:gd name="T32" fmla="*/ 2147483647 w 127"/>
                <a:gd name="T33" fmla="*/ 0 h 102"/>
                <a:gd name="T34" fmla="*/ 0 w 127"/>
                <a:gd name="T35" fmla="*/ 2147483647 h 102"/>
                <a:gd name="T36" fmla="*/ 2147483647 w 127"/>
                <a:gd name="T37" fmla="*/ 2147483647 h 102"/>
                <a:gd name="T38" fmla="*/ 2147483647 w 127"/>
                <a:gd name="T39" fmla="*/ 2147483647 h 102"/>
                <a:gd name="T40" fmla="*/ 2147483647 w 127"/>
                <a:gd name="T41" fmla="*/ 2147483647 h 102"/>
                <a:gd name="T42" fmla="*/ 2147483647 w 127"/>
                <a:gd name="T43" fmla="*/ 2147483647 h 102"/>
                <a:gd name="T44" fmla="*/ 2147483647 w 127"/>
                <a:gd name="T45" fmla="*/ 2147483647 h 102"/>
                <a:gd name="T46" fmla="*/ 2147483647 w 127"/>
                <a:gd name="T47" fmla="*/ 2147483647 h 102"/>
                <a:gd name="T48" fmla="*/ 2147483647 w 127"/>
                <a:gd name="T49" fmla="*/ 2147483647 h 102"/>
                <a:gd name="T50" fmla="*/ 2147483647 w 127"/>
                <a:gd name="T51" fmla="*/ 2147483647 h 102"/>
                <a:gd name="T52" fmla="*/ 2147483647 w 127"/>
                <a:gd name="T53" fmla="*/ 0 h 102"/>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127"/>
                <a:gd name="T82" fmla="*/ 0 h 102"/>
                <a:gd name="T83" fmla="*/ 127 w 127"/>
                <a:gd name="T84" fmla="*/ 102 h 102"/>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127" h="102">
                  <a:moveTo>
                    <a:pt x="67" y="31"/>
                  </a:moveTo>
                  <a:cubicBezTo>
                    <a:pt x="67" y="31"/>
                    <a:pt x="67" y="31"/>
                    <a:pt x="67" y="31"/>
                  </a:cubicBezTo>
                  <a:cubicBezTo>
                    <a:pt x="66" y="31"/>
                    <a:pt x="64" y="31"/>
                    <a:pt x="63" y="31"/>
                  </a:cubicBezTo>
                  <a:cubicBezTo>
                    <a:pt x="77" y="40"/>
                    <a:pt x="90" y="51"/>
                    <a:pt x="100" y="65"/>
                  </a:cubicBezTo>
                  <a:cubicBezTo>
                    <a:pt x="98" y="59"/>
                    <a:pt x="96" y="54"/>
                    <a:pt x="92" y="49"/>
                  </a:cubicBezTo>
                  <a:cubicBezTo>
                    <a:pt x="86" y="38"/>
                    <a:pt x="77" y="31"/>
                    <a:pt x="67" y="31"/>
                  </a:cubicBezTo>
                  <a:moveTo>
                    <a:pt x="127" y="31"/>
                  </a:moveTo>
                  <a:cubicBezTo>
                    <a:pt x="96" y="31"/>
                    <a:pt x="96" y="31"/>
                    <a:pt x="96" y="31"/>
                  </a:cubicBezTo>
                  <a:cubicBezTo>
                    <a:pt x="102" y="38"/>
                    <a:pt x="107" y="47"/>
                    <a:pt x="111" y="55"/>
                  </a:cubicBezTo>
                  <a:cubicBezTo>
                    <a:pt x="119" y="72"/>
                    <a:pt x="121" y="89"/>
                    <a:pt x="121" y="89"/>
                  </a:cubicBezTo>
                  <a:cubicBezTo>
                    <a:pt x="122" y="91"/>
                    <a:pt x="122" y="91"/>
                    <a:pt x="122" y="91"/>
                  </a:cubicBezTo>
                  <a:cubicBezTo>
                    <a:pt x="122" y="93"/>
                    <a:pt x="120" y="94"/>
                    <a:pt x="118" y="94"/>
                  </a:cubicBezTo>
                  <a:cubicBezTo>
                    <a:pt x="119" y="97"/>
                    <a:pt x="120" y="100"/>
                    <a:pt x="121" y="102"/>
                  </a:cubicBezTo>
                  <a:cubicBezTo>
                    <a:pt x="125" y="100"/>
                    <a:pt x="127" y="96"/>
                    <a:pt x="127" y="91"/>
                  </a:cubicBezTo>
                  <a:cubicBezTo>
                    <a:pt x="127" y="31"/>
                    <a:pt x="127" y="31"/>
                    <a:pt x="127" y="31"/>
                  </a:cubicBezTo>
                  <a:moveTo>
                    <a:pt x="108" y="0"/>
                  </a:moveTo>
                  <a:cubicBezTo>
                    <a:pt x="18" y="0"/>
                    <a:pt x="18" y="0"/>
                    <a:pt x="18" y="0"/>
                  </a:cubicBezTo>
                  <a:cubicBezTo>
                    <a:pt x="10" y="0"/>
                    <a:pt x="3" y="5"/>
                    <a:pt x="0" y="11"/>
                  </a:cubicBezTo>
                  <a:cubicBezTo>
                    <a:pt x="12" y="12"/>
                    <a:pt x="24" y="14"/>
                    <a:pt x="35" y="18"/>
                  </a:cubicBezTo>
                  <a:cubicBezTo>
                    <a:pt x="67" y="18"/>
                    <a:pt x="67" y="18"/>
                    <a:pt x="67" y="18"/>
                  </a:cubicBezTo>
                  <a:cubicBezTo>
                    <a:pt x="67" y="18"/>
                    <a:pt x="67" y="18"/>
                    <a:pt x="67" y="18"/>
                  </a:cubicBezTo>
                  <a:cubicBezTo>
                    <a:pt x="67" y="18"/>
                    <a:pt x="67" y="18"/>
                    <a:pt x="67" y="18"/>
                  </a:cubicBezTo>
                  <a:cubicBezTo>
                    <a:pt x="67" y="18"/>
                    <a:pt x="67" y="18"/>
                    <a:pt x="67" y="18"/>
                  </a:cubicBezTo>
                  <a:cubicBezTo>
                    <a:pt x="74" y="18"/>
                    <a:pt x="74" y="18"/>
                    <a:pt x="74" y="18"/>
                  </a:cubicBezTo>
                  <a:cubicBezTo>
                    <a:pt x="74" y="18"/>
                    <a:pt x="74" y="18"/>
                    <a:pt x="74" y="18"/>
                  </a:cubicBezTo>
                  <a:cubicBezTo>
                    <a:pt x="127" y="18"/>
                    <a:pt x="127" y="18"/>
                    <a:pt x="127" y="18"/>
                  </a:cubicBezTo>
                  <a:cubicBezTo>
                    <a:pt x="126" y="8"/>
                    <a:pt x="118" y="0"/>
                    <a:pt x="108" y="0"/>
                  </a:cubicBezTo>
                </a:path>
              </a:pathLst>
            </a:custGeom>
            <a:solidFill>
              <a:srgbClr val="6F7D82"/>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030" name="Freeform 43"/>
            <p:cNvSpPr>
              <a:spLocks noChangeArrowheads="1"/>
            </p:cNvSpPr>
            <p:nvPr/>
          </p:nvSpPr>
          <p:spPr bwMode="auto">
            <a:xfrm>
              <a:off x="552659" y="54863"/>
              <a:ext cx="114566" cy="25011"/>
            </a:xfrm>
            <a:custGeom>
              <a:avLst/>
              <a:gdLst>
                <a:gd name="T0" fmla="*/ 2147483647 w 60"/>
                <a:gd name="T1" fmla="*/ 0 h 13"/>
                <a:gd name="T2" fmla="*/ 2147483647 w 60"/>
                <a:gd name="T3" fmla="*/ 0 h 13"/>
                <a:gd name="T4" fmla="*/ 2147483647 w 60"/>
                <a:gd name="T5" fmla="*/ 2147483647 h 13"/>
                <a:gd name="T6" fmla="*/ 2147483647 w 60"/>
                <a:gd name="T7" fmla="*/ 2147483647 h 13"/>
                <a:gd name="T8" fmla="*/ 0 w 60"/>
                <a:gd name="T9" fmla="*/ 0 h 13"/>
                <a:gd name="T10" fmla="*/ 0 w 60"/>
                <a:gd name="T11" fmla="*/ 0 h 13"/>
                <a:gd name="T12" fmla="*/ 2147483647 w 60"/>
                <a:gd name="T13" fmla="*/ 2147483647 h 13"/>
                <a:gd name="T14" fmla="*/ 2147483647 w 60"/>
                <a:gd name="T15" fmla="*/ 2147483647 h 13"/>
                <a:gd name="T16" fmla="*/ 2147483647 w 60"/>
                <a:gd name="T17" fmla="*/ 2147483647 h 13"/>
                <a:gd name="T18" fmla="*/ 2147483647 w 60"/>
                <a:gd name="T19" fmla="*/ 0 h 1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60"/>
                <a:gd name="T31" fmla="*/ 0 h 13"/>
                <a:gd name="T32" fmla="*/ 60 w 60"/>
                <a:gd name="T33" fmla="*/ 13 h 13"/>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60" h="13">
                  <a:moveTo>
                    <a:pt x="60" y="0"/>
                  </a:moveTo>
                  <a:cubicBezTo>
                    <a:pt x="7" y="0"/>
                    <a:pt x="7" y="0"/>
                    <a:pt x="7" y="0"/>
                  </a:cubicBezTo>
                  <a:cubicBezTo>
                    <a:pt x="19" y="0"/>
                    <a:pt x="28" y="6"/>
                    <a:pt x="36" y="13"/>
                  </a:cubicBezTo>
                  <a:cubicBezTo>
                    <a:pt x="29" y="13"/>
                    <a:pt x="29" y="13"/>
                    <a:pt x="29" y="13"/>
                  </a:cubicBezTo>
                  <a:cubicBezTo>
                    <a:pt x="22" y="6"/>
                    <a:pt x="13" y="0"/>
                    <a:pt x="0" y="0"/>
                  </a:cubicBezTo>
                  <a:cubicBezTo>
                    <a:pt x="0" y="0"/>
                    <a:pt x="0" y="0"/>
                    <a:pt x="0" y="0"/>
                  </a:cubicBezTo>
                  <a:cubicBezTo>
                    <a:pt x="12" y="0"/>
                    <a:pt x="21" y="6"/>
                    <a:pt x="29" y="13"/>
                  </a:cubicBezTo>
                  <a:cubicBezTo>
                    <a:pt x="60" y="13"/>
                    <a:pt x="60" y="13"/>
                    <a:pt x="60" y="13"/>
                  </a:cubicBezTo>
                  <a:cubicBezTo>
                    <a:pt x="60" y="2"/>
                    <a:pt x="60" y="2"/>
                    <a:pt x="60" y="2"/>
                  </a:cubicBezTo>
                  <a:cubicBezTo>
                    <a:pt x="60" y="1"/>
                    <a:pt x="60" y="1"/>
                    <a:pt x="60" y="0"/>
                  </a:cubicBezTo>
                </a:path>
              </a:pathLst>
            </a:custGeom>
            <a:solidFill>
              <a:srgbClr val="546774"/>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031" name="Freeform 44"/>
            <p:cNvSpPr>
              <a:spLocks noChangeArrowheads="1"/>
            </p:cNvSpPr>
            <p:nvPr/>
          </p:nvSpPr>
          <p:spPr bwMode="auto">
            <a:xfrm>
              <a:off x="552659" y="54863"/>
              <a:ext cx="68578" cy="25011"/>
            </a:xfrm>
            <a:custGeom>
              <a:avLst/>
              <a:gdLst>
                <a:gd name="T0" fmla="*/ 2147483647 w 36"/>
                <a:gd name="T1" fmla="*/ 0 h 13"/>
                <a:gd name="T2" fmla="*/ 0 w 36"/>
                <a:gd name="T3" fmla="*/ 0 h 13"/>
                <a:gd name="T4" fmla="*/ 0 w 36"/>
                <a:gd name="T5" fmla="*/ 0 h 13"/>
                <a:gd name="T6" fmla="*/ 2147483647 w 36"/>
                <a:gd name="T7" fmla="*/ 2147483647 h 13"/>
                <a:gd name="T8" fmla="*/ 2147483647 w 36"/>
                <a:gd name="T9" fmla="*/ 2147483647 h 13"/>
                <a:gd name="T10" fmla="*/ 2147483647 w 36"/>
                <a:gd name="T11" fmla="*/ 0 h 13"/>
                <a:gd name="T12" fmla="*/ 2147483647 w 36"/>
                <a:gd name="T13" fmla="*/ 0 h 13"/>
                <a:gd name="T14" fmla="*/ 0 60000 65536"/>
                <a:gd name="T15" fmla="*/ 0 60000 65536"/>
                <a:gd name="T16" fmla="*/ 0 60000 65536"/>
                <a:gd name="T17" fmla="*/ 0 60000 65536"/>
                <a:gd name="T18" fmla="*/ 0 60000 65536"/>
                <a:gd name="T19" fmla="*/ 0 60000 65536"/>
                <a:gd name="T20" fmla="*/ 0 60000 65536"/>
                <a:gd name="T21" fmla="*/ 0 w 36"/>
                <a:gd name="T22" fmla="*/ 0 h 13"/>
                <a:gd name="T23" fmla="*/ 36 w 36"/>
                <a:gd name="T24" fmla="*/ 13 h 13"/>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6" h="13">
                  <a:moveTo>
                    <a:pt x="7" y="0"/>
                  </a:moveTo>
                  <a:cubicBezTo>
                    <a:pt x="0" y="0"/>
                    <a:pt x="0" y="0"/>
                    <a:pt x="0" y="0"/>
                  </a:cubicBezTo>
                  <a:cubicBezTo>
                    <a:pt x="0" y="0"/>
                    <a:pt x="0" y="0"/>
                    <a:pt x="0" y="0"/>
                  </a:cubicBezTo>
                  <a:cubicBezTo>
                    <a:pt x="13" y="0"/>
                    <a:pt x="22" y="6"/>
                    <a:pt x="29" y="13"/>
                  </a:cubicBezTo>
                  <a:cubicBezTo>
                    <a:pt x="36" y="13"/>
                    <a:pt x="36" y="13"/>
                    <a:pt x="36" y="13"/>
                  </a:cubicBezTo>
                  <a:cubicBezTo>
                    <a:pt x="28" y="6"/>
                    <a:pt x="19" y="0"/>
                    <a:pt x="7" y="0"/>
                  </a:cubicBezTo>
                  <a:cubicBezTo>
                    <a:pt x="7" y="0"/>
                    <a:pt x="7" y="0"/>
                    <a:pt x="7" y="0"/>
                  </a:cubicBezTo>
                </a:path>
              </a:pathLst>
            </a:custGeom>
            <a:solidFill>
              <a:srgbClr val="4C575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032" name="Freeform 45"/>
            <p:cNvSpPr>
              <a:spLocks noChangeArrowheads="1"/>
            </p:cNvSpPr>
            <p:nvPr/>
          </p:nvSpPr>
          <p:spPr bwMode="auto">
            <a:xfrm>
              <a:off x="492149" y="54863"/>
              <a:ext cx="165395" cy="145224"/>
            </a:xfrm>
            <a:custGeom>
              <a:avLst/>
              <a:gdLst>
                <a:gd name="T0" fmla="*/ 2147483647 w 87"/>
                <a:gd name="T1" fmla="*/ 0 h 76"/>
                <a:gd name="T2" fmla="*/ 0 w 87"/>
                <a:gd name="T3" fmla="*/ 0 h 76"/>
                <a:gd name="T4" fmla="*/ 2147483647 w 87"/>
                <a:gd name="T5" fmla="*/ 2147483647 h 76"/>
                <a:gd name="T6" fmla="*/ 2147483647 w 87"/>
                <a:gd name="T7" fmla="*/ 2147483647 h 76"/>
                <a:gd name="T8" fmla="*/ 2147483647 w 87"/>
                <a:gd name="T9" fmla="*/ 2147483647 h 76"/>
                <a:gd name="T10" fmla="*/ 2147483647 w 87"/>
                <a:gd name="T11" fmla="*/ 2147483647 h 76"/>
                <a:gd name="T12" fmla="*/ 2147483647 w 87"/>
                <a:gd name="T13" fmla="*/ 2147483647 h 76"/>
                <a:gd name="T14" fmla="*/ 2147483647 w 87"/>
                <a:gd name="T15" fmla="*/ 2147483647 h 76"/>
                <a:gd name="T16" fmla="*/ 2147483647 w 87"/>
                <a:gd name="T17" fmla="*/ 2147483647 h 76"/>
                <a:gd name="T18" fmla="*/ 2147483647 w 87"/>
                <a:gd name="T19" fmla="*/ 2147483647 h 76"/>
                <a:gd name="T20" fmla="*/ 2147483647 w 87"/>
                <a:gd name="T21" fmla="*/ 2147483647 h 76"/>
                <a:gd name="T22" fmla="*/ 2147483647 w 87"/>
                <a:gd name="T23" fmla="*/ 2147483647 h 76"/>
                <a:gd name="T24" fmla="*/ 2147483647 w 87"/>
                <a:gd name="T25" fmla="*/ 0 h 76"/>
                <a:gd name="T26" fmla="*/ 2147483647 w 87"/>
                <a:gd name="T27" fmla="*/ 0 h 7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87"/>
                <a:gd name="T43" fmla="*/ 0 h 76"/>
                <a:gd name="T44" fmla="*/ 87 w 87"/>
                <a:gd name="T45" fmla="*/ 76 h 7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87" h="76">
                  <a:moveTo>
                    <a:pt x="32" y="0"/>
                  </a:moveTo>
                  <a:cubicBezTo>
                    <a:pt x="0" y="0"/>
                    <a:pt x="0" y="0"/>
                    <a:pt x="0" y="0"/>
                  </a:cubicBezTo>
                  <a:cubicBezTo>
                    <a:pt x="10" y="4"/>
                    <a:pt x="19" y="8"/>
                    <a:pt x="28" y="13"/>
                  </a:cubicBezTo>
                  <a:cubicBezTo>
                    <a:pt x="29" y="13"/>
                    <a:pt x="31" y="13"/>
                    <a:pt x="32" y="13"/>
                  </a:cubicBezTo>
                  <a:cubicBezTo>
                    <a:pt x="32" y="13"/>
                    <a:pt x="32" y="13"/>
                    <a:pt x="32" y="13"/>
                  </a:cubicBezTo>
                  <a:cubicBezTo>
                    <a:pt x="42" y="13"/>
                    <a:pt x="51" y="20"/>
                    <a:pt x="57" y="31"/>
                  </a:cubicBezTo>
                  <a:cubicBezTo>
                    <a:pt x="61" y="36"/>
                    <a:pt x="63" y="41"/>
                    <a:pt x="65" y="47"/>
                  </a:cubicBezTo>
                  <a:cubicBezTo>
                    <a:pt x="72" y="56"/>
                    <a:pt x="78" y="66"/>
                    <a:pt x="83" y="76"/>
                  </a:cubicBezTo>
                  <a:cubicBezTo>
                    <a:pt x="85" y="76"/>
                    <a:pt x="87" y="75"/>
                    <a:pt x="87" y="73"/>
                  </a:cubicBezTo>
                  <a:cubicBezTo>
                    <a:pt x="86" y="71"/>
                    <a:pt x="86" y="71"/>
                    <a:pt x="86" y="71"/>
                  </a:cubicBezTo>
                  <a:cubicBezTo>
                    <a:pt x="86" y="71"/>
                    <a:pt x="84" y="54"/>
                    <a:pt x="76" y="37"/>
                  </a:cubicBezTo>
                  <a:cubicBezTo>
                    <a:pt x="72" y="29"/>
                    <a:pt x="67" y="20"/>
                    <a:pt x="61" y="13"/>
                  </a:cubicBezTo>
                  <a:cubicBezTo>
                    <a:pt x="53" y="6"/>
                    <a:pt x="44" y="0"/>
                    <a:pt x="32" y="0"/>
                  </a:cubicBezTo>
                  <a:cubicBezTo>
                    <a:pt x="32" y="0"/>
                    <a:pt x="32" y="0"/>
                    <a:pt x="32" y="0"/>
                  </a:cubicBezTo>
                </a:path>
              </a:pathLst>
            </a:custGeom>
            <a:solidFill>
              <a:srgbClr val="546774"/>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033" name="Freeform 46"/>
            <p:cNvSpPr>
              <a:spLocks noChangeArrowheads="1"/>
            </p:cNvSpPr>
            <p:nvPr/>
          </p:nvSpPr>
          <p:spPr bwMode="auto">
            <a:xfrm>
              <a:off x="421151" y="19364"/>
              <a:ext cx="253336" cy="205735"/>
            </a:xfrm>
            <a:custGeom>
              <a:avLst/>
              <a:gdLst>
                <a:gd name="T0" fmla="*/ 2147483647 w 133"/>
                <a:gd name="T1" fmla="*/ 0 h 108"/>
                <a:gd name="T2" fmla="*/ 2147483647 w 133"/>
                <a:gd name="T3" fmla="*/ 0 h 108"/>
                <a:gd name="T4" fmla="*/ 2147483647 w 133"/>
                <a:gd name="T5" fmla="*/ 0 h 108"/>
                <a:gd name="T6" fmla="*/ 2147483647 w 133"/>
                <a:gd name="T7" fmla="*/ 0 h 108"/>
                <a:gd name="T8" fmla="*/ 2147483647 w 133"/>
                <a:gd name="T9" fmla="*/ 0 h 108"/>
                <a:gd name="T10" fmla="*/ 2147483647 w 133"/>
                <a:gd name="T11" fmla="*/ 0 h 108"/>
                <a:gd name="T12" fmla="*/ 0 w 133"/>
                <a:gd name="T13" fmla="*/ 2147483647 h 108"/>
                <a:gd name="T14" fmla="*/ 2147483647 w 133"/>
                <a:gd name="T15" fmla="*/ 2147483647 h 108"/>
                <a:gd name="T16" fmla="*/ 2147483647 w 133"/>
                <a:gd name="T17" fmla="*/ 2147483647 h 108"/>
                <a:gd name="T18" fmla="*/ 2147483647 w 133"/>
                <a:gd name="T19" fmla="*/ 2147483647 h 108"/>
                <a:gd name="T20" fmla="*/ 2147483647 w 133"/>
                <a:gd name="T21" fmla="*/ 2147483647 h 108"/>
                <a:gd name="T22" fmla="*/ 2147483647 w 133"/>
                <a:gd name="T23" fmla="*/ 2147483647 h 108"/>
                <a:gd name="T24" fmla="*/ 2147483647 w 133"/>
                <a:gd name="T25" fmla="*/ 2147483647 h 108"/>
                <a:gd name="T26" fmla="*/ 2147483647 w 133"/>
                <a:gd name="T27" fmla="*/ 2147483647 h 108"/>
                <a:gd name="T28" fmla="*/ 2147483647 w 133"/>
                <a:gd name="T29" fmla="*/ 2147483647 h 108"/>
                <a:gd name="T30" fmla="*/ 2147483647 w 133"/>
                <a:gd name="T31" fmla="*/ 2147483647 h 108"/>
                <a:gd name="T32" fmla="*/ 2147483647 w 133"/>
                <a:gd name="T33" fmla="*/ 2147483647 h 108"/>
                <a:gd name="T34" fmla="*/ 2147483647 w 133"/>
                <a:gd name="T35" fmla="*/ 2147483647 h 108"/>
                <a:gd name="T36" fmla="*/ 2147483647 w 133"/>
                <a:gd name="T37" fmla="*/ 2147483647 h 108"/>
                <a:gd name="T38" fmla="*/ 2147483647 w 133"/>
                <a:gd name="T39" fmla="*/ 0 h 108"/>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133"/>
                <a:gd name="T61" fmla="*/ 0 h 108"/>
                <a:gd name="T62" fmla="*/ 133 w 133"/>
                <a:gd name="T63" fmla="*/ 108 h 108"/>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133" h="108">
                  <a:moveTo>
                    <a:pt x="113" y="0"/>
                  </a:moveTo>
                  <a:cubicBezTo>
                    <a:pt x="19" y="0"/>
                    <a:pt x="19" y="0"/>
                    <a:pt x="19" y="0"/>
                  </a:cubicBezTo>
                  <a:cubicBezTo>
                    <a:pt x="19" y="0"/>
                    <a:pt x="19" y="0"/>
                    <a:pt x="19" y="0"/>
                  </a:cubicBezTo>
                  <a:cubicBezTo>
                    <a:pt x="19" y="0"/>
                    <a:pt x="19" y="0"/>
                    <a:pt x="19" y="0"/>
                  </a:cubicBezTo>
                  <a:cubicBezTo>
                    <a:pt x="19" y="0"/>
                    <a:pt x="19" y="0"/>
                    <a:pt x="19" y="0"/>
                  </a:cubicBezTo>
                  <a:cubicBezTo>
                    <a:pt x="19" y="0"/>
                    <a:pt x="19" y="0"/>
                    <a:pt x="19" y="0"/>
                  </a:cubicBezTo>
                  <a:cubicBezTo>
                    <a:pt x="11" y="0"/>
                    <a:pt x="3" y="5"/>
                    <a:pt x="0" y="12"/>
                  </a:cubicBezTo>
                  <a:cubicBezTo>
                    <a:pt x="1" y="12"/>
                    <a:pt x="2" y="12"/>
                    <a:pt x="2" y="12"/>
                  </a:cubicBezTo>
                  <a:cubicBezTo>
                    <a:pt x="5" y="6"/>
                    <a:pt x="12" y="1"/>
                    <a:pt x="20" y="1"/>
                  </a:cubicBezTo>
                  <a:cubicBezTo>
                    <a:pt x="110" y="1"/>
                    <a:pt x="110" y="1"/>
                    <a:pt x="110" y="1"/>
                  </a:cubicBezTo>
                  <a:cubicBezTo>
                    <a:pt x="120" y="1"/>
                    <a:pt x="128" y="9"/>
                    <a:pt x="129" y="19"/>
                  </a:cubicBezTo>
                  <a:cubicBezTo>
                    <a:pt x="129" y="20"/>
                    <a:pt x="129" y="20"/>
                    <a:pt x="129" y="21"/>
                  </a:cubicBezTo>
                  <a:cubicBezTo>
                    <a:pt x="129" y="32"/>
                    <a:pt x="129" y="32"/>
                    <a:pt x="129" y="32"/>
                  </a:cubicBezTo>
                  <a:cubicBezTo>
                    <a:pt x="129" y="92"/>
                    <a:pt x="129" y="92"/>
                    <a:pt x="129" y="92"/>
                  </a:cubicBezTo>
                  <a:cubicBezTo>
                    <a:pt x="129" y="97"/>
                    <a:pt x="127" y="101"/>
                    <a:pt x="123" y="103"/>
                  </a:cubicBezTo>
                  <a:cubicBezTo>
                    <a:pt x="124" y="105"/>
                    <a:pt x="124" y="106"/>
                    <a:pt x="125" y="108"/>
                  </a:cubicBezTo>
                  <a:cubicBezTo>
                    <a:pt x="129" y="106"/>
                    <a:pt x="132" y="103"/>
                    <a:pt x="133" y="99"/>
                  </a:cubicBezTo>
                  <a:cubicBezTo>
                    <a:pt x="133" y="97"/>
                    <a:pt x="133" y="96"/>
                    <a:pt x="133" y="95"/>
                  </a:cubicBezTo>
                  <a:cubicBezTo>
                    <a:pt x="133" y="20"/>
                    <a:pt x="133" y="20"/>
                    <a:pt x="133" y="20"/>
                  </a:cubicBezTo>
                  <a:cubicBezTo>
                    <a:pt x="133" y="9"/>
                    <a:pt x="124" y="0"/>
                    <a:pt x="113" y="0"/>
                  </a:cubicBezTo>
                </a:path>
              </a:pathLst>
            </a:custGeom>
            <a:solidFill>
              <a:srgbClr val="4C575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grpSp>
      <p:grpSp>
        <p:nvGrpSpPr>
          <p:cNvPr id="30768" name="组合 1636"/>
          <p:cNvGrpSpPr>
            <a:grpSpLocks/>
          </p:cNvGrpSpPr>
          <p:nvPr/>
        </p:nvGrpSpPr>
        <p:grpSpPr bwMode="auto">
          <a:xfrm>
            <a:off x="8326438" y="1792288"/>
            <a:ext cx="531812" cy="442912"/>
            <a:chOff x="0" y="0"/>
            <a:chExt cx="630920" cy="526036"/>
          </a:xfrm>
        </p:grpSpPr>
        <p:sp>
          <p:nvSpPr>
            <p:cNvPr id="30990" name="Freeform 538"/>
            <p:cNvSpPr>
              <a:spLocks noChangeArrowheads="1"/>
            </p:cNvSpPr>
            <p:nvPr/>
          </p:nvSpPr>
          <p:spPr bwMode="auto">
            <a:xfrm>
              <a:off x="16943" y="0"/>
              <a:ext cx="597034" cy="131509"/>
            </a:xfrm>
            <a:custGeom>
              <a:avLst/>
              <a:gdLst>
                <a:gd name="T0" fmla="*/ 2147483647 w 313"/>
                <a:gd name="T1" fmla="*/ 2147483647 h 69"/>
                <a:gd name="T2" fmla="*/ 2147483647 w 313"/>
                <a:gd name="T3" fmla="*/ 2147483647 h 69"/>
                <a:gd name="T4" fmla="*/ 2147483647 w 313"/>
                <a:gd name="T5" fmla="*/ 2147483647 h 69"/>
                <a:gd name="T6" fmla="*/ 2147483647 w 313"/>
                <a:gd name="T7" fmla="*/ 2147483647 h 69"/>
                <a:gd name="T8" fmla="*/ 2147483647 w 313"/>
                <a:gd name="T9" fmla="*/ 2147483647 h 69"/>
                <a:gd name="T10" fmla="*/ 2147483647 w 313"/>
                <a:gd name="T11" fmla="*/ 2147483647 h 69"/>
                <a:gd name="T12" fmla="*/ 2147483647 w 313"/>
                <a:gd name="T13" fmla="*/ 2147483647 h 69"/>
                <a:gd name="T14" fmla="*/ 2147483647 w 313"/>
                <a:gd name="T15" fmla="*/ 2147483647 h 69"/>
                <a:gd name="T16" fmla="*/ 2147483647 w 313"/>
                <a:gd name="T17" fmla="*/ 2147483647 h 69"/>
                <a:gd name="T18" fmla="*/ 2147483647 w 313"/>
                <a:gd name="T19" fmla="*/ 2147483647 h 69"/>
                <a:gd name="T20" fmla="*/ 2147483647 w 313"/>
                <a:gd name="T21" fmla="*/ 2147483647 h 69"/>
                <a:gd name="T22" fmla="*/ 2147483647 w 313"/>
                <a:gd name="T23" fmla="*/ 2147483647 h 69"/>
                <a:gd name="T24" fmla="*/ 2147483647 w 313"/>
                <a:gd name="T25" fmla="*/ 0 h 69"/>
                <a:gd name="T26" fmla="*/ 2147483647 w 313"/>
                <a:gd name="T27" fmla="*/ 0 h 69"/>
                <a:gd name="T28" fmla="*/ 0 w 313"/>
                <a:gd name="T29" fmla="*/ 2147483647 h 69"/>
                <a:gd name="T30" fmla="*/ 0 w 313"/>
                <a:gd name="T31" fmla="*/ 2147483647 h 69"/>
                <a:gd name="T32" fmla="*/ 2147483647 w 313"/>
                <a:gd name="T33" fmla="*/ 2147483647 h 69"/>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313"/>
                <a:gd name="T52" fmla="*/ 0 h 69"/>
                <a:gd name="T53" fmla="*/ 313 w 313"/>
                <a:gd name="T54" fmla="*/ 69 h 69"/>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313" h="69">
                  <a:moveTo>
                    <a:pt x="153" y="69"/>
                  </a:moveTo>
                  <a:cubicBezTo>
                    <a:pt x="155" y="69"/>
                    <a:pt x="157" y="69"/>
                    <a:pt x="157" y="69"/>
                  </a:cubicBezTo>
                  <a:cubicBezTo>
                    <a:pt x="157" y="69"/>
                    <a:pt x="158" y="67"/>
                    <a:pt x="159" y="66"/>
                  </a:cubicBezTo>
                  <a:cubicBezTo>
                    <a:pt x="177" y="44"/>
                    <a:pt x="177" y="44"/>
                    <a:pt x="177" y="44"/>
                  </a:cubicBezTo>
                  <a:cubicBezTo>
                    <a:pt x="178" y="43"/>
                    <a:pt x="181" y="41"/>
                    <a:pt x="183" y="41"/>
                  </a:cubicBezTo>
                  <a:cubicBezTo>
                    <a:pt x="313" y="41"/>
                    <a:pt x="313" y="41"/>
                    <a:pt x="313" y="41"/>
                  </a:cubicBezTo>
                  <a:cubicBezTo>
                    <a:pt x="313" y="30"/>
                    <a:pt x="313" y="30"/>
                    <a:pt x="313" y="30"/>
                  </a:cubicBezTo>
                  <a:cubicBezTo>
                    <a:pt x="313" y="28"/>
                    <a:pt x="311" y="26"/>
                    <a:pt x="309" y="26"/>
                  </a:cubicBezTo>
                  <a:cubicBezTo>
                    <a:pt x="160" y="26"/>
                    <a:pt x="160" y="26"/>
                    <a:pt x="160" y="26"/>
                  </a:cubicBezTo>
                  <a:cubicBezTo>
                    <a:pt x="158" y="26"/>
                    <a:pt x="157" y="26"/>
                    <a:pt x="157" y="26"/>
                  </a:cubicBezTo>
                  <a:cubicBezTo>
                    <a:pt x="157" y="26"/>
                    <a:pt x="155" y="25"/>
                    <a:pt x="154" y="24"/>
                  </a:cubicBezTo>
                  <a:cubicBezTo>
                    <a:pt x="137" y="3"/>
                    <a:pt x="137" y="3"/>
                    <a:pt x="137" y="3"/>
                  </a:cubicBezTo>
                  <a:cubicBezTo>
                    <a:pt x="136" y="2"/>
                    <a:pt x="133" y="0"/>
                    <a:pt x="131" y="0"/>
                  </a:cubicBezTo>
                  <a:cubicBezTo>
                    <a:pt x="4" y="0"/>
                    <a:pt x="4" y="0"/>
                    <a:pt x="4" y="0"/>
                  </a:cubicBezTo>
                  <a:cubicBezTo>
                    <a:pt x="2" y="0"/>
                    <a:pt x="0" y="2"/>
                    <a:pt x="0" y="4"/>
                  </a:cubicBezTo>
                  <a:cubicBezTo>
                    <a:pt x="0" y="69"/>
                    <a:pt x="0" y="69"/>
                    <a:pt x="0" y="69"/>
                  </a:cubicBezTo>
                  <a:lnTo>
                    <a:pt x="153" y="69"/>
                  </a:lnTo>
                  <a:close/>
                </a:path>
              </a:pathLst>
            </a:custGeom>
            <a:solidFill>
              <a:srgbClr val="122C3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0991" name="Freeform 539"/>
            <p:cNvSpPr>
              <a:spLocks noChangeArrowheads="1"/>
            </p:cNvSpPr>
            <p:nvPr/>
          </p:nvSpPr>
          <p:spPr bwMode="auto">
            <a:xfrm>
              <a:off x="39533" y="62931"/>
              <a:ext cx="551046" cy="68578"/>
            </a:xfrm>
            <a:custGeom>
              <a:avLst/>
              <a:gdLst>
                <a:gd name="T0" fmla="*/ 2147483647 w 289"/>
                <a:gd name="T1" fmla="*/ 2147483647 h 36"/>
                <a:gd name="T2" fmla="*/ 2147483647 w 289"/>
                <a:gd name="T3" fmla="*/ 2147483647 h 36"/>
                <a:gd name="T4" fmla="*/ 2147483647 w 289"/>
                <a:gd name="T5" fmla="*/ 2147483647 h 36"/>
                <a:gd name="T6" fmla="*/ 2147483647 w 289"/>
                <a:gd name="T7" fmla="*/ 2147483647 h 36"/>
                <a:gd name="T8" fmla="*/ 2147483647 w 289"/>
                <a:gd name="T9" fmla="*/ 2147483647 h 36"/>
                <a:gd name="T10" fmla="*/ 2147483647 w 289"/>
                <a:gd name="T11" fmla="*/ 2147483647 h 36"/>
                <a:gd name="T12" fmla="*/ 2147483647 w 289"/>
                <a:gd name="T13" fmla="*/ 0 h 36"/>
                <a:gd name="T14" fmla="*/ 0 w 289"/>
                <a:gd name="T15" fmla="*/ 0 h 36"/>
                <a:gd name="T16" fmla="*/ 0 w 289"/>
                <a:gd name="T17" fmla="*/ 2147483647 h 36"/>
                <a:gd name="T18" fmla="*/ 2147483647 w 289"/>
                <a:gd name="T19" fmla="*/ 2147483647 h 3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89"/>
                <a:gd name="T31" fmla="*/ 0 h 36"/>
                <a:gd name="T32" fmla="*/ 289 w 289"/>
                <a:gd name="T33" fmla="*/ 36 h 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89" h="36">
                  <a:moveTo>
                    <a:pt x="141" y="36"/>
                  </a:moveTo>
                  <a:cubicBezTo>
                    <a:pt x="143" y="36"/>
                    <a:pt x="145" y="36"/>
                    <a:pt x="145" y="36"/>
                  </a:cubicBezTo>
                  <a:cubicBezTo>
                    <a:pt x="145" y="36"/>
                    <a:pt x="146" y="34"/>
                    <a:pt x="147" y="33"/>
                  </a:cubicBezTo>
                  <a:cubicBezTo>
                    <a:pt x="165" y="11"/>
                    <a:pt x="165" y="11"/>
                    <a:pt x="165" y="11"/>
                  </a:cubicBezTo>
                  <a:cubicBezTo>
                    <a:pt x="166" y="10"/>
                    <a:pt x="169" y="8"/>
                    <a:pt x="171" y="8"/>
                  </a:cubicBezTo>
                  <a:cubicBezTo>
                    <a:pt x="289" y="8"/>
                    <a:pt x="289" y="8"/>
                    <a:pt x="289" y="8"/>
                  </a:cubicBezTo>
                  <a:cubicBezTo>
                    <a:pt x="289" y="0"/>
                    <a:pt x="289" y="0"/>
                    <a:pt x="289" y="0"/>
                  </a:cubicBezTo>
                  <a:cubicBezTo>
                    <a:pt x="0" y="0"/>
                    <a:pt x="0" y="0"/>
                    <a:pt x="0" y="0"/>
                  </a:cubicBezTo>
                  <a:cubicBezTo>
                    <a:pt x="0" y="36"/>
                    <a:pt x="0" y="36"/>
                    <a:pt x="0" y="36"/>
                  </a:cubicBezTo>
                  <a:lnTo>
                    <a:pt x="141" y="36"/>
                  </a:lnTo>
                  <a:close/>
                </a:path>
              </a:pathLst>
            </a:custGeom>
            <a:solidFill>
              <a:srgbClr val="F2F4F9"/>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0992" name="Freeform 540"/>
            <p:cNvSpPr>
              <a:spLocks noChangeArrowheads="1"/>
            </p:cNvSpPr>
            <p:nvPr/>
          </p:nvSpPr>
          <p:spPr bwMode="auto">
            <a:xfrm>
              <a:off x="0" y="131509"/>
              <a:ext cx="316267" cy="394527"/>
            </a:xfrm>
            <a:custGeom>
              <a:avLst/>
              <a:gdLst>
                <a:gd name="T0" fmla="*/ 2147483647 w 166"/>
                <a:gd name="T1" fmla="*/ 0 h 207"/>
                <a:gd name="T2" fmla="*/ 2147483647 w 166"/>
                <a:gd name="T3" fmla="*/ 0 h 207"/>
                <a:gd name="T4" fmla="*/ 0 w 166"/>
                <a:gd name="T5" fmla="*/ 2147483647 h 207"/>
                <a:gd name="T6" fmla="*/ 0 w 166"/>
                <a:gd name="T7" fmla="*/ 2147483647 h 207"/>
                <a:gd name="T8" fmla="*/ 2147483647 w 166"/>
                <a:gd name="T9" fmla="*/ 2147483647 h 207"/>
                <a:gd name="T10" fmla="*/ 2147483647 w 166"/>
                <a:gd name="T11" fmla="*/ 2147483647 h 207"/>
                <a:gd name="T12" fmla="*/ 2147483647 w 166"/>
                <a:gd name="T13" fmla="*/ 2147483647 h 207"/>
                <a:gd name="T14" fmla="*/ 2147483647 w 166"/>
                <a:gd name="T15" fmla="*/ 0 h 207"/>
                <a:gd name="T16" fmla="*/ 2147483647 w 166"/>
                <a:gd name="T17" fmla="*/ 0 h 20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66"/>
                <a:gd name="T28" fmla="*/ 0 h 207"/>
                <a:gd name="T29" fmla="*/ 166 w 166"/>
                <a:gd name="T30" fmla="*/ 207 h 207"/>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66" h="207">
                  <a:moveTo>
                    <a:pt x="162" y="0"/>
                  </a:moveTo>
                  <a:cubicBezTo>
                    <a:pt x="4" y="0"/>
                    <a:pt x="4" y="0"/>
                    <a:pt x="4" y="0"/>
                  </a:cubicBezTo>
                  <a:cubicBezTo>
                    <a:pt x="2" y="0"/>
                    <a:pt x="0" y="1"/>
                    <a:pt x="0" y="4"/>
                  </a:cubicBezTo>
                  <a:cubicBezTo>
                    <a:pt x="0" y="203"/>
                    <a:pt x="0" y="203"/>
                    <a:pt x="0" y="203"/>
                  </a:cubicBezTo>
                  <a:cubicBezTo>
                    <a:pt x="0" y="206"/>
                    <a:pt x="2" y="207"/>
                    <a:pt x="4" y="207"/>
                  </a:cubicBezTo>
                  <a:cubicBezTo>
                    <a:pt x="162" y="207"/>
                    <a:pt x="162" y="207"/>
                    <a:pt x="162" y="207"/>
                  </a:cubicBezTo>
                  <a:cubicBezTo>
                    <a:pt x="163" y="207"/>
                    <a:pt x="164" y="207"/>
                    <a:pt x="166" y="207"/>
                  </a:cubicBezTo>
                  <a:cubicBezTo>
                    <a:pt x="166" y="0"/>
                    <a:pt x="166" y="0"/>
                    <a:pt x="166" y="0"/>
                  </a:cubicBezTo>
                  <a:cubicBezTo>
                    <a:pt x="166" y="0"/>
                    <a:pt x="164" y="0"/>
                    <a:pt x="162" y="0"/>
                  </a:cubicBezTo>
                  <a:close/>
                </a:path>
              </a:pathLst>
            </a:custGeom>
            <a:solidFill>
              <a:srgbClr val="98D24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0993" name="Freeform 541"/>
            <p:cNvSpPr>
              <a:spLocks noChangeArrowheads="1"/>
            </p:cNvSpPr>
            <p:nvPr/>
          </p:nvSpPr>
          <p:spPr bwMode="auto">
            <a:xfrm>
              <a:off x="316267" y="78260"/>
              <a:ext cx="314653" cy="447776"/>
            </a:xfrm>
            <a:custGeom>
              <a:avLst/>
              <a:gdLst>
                <a:gd name="T0" fmla="*/ 2147483647 w 165"/>
                <a:gd name="T1" fmla="*/ 0 h 235"/>
                <a:gd name="T2" fmla="*/ 2147483647 w 165"/>
                <a:gd name="T3" fmla="*/ 0 h 235"/>
                <a:gd name="T4" fmla="*/ 2147483647 w 165"/>
                <a:gd name="T5" fmla="*/ 2147483647 h 235"/>
                <a:gd name="T6" fmla="*/ 2147483647 w 165"/>
                <a:gd name="T7" fmla="*/ 2147483647 h 235"/>
                <a:gd name="T8" fmla="*/ 0 w 165"/>
                <a:gd name="T9" fmla="*/ 2147483647 h 235"/>
                <a:gd name="T10" fmla="*/ 0 w 165"/>
                <a:gd name="T11" fmla="*/ 2147483647 h 235"/>
                <a:gd name="T12" fmla="*/ 2147483647 w 165"/>
                <a:gd name="T13" fmla="*/ 2147483647 h 235"/>
                <a:gd name="T14" fmla="*/ 2147483647 w 165"/>
                <a:gd name="T15" fmla="*/ 2147483647 h 235"/>
                <a:gd name="T16" fmla="*/ 2147483647 w 165"/>
                <a:gd name="T17" fmla="*/ 2147483647 h 235"/>
                <a:gd name="T18" fmla="*/ 2147483647 w 165"/>
                <a:gd name="T19" fmla="*/ 2147483647 h 235"/>
                <a:gd name="T20" fmla="*/ 2147483647 w 165"/>
                <a:gd name="T21" fmla="*/ 0 h 235"/>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65"/>
                <a:gd name="T34" fmla="*/ 0 h 235"/>
                <a:gd name="T35" fmla="*/ 165 w 165"/>
                <a:gd name="T36" fmla="*/ 235 h 235"/>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65" h="235">
                  <a:moveTo>
                    <a:pt x="161" y="0"/>
                  </a:moveTo>
                  <a:cubicBezTo>
                    <a:pt x="26" y="0"/>
                    <a:pt x="26" y="0"/>
                    <a:pt x="26" y="0"/>
                  </a:cubicBezTo>
                  <a:cubicBezTo>
                    <a:pt x="24" y="0"/>
                    <a:pt x="21" y="2"/>
                    <a:pt x="20" y="3"/>
                  </a:cubicBezTo>
                  <a:cubicBezTo>
                    <a:pt x="2" y="25"/>
                    <a:pt x="2" y="25"/>
                    <a:pt x="2" y="25"/>
                  </a:cubicBezTo>
                  <a:cubicBezTo>
                    <a:pt x="1" y="26"/>
                    <a:pt x="0" y="28"/>
                    <a:pt x="0" y="28"/>
                  </a:cubicBezTo>
                  <a:cubicBezTo>
                    <a:pt x="0" y="235"/>
                    <a:pt x="0" y="235"/>
                    <a:pt x="0" y="235"/>
                  </a:cubicBezTo>
                  <a:cubicBezTo>
                    <a:pt x="1" y="235"/>
                    <a:pt x="2" y="235"/>
                    <a:pt x="4" y="235"/>
                  </a:cubicBezTo>
                  <a:cubicBezTo>
                    <a:pt x="161" y="235"/>
                    <a:pt x="161" y="235"/>
                    <a:pt x="161" y="235"/>
                  </a:cubicBezTo>
                  <a:cubicBezTo>
                    <a:pt x="163" y="235"/>
                    <a:pt x="165" y="234"/>
                    <a:pt x="165" y="231"/>
                  </a:cubicBezTo>
                  <a:cubicBezTo>
                    <a:pt x="165" y="4"/>
                    <a:pt x="165" y="4"/>
                    <a:pt x="165" y="4"/>
                  </a:cubicBezTo>
                  <a:cubicBezTo>
                    <a:pt x="165" y="2"/>
                    <a:pt x="163" y="0"/>
                    <a:pt x="161" y="0"/>
                  </a:cubicBezTo>
                  <a:close/>
                </a:path>
              </a:pathLst>
            </a:custGeom>
            <a:solidFill>
              <a:srgbClr val="78A82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grpSp>
      <p:grpSp>
        <p:nvGrpSpPr>
          <p:cNvPr id="30769" name="组合 1390"/>
          <p:cNvGrpSpPr>
            <a:grpSpLocks/>
          </p:cNvGrpSpPr>
          <p:nvPr/>
        </p:nvGrpSpPr>
        <p:grpSpPr bwMode="auto">
          <a:xfrm>
            <a:off x="9315450" y="4784725"/>
            <a:ext cx="527050" cy="530225"/>
            <a:chOff x="0" y="0"/>
            <a:chExt cx="572023" cy="573637"/>
          </a:xfrm>
        </p:grpSpPr>
        <p:sp>
          <p:nvSpPr>
            <p:cNvPr id="30975" name="Oval 472"/>
            <p:cNvSpPr>
              <a:spLocks noChangeArrowheads="1"/>
            </p:cNvSpPr>
            <p:nvPr/>
          </p:nvSpPr>
          <p:spPr bwMode="auto">
            <a:xfrm>
              <a:off x="36305" y="36306"/>
              <a:ext cx="500217" cy="501832"/>
            </a:xfrm>
            <a:prstGeom prst="ellipse">
              <a:avLst/>
            </a:prstGeom>
            <a:solidFill>
              <a:srgbClr val="F2F4F9"/>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zh-CN">
                <a:solidFill>
                  <a:srgbClr val="000000"/>
                </a:solidFill>
                <a:sym typeface="宋体" pitchFamily="2" charset="-122"/>
              </a:endParaRPr>
            </a:p>
          </p:txBody>
        </p:sp>
        <p:sp>
          <p:nvSpPr>
            <p:cNvPr id="30976" name="Freeform 473"/>
            <p:cNvSpPr>
              <a:spLocks noEditPoints="1" noChangeArrowheads="1"/>
            </p:cNvSpPr>
            <p:nvPr/>
          </p:nvSpPr>
          <p:spPr bwMode="auto">
            <a:xfrm>
              <a:off x="0" y="0"/>
              <a:ext cx="572023" cy="573637"/>
            </a:xfrm>
            <a:custGeom>
              <a:avLst/>
              <a:gdLst>
                <a:gd name="T0" fmla="*/ 2147483647 w 300"/>
                <a:gd name="T1" fmla="*/ 0 h 301"/>
                <a:gd name="T2" fmla="*/ 0 w 300"/>
                <a:gd name="T3" fmla="*/ 2147483647 h 301"/>
                <a:gd name="T4" fmla="*/ 2147483647 w 300"/>
                <a:gd name="T5" fmla="*/ 2147483647 h 301"/>
                <a:gd name="T6" fmla="*/ 2147483647 w 300"/>
                <a:gd name="T7" fmla="*/ 2147483647 h 301"/>
                <a:gd name="T8" fmla="*/ 2147483647 w 300"/>
                <a:gd name="T9" fmla="*/ 0 h 301"/>
                <a:gd name="T10" fmla="*/ 2147483647 w 300"/>
                <a:gd name="T11" fmla="*/ 2147483647 h 301"/>
                <a:gd name="T12" fmla="*/ 2147483647 w 300"/>
                <a:gd name="T13" fmla="*/ 2147483647 h 301"/>
                <a:gd name="T14" fmla="*/ 2147483647 w 300"/>
                <a:gd name="T15" fmla="*/ 2147483647 h 301"/>
                <a:gd name="T16" fmla="*/ 2147483647 w 300"/>
                <a:gd name="T17" fmla="*/ 2147483647 h 301"/>
                <a:gd name="T18" fmla="*/ 2147483647 w 300"/>
                <a:gd name="T19" fmla="*/ 2147483647 h 30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300"/>
                <a:gd name="T31" fmla="*/ 0 h 301"/>
                <a:gd name="T32" fmla="*/ 300 w 300"/>
                <a:gd name="T33" fmla="*/ 301 h 301"/>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00" h="301">
                  <a:moveTo>
                    <a:pt x="150" y="0"/>
                  </a:moveTo>
                  <a:cubicBezTo>
                    <a:pt x="67" y="0"/>
                    <a:pt x="0" y="67"/>
                    <a:pt x="0" y="151"/>
                  </a:cubicBezTo>
                  <a:cubicBezTo>
                    <a:pt x="0" y="234"/>
                    <a:pt x="67" y="301"/>
                    <a:pt x="150" y="301"/>
                  </a:cubicBezTo>
                  <a:cubicBezTo>
                    <a:pt x="233" y="301"/>
                    <a:pt x="300" y="234"/>
                    <a:pt x="300" y="151"/>
                  </a:cubicBezTo>
                  <a:cubicBezTo>
                    <a:pt x="300" y="67"/>
                    <a:pt x="233" y="0"/>
                    <a:pt x="150" y="0"/>
                  </a:cubicBezTo>
                  <a:close/>
                  <a:moveTo>
                    <a:pt x="150" y="282"/>
                  </a:moveTo>
                  <a:cubicBezTo>
                    <a:pt x="78" y="282"/>
                    <a:pt x="19" y="223"/>
                    <a:pt x="19" y="151"/>
                  </a:cubicBezTo>
                  <a:cubicBezTo>
                    <a:pt x="19" y="78"/>
                    <a:pt x="78" y="19"/>
                    <a:pt x="150" y="19"/>
                  </a:cubicBezTo>
                  <a:cubicBezTo>
                    <a:pt x="223" y="19"/>
                    <a:pt x="281" y="78"/>
                    <a:pt x="281" y="151"/>
                  </a:cubicBezTo>
                  <a:cubicBezTo>
                    <a:pt x="281" y="223"/>
                    <a:pt x="223" y="282"/>
                    <a:pt x="150" y="282"/>
                  </a:cubicBezTo>
                  <a:close/>
                </a:path>
              </a:pathLst>
            </a:custGeom>
            <a:solidFill>
              <a:srgbClr val="FFFFFF"/>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0977" name="Freeform 474"/>
            <p:cNvSpPr>
              <a:spLocks noChangeArrowheads="1"/>
            </p:cNvSpPr>
            <p:nvPr/>
          </p:nvSpPr>
          <p:spPr bwMode="auto">
            <a:xfrm>
              <a:off x="269472" y="82294"/>
              <a:ext cx="33886" cy="32272"/>
            </a:xfrm>
            <a:custGeom>
              <a:avLst/>
              <a:gdLst>
                <a:gd name="T0" fmla="*/ 0 w 42"/>
                <a:gd name="T1" fmla="*/ 2147483647 h 40"/>
                <a:gd name="T2" fmla="*/ 2147483647 w 42"/>
                <a:gd name="T3" fmla="*/ 2147483647 h 40"/>
                <a:gd name="T4" fmla="*/ 2147483647 w 42"/>
                <a:gd name="T5" fmla="*/ 0 h 40"/>
                <a:gd name="T6" fmla="*/ 0 w 42"/>
                <a:gd name="T7" fmla="*/ 2147483647 h 40"/>
                <a:gd name="T8" fmla="*/ 0 60000 65536"/>
                <a:gd name="T9" fmla="*/ 0 60000 65536"/>
                <a:gd name="T10" fmla="*/ 0 60000 65536"/>
                <a:gd name="T11" fmla="*/ 0 60000 65536"/>
                <a:gd name="T12" fmla="*/ 0 w 42"/>
                <a:gd name="T13" fmla="*/ 0 h 40"/>
                <a:gd name="T14" fmla="*/ 42 w 42"/>
                <a:gd name="T15" fmla="*/ 40 h 40"/>
              </a:gdLst>
              <a:ahLst/>
              <a:cxnLst>
                <a:cxn ang="T8">
                  <a:pos x="T0" y="T1"/>
                </a:cxn>
                <a:cxn ang="T9">
                  <a:pos x="T2" y="T3"/>
                </a:cxn>
                <a:cxn ang="T10">
                  <a:pos x="T4" y="T5"/>
                </a:cxn>
                <a:cxn ang="T11">
                  <a:pos x="T6" y="T7"/>
                </a:cxn>
              </a:cxnLst>
              <a:rect l="T12" t="T13" r="T14" b="T15"/>
              <a:pathLst>
                <a:path w="42" h="40">
                  <a:moveTo>
                    <a:pt x="0" y="40"/>
                  </a:moveTo>
                  <a:lnTo>
                    <a:pt x="42" y="40"/>
                  </a:lnTo>
                  <a:lnTo>
                    <a:pt x="21" y="0"/>
                  </a:lnTo>
                  <a:lnTo>
                    <a:pt x="0" y="40"/>
                  </a:lnTo>
                  <a:close/>
                </a:path>
              </a:pathLst>
            </a:custGeom>
            <a:solidFill>
              <a:srgbClr val="DFE2E8"/>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0978" name="Freeform 475"/>
            <p:cNvSpPr>
              <a:spLocks noChangeArrowheads="1"/>
            </p:cNvSpPr>
            <p:nvPr/>
          </p:nvSpPr>
          <p:spPr bwMode="auto">
            <a:xfrm>
              <a:off x="269472" y="459877"/>
              <a:ext cx="33886" cy="32272"/>
            </a:xfrm>
            <a:custGeom>
              <a:avLst/>
              <a:gdLst>
                <a:gd name="T0" fmla="*/ 2147483647 w 42"/>
                <a:gd name="T1" fmla="*/ 0 h 40"/>
                <a:gd name="T2" fmla="*/ 0 w 42"/>
                <a:gd name="T3" fmla="*/ 0 h 40"/>
                <a:gd name="T4" fmla="*/ 2147483647 w 42"/>
                <a:gd name="T5" fmla="*/ 2147483647 h 40"/>
                <a:gd name="T6" fmla="*/ 2147483647 w 42"/>
                <a:gd name="T7" fmla="*/ 0 h 40"/>
                <a:gd name="T8" fmla="*/ 0 60000 65536"/>
                <a:gd name="T9" fmla="*/ 0 60000 65536"/>
                <a:gd name="T10" fmla="*/ 0 60000 65536"/>
                <a:gd name="T11" fmla="*/ 0 60000 65536"/>
                <a:gd name="T12" fmla="*/ 0 w 42"/>
                <a:gd name="T13" fmla="*/ 0 h 40"/>
                <a:gd name="T14" fmla="*/ 42 w 42"/>
                <a:gd name="T15" fmla="*/ 40 h 40"/>
              </a:gdLst>
              <a:ahLst/>
              <a:cxnLst>
                <a:cxn ang="T8">
                  <a:pos x="T0" y="T1"/>
                </a:cxn>
                <a:cxn ang="T9">
                  <a:pos x="T2" y="T3"/>
                </a:cxn>
                <a:cxn ang="T10">
                  <a:pos x="T4" y="T5"/>
                </a:cxn>
                <a:cxn ang="T11">
                  <a:pos x="T6" y="T7"/>
                </a:cxn>
              </a:cxnLst>
              <a:rect l="T12" t="T13" r="T14" b="T15"/>
              <a:pathLst>
                <a:path w="42" h="40">
                  <a:moveTo>
                    <a:pt x="42" y="0"/>
                  </a:moveTo>
                  <a:lnTo>
                    <a:pt x="0" y="0"/>
                  </a:lnTo>
                  <a:lnTo>
                    <a:pt x="21" y="40"/>
                  </a:lnTo>
                  <a:lnTo>
                    <a:pt x="42" y="0"/>
                  </a:lnTo>
                  <a:close/>
                </a:path>
              </a:pathLst>
            </a:custGeom>
            <a:solidFill>
              <a:srgbClr val="DFE2E8"/>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0979" name="Freeform 476"/>
            <p:cNvSpPr>
              <a:spLocks noChangeArrowheads="1"/>
            </p:cNvSpPr>
            <p:nvPr/>
          </p:nvSpPr>
          <p:spPr bwMode="auto">
            <a:xfrm>
              <a:off x="458263" y="268665"/>
              <a:ext cx="33886" cy="36306"/>
            </a:xfrm>
            <a:custGeom>
              <a:avLst/>
              <a:gdLst>
                <a:gd name="T0" fmla="*/ 0 w 42"/>
                <a:gd name="T1" fmla="*/ 0 h 45"/>
                <a:gd name="T2" fmla="*/ 0 w 42"/>
                <a:gd name="T3" fmla="*/ 2147483647 h 45"/>
                <a:gd name="T4" fmla="*/ 2147483647 w 42"/>
                <a:gd name="T5" fmla="*/ 2147483647 h 45"/>
                <a:gd name="T6" fmla="*/ 0 w 42"/>
                <a:gd name="T7" fmla="*/ 0 h 45"/>
                <a:gd name="T8" fmla="*/ 0 60000 65536"/>
                <a:gd name="T9" fmla="*/ 0 60000 65536"/>
                <a:gd name="T10" fmla="*/ 0 60000 65536"/>
                <a:gd name="T11" fmla="*/ 0 60000 65536"/>
                <a:gd name="T12" fmla="*/ 0 w 42"/>
                <a:gd name="T13" fmla="*/ 0 h 45"/>
                <a:gd name="T14" fmla="*/ 42 w 42"/>
                <a:gd name="T15" fmla="*/ 45 h 45"/>
              </a:gdLst>
              <a:ahLst/>
              <a:cxnLst>
                <a:cxn ang="T8">
                  <a:pos x="T0" y="T1"/>
                </a:cxn>
                <a:cxn ang="T9">
                  <a:pos x="T2" y="T3"/>
                </a:cxn>
                <a:cxn ang="T10">
                  <a:pos x="T4" y="T5"/>
                </a:cxn>
                <a:cxn ang="T11">
                  <a:pos x="T6" y="T7"/>
                </a:cxn>
              </a:cxnLst>
              <a:rect l="T12" t="T13" r="T14" b="T15"/>
              <a:pathLst>
                <a:path w="42" h="45">
                  <a:moveTo>
                    <a:pt x="0" y="0"/>
                  </a:moveTo>
                  <a:lnTo>
                    <a:pt x="0" y="45"/>
                  </a:lnTo>
                  <a:lnTo>
                    <a:pt x="42" y="24"/>
                  </a:lnTo>
                  <a:lnTo>
                    <a:pt x="0" y="0"/>
                  </a:lnTo>
                  <a:close/>
                </a:path>
              </a:pathLst>
            </a:custGeom>
            <a:solidFill>
              <a:srgbClr val="DFE2E8"/>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0980" name="Freeform 477"/>
            <p:cNvSpPr>
              <a:spLocks noChangeArrowheads="1"/>
            </p:cNvSpPr>
            <p:nvPr/>
          </p:nvSpPr>
          <p:spPr bwMode="auto">
            <a:xfrm>
              <a:off x="80680" y="268665"/>
              <a:ext cx="33886" cy="36306"/>
            </a:xfrm>
            <a:custGeom>
              <a:avLst/>
              <a:gdLst>
                <a:gd name="T0" fmla="*/ 2147483647 w 42"/>
                <a:gd name="T1" fmla="*/ 2147483647 h 45"/>
                <a:gd name="T2" fmla="*/ 2147483647 w 42"/>
                <a:gd name="T3" fmla="*/ 0 h 45"/>
                <a:gd name="T4" fmla="*/ 0 w 42"/>
                <a:gd name="T5" fmla="*/ 2147483647 h 45"/>
                <a:gd name="T6" fmla="*/ 2147483647 w 42"/>
                <a:gd name="T7" fmla="*/ 2147483647 h 45"/>
                <a:gd name="T8" fmla="*/ 0 60000 65536"/>
                <a:gd name="T9" fmla="*/ 0 60000 65536"/>
                <a:gd name="T10" fmla="*/ 0 60000 65536"/>
                <a:gd name="T11" fmla="*/ 0 60000 65536"/>
                <a:gd name="T12" fmla="*/ 0 w 42"/>
                <a:gd name="T13" fmla="*/ 0 h 45"/>
                <a:gd name="T14" fmla="*/ 42 w 42"/>
                <a:gd name="T15" fmla="*/ 45 h 45"/>
              </a:gdLst>
              <a:ahLst/>
              <a:cxnLst>
                <a:cxn ang="T8">
                  <a:pos x="T0" y="T1"/>
                </a:cxn>
                <a:cxn ang="T9">
                  <a:pos x="T2" y="T3"/>
                </a:cxn>
                <a:cxn ang="T10">
                  <a:pos x="T4" y="T5"/>
                </a:cxn>
                <a:cxn ang="T11">
                  <a:pos x="T6" y="T7"/>
                </a:cxn>
              </a:cxnLst>
              <a:rect l="T12" t="T13" r="T14" b="T15"/>
              <a:pathLst>
                <a:path w="42" h="45">
                  <a:moveTo>
                    <a:pt x="42" y="45"/>
                  </a:moveTo>
                  <a:lnTo>
                    <a:pt x="42" y="0"/>
                  </a:lnTo>
                  <a:lnTo>
                    <a:pt x="0" y="24"/>
                  </a:lnTo>
                  <a:lnTo>
                    <a:pt x="42" y="45"/>
                  </a:lnTo>
                  <a:close/>
                </a:path>
              </a:pathLst>
            </a:custGeom>
            <a:solidFill>
              <a:srgbClr val="DFE2E8"/>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0981" name="Oval 478"/>
            <p:cNvSpPr>
              <a:spLocks noChangeArrowheads="1"/>
            </p:cNvSpPr>
            <p:nvPr/>
          </p:nvSpPr>
          <p:spPr bwMode="auto">
            <a:xfrm>
              <a:off x="215416" y="217030"/>
              <a:ext cx="141191" cy="139577"/>
            </a:xfrm>
            <a:prstGeom prst="ellipse">
              <a:avLst/>
            </a:prstGeom>
            <a:solidFill>
              <a:srgbClr val="DFE2E8"/>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zh-CN">
                <a:solidFill>
                  <a:srgbClr val="000000"/>
                </a:solidFill>
                <a:sym typeface="宋体" pitchFamily="2" charset="-122"/>
              </a:endParaRPr>
            </a:p>
          </p:txBody>
        </p:sp>
        <p:sp>
          <p:nvSpPr>
            <p:cNvPr id="30982" name="Freeform 479"/>
            <p:cNvSpPr>
              <a:spLocks noChangeArrowheads="1"/>
            </p:cNvSpPr>
            <p:nvPr/>
          </p:nvSpPr>
          <p:spPr bwMode="auto">
            <a:xfrm>
              <a:off x="162167" y="278347"/>
              <a:ext cx="158133" cy="202508"/>
            </a:xfrm>
            <a:custGeom>
              <a:avLst/>
              <a:gdLst>
                <a:gd name="T0" fmla="*/ 2147483647 w 83"/>
                <a:gd name="T1" fmla="*/ 2147483647 h 106"/>
                <a:gd name="T2" fmla="*/ 2147483647 w 83"/>
                <a:gd name="T3" fmla="*/ 0 h 106"/>
                <a:gd name="T4" fmla="*/ 0 w 83"/>
                <a:gd name="T5" fmla="*/ 2147483647 h 106"/>
                <a:gd name="T6" fmla="*/ 2147483647 w 83"/>
                <a:gd name="T7" fmla="*/ 2147483647 h 106"/>
                <a:gd name="T8" fmla="*/ 2147483647 w 83"/>
                <a:gd name="T9" fmla="*/ 2147483647 h 106"/>
                <a:gd name="T10" fmla="*/ 2147483647 w 83"/>
                <a:gd name="T11" fmla="*/ 2147483647 h 106"/>
                <a:gd name="T12" fmla="*/ 0 60000 65536"/>
                <a:gd name="T13" fmla="*/ 0 60000 65536"/>
                <a:gd name="T14" fmla="*/ 0 60000 65536"/>
                <a:gd name="T15" fmla="*/ 0 60000 65536"/>
                <a:gd name="T16" fmla="*/ 0 60000 65536"/>
                <a:gd name="T17" fmla="*/ 0 60000 65536"/>
                <a:gd name="T18" fmla="*/ 0 w 83"/>
                <a:gd name="T19" fmla="*/ 0 h 106"/>
                <a:gd name="T20" fmla="*/ 83 w 83"/>
                <a:gd name="T21" fmla="*/ 106 h 106"/>
              </a:gdLst>
              <a:ahLst/>
              <a:cxnLst>
                <a:cxn ang="T12">
                  <a:pos x="T0" y="T1"/>
                </a:cxn>
                <a:cxn ang="T13">
                  <a:pos x="T2" y="T3"/>
                </a:cxn>
                <a:cxn ang="T14">
                  <a:pos x="T4" y="T5"/>
                </a:cxn>
                <a:cxn ang="T15">
                  <a:pos x="T6" y="T7"/>
                </a:cxn>
                <a:cxn ang="T16">
                  <a:pos x="T8" y="T9"/>
                </a:cxn>
                <a:cxn ang="T17">
                  <a:pos x="T10" y="T11"/>
                </a:cxn>
              </a:cxnLst>
              <a:rect l="T18" t="T19" r="T20" b="T21"/>
              <a:pathLst>
                <a:path w="83" h="106">
                  <a:moveTo>
                    <a:pt x="35" y="5"/>
                  </a:moveTo>
                  <a:cubicBezTo>
                    <a:pt x="35" y="3"/>
                    <a:pt x="35" y="1"/>
                    <a:pt x="35" y="0"/>
                  </a:cubicBezTo>
                  <a:cubicBezTo>
                    <a:pt x="0" y="106"/>
                    <a:pt x="0" y="106"/>
                    <a:pt x="0" y="106"/>
                  </a:cubicBezTo>
                  <a:cubicBezTo>
                    <a:pt x="83" y="29"/>
                    <a:pt x="83" y="29"/>
                    <a:pt x="83" y="29"/>
                  </a:cubicBezTo>
                  <a:cubicBezTo>
                    <a:pt x="78" y="33"/>
                    <a:pt x="72" y="35"/>
                    <a:pt x="65" y="35"/>
                  </a:cubicBezTo>
                  <a:cubicBezTo>
                    <a:pt x="48" y="35"/>
                    <a:pt x="35" y="21"/>
                    <a:pt x="35" y="5"/>
                  </a:cubicBezTo>
                  <a:close/>
                </a:path>
              </a:pathLst>
            </a:custGeom>
            <a:solidFill>
              <a:srgbClr val="98D24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0983" name="Freeform 480"/>
            <p:cNvSpPr>
              <a:spLocks noChangeArrowheads="1"/>
            </p:cNvSpPr>
            <p:nvPr/>
          </p:nvSpPr>
          <p:spPr bwMode="auto">
            <a:xfrm>
              <a:off x="255756" y="93589"/>
              <a:ext cx="154906" cy="204121"/>
            </a:xfrm>
            <a:custGeom>
              <a:avLst/>
              <a:gdLst>
                <a:gd name="T0" fmla="*/ 2147483647 w 81"/>
                <a:gd name="T1" fmla="*/ 0 h 107"/>
                <a:gd name="T2" fmla="*/ 0 w 81"/>
                <a:gd name="T3" fmla="*/ 2147483647 h 107"/>
                <a:gd name="T4" fmla="*/ 2147483647 w 81"/>
                <a:gd name="T5" fmla="*/ 2147483647 h 107"/>
                <a:gd name="T6" fmla="*/ 2147483647 w 81"/>
                <a:gd name="T7" fmla="*/ 2147483647 h 107"/>
                <a:gd name="T8" fmla="*/ 2147483647 w 81"/>
                <a:gd name="T9" fmla="*/ 2147483647 h 107"/>
                <a:gd name="T10" fmla="*/ 2147483647 w 81"/>
                <a:gd name="T11" fmla="*/ 0 h 107"/>
                <a:gd name="T12" fmla="*/ 0 60000 65536"/>
                <a:gd name="T13" fmla="*/ 0 60000 65536"/>
                <a:gd name="T14" fmla="*/ 0 60000 65536"/>
                <a:gd name="T15" fmla="*/ 0 60000 65536"/>
                <a:gd name="T16" fmla="*/ 0 60000 65536"/>
                <a:gd name="T17" fmla="*/ 0 60000 65536"/>
                <a:gd name="T18" fmla="*/ 0 w 81"/>
                <a:gd name="T19" fmla="*/ 0 h 107"/>
                <a:gd name="T20" fmla="*/ 81 w 81"/>
                <a:gd name="T21" fmla="*/ 107 h 107"/>
              </a:gdLst>
              <a:ahLst/>
              <a:cxnLst>
                <a:cxn ang="T12">
                  <a:pos x="T0" y="T1"/>
                </a:cxn>
                <a:cxn ang="T13">
                  <a:pos x="T2" y="T3"/>
                </a:cxn>
                <a:cxn ang="T14">
                  <a:pos x="T4" y="T5"/>
                </a:cxn>
                <a:cxn ang="T15">
                  <a:pos x="T6" y="T7"/>
                </a:cxn>
                <a:cxn ang="T16">
                  <a:pos x="T8" y="T9"/>
                </a:cxn>
                <a:cxn ang="T17">
                  <a:pos x="T10" y="T11"/>
                </a:cxn>
              </a:cxnLst>
              <a:rect l="T18" t="T19" r="T20" b="T21"/>
              <a:pathLst>
                <a:path w="81" h="107">
                  <a:moveTo>
                    <a:pt x="81" y="0"/>
                  </a:moveTo>
                  <a:cubicBezTo>
                    <a:pt x="0" y="76"/>
                    <a:pt x="0" y="76"/>
                    <a:pt x="0" y="76"/>
                  </a:cubicBezTo>
                  <a:cubicBezTo>
                    <a:pt x="4" y="73"/>
                    <a:pt x="10" y="71"/>
                    <a:pt x="16" y="71"/>
                  </a:cubicBezTo>
                  <a:cubicBezTo>
                    <a:pt x="33" y="71"/>
                    <a:pt x="46" y="85"/>
                    <a:pt x="46" y="102"/>
                  </a:cubicBezTo>
                  <a:cubicBezTo>
                    <a:pt x="46" y="103"/>
                    <a:pt x="46" y="105"/>
                    <a:pt x="46" y="107"/>
                  </a:cubicBezTo>
                  <a:lnTo>
                    <a:pt x="81" y="0"/>
                  </a:lnTo>
                  <a:close/>
                </a:path>
              </a:pathLst>
            </a:custGeom>
            <a:solidFill>
              <a:srgbClr val="EF5952"/>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0984" name="Oval 481"/>
            <p:cNvSpPr>
              <a:spLocks noChangeArrowheads="1"/>
            </p:cNvSpPr>
            <p:nvPr/>
          </p:nvSpPr>
          <p:spPr bwMode="auto">
            <a:xfrm>
              <a:off x="229131" y="229132"/>
              <a:ext cx="114566" cy="116180"/>
            </a:xfrm>
            <a:prstGeom prst="ellipse">
              <a:avLst/>
            </a:pr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zh-CN">
                <a:solidFill>
                  <a:srgbClr val="000000"/>
                </a:solidFill>
                <a:sym typeface="宋体" pitchFamily="2" charset="-122"/>
              </a:endParaRPr>
            </a:p>
          </p:txBody>
        </p:sp>
        <p:sp>
          <p:nvSpPr>
            <p:cNvPr id="30985" name="Freeform 482"/>
            <p:cNvSpPr>
              <a:spLocks noChangeArrowheads="1"/>
            </p:cNvSpPr>
            <p:nvPr/>
          </p:nvSpPr>
          <p:spPr bwMode="auto">
            <a:xfrm>
              <a:off x="255756" y="221064"/>
              <a:ext cx="95203" cy="76647"/>
            </a:xfrm>
            <a:custGeom>
              <a:avLst/>
              <a:gdLst>
                <a:gd name="T0" fmla="*/ 2147483647 w 50"/>
                <a:gd name="T1" fmla="*/ 2147483647 h 40"/>
                <a:gd name="T2" fmla="*/ 2147483647 w 50"/>
                <a:gd name="T3" fmla="*/ 0 h 40"/>
                <a:gd name="T4" fmla="*/ 2147483647 w 50"/>
                <a:gd name="T5" fmla="*/ 2147483647 h 40"/>
                <a:gd name="T6" fmla="*/ 0 w 50"/>
                <a:gd name="T7" fmla="*/ 2147483647 h 40"/>
                <a:gd name="T8" fmla="*/ 2147483647 w 50"/>
                <a:gd name="T9" fmla="*/ 2147483647 h 40"/>
                <a:gd name="T10" fmla="*/ 2147483647 w 50"/>
                <a:gd name="T11" fmla="*/ 2147483647 h 40"/>
                <a:gd name="T12" fmla="*/ 2147483647 w 50"/>
                <a:gd name="T13" fmla="*/ 2147483647 h 40"/>
                <a:gd name="T14" fmla="*/ 2147483647 w 50"/>
                <a:gd name="T15" fmla="*/ 2147483647 h 40"/>
                <a:gd name="T16" fmla="*/ 0 60000 65536"/>
                <a:gd name="T17" fmla="*/ 0 60000 65536"/>
                <a:gd name="T18" fmla="*/ 0 60000 65536"/>
                <a:gd name="T19" fmla="*/ 0 60000 65536"/>
                <a:gd name="T20" fmla="*/ 0 60000 65536"/>
                <a:gd name="T21" fmla="*/ 0 60000 65536"/>
                <a:gd name="T22" fmla="*/ 0 60000 65536"/>
                <a:gd name="T23" fmla="*/ 0 60000 65536"/>
                <a:gd name="T24" fmla="*/ 0 w 50"/>
                <a:gd name="T25" fmla="*/ 0 h 40"/>
                <a:gd name="T26" fmla="*/ 50 w 50"/>
                <a:gd name="T27" fmla="*/ 40 h 4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50" h="40">
                  <a:moveTo>
                    <a:pt x="50" y="28"/>
                  </a:moveTo>
                  <a:cubicBezTo>
                    <a:pt x="47" y="12"/>
                    <a:pt x="33" y="0"/>
                    <a:pt x="16" y="0"/>
                  </a:cubicBezTo>
                  <a:cubicBezTo>
                    <a:pt x="13" y="0"/>
                    <a:pt x="11" y="0"/>
                    <a:pt x="8" y="1"/>
                  </a:cubicBezTo>
                  <a:cubicBezTo>
                    <a:pt x="0" y="9"/>
                    <a:pt x="0" y="9"/>
                    <a:pt x="0" y="9"/>
                  </a:cubicBezTo>
                  <a:cubicBezTo>
                    <a:pt x="4" y="6"/>
                    <a:pt x="10" y="4"/>
                    <a:pt x="16" y="4"/>
                  </a:cubicBezTo>
                  <a:cubicBezTo>
                    <a:pt x="33" y="4"/>
                    <a:pt x="46" y="18"/>
                    <a:pt x="46" y="35"/>
                  </a:cubicBezTo>
                  <a:cubicBezTo>
                    <a:pt x="46" y="36"/>
                    <a:pt x="46" y="38"/>
                    <a:pt x="46" y="40"/>
                  </a:cubicBezTo>
                  <a:lnTo>
                    <a:pt x="50" y="28"/>
                  </a:lnTo>
                  <a:close/>
                </a:path>
              </a:pathLst>
            </a:custGeom>
            <a:solidFill>
              <a:srgbClr val="D33333"/>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0986" name="Freeform 483"/>
            <p:cNvSpPr>
              <a:spLocks noChangeArrowheads="1"/>
            </p:cNvSpPr>
            <p:nvPr/>
          </p:nvSpPr>
          <p:spPr bwMode="auto">
            <a:xfrm>
              <a:off x="221063" y="278347"/>
              <a:ext cx="99237" cy="74226"/>
            </a:xfrm>
            <a:custGeom>
              <a:avLst/>
              <a:gdLst>
                <a:gd name="T0" fmla="*/ 2147483647 w 52"/>
                <a:gd name="T1" fmla="*/ 2147483647 h 39"/>
                <a:gd name="T2" fmla="*/ 2147483647 w 52"/>
                <a:gd name="T3" fmla="*/ 0 h 39"/>
                <a:gd name="T4" fmla="*/ 0 w 52"/>
                <a:gd name="T5" fmla="*/ 2147483647 h 39"/>
                <a:gd name="T6" fmla="*/ 2147483647 w 52"/>
                <a:gd name="T7" fmla="*/ 2147483647 h 39"/>
                <a:gd name="T8" fmla="*/ 2147483647 w 52"/>
                <a:gd name="T9" fmla="*/ 2147483647 h 39"/>
                <a:gd name="T10" fmla="*/ 2147483647 w 52"/>
                <a:gd name="T11" fmla="*/ 2147483647 h 39"/>
                <a:gd name="T12" fmla="*/ 2147483647 w 52"/>
                <a:gd name="T13" fmla="*/ 2147483647 h 39"/>
                <a:gd name="T14" fmla="*/ 2147483647 w 52"/>
                <a:gd name="T15" fmla="*/ 2147483647 h 39"/>
                <a:gd name="T16" fmla="*/ 0 60000 65536"/>
                <a:gd name="T17" fmla="*/ 0 60000 65536"/>
                <a:gd name="T18" fmla="*/ 0 60000 65536"/>
                <a:gd name="T19" fmla="*/ 0 60000 65536"/>
                <a:gd name="T20" fmla="*/ 0 60000 65536"/>
                <a:gd name="T21" fmla="*/ 0 60000 65536"/>
                <a:gd name="T22" fmla="*/ 0 60000 65536"/>
                <a:gd name="T23" fmla="*/ 0 60000 65536"/>
                <a:gd name="T24" fmla="*/ 0 w 52"/>
                <a:gd name="T25" fmla="*/ 0 h 39"/>
                <a:gd name="T26" fmla="*/ 52 w 52"/>
                <a:gd name="T27" fmla="*/ 39 h 39"/>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52" h="39">
                  <a:moveTo>
                    <a:pt x="4" y="5"/>
                  </a:moveTo>
                  <a:cubicBezTo>
                    <a:pt x="4" y="3"/>
                    <a:pt x="4" y="1"/>
                    <a:pt x="4" y="0"/>
                  </a:cubicBezTo>
                  <a:cubicBezTo>
                    <a:pt x="0" y="12"/>
                    <a:pt x="0" y="12"/>
                    <a:pt x="0" y="12"/>
                  </a:cubicBezTo>
                  <a:cubicBezTo>
                    <a:pt x="4" y="27"/>
                    <a:pt x="17" y="39"/>
                    <a:pt x="34" y="39"/>
                  </a:cubicBezTo>
                  <a:cubicBezTo>
                    <a:pt x="37" y="39"/>
                    <a:pt x="40" y="38"/>
                    <a:pt x="42" y="38"/>
                  </a:cubicBezTo>
                  <a:cubicBezTo>
                    <a:pt x="52" y="29"/>
                    <a:pt x="52" y="29"/>
                    <a:pt x="52" y="29"/>
                  </a:cubicBezTo>
                  <a:cubicBezTo>
                    <a:pt x="47" y="33"/>
                    <a:pt x="41" y="35"/>
                    <a:pt x="34" y="35"/>
                  </a:cubicBezTo>
                  <a:cubicBezTo>
                    <a:pt x="17" y="35"/>
                    <a:pt x="4" y="21"/>
                    <a:pt x="4" y="5"/>
                  </a:cubicBezTo>
                  <a:close/>
                </a:path>
              </a:pathLst>
            </a:custGeom>
            <a:solidFill>
              <a:srgbClr val="83BA36"/>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0987" name="Freeform 484"/>
            <p:cNvSpPr>
              <a:spLocks noChangeArrowheads="1"/>
            </p:cNvSpPr>
            <p:nvPr/>
          </p:nvSpPr>
          <p:spPr bwMode="auto">
            <a:xfrm>
              <a:off x="158133" y="267052"/>
              <a:ext cx="75033" cy="196053"/>
            </a:xfrm>
            <a:custGeom>
              <a:avLst/>
              <a:gdLst>
                <a:gd name="T0" fmla="*/ 2147483647 w 39"/>
                <a:gd name="T1" fmla="*/ 2147483647 h 103"/>
                <a:gd name="T2" fmla="*/ 2147483647 w 39"/>
                <a:gd name="T3" fmla="*/ 2147483647 h 103"/>
                <a:gd name="T4" fmla="*/ 2147483647 w 39"/>
                <a:gd name="T5" fmla="*/ 0 h 103"/>
                <a:gd name="T6" fmla="*/ 0 w 39"/>
                <a:gd name="T7" fmla="*/ 2147483647 h 103"/>
                <a:gd name="T8" fmla="*/ 2147483647 w 39"/>
                <a:gd name="T9" fmla="*/ 2147483647 h 103"/>
                <a:gd name="T10" fmla="*/ 0 60000 65536"/>
                <a:gd name="T11" fmla="*/ 0 60000 65536"/>
                <a:gd name="T12" fmla="*/ 0 60000 65536"/>
                <a:gd name="T13" fmla="*/ 0 60000 65536"/>
                <a:gd name="T14" fmla="*/ 0 60000 65536"/>
                <a:gd name="T15" fmla="*/ 0 w 39"/>
                <a:gd name="T16" fmla="*/ 0 h 103"/>
                <a:gd name="T17" fmla="*/ 39 w 39"/>
                <a:gd name="T18" fmla="*/ 103 h 103"/>
              </a:gdLst>
              <a:ahLst/>
              <a:cxnLst>
                <a:cxn ang="T10">
                  <a:pos x="T0" y="T1"/>
                </a:cxn>
                <a:cxn ang="T11">
                  <a:pos x="T2" y="T3"/>
                </a:cxn>
                <a:cxn ang="T12">
                  <a:pos x="T4" y="T5"/>
                </a:cxn>
                <a:cxn ang="T13">
                  <a:pos x="T6" y="T7"/>
                </a:cxn>
                <a:cxn ang="T14">
                  <a:pos x="T8" y="T9"/>
                </a:cxn>
              </a:cxnLst>
              <a:rect l="T15" t="T16" r="T17" b="T18"/>
              <a:pathLst>
                <a:path w="39" h="103">
                  <a:moveTo>
                    <a:pt x="7" y="98"/>
                  </a:moveTo>
                  <a:cubicBezTo>
                    <a:pt x="37" y="6"/>
                    <a:pt x="37" y="6"/>
                    <a:pt x="37" y="6"/>
                  </a:cubicBezTo>
                  <a:cubicBezTo>
                    <a:pt x="37" y="4"/>
                    <a:pt x="38" y="2"/>
                    <a:pt x="39" y="0"/>
                  </a:cubicBezTo>
                  <a:cubicBezTo>
                    <a:pt x="0" y="103"/>
                    <a:pt x="0" y="103"/>
                    <a:pt x="0" y="103"/>
                  </a:cubicBezTo>
                  <a:lnTo>
                    <a:pt x="7" y="98"/>
                  </a:lnTo>
                  <a:close/>
                </a:path>
              </a:pathLst>
            </a:custGeom>
            <a:solidFill>
              <a:srgbClr val="DFE2E8"/>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0988" name="Freeform 485"/>
            <p:cNvSpPr>
              <a:spLocks noChangeArrowheads="1"/>
            </p:cNvSpPr>
            <p:nvPr/>
          </p:nvSpPr>
          <p:spPr bwMode="auto">
            <a:xfrm>
              <a:off x="341277" y="112145"/>
              <a:ext cx="70999" cy="195246"/>
            </a:xfrm>
            <a:custGeom>
              <a:avLst/>
              <a:gdLst>
                <a:gd name="T0" fmla="*/ 2147483647 w 37"/>
                <a:gd name="T1" fmla="*/ 2147483647 h 102"/>
                <a:gd name="T2" fmla="*/ 2147483647 w 37"/>
                <a:gd name="T3" fmla="*/ 2147483647 h 102"/>
                <a:gd name="T4" fmla="*/ 2147483647 w 37"/>
                <a:gd name="T5" fmla="*/ 2147483647 h 102"/>
                <a:gd name="T6" fmla="*/ 0 w 37"/>
                <a:gd name="T7" fmla="*/ 2147483647 h 102"/>
                <a:gd name="T8" fmla="*/ 2147483647 w 37"/>
                <a:gd name="T9" fmla="*/ 0 h 102"/>
                <a:gd name="T10" fmla="*/ 2147483647 w 37"/>
                <a:gd name="T11" fmla="*/ 2147483647 h 102"/>
                <a:gd name="T12" fmla="*/ 0 60000 65536"/>
                <a:gd name="T13" fmla="*/ 0 60000 65536"/>
                <a:gd name="T14" fmla="*/ 0 60000 65536"/>
                <a:gd name="T15" fmla="*/ 0 60000 65536"/>
                <a:gd name="T16" fmla="*/ 0 60000 65536"/>
                <a:gd name="T17" fmla="*/ 0 60000 65536"/>
                <a:gd name="T18" fmla="*/ 0 w 37"/>
                <a:gd name="T19" fmla="*/ 0 h 102"/>
                <a:gd name="T20" fmla="*/ 37 w 37"/>
                <a:gd name="T21" fmla="*/ 102 h 102"/>
              </a:gdLst>
              <a:ahLst/>
              <a:cxnLst>
                <a:cxn ang="T12">
                  <a:pos x="T0" y="T1"/>
                </a:cxn>
                <a:cxn ang="T13">
                  <a:pos x="T2" y="T3"/>
                </a:cxn>
                <a:cxn ang="T14">
                  <a:pos x="T4" y="T5"/>
                </a:cxn>
                <a:cxn ang="T15">
                  <a:pos x="T6" y="T7"/>
                </a:cxn>
                <a:cxn ang="T16">
                  <a:pos x="T8" y="T9"/>
                </a:cxn>
                <a:cxn ang="T17">
                  <a:pos x="T10" y="T11"/>
                </a:cxn>
              </a:cxnLst>
              <a:rect l="T18" t="T19" r="T20" b="T21"/>
              <a:pathLst>
                <a:path w="37" h="102">
                  <a:moveTo>
                    <a:pt x="31" y="6"/>
                  </a:moveTo>
                  <a:cubicBezTo>
                    <a:pt x="1" y="97"/>
                    <a:pt x="1" y="97"/>
                    <a:pt x="1" y="97"/>
                  </a:cubicBezTo>
                  <a:cubicBezTo>
                    <a:pt x="1" y="97"/>
                    <a:pt x="1" y="97"/>
                    <a:pt x="1" y="97"/>
                  </a:cubicBezTo>
                  <a:cubicBezTo>
                    <a:pt x="1" y="99"/>
                    <a:pt x="0" y="100"/>
                    <a:pt x="0" y="102"/>
                  </a:cubicBezTo>
                  <a:cubicBezTo>
                    <a:pt x="37" y="0"/>
                    <a:pt x="37" y="0"/>
                    <a:pt x="37" y="0"/>
                  </a:cubicBezTo>
                  <a:lnTo>
                    <a:pt x="31" y="6"/>
                  </a:lnTo>
                  <a:close/>
                </a:path>
              </a:pathLst>
            </a:custGeom>
            <a:solidFill>
              <a:srgbClr val="DFE2E8"/>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0989" name="Freeform 486"/>
            <p:cNvSpPr>
              <a:spLocks noEditPoints="1" noChangeArrowheads="1"/>
            </p:cNvSpPr>
            <p:nvPr/>
          </p:nvSpPr>
          <p:spPr bwMode="auto">
            <a:xfrm>
              <a:off x="36305" y="36306"/>
              <a:ext cx="500217" cy="501832"/>
            </a:xfrm>
            <a:custGeom>
              <a:avLst/>
              <a:gdLst>
                <a:gd name="T0" fmla="*/ 2147483647 w 262"/>
                <a:gd name="T1" fmla="*/ 0 h 263"/>
                <a:gd name="T2" fmla="*/ 0 w 262"/>
                <a:gd name="T3" fmla="*/ 2147483647 h 263"/>
                <a:gd name="T4" fmla="*/ 2147483647 w 262"/>
                <a:gd name="T5" fmla="*/ 2147483647 h 263"/>
                <a:gd name="T6" fmla="*/ 2147483647 w 262"/>
                <a:gd name="T7" fmla="*/ 2147483647 h 263"/>
                <a:gd name="T8" fmla="*/ 2147483647 w 262"/>
                <a:gd name="T9" fmla="*/ 0 h 263"/>
                <a:gd name="T10" fmla="*/ 2147483647 w 262"/>
                <a:gd name="T11" fmla="*/ 2147483647 h 263"/>
                <a:gd name="T12" fmla="*/ 2147483647 w 262"/>
                <a:gd name="T13" fmla="*/ 2147483647 h 263"/>
                <a:gd name="T14" fmla="*/ 2147483647 w 262"/>
                <a:gd name="T15" fmla="*/ 2147483647 h 263"/>
                <a:gd name="T16" fmla="*/ 2147483647 w 262"/>
                <a:gd name="T17" fmla="*/ 2147483647 h 263"/>
                <a:gd name="T18" fmla="*/ 2147483647 w 262"/>
                <a:gd name="T19" fmla="*/ 2147483647 h 26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62"/>
                <a:gd name="T31" fmla="*/ 0 h 263"/>
                <a:gd name="T32" fmla="*/ 262 w 262"/>
                <a:gd name="T33" fmla="*/ 263 h 263"/>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62" h="263">
                  <a:moveTo>
                    <a:pt x="131" y="0"/>
                  </a:moveTo>
                  <a:cubicBezTo>
                    <a:pt x="59" y="0"/>
                    <a:pt x="0" y="59"/>
                    <a:pt x="0" y="132"/>
                  </a:cubicBezTo>
                  <a:cubicBezTo>
                    <a:pt x="0" y="204"/>
                    <a:pt x="59" y="263"/>
                    <a:pt x="131" y="263"/>
                  </a:cubicBezTo>
                  <a:cubicBezTo>
                    <a:pt x="204" y="263"/>
                    <a:pt x="262" y="204"/>
                    <a:pt x="262" y="132"/>
                  </a:cubicBezTo>
                  <a:cubicBezTo>
                    <a:pt x="262" y="59"/>
                    <a:pt x="204" y="0"/>
                    <a:pt x="131" y="0"/>
                  </a:cubicBezTo>
                  <a:close/>
                  <a:moveTo>
                    <a:pt x="131" y="261"/>
                  </a:moveTo>
                  <a:cubicBezTo>
                    <a:pt x="62" y="261"/>
                    <a:pt x="6" y="205"/>
                    <a:pt x="6" y="136"/>
                  </a:cubicBezTo>
                  <a:cubicBezTo>
                    <a:pt x="6" y="67"/>
                    <a:pt x="62" y="11"/>
                    <a:pt x="131" y="11"/>
                  </a:cubicBezTo>
                  <a:cubicBezTo>
                    <a:pt x="200" y="11"/>
                    <a:pt x="256" y="67"/>
                    <a:pt x="256" y="136"/>
                  </a:cubicBezTo>
                  <a:cubicBezTo>
                    <a:pt x="256" y="205"/>
                    <a:pt x="200" y="261"/>
                    <a:pt x="131" y="261"/>
                  </a:cubicBezTo>
                  <a:close/>
                </a:path>
              </a:pathLst>
            </a:custGeom>
            <a:solidFill>
              <a:srgbClr val="DFE2E8"/>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grpSp>
      <p:grpSp>
        <p:nvGrpSpPr>
          <p:cNvPr id="30770" name="组合 1391"/>
          <p:cNvGrpSpPr>
            <a:grpSpLocks/>
          </p:cNvGrpSpPr>
          <p:nvPr/>
        </p:nvGrpSpPr>
        <p:grpSpPr bwMode="auto">
          <a:xfrm>
            <a:off x="9280525" y="5800725"/>
            <a:ext cx="598488" cy="549275"/>
            <a:chOff x="0" y="0"/>
            <a:chExt cx="648669" cy="594613"/>
          </a:xfrm>
        </p:grpSpPr>
        <p:sp>
          <p:nvSpPr>
            <p:cNvPr id="30963" name="Freeform 589"/>
            <p:cNvSpPr>
              <a:spLocks noChangeArrowheads="1"/>
            </p:cNvSpPr>
            <p:nvPr/>
          </p:nvSpPr>
          <p:spPr bwMode="auto">
            <a:xfrm>
              <a:off x="79873" y="0"/>
              <a:ext cx="568796" cy="514740"/>
            </a:xfrm>
            <a:custGeom>
              <a:avLst/>
              <a:gdLst>
                <a:gd name="T0" fmla="*/ 2147483647 w 298"/>
                <a:gd name="T1" fmla="*/ 2147483647 h 270"/>
                <a:gd name="T2" fmla="*/ 2147483647 w 298"/>
                <a:gd name="T3" fmla="*/ 0 h 270"/>
                <a:gd name="T4" fmla="*/ 2147483647 w 298"/>
                <a:gd name="T5" fmla="*/ 2147483647 h 270"/>
                <a:gd name="T6" fmla="*/ 2147483647 w 298"/>
                <a:gd name="T7" fmla="*/ 2147483647 h 270"/>
                <a:gd name="T8" fmla="*/ 2147483647 w 298"/>
                <a:gd name="T9" fmla="*/ 2147483647 h 270"/>
                <a:gd name="T10" fmla="*/ 2147483647 w 298"/>
                <a:gd name="T11" fmla="*/ 2147483647 h 270"/>
                <a:gd name="T12" fmla="*/ 2147483647 w 298"/>
                <a:gd name="T13" fmla="*/ 2147483647 h 270"/>
                <a:gd name="T14" fmla="*/ 0 w 298"/>
                <a:gd name="T15" fmla="*/ 2147483647 h 270"/>
                <a:gd name="T16" fmla="*/ 2147483647 w 298"/>
                <a:gd name="T17" fmla="*/ 2147483647 h 270"/>
                <a:gd name="T18" fmla="*/ 2147483647 w 298"/>
                <a:gd name="T19" fmla="*/ 2147483647 h 270"/>
                <a:gd name="T20" fmla="*/ 2147483647 w 298"/>
                <a:gd name="T21" fmla="*/ 2147483647 h 270"/>
                <a:gd name="T22" fmla="*/ 2147483647 w 298"/>
                <a:gd name="T23" fmla="*/ 2147483647 h 270"/>
                <a:gd name="T24" fmla="*/ 2147483647 w 298"/>
                <a:gd name="T25" fmla="*/ 2147483647 h 270"/>
                <a:gd name="T26" fmla="*/ 2147483647 w 298"/>
                <a:gd name="T27" fmla="*/ 2147483647 h 270"/>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98"/>
                <a:gd name="T43" fmla="*/ 0 h 270"/>
                <a:gd name="T44" fmla="*/ 298 w 298"/>
                <a:gd name="T45" fmla="*/ 270 h 270"/>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98" h="270">
                  <a:moveTo>
                    <a:pt x="279" y="1"/>
                  </a:moveTo>
                  <a:cubicBezTo>
                    <a:pt x="257" y="0"/>
                    <a:pt x="257" y="0"/>
                    <a:pt x="257" y="0"/>
                  </a:cubicBezTo>
                  <a:cubicBezTo>
                    <a:pt x="257" y="0"/>
                    <a:pt x="298" y="96"/>
                    <a:pt x="237" y="177"/>
                  </a:cubicBezTo>
                  <a:cubicBezTo>
                    <a:pt x="228" y="188"/>
                    <a:pt x="218" y="199"/>
                    <a:pt x="205" y="210"/>
                  </a:cubicBezTo>
                  <a:cubicBezTo>
                    <a:pt x="212" y="195"/>
                    <a:pt x="216" y="179"/>
                    <a:pt x="216" y="162"/>
                  </a:cubicBezTo>
                  <a:cubicBezTo>
                    <a:pt x="216" y="106"/>
                    <a:pt x="173" y="60"/>
                    <a:pt x="119" y="55"/>
                  </a:cubicBezTo>
                  <a:cubicBezTo>
                    <a:pt x="115" y="54"/>
                    <a:pt x="112" y="54"/>
                    <a:pt x="108" y="54"/>
                  </a:cubicBezTo>
                  <a:cubicBezTo>
                    <a:pt x="48" y="54"/>
                    <a:pt x="0" y="102"/>
                    <a:pt x="0" y="162"/>
                  </a:cubicBezTo>
                  <a:cubicBezTo>
                    <a:pt x="0" y="222"/>
                    <a:pt x="48" y="270"/>
                    <a:pt x="108" y="270"/>
                  </a:cubicBezTo>
                  <a:cubicBezTo>
                    <a:pt x="112" y="270"/>
                    <a:pt x="115" y="270"/>
                    <a:pt x="119" y="269"/>
                  </a:cubicBezTo>
                  <a:cubicBezTo>
                    <a:pt x="130" y="268"/>
                    <a:pt x="140" y="265"/>
                    <a:pt x="150" y="261"/>
                  </a:cubicBezTo>
                  <a:cubicBezTo>
                    <a:pt x="200" y="247"/>
                    <a:pt x="256" y="224"/>
                    <a:pt x="283" y="130"/>
                  </a:cubicBezTo>
                  <a:cubicBezTo>
                    <a:pt x="286" y="122"/>
                    <a:pt x="288" y="112"/>
                    <a:pt x="290" y="102"/>
                  </a:cubicBezTo>
                  <a:cubicBezTo>
                    <a:pt x="298" y="48"/>
                    <a:pt x="280" y="2"/>
                    <a:pt x="279" y="1"/>
                  </a:cubicBezTo>
                  <a:close/>
                </a:path>
              </a:pathLst>
            </a:custGeom>
            <a:solidFill>
              <a:srgbClr val="122C3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0964" name="Freeform 590"/>
            <p:cNvSpPr>
              <a:spLocks noEditPoints="1" noChangeArrowheads="1"/>
            </p:cNvSpPr>
            <p:nvPr/>
          </p:nvSpPr>
          <p:spPr bwMode="auto">
            <a:xfrm>
              <a:off x="0" y="22590"/>
              <a:ext cx="572023" cy="572023"/>
            </a:xfrm>
            <a:custGeom>
              <a:avLst/>
              <a:gdLst>
                <a:gd name="T0" fmla="*/ 2147483647 w 300"/>
                <a:gd name="T1" fmla="*/ 0 h 300"/>
                <a:gd name="T2" fmla="*/ 0 w 300"/>
                <a:gd name="T3" fmla="*/ 2147483647 h 300"/>
                <a:gd name="T4" fmla="*/ 2147483647 w 300"/>
                <a:gd name="T5" fmla="*/ 2147483647 h 300"/>
                <a:gd name="T6" fmla="*/ 2147483647 w 300"/>
                <a:gd name="T7" fmla="*/ 2147483647 h 300"/>
                <a:gd name="T8" fmla="*/ 2147483647 w 300"/>
                <a:gd name="T9" fmla="*/ 0 h 300"/>
                <a:gd name="T10" fmla="*/ 2147483647 w 300"/>
                <a:gd name="T11" fmla="*/ 2147483647 h 300"/>
                <a:gd name="T12" fmla="*/ 2147483647 w 300"/>
                <a:gd name="T13" fmla="*/ 2147483647 h 300"/>
                <a:gd name="T14" fmla="*/ 2147483647 w 300"/>
                <a:gd name="T15" fmla="*/ 2147483647 h 300"/>
                <a:gd name="T16" fmla="*/ 2147483647 w 300"/>
                <a:gd name="T17" fmla="*/ 2147483647 h 300"/>
                <a:gd name="T18" fmla="*/ 2147483647 w 300"/>
                <a:gd name="T19" fmla="*/ 2147483647 h 300"/>
                <a:gd name="T20" fmla="*/ 2147483647 w 300"/>
                <a:gd name="T21" fmla="*/ 2147483647 h 300"/>
                <a:gd name="T22" fmla="*/ 2147483647 w 300"/>
                <a:gd name="T23" fmla="*/ 2147483647 h 300"/>
                <a:gd name="T24" fmla="*/ 2147483647 w 300"/>
                <a:gd name="T25" fmla="*/ 2147483647 h 300"/>
                <a:gd name="T26" fmla="*/ 2147483647 w 300"/>
                <a:gd name="T27" fmla="*/ 2147483647 h 300"/>
                <a:gd name="T28" fmla="*/ 2147483647 w 300"/>
                <a:gd name="T29" fmla="*/ 2147483647 h 300"/>
                <a:gd name="T30" fmla="*/ 2147483647 w 300"/>
                <a:gd name="T31" fmla="*/ 2147483647 h 300"/>
                <a:gd name="T32" fmla="*/ 2147483647 w 300"/>
                <a:gd name="T33" fmla="*/ 2147483647 h 300"/>
                <a:gd name="T34" fmla="*/ 2147483647 w 300"/>
                <a:gd name="T35" fmla="*/ 2147483647 h 300"/>
                <a:gd name="T36" fmla="*/ 2147483647 w 300"/>
                <a:gd name="T37" fmla="*/ 2147483647 h 300"/>
                <a:gd name="T38" fmla="*/ 2147483647 w 300"/>
                <a:gd name="T39" fmla="*/ 2147483647 h 300"/>
                <a:gd name="T40" fmla="*/ 2147483647 w 300"/>
                <a:gd name="T41" fmla="*/ 2147483647 h 300"/>
                <a:gd name="T42" fmla="*/ 2147483647 w 300"/>
                <a:gd name="T43" fmla="*/ 2147483647 h 300"/>
                <a:gd name="T44" fmla="*/ 2147483647 w 300"/>
                <a:gd name="T45" fmla="*/ 2147483647 h 300"/>
                <a:gd name="T46" fmla="*/ 2147483647 w 300"/>
                <a:gd name="T47" fmla="*/ 2147483647 h 300"/>
                <a:gd name="T48" fmla="*/ 2147483647 w 300"/>
                <a:gd name="T49" fmla="*/ 2147483647 h 300"/>
                <a:gd name="T50" fmla="*/ 2147483647 w 300"/>
                <a:gd name="T51" fmla="*/ 2147483647 h 300"/>
                <a:gd name="T52" fmla="*/ 2147483647 w 300"/>
                <a:gd name="T53" fmla="*/ 2147483647 h 300"/>
                <a:gd name="T54" fmla="*/ 2147483647 w 300"/>
                <a:gd name="T55" fmla="*/ 2147483647 h 300"/>
                <a:gd name="T56" fmla="*/ 2147483647 w 300"/>
                <a:gd name="T57" fmla="*/ 2147483647 h 300"/>
                <a:gd name="T58" fmla="*/ 2147483647 w 300"/>
                <a:gd name="T59" fmla="*/ 2147483647 h 300"/>
                <a:gd name="T60" fmla="*/ 2147483647 w 300"/>
                <a:gd name="T61" fmla="*/ 2147483647 h 300"/>
                <a:gd name="T62" fmla="*/ 2147483647 w 300"/>
                <a:gd name="T63" fmla="*/ 2147483647 h 300"/>
                <a:gd name="T64" fmla="*/ 2147483647 w 300"/>
                <a:gd name="T65" fmla="*/ 2147483647 h 300"/>
                <a:gd name="T66" fmla="*/ 2147483647 w 300"/>
                <a:gd name="T67" fmla="*/ 2147483647 h 300"/>
                <a:gd name="T68" fmla="*/ 2147483647 w 300"/>
                <a:gd name="T69" fmla="*/ 2147483647 h 300"/>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300"/>
                <a:gd name="T106" fmla="*/ 0 h 300"/>
                <a:gd name="T107" fmla="*/ 300 w 300"/>
                <a:gd name="T108" fmla="*/ 300 h 300"/>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300" h="300">
                  <a:moveTo>
                    <a:pt x="150" y="0"/>
                  </a:moveTo>
                  <a:cubicBezTo>
                    <a:pt x="67" y="0"/>
                    <a:pt x="0" y="67"/>
                    <a:pt x="0" y="150"/>
                  </a:cubicBezTo>
                  <a:cubicBezTo>
                    <a:pt x="0" y="233"/>
                    <a:pt x="67" y="300"/>
                    <a:pt x="150" y="300"/>
                  </a:cubicBezTo>
                  <a:cubicBezTo>
                    <a:pt x="233" y="300"/>
                    <a:pt x="300" y="233"/>
                    <a:pt x="300" y="150"/>
                  </a:cubicBezTo>
                  <a:cubicBezTo>
                    <a:pt x="300" y="67"/>
                    <a:pt x="233" y="0"/>
                    <a:pt x="150" y="0"/>
                  </a:cubicBezTo>
                  <a:close/>
                  <a:moveTo>
                    <a:pt x="220" y="63"/>
                  </a:moveTo>
                  <a:cubicBezTo>
                    <a:pt x="239" y="52"/>
                    <a:pt x="256" y="63"/>
                    <a:pt x="267" y="82"/>
                  </a:cubicBezTo>
                  <a:cubicBezTo>
                    <a:pt x="278" y="102"/>
                    <a:pt x="280" y="122"/>
                    <a:pt x="260" y="133"/>
                  </a:cubicBezTo>
                  <a:cubicBezTo>
                    <a:pt x="241" y="144"/>
                    <a:pt x="208" y="142"/>
                    <a:pt x="197" y="123"/>
                  </a:cubicBezTo>
                  <a:cubicBezTo>
                    <a:pt x="186" y="104"/>
                    <a:pt x="201" y="74"/>
                    <a:pt x="220" y="63"/>
                  </a:cubicBezTo>
                  <a:close/>
                  <a:moveTo>
                    <a:pt x="80" y="237"/>
                  </a:moveTo>
                  <a:cubicBezTo>
                    <a:pt x="61" y="248"/>
                    <a:pt x="44" y="237"/>
                    <a:pt x="33" y="218"/>
                  </a:cubicBezTo>
                  <a:cubicBezTo>
                    <a:pt x="22" y="198"/>
                    <a:pt x="20" y="178"/>
                    <a:pt x="40" y="167"/>
                  </a:cubicBezTo>
                  <a:cubicBezTo>
                    <a:pt x="59" y="156"/>
                    <a:pt x="92" y="158"/>
                    <a:pt x="103" y="177"/>
                  </a:cubicBezTo>
                  <a:cubicBezTo>
                    <a:pt x="114" y="196"/>
                    <a:pt x="99" y="226"/>
                    <a:pt x="80" y="237"/>
                  </a:cubicBezTo>
                  <a:close/>
                  <a:moveTo>
                    <a:pt x="103" y="123"/>
                  </a:moveTo>
                  <a:cubicBezTo>
                    <a:pt x="92" y="142"/>
                    <a:pt x="59" y="144"/>
                    <a:pt x="40" y="133"/>
                  </a:cubicBezTo>
                  <a:cubicBezTo>
                    <a:pt x="20" y="122"/>
                    <a:pt x="22" y="102"/>
                    <a:pt x="33" y="82"/>
                  </a:cubicBezTo>
                  <a:cubicBezTo>
                    <a:pt x="44" y="63"/>
                    <a:pt x="61" y="52"/>
                    <a:pt x="80" y="63"/>
                  </a:cubicBezTo>
                  <a:cubicBezTo>
                    <a:pt x="99" y="74"/>
                    <a:pt x="114" y="104"/>
                    <a:pt x="103" y="123"/>
                  </a:cubicBezTo>
                  <a:close/>
                  <a:moveTo>
                    <a:pt x="150" y="285"/>
                  </a:moveTo>
                  <a:cubicBezTo>
                    <a:pt x="128" y="285"/>
                    <a:pt x="110" y="277"/>
                    <a:pt x="110" y="254"/>
                  </a:cubicBezTo>
                  <a:cubicBezTo>
                    <a:pt x="110" y="232"/>
                    <a:pt x="128" y="204"/>
                    <a:pt x="150" y="204"/>
                  </a:cubicBezTo>
                  <a:cubicBezTo>
                    <a:pt x="172" y="204"/>
                    <a:pt x="190" y="232"/>
                    <a:pt x="190" y="254"/>
                  </a:cubicBezTo>
                  <a:cubicBezTo>
                    <a:pt x="190" y="277"/>
                    <a:pt x="172" y="285"/>
                    <a:pt x="150" y="285"/>
                  </a:cubicBezTo>
                  <a:close/>
                  <a:moveTo>
                    <a:pt x="150" y="96"/>
                  </a:moveTo>
                  <a:cubicBezTo>
                    <a:pt x="128" y="96"/>
                    <a:pt x="110" y="68"/>
                    <a:pt x="110" y="46"/>
                  </a:cubicBezTo>
                  <a:cubicBezTo>
                    <a:pt x="110" y="23"/>
                    <a:pt x="128" y="15"/>
                    <a:pt x="150" y="15"/>
                  </a:cubicBezTo>
                  <a:cubicBezTo>
                    <a:pt x="172" y="15"/>
                    <a:pt x="190" y="23"/>
                    <a:pt x="190" y="46"/>
                  </a:cubicBezTo>
                  <a:cubicBezTo>
                    <a:pt x="190" y="68"/>
                    <a:pt x="172" y="96"/>
                    <a:pt x="150" y="96"/>
                  </a:cubicBezTo>
                  <a:close/>
                  <a:moveTo>
                    <a:pt x="267" y="218"/>
                  </a:moveTo>
                  <a:cubicBezTo>
                    <a:pt x="256" y="237"/>
                    <a:pt x="239" y="248"/>
                    <a:pt x="220" y="237"/>
                  </a:cubicBezTo>
                  <a:cubicBezTo>
                    <a:pt x="201" y="226"/>
                    <a:pt x="186" y="196"/>
                    <a:pt x="197" y="177"/>
                  </a:cubicBezTo>
                  <a:cubicBezTo>
                    <a:pt x="208" y="158"/>
                    <a:pt x="241" y="156"/>
                    <a:pt x="260" y="167"/>
                  </a:cubicBezTo>
                  <a:cubicBezTo>
                    <a:pt x="280" y="178"/>
                    <a:pt x="278" y="198"/>
                    <a:pt x="267" y="218"/>
                  </a:cubicBezTo>
                  <a:close/>
                </a:path>
              </a:pathLst>
            </a:custGeom>
            <a:solidFill>
              <a:srgbClr val="F2F4F9"/>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0965" name="Oval 591"/>
            <p:cNvSpPr>
              <a:spLocks noChangeArrowheads="1"/>
            </p:cNvSpPr>
            <p:nvPr/>
          </p:nvSpPr>
          <p:spPr bwMode="auto">
            <a:xfrm>
              <a:off x="250109" y="272699"/>
              <a:ext cx="72612" cy="72612"/>
            </a:xfrm>
            <a:prstGeom prst="ellipse">
              <a:avLst/>
            </a:prstGeom>
            <a:solidFill>
              <a:srgbClr val="98D24D"/>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zh-CN">
                <a:solidFill>
                  <a:srgbClr val="000000"/>
                </a:solidFill>
                <a:sym typeface="宋体" pitchFamily="2" charset="-122"/>
              </a:endParaRPr>
            </a:p>
          </p:txBody>
        </p:sp>
        <p:sp>
          <p:nvSpPr>
            <p:cNvPr id="30966" name="Oval 592"/>
            <p:cNvSpPr>
              <a:spLocks noChangeArrowheads="1"/>
            </p:cNvSpPr>
            <p:nvPr/>
          </p:nvSpPr>
          <p:spPr bwMode="auto">
            <a:xfrm>
              <a:off x="271086" y="225097"/>
              <a:ext cx="30658" cy="30658"/>
            </a:xfrm>
            <a:prstGeom prst="ellipse">
              <a:avLst/>
            </a:prstGeom>
            <a:solidFill>
              <a:srgbClr val="98D24D"/>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zh-CN">
                <a:solidFill>
                  <a:srgbClr val="000000"/>
                </a:solidFill>
                <a:sym typeface="宋体" pitchFamily="2" charset="-122"/>
              </a:endParaRPr>
            </a:p>
          </p:txBody>
        </p:sp>
        <p:sp>
          <p:nvSpPr>
            <p:cNvPr id="30967" name="Oval 593"/>
            <p:cNvSpPr>
              <a:spLocks noChangeArrowheads="1"/>
            </p:cNvSpPr>
            <p:nvPr/>
          </p:nvSpPr>
          <p:spPr bwMode="auto">
            <a:xfrm>
              <a:off x="271086" y="362253"/>
              <a:ext cx="30658" cy="30658"/>
            </a:xfrm>
            <a:prstGeom prst="ellipse">
              <a:avLst/>
            </a:prstGeom>
            <a:solidFill>
              <a:srgbClr val="98D24D"/>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zh-CN">
                <a:solidFill>
                  <a:srgbClr val="000000"/>
                </a:solidFill>
                <a:sym typeface="宋体" pitchFamily="2" charset="-122"/>
              </a:endParaRPr>
            </a:p>
          </p:txBody>
        </p:sp>
        <p:sp>
          <p:nvSpPr>
            <p:cNvPr id="30968" name="Freeform 594"/>
            <p:cNvSpPr>
              <a:spLocks noChangeArrowheads="1"/>
            </p:cNvSpPr>
            <p:nvPr/>
          </p:nvSpPr>
          <p:spPr bwMode="auto">
            <a:xfrm>
              <a:off x="316267" y="243654"/>
              <a:ext cx="34693" cy="34693"/>
            </a:xfrm>
            <a:custGeom>
              <a:avLst/>
              <a:gdLst>
                <a:gd name="T0" fmla="*/ 2147483647 w 18"/>
                <a:gd name="T1" fmla="*/ 2147483647 h 18"/>
                <a:gd name="T2" fmla="*/ 2147483647 w 18"/>
                <a:gd name="T3" fmla="*/ 2147483647 h 18"/>
                <a:gd name="T4" fmla="*/ 2147483647 w 18"/>
                <a:gd name="T5" fmla="*/ 2147483647 h 18"/>
                <a:gd name="T6" fmla="*/ 2147483647 w 18"/>
                <a:gd name="T7" fmla="*/ 2147483647 h 18"/>
                <a:gd name="T8" fmla="*/ 2147483647 w 18"/>
                <a:gd name="T9" fmla="*/ 2147483647 h 18"/>
                <a:gd name="T10" fmla="*/ 0 60000 65536"/>
                <a:gd name="T11" fmla="*/ 0 60000 65536"/>
                <a:gd name="T12" fmla="*/ 0 60000 65536"/>
                <a:gd name="T13" fmla="*/ 0 60000 65536"/>
                <a:gd name="T14" fmla="*/ 0 60000 65536"/>
                <a:gd name="T15" fmla="*/ 0 w 18"/>
                <a:gd name="T16" fmla="*/ 0 h 18"/>
                <a:gd name="T17" fmla="*/ 18 w 18"/>
                <a:gd name="T18" fmla="*/ 18 h 18"/>
              </a:gdLst>
              <a:ahLst/>
              <a:cxnLst>
                <a:cxn ang="T10">
                  <a:pos x="T0" y="T1"/>
                </a:cxn>
                <a:cxn ang="T11">
                  <a:pos x="T2" y="T3"/>
                </a:cxn>
                <a:cxn ang="T12">
                  <a:pos x="T4" y="T5"/>
                </a:cxn>
                <a:cxn ang="T13">
                  <a:pos x="T6" y="T7"/>
                </a:cxn>
                <a:cxn ang="T14">
                  <a:pos x="T8" y="T9"/>
                </a:cxn>
              </a:cxnLst>
              <a:rect l="T15" t="T16" r="T17" b="T18"/>
              <a:pathLst>
                <a:path w="18" h="18">
                  <a:moveTo>
                    <a:pt x="15" y="14"/>
                  </a:moveTo>
                  <a:cubicBezTo>
                    <a:pt x="12" y="18"/>
                    <a:pt x="7" y="18"/>
                    <a:pt x="4" y="14"/>
                  </a:cubicBezTo>
                  <a:cubicBezTo>
                    <a:pt x="0" y="11"/>
                    <a:pt x="0" y="6"/>
                    <a:pt x="4" y="3"/>
                  </a:cubicBezTo>
                  <a:cubicBezTo>
                    <a:pt x="7" y="0"/>
                    <a:pt x="12" y="0"/>
                    <a:pt x="15" y="3"/>
                  </a:cubicBezTo>
                  <a:cubicBezTo>
                    <a:pt x="18" y="6"/>
                    <a:pt x="18" y="11"/>
                    <a:pt x="15" y="14"/>
                  </a:cubicBezTo>
                  <a:close/>
                </a:path>
              </a:pathLst>
            </a:custGeom>
            <a:solidFill>
              <a:srgbClr val="98D24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0969" name="Freeform 595"/>
            <p:cNvSpPr>
              <a:spLocks noChangeArrowheads="1"/>
            </p:cNvSpPr>
            <p:nvPr/>
          </p:nvSpPr>
          <p:spPr bwMode="auto">
            <a:xfrm>
              <a:off x="221064" y="339663"/>
              <a:ext cx="34693" cy="33886"/>
            </a:xfrm>
            <a:custGeom>
              <a:avLst/>
              <a:gdLst>
                <a:gd name="T0" fmla="*/ 2147483647 w 18"/>
                <a:gd name="T1" fmla="*/ 2147483647 h 18"/>
                <a:gd name="T2" fmla="*/ 2147483647 w 18"/>
                <a:gd name="T3" fmla="*/ 2147483647 h 18"/>
                <a:gd name="T4" fmla="*/ 2147483647 w 18"/>
                <a:gd name="T5" fmla="*/ 2147483647 h 18"/>
                <a:gd name="T6" fmla="*/ 2147483647 w 18"/>
                <a:gd name="T7" fmla="*/ 2147483647 h 18"/>
                <a:gd name="T8" fmla="*/ 2147483647 w 18"/>
                <a:gd name="T9" fmla="*/ 2147483647 h 18"/>
                <a:gd name="T10" fmla="*/ 0 60000 65536"/>
                <a:gd name="T11" fmla="*/ 0 60000 65536"/>
                <a:gd name="T12" fmla="*/ 0 60000 65536"/>
                <a:gd name="T13" fmla="*/ 0 60000 65536"/>
                <a:gd name="T14" fmla="*/ 0 60000 65536"/>
                <a:gd name="T15" fmla="*/ 0 w 18"/>
                <a:gd name="T16" fmla="*/ 0 h 18"/>
                <a:gd name="T17" fmla="*/ 18 w 18"/>
                <a:gd name="T18" fmla="*/ 18 h 18"/>
              </a:gdLst>
              <a:ahLst/>
              <a:cxnLst>
                <a:cxn ang="T10">
                  <a:pos x="T0" y="T1"/>
                </a:cxn>
                <a:cxn ang="T11">
                  <a:pos x="T2" y="T3"/>
                </a:cxn>
                <a:cxn ang="T12">
                  <a:pos x="T4" y="T5"/>
                </a:cxn>
                <a:cxn ang="T13">
                  <a:pos x="T6" y="T7"/>
                </a:cxn>
                <a:cxn ang="T14">
                  <a:pos x="T8" y="T9"/>
                </a:cxn>
              </a:cxnLst>
              <a:rect l="T15" t="T16" r="T17" b="T18"/>
              <a:pathLst>
                <a:path w="18" h="18">
                  <a:moveTo>
                    <a:pt x="14" y="15"/>
                  </a:moveTo>
                  <a:cubicBezTo>
                    <a:pt x="11" y="18"/>
                    <a:pt x="6" y="18"/>
                    <a:pt x="3" y="15"/>
                  </a:cubicBezTo>
                  <a:cubicBezTo>
                    <a:pt x="0" y="12"/>
                    <a:pt x="0" y="7"/>
                    <a:pt x="3" y="4"/>
                  </a:cubicBezTo>
                  <a:cubicBezTo>
                    <a:pt x="6" y="0"/>
                    <a:pt x="11" y="0"/>
                    <a:pt x="14" y="4"/>
                  </a:cubicBezTo>
                  <a:cubicBezTo>
                    <a:pt x="18" y="7"/>
                    <a:pt x="18" y="12"/>
                    <a:pt x="14" y="15"/>
                  </a:cubicBezTo>
                  <a:close/>
                </a:path>
              </a:pathLst>
            </a:custGeom>
            <a:solidFill>
              <a:srgbClr val="98D24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0970" name="Freeform 596"/>
            <p:cNvSpPr>
              <a:spLocks noChangeArrowheads="1"/>
            </p:cNvSpPr>
            <p:nvPr/>
          </p:nvSpPr>
          <p:spPr bwMode="auto">
            <a:xfrm>
              <a:off x="316267" y="339663"/>
              <a:ext cx="34693" cy="33886"/>
            </a:xfrm>
            <a:custGeom>
              <a:avLst/>
              <a:gdLst>
                <a:gd name="T0" fmla="*/ 2147483647 w 18"/>
                <a:gd name="T1" fmla="*/ 2147483647 h 18"/>
                <a:gd name="T2" fmla="*/ 2147483647 w 18"/>
                <a:gd name="T3" fmla="*/ 2147483647 h 18"/>
                <a:gd name="T4" fmla="*/ 2147483647 w 18"/>
                <a:gd name="T5" fmla="*/ 2147483647 h 18"/>
                <a:gd name="T6" fmla="*/ 2147483647 w 18"/>
                <a:gd name="T7" fmla="*/ 2147483647 h 18"/>
                <a:gd name="T8" fmla="*/ 2147483647 w 18"/>
                <a:gd name="T9" fmla="*/ 2147483647 h 18"/>
                <a:gd name="T10" fmla="*/ 0 60000 65536"/>
                <a:gd name="T11" fmla="*/ 0 60000 65536"/>
                <a:gd name="T12" fmla="*/ 0 60000 65536"/>
                <a:gd name="T13" fmla="*/ 0 60000 65536"/>
                <a:gd name="T14" fmla="*/ 0 60000 65536"/>
                <a:gd name="T15" fmla="*/ 0 w 18"/>
                <a:gd name="T16" fmla="*/ 0 h 18"/>
                <a:gd name="T17" fmla="*/ 18 w 18"/>
                <a:gd name="T18" fmla="*/ 18 h 18"/>
              </a:gdLst>
              <a:ahLst/>
              <a:cxnLst>
                <a:cxn ang="T10">
                  <a:pos x="T0" y="T1"/>
                </a:cxn>
                <a:cxn ang="T11">
                  <a:pos x="T2" y="T3"/>
                </a:cxn>
                <a:cxn ang="T12">
                  <a:pos x="T4" y="T5"/>
                </a:cxn>
                <a:cxn ang="T13">
                  <a:pos x="T6" y="T7"/>
                </a:cxn>
                <a:cxn ang="T14">
                  <a:pos x="T8" y="T9"/>
                </a:cxn>
              </a:cxnLst>
              <a:rect l="T15" t="T16" r="T17" b="T18"/>
              <a:pathLst>
                <a:path w="18" h="18">
                  <a:moveTo>
                    <a:pt x="4" y="15"/>
                  </a:moveTo>
                  <a:cubicBezTo>
                    <a:pt x="0" y="12"/>
                    <a:pt x="0" y="7"/>
                    <a:pt x="4" y="4"/>
                  </a:cubicBezTo>
                  <a:cubicBezTo>
                    <a:pt x="7" y="0"/>
                    <a:pt x="12" y="0"/>
                    <a:pt x="15" y="4"/>
                  </a:cubicBezTo>
                  <a:cubicBezTo>
                    <a:pt x="18" y="7"/>
                    <a:pt x="18" y="12"/>
                    <a:pt x="15" y="15"/>
                  </a:cubicBezTo>
                  <a:cubicBezTo>
                    <a:pt x="12" y="18"/>
                    <a:pt x="7" y="18"/>
                    <a:pt x="4" y="15"/>
                  </a:cubicBezTo>
                  <a:close/>
                </a:path>
              </a:pathLst>
            </a:custGeom>
            <a:solidFill>
              <a:srgbClr val="98D24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0971" name="Freeform 597"/>
            <p:cNvSpPr>
              <a:spLocks noChangeArrowheads="1"/>
            </p:cNvSpPr>
            <p:nvPr/>
          </p:nvSpPr>
          <p:spPr bwMode="auto">
            <a:xfrm>
              <a:off x="221064" y="243654"/>
              <a:ext cx="34693" cy="34693"/>
            </a:xfrm>
            <a:custGeom>
              <a:avLst/>
              <a:gdLst>
                <a:gd name="T0" fmla="*/ 2147483647 w 18"/>
                <a:gd name="T1" fmla="*/ 2147483647 h 18"/>
                <a:gd name="T2" fmla="*/ 2147483647 w 18"/>
                <a:gd name="T3" fmla="*/ 2147483647 h 18"/>
                <a:gd name="T4" fmla="*/ 2147483647 w 18"/>
                <a:gd name="T5" fmla="*/ 2147483647 h 18"/>
                <a:gd name="T6" fmla="*/ 2147483647 w 18"/>
                <a:gd name="T7" fmla="*/ 2147483647 h 18"/>
                <a:gd name="T8" fmla="*/ 2147483647 w 18"/>
                <a:gd name="T9" fmla="*/ 2147483647 h 18"/>
                <a:gd name="T10" fmla="*/ 0 60000 65536"/>
                <a:gd name="T11" fmla="*/ 0 60000 65536"/>
                <a:gd name="T12" fmla="*/ 0 60000 65536"/>
                <a:gd name="T13" fmla="*/ 0 60000 65536"/>
                <a:gd name="T14" fmla="*/ 0 60000 65536"/>
                <a:gd name="T15" fmla="*/ 0 w 18"/>
                <a:gd name="T16" fmla="*/ 0 h 18"/>
                <a:gd name="T17" fmla="*/ 18 w 18"/>
                <a:gd name="T18" fmla="*/ 18 h 18"/>
              </a:gdLst>
              <a:ahLst/>
              <a:cxnLst>
                <a:cxn ang="T10">
                  <a:pos x="T0" y="T1"/>
                </a:cxn>
                <a:cxn ang="T11">
                  <a:pos x="T2" y="T3"/>
                </a:cxn>
                <a:cxn ang="T12">
                  <a:pos x="T4" y="T5"/>
                </a:cxn>
                <a:cxn ang="T13">
                  <a:pos x="T6" y="T7"/>
                </a:cxn>
                <a:cxn ang="T14">
                  <a:pos x="T8" y="T9"/>
                </a:cxn>
              </a:cxnLst>
              <a:rect l="T15" t="T16" r="T17" b="T18"/>
              <a:pathLst>
                <a:path w="18" h="18">
                  <a:moveTo>
                    <a:pt x="3" y="14"/>
                  </a:moveTo>
                  <a:cubicBezTo>
                    <a:pt x="0" y="11"/>
                    <a:pt x="0" y="6"/>
                    <a:pt x="3" y="3"/>
                  </a:cubicBezTo>
                  <a:cubicBezTo>
                    <a:pt x="6" y="0"/>
                    <a:pt x="11" y="0"/>
                    <a:pt x="14" y="3"/>
                  </a:cubicBezTo>
                  <a:cubicBezTo>
                    <a:pt x="18" y="6"/>
                    <a:pt x="18" y="11"/>
                    <a:pt x="14" y="14"/>
                  </a:cubicBezTo>
                  <a:cubicBezTo>
                    <a:pt x="11" y="18"/>
                    <a:pt x="6" y="18"/>
                    <a:pt x="3" y="14"/>
                  </a:cubicBezTo>
                  <a:close/>
                </a:path>
              </a:pathLst>
            </a:custGeom>
            <a:solidFill>
              <a:srgbClr val="98D24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0972" name="Oval 598"/>
            <p:cNvSpPr>
              <a:spLocks noChangeArrowheads="1"/>
            </p:cNvSpPr>
            <p:nvPr/>
          </p:nvSpPr>
          <p:spPr bwMode="auto">
            <a:xfrm>
              <a:off x="339664" y="293675"/>
              <a:ext cx="30658" cy="30658"/>
            </a:xfrm>
            <a:prstGeom prst="ellipse">
              <a:avLst/>
            </a:prstGeom>
            <a:solidFill>
              <a:srgbClr val="98D24D"/>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zh-CN">
                <a:solidFill>
                  <a:srgbClr val="000000"/>
                </a:solidFill>
                <a:sym typeface="宋体" pitchFamily="2" charset="-122"/>
              </a:endParaRPr>
            </a:p>
          </p:txBody>
        </p:sp>
        <p:sp>
          <p:nvSpPr>
            <p:cNvPr id="30973" name="Oval 599"/>
            <p:cNvSpPr>
              <a:spLocks noChangeArrowheads="1"/>
            </p:cNvSpPr>
            <p:nvPr/>
          </p:nvSpPr>
          <p:spPr bwMode="auto">
            <a:xfrm>
              <a:off x="202507" y="293675"/>
              <a:ext cx="29852" cy="30658"/>
            </a:xfrm>
            <a:prstGeom prst="ellipse">
              <a:avLst/>
            </a:prstGeom>
            <a:solidFill>
              <a:srgbClr val="98D24D"/>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zh-CN">
                <a:solidFill>
                  <a:srgbClr val="000000"/>
                </a:solidFill>
                <a:sym typeface="宋体" pitchFamily="2" charset="-122"/>
              </a:endParaRPr>
            </a:p>
          </p:txBody>
        </p:sp>
        <p:sp>
          <p:nvSpPr>
            <p:cNvPr id="30974" name="Freeform 600"/>
            <p:cNvSpPr>
              <a:spLocks noEditPoints="1" noChangeArrowheads="1"/>
            </p:cNvSpPr>
            <p:nvPr/>
          </p:nvSpPr>
          <p:spPr bwMode="auto">
            <a:xfrm>
              <a:off x="208155" y="232359"/>
              <a:ext cx="329982" cy="328369"/>
            </a:xfrm>
            <a:custGeom>
              <a:avLst/>
              <a:gdLst>
                <a:gd name="T0" fmla="*/ 2147483647 w 173"/>
                <a:gd name="T1" fmla="*/ 2147483647 h 172"/>
                <a:gd name="T2" fmla="*/ 2147483647 w 173"/>
                <a:gd name="T3" fmla="*/ 2147483647 h 172"/>
                <a:gd name="T4" fmla="*/ 2147483647 w 173"/>
                <a:gd name="T5" fmla="*/ 2147483647 h 172"/>
                <a:gd name="T6" fmla="*/ 2147483647 w 173"/>
                <a:gd name="T7" fmla="*/ 2147483647 h 172"/>
                <a:gd name="T8" fmla="*/ 2147483647 w 173"/>
                <a:gd name="T9" fmla="*/ 2147483647 h 172"/>
                <a:gd name="T10" fmla="*/ 2147483647 w 173"/>
                <a:gd name="T11" fmla="*/ 2147483647 h 172"/>
                <a:gd name="T12" fmla="*/ 2147483647 w 173"/>
                <a:gd name="T13" fmla="*/ 2147483647 h 172"/>
                <a:gd name="T14" fmla="*/ 2147483647 w 173"/>
                <a:gd name="T15" fmla="*/ 2147483647 h 172"/>
                <a:gd name="T16" fmla="*/ 2147483647 w 173"/>
                <a:gd name="T17" fmla="*/ 2147483647 h 172"/>
                <a:gd name="T18" fmla="*/ 2147483647 w 173"/>
                <a:gd name="T19" fmla="*/ 2147483647 h 172"/>
                <a:gd name="T20" fmla="*/ 2147483647 w 173"/>
                <a:gd name="T21" fmla="*/ 2147483647 h 172"/>
                <a:gd name="T22" fmla="*/ 2147483647 w 173"/>
                <a:gd name="T23" fmla="*/ 2147483647 h 172"/>
                <a:gd name="T24" fmla="*/ 2147483647 w 173"/>
                <a:gd name="T25" fmla="*/ 2147483647 h 172"/>
                <a:gd name="T26" fmla="*/ 2147483647 w 173"/>
                <a:gd name="T27" fmla="*/ 2147483647 h 172"/>
                <a:gd name="T28" fmla="*/ 2147483647 w 173"/>
                <a:gd name="T29" fmla="*/ 2147483647 h 172"/>
                <a:gd name="T30" fmla="*/ 2147483647 w 173"/>
                <a:gd name="T31" fmla="*/ 2147483647 h 172"/>
                <a:gd name="T32" fmla="*/ 2147483647 w 173"/>
                <a:gd name="T33" fmla="*/ 2147483647 h 172"/>
                <a:gd name="T34" fmla="*/ 2147483647 w 173"/>
                <a:gd name="T35" fmla="*/ 2147483647 h 172"/>
                <a:gd name="T36" fmla="*/ 2147483647 w 173"/>
                <a:gd name="T37" fmla="*/ 0 h 172"/>
                <a:gd name="T38" fmla="*/ 2147483647 w 173"/>
                <a:gd name="T39" fmla="*/ 2147483647 h 172"/>
                <a:gd name="T40" fmla="*/ 2147483647 w 173"/>
                <a:gd name="T41" fmla="*/ 2147483647 h 172"/>
                <a:gd name="T42" fmla="*/ 2147483647 w 173"/>
                <a:gd name="T43" fmla="*/ 2147483647 h 172"/>
                <a:gd name="T44" fmla="*/ 2147483647 w 173"/>
                <a:gd name="T45" fmla="*/ 2147483647 h 172"/>
                <a:gd name="T46" fmla="*/ 2147483647 w 173"/>
                <a:gd name="T47" fmla="*/ 2147483647 h 172"/>
                <a:gd name="T48" fmla="*/ 2147483647 w 173"/>
                <a:gd name="T49" fmla="*/ 2147483647 h 172"/>
                <a:gd name="T50" fmla="*/ 2147483647 w 173"/>
                <a:gd name="T51" fmla="*/ 2147483647 h 172"/>
                <a:gd name="T52" fmla="*/ 2147483647 w 173"/>
                <a:gd name="T53" fmla="*/ 2147483647 h 172"/>
                <a:gd name="T54" fmla="*/ 2147483647 w 173"/>
                <a:gd name="T55" fmla="*/ 2147483647 h 172"/>
                <a:gd name="T56" fmla="*/ 2147483647 w 173"/>
                <a:gd name="T57" fmla="*/ 2147483647 h 172"/>
                <a:gd name="T58" fmla="*/ 2147483647 w 173"/>
                <a:gd name="T59" fmla="*/ 2147483647 h 172"/>
                <a:gd name="T60" fmla="*/ 0 w 173"/>
                <a:gd name="T61" fmla="*/ 2147483647 h 172"/>
                <a:gd name="T62" fmla="*/ 2147483647 w 173"/>
                <a:gd name="T63" fmla="*/ 2147483647 h 172"/>
                <a:gd name="T64" fmla="*/ 2147483647 w 173"/>
                <a:gd name="T65" fmla="*/ 2147483647 h 172"/>
                <a:gd name="T66" fmla="*/ 2147483647 w 173"/>
                <a:gd name="T67" fmla="*/ 2147483647 h 172"/>
                <a:gd name="T68" fmla="*/ 2147483647 w 173"/>
                <a:gd name="T69" fmla="*/ 2147483647 h 172"/>
                <a:gd name="T70" fmla="*/ 2147483647 w 173"/>
                <a:gd name="T71" fmla="*/ 2147483647 h 172"/>
                <a:gd name="T72" fmla="*/ 2147483647 w 173"/>
                <a:gd name="T73" fmla="*/ 2147483647 h 172"/>
                <a:gd name="T74" fmla="*/ 2147483647 w 173"/>
                <a:gd name="T75" fmla="*/ 2147483647 h 172"/>
                <a:gd name="T76" fmla="*/ 2147483647 w 173"/>
                <a:gd name="T77" fmla="*/ 2147483647 h 172"/>
                <a:gd name="T78" fmla="*/ 2147483647 w 173"/>
                <a:gd name="T79" fmla="*/ 2147483647 h 172"/>
                <a:gd name="T80" fmla="*/ 2147483647 w 173"/>
                <a:gd name="T81" fmla="*/ 2147483647 h 172"/>
                <a:gd name="T82" fmla="*/ 2147483647 w 173"/>
                <a:gd name="T83" fmla="*/ 2147483647 h 172"/>
                <a:gd name="T84" fmla="*/ 2147483647 w 173"/>
                <a:gd name="T85" fmla="*/ 2147483647 h 172"/>
                <a:gd name="T86" fmla="*/ 2147483647 w 173"/>
                <a:gd name="T87" fmla="*/ 2147483647 h 172"/>
                <a:gd name="T88" fmla="*/ 2147483647 w 173"/>
                <a:gd name="T89" fmla="*/ 2147483647 h 172"/>
                <a:gd name="T90" fmla="*/ 2147483647 w 173"/>
                <a:gd name="T91" fmla="*/ 2147483647 h 172"/>
                <a:gd name="T92" fmla="*/ 2147483647 w 173"/>
                <a:gd name="T93" fmla="*/ 2147483647 h 172"/>
                <a:gd name="T94" fmla="*/ 2147483647 w 173"/>
                <a:gd name="T95" fmla="*/ 2147483647 h 172"/>
                <a:gd name="T96" fmla="*/ 2147483647 w 173"/>
                <a:gd name="T97" fmla="*/ 2147483647 h 172"/>
                <a:gd name="T98" fmla="*/ 2147483647 w 173"/>
                <a:gd name="T99" fmla="*/ 2147483647 h 172"/>
                <a:gd name="T100" fmla="*/ 2147483647 w 173"/>
                <a:gd name="T101" fmla="*/ 2147483647 h 172"/>
                <a:gd name="T102" fmla="*/ 2147483647 w 173"/>
                <a:gd name="T103" fmla="*/ 2147483647 h 172"/>
                <a:gd name="T104" fmla="*/ 2147483647 w 173"/>
                <a:gd name="T105" fmla="*/ 2147483647 h 172"/>
                <a:gd name="T106" fmla="*/ 2147483647 w 173"/>
                <a:gd name="T107" fmla="*/ 2147483647 h 172"/>
                <a:gd name="T108" fmla="*/ 2147483647 w 173"/>
                <a:gd name="T109" fmla="*/ 2147483647 h 172"/>
                <a:gd name="T110" fmla="*/ 2147483647 w 173"/>
                <a:gd name="T111" fmla="*/ 2147483647 h 172"/>
                <a:gd name="T112" fmla="*/ 2147483647 w 173"/>
                <a:gd name="T113" fmla="*/ 2147483647 h 172"/>
                <a:gd name="T114" fmla="*/ 2147483647 w 173"/>
                <a:gd name="T115" fmla="*/ 2147483647 h 172"/>
                <a:gd name="T116" fmla="*/ 2147483647 w 173"/>
                <a:gd name="T117" fmla="*/ 2147483647 h 172"/>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73"/>
                <a:gd name="T178" fmla="*/ 0 h 172"/>
                <a:gd name="T179" fmla="*/ 173 w 173"/>
                <a:gd name="T180" fmla="*/ 172 h 172"/>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73" h="172">
                  <a:moveTo>
                    <a:pt x="34" y="8"/>
                  </a:moveTo>
                  <a:cubicBezTo>
                    <a:pt x="34" y="8"/>
                    <a:pt x="34" y="8"/>
                    <a:pt x="34" y="8"/>
                  </a:cubicBezTo>
                  <a:cubicBezTo>
                    <a:pt x="34" y="8"/>
                    <a:pt x="34" y="8"/>
                    <a:pt x="34" y="8"/>
                  </a:cubicBezTo>
                  <a:close/>
                  <a:moveTo>
                    <a:pt x="35" y="22"/>
                  </a:moveTo>
                  <a:cubicBezTo>
                    <a:pt x="21" y="9"/>
                    <a:pt x="21" y="9"/>
                    <a:pt x="21" y="9"/>
                  </a:cubicBezTo>
                  <a:cubicBezTo>
                    <a:pt x="25" y="12"/>
                    <a:pt x="25" y="17"/>
                    <a:pt x="21" y="20"/>
                  </a:cubicBezTo>
                  <a:cubicBezTo>
                    <a:pt x="18" y="24"/>
                    <a:pt x="13" y="24"/>
                    <a:pt x="10" y="20"/>
                  </a:cubicBezTo>
                  <a:cubicBezTo>
                    <a:pt x="23" y="34"/>
                    <a:pt x="23" y="34"/>
                    <a:pt x="23" y="34"/>
                  </a:cubicBezTo>
                  <a:cubicBezTo>
                    <a:pt x="25" y="28"/>
                    <a:pt x="29" y="24"/>
                    <a:pt x="35" y="22"/>
                  </a:cubicBezTo>
                  <a:close/>
                  <a:moveTo>
                    <a:pt x="162" y="100"/>
                  </a:moveTo>
                  <a:cubicBezTo>
                    <a:pt x="161" y="102"/>
                    <a:pt x="159" y="105"/>
                    <a:pt x="158" y="108"/>
                  </a:cubicBezTo>
                  <a:cubicBezTo>
                    <a:pt x="147" y="127"/>
                    <a:pt x="130" y="138"/>
                    <a:pt x="111" y="127"/>
                  </a:cubicBezTo>
                  <a:cubicBezTo>
                    <a:pt x="92" y="116"/>
                    <a:pt x="77" y="86"/>
                    <a:pt x="88" y="67"/>
                  </a:cubicBezTo>
                  <a:cubicBezTo>
                    <a:pt x="93" y="58"/>
                    <a:pt x="103" y="53"/>
                    <a:pt x="113" y="51"/>
                  </a:cubicBezTo>
                  <a:cubicBezTo>
                    <a:pt x="74" y="12"/>
                    <a:pt x="74" y="12"/>
                    <a:pt x="74" y="12"/>
                  </a:cubicBezTo>
                  <a:cubicBezTo>
                    <a:pt x="75" y="14"/>
                    <a:pt x="74" y="18"/>
                    <a:pt x="72" y="20"/>
                  </a:cubicBezTo>
                  <a:cubicBezTo>
                    <a:pt x="69" y="24"/>
                    <a:pt x="64" y="24"/>
                    <a:pt x="61" y="20"/>
                  </a:cubicBezTo>
                  <a:cubicBezTo>
                    <a:pt x="58" y="18"/>
                    <a:pt x="58" y="14"/>
                    <a:pt x="59" y="11"/>
                  </a:cubicBezTo>
                  <a:cubicBezTo>
                    <a:pt x="48" y="0"/>
                    <a:pt x="48" y="0"/>
                    <a:pt x="48" y="0"/>
                  </a:cubicBezTo>
                  <a:cubicBezTo>
                    <a:pt x="49" y="1"/>
                    <a:pt x="49" y="3"/>
                    <a:pt x="49" y="4"/>
                  </a:cubicBezTo>
                  <a:cubicBezTo>
                    <a:pt x="49" y="9"/>
                    <a:pt x="45" y="12"/>
                    <a:pt x="41" y="12"/>
                  </a:cubicBezTo>
                  <a:cubicBezTo>
                    <a:pt x="40" y="12"/>
                    <a:pt x="38" y="12"/>
                    <a:pt x="37" y="11"/>
                  </a:cubicBezTo>
                  <a:cubicBezTo>
                    <a:pt x="49" y="23"/>
                    <a:pt x="49" y="23"/>
                    <a:pt x="49" y="23"/>
                  </a:cubicBezTo>
                  <a:cubicBezTo>
                    <a:pt x="55" y="26"/>
                    <a:pt x="60" y="32"/>
                    <a:pt x="60" y="40"/>
                  </a:cubicBezTo>
                  <a:cubicBezTo>
                    <a:pt x="60" y="50"/>
                    <a:pt x="51" y="59"/>
                    <a:pt x="41" y="59"/>
                  </a:cubicBezTo>
                  <a:cubicBezTo>
                    <a:pt x="33" y="59"/>
                    <a:pt x="26" y="54"/>
                    <a:pt x="24" y="47"/>
                  </a:cubicBezTo>
                  <a:cubicBezTo>
                    <a:pt x="12" y="35"/>
                    <a:pt x="12" y="35"/>
                    <a:pt x="12" y="35"/>
                  </a:cubicBezTo>
                  <a:cubicBezTo>
                    <a:pt x="13" y="36"/>
                    <a:pt x="13" y="38"/>
                    <a:pt x="13" y="40"/>
                  </a:cubicBezTo>
                  <a:cubicBezTo>
                    <a:pt x="13" y="41"/>
                    <a:pt x="13" y="42"/>
                    <a:pt x="13" y="43"/>
                  </a:cubicBezTo>
                  <a:cubicBezTo>
                    <a:pt x="12" y="46"/>
                    <a:pt x="9" y="48"/>
                    <a:pt x="5" y="48"/>
                  </a:cubicBezTo>
                  <a:cubicBezTo>
                    <a:pt x="3" y="48"/>
                    <a:pt x="1" y="48"/>
                    <a:pt x="0" y="46"/>
                  </a:cubicBezTo>
                  <a:cubicBezTo>
                    <a:pt x="12" y="58"/>
                    <a:pt x="12" y="58"/>
                    <a:pt x="12" y="58"/>
                  </a:cubicBezTo>
                  <a:cubicBezTo>
                    <a:pt x="15" y="57"/>
                    <a:pt x="19" y="57"/>
                    <a:pt x="21" y="60"/>
                  </a:cubicBezTo>
                  <a:cubicBezTo>
                    <a:pt x="25" y="63"/>
                    <a:pt x="25" y="68"/>
                    <a:pt x="21" y="71"/>
                  </a:cubicBezTo>
                  <a:cubicBezTo>
                    <a:pt x="18" y="74"/>
                    <a:pt x="14" y="74"/>
                    <a:pt x="11" y="71"/>
                  </a:cubicBezTo>
                  <a:cubicBezTo>
                    <a:pt x="10" y="71"/>
                    <a:pt x="10" y="71"/>
                    <a:pt x="10" y="71"/>
                  </a:cubicBezTo>
                  <a:cubicBezTo>
                    <a:pt x="34" y="95"/>
                    <a:pt x="34" y="95"/>
                    <a:pt x="34" y="95"/>
                  </a:cubicBezTo>
                  <a:cubicBezTo>
                    <a:pt x="36" y="95"/>
                    <a:pt x="39" y="94"/>
                    <a:pt x="41" y="94"/>
                  </a:cubicBezTo>
                  <a:cubicBezTo>
                    <a:pt x="63" y="94"/>
                    <a:pt x="80" y="120"/>
                    <a:pt x="81" y="142"/>
                  </a:cubicBezTo>
                  <a:cubicBezTo>
                    <a:pt x="112" y="172"/>
                    <a:pt x="112" y="172"/>
                    <a:pt x="112" y="172"/>
                  </a:cubicBezTo>
                  <a:cubicBezTo>
                    <a:pt x="138" y="159"/>
                    <a:pt x="159" y="137"/>
                    <a:pt x="173" y="111"/>
                  </a:cubicBezTo>
                  <a:lnTo>
                    <a:pt x="162" y="100"/>
                  </a:lnTo>
                  <a:close/>
                  <a:moveTo>
                    <a:pt x="41" y="84"/>
                  </a:moveTo>
                  <a:cubicBezTo>
                    <a:pt x="37" y="84"/>
                    <a:pt x="33" y="80"/>
                    <a:pt x="33" y="76"/>
                  </a:cubicBezTo>
                  <a:cubicBezTo>
                    <a:pt x="33" y="71"/>
                    <a:pt x="37" y="68"/>
                    <a:pt x="41" y="68"/>
                  </a:cubicBezTo>
                  <a:cubicBezTo>
                    <a:pt x="45" y="68"/>
                    <a:pt x="49" y="71"/>
                    <a:pt x="49" y="76"/>
                  </a:cubicBezTo>
                  <a:cubicBezTo>
                    <a:pt x="49" y="80"/>
                    <a:pt x="45" y="84"/>
                    <a:pt x="41" y="84"/>
                  </a:cubicBezTo>
                  <a:close/>
                  <a:moveTo>
                    <a:pt x="72" y="71"/>
                  </a:moveTo>
                  <a:cubicBezTo>
                    <a:pt x="69" y="74"/>
                    <a:pt x="64" y="74"/>
                    <a:pt x="61" y="71"/>
                  </a:cubicBezTo>
                  <a:cubicBezTo>
                    <a:pt x="57" y="68"/>
                    <a:pt x="57" y="63"/>
                    <a:pt x="61" y="60"/>
                  </a:cubicBezTo>
                  <a:cubicBezTo>
                    <a:pt x="64" y="56"/>
                    <a:pt x="69" y="56"/>
                    <a:pt x="72" y="60"/>
                  </a:cubicBezTo>
                  <a:cubicBezTo>
                    <a:pt x="75" y="63"/>
                    <a:pt x="75" y="68"/>
                    <a:pt x="72" y="71"/>
                  </a:cubicBezTo>
                  <a:close/>
                  <a:moveTo>
                    <a:pt x="77" y="48"/>
                  </a:moveTo>
                  <a:cubicBezTo>
                    <a:pt x="72" y="48"/>
                    <a:pt x="69" y="45"/>
                    <a:pt x="69" y="40"/>
                  </a:cubicBezTo>
                  <a:cubicBezTo>
                    <a:pt x="69" y="39"/>
                    <a:pt x="69" y="38"/>
                    <a:pt x="69" y="37"/>
                  </a:cubicBezTo>
                  <a:cubicBezTo>
                    <a:pt x="70" y="34"/>
                    <a:pt x="73" y="32"/>
                    <a:pt x="77" y="32"/>
                  </a:cubicBezTo>
                  <a:cubicBezTo>
                    <a:pt x="81" y="32"/>
                    <a:pt x="85" y="36"/>
                    <a:pt x="85" y="40"/>
                  </a:cubicBezTo>
                  <a:cubicBezTo>
                    <a:pt x="85" y="41"/>
                    <a:pt x="85" y="42"/>
                    <a:pt x="84" y="43"/>
                  </a:cubicBezTo>
                  <a:cubicBezTo>
                    <a:pt x="83" y="46"/>
                    <a:pt x="80" y="48"/>
                    <a:pt x="77" y="48"/>
                  </a:cubicBezTo>
                  <a:close/>
                </a:path>
              </a:pathLst>
            </a:custGeom>
            <a:solidFill>
              <a:srgbClr val="E1E4EA"/>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grpSp>
      <p:grpSp>
        <p:nvGrpSpPr>
          <p:cNvPr id="30771" name="组合 1394"/>
          <p:cNvGrpSpPr>
            <a:grpSpLocks/>
          </p:cNvGrpSpPr>
          <p:nvPr/>
        </p:nvGrpSpPr>
        <p:grpSpPr bwMode="auto">
          <a:xfrm>
            <a:off x="9290050" y="2763838"/>
            <a:ext cx="577850" cy="452437"/>
            <a:chOff x="0" y="0"/>
            <a:chExt cx="626079" cy="489730"/>
          </a:xfrm>
        </p:grpSpPr>
        <p:sp>
          <p:nvSpPr>
            <p:cNvPr id="30953" name="Freeform 505"/>
            <p:cNvSpPr>
              <a:spLocks noChangeArrowheads="1"/>
            </p:cNvSpPr>
            <p:nvPr/>
          </p:nvSpPr>
          <p:spPr bwMode="auto">
            <a:xfrm>
              <a:off x="0" y="0"/>
              <a:ext cx="626079" cy="339664"/>
            </a:xfrm>
            <a:custGeom>
              <a:avLst/>
              <a:gdLst>
                <a:gd name="T0" fmla="*/ 2147483647 w 328"/>
                <a:gd name="T1" fmla="*/ 2147483647 h 178"/>
                <a:gd name="T2" fmla="*/ 2147483647 w 328"/>
                <a:gd name="T3" fmla="*/ 0 h 178"/>
                <a:gd name="T4" fmla="*/ 2147483647 w 328"/>
                <a:gd name="T5" fmla="*/ 0 h 178"/>
                <a:gd name="T6" fmla="*/ 0 w 328"/>
                <a:gd name="T7" fmla="*/ 2147483647 h 178"/>
                <a:gd name="T8" fmla="*/ 0 w 328"/>
                <a:gd name="T9" fmla="*/ 2147483647 h 178"/>
                <a:gd name="T10" fmla="*/ 2147483647 w 328"/>
                <a:gd name="T11" fmla="*/ 2147483647 h 178"/>
                <a:gd name="T12" fmla="*/ 2147483647 w 328"/>
                <a:gd name="T13" fmla="*/ 2147483647 h 178"/>
                <a:gd name="T14" fmla="*/ 0 60000 65536"/>
                <a:gd name="T15" fmla="*/ 0 60000 65536"/>
                <a:gd name="T16" fmla="*/ 0 60000 65536"/>
                <a:gd name="T17" fmla="*/ 0 60000 65536"/>
                <a:gd name="T18" fmla="*/ 0 60000 65536"/>
                <a:gd name="T19" fmla="*/ 0 60000 65536"/>
                <a:gd name="T20" fmla="*/ 0 60000 65536"/>
                <a:gd name="T21" fmla="*/ 0 w 328"/>
                <a:gd name="T22" fmla="*/ 0 h 178"/>
                <a:gd name="T23" fmla="*/ 328 w 328"/>
                <a:gd name="T24" fmla="*/ 178 h 17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28" h="178">
                  <a:moveTo>
                    <a:pt x="328" y="8"/>
                  </a:moveTo>
                  <a:cubicBezTo>
                    <a:pt x="328" y="4"/>
                    <a:pt x="325" y="0"/>
                    <a:pt x="321" y="0"/>
                  </a:cubicBezTo>
                  <a:cubicBezTo>
                    <a:pt x="8" y="0"/>
                    <a:pt x="8" y="0"/>
                    <a:pt x="8" y="0"/>
                  </a:cubicBezTo>
                  <a:cubicBezTo>
                    <a:pt x="3" y="0"/>
                    <a:pt x="0" y="4"/>
                    <a:pt x="0" y="8"/>
                  </a:cubicBezTo>
                  <a:cubicBezTo>
                    <a:pt x="0" y="178"/>
                    <a:pt x="0" y="178"/>
                    <a:pt x="0" y="178"/>
                  </a:cubicBezTo>
                  <a:cubicBezTo>
                    <a:pt x="328" y="178"/>
                    <a:pt x="328" y="178"/>
                    <a:pt x="328" y="178"/>
                  </a:cubicBezTo>
                  <a:lnTo>
                    <a:pt x="328" y="8"/>
                  </a:lnTo>
                  <a:close/>
                </a:path>
              </a:pathLst>
            </a:custGeom>
            <a:solidFill>
              <a:srgbClr val="122C3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0954" name="Freeform 506"/>
            <p:cNvSpPr>
              <a:spLocks noChangeArrowheads="1"/>
            </p:cNvSpPr>
            <p:nvPr/>
          </p:nvSpPr>
          <p:spPr bwMode="auto">
            <a:xfrm>
              <a:off x="0" y="0"/>
              <a:ext cx="563148" cy="339664"/>
            </a:xfrm>
            <a:custGeom>
              <a:avLst/>
              <a:gdLst>
                <a:gd name="T0" fmla="*/ 2147483647 w 295"/>
                <a:gd name="T1" fmla="*/ 0 h 178"/>
                <a:gd name="T2" fmla="*/ 2147483647 w 295"/>
                <a:gd name="T3" fmla="*/ 0 h 178"/>
                <a:gd name="T4" fmla="*/ 0 w 295"/>
                <a:gd name="T5" fmla="*/ 2147483647 h 178"/>
                <a:gd name="T6" fmla="*/ 0 w 295"/>
                <a:gd name="T7" fmla="*/ 2147483647 h 178"/>
                <a:gd name="T8" fmla="*/ 2147483647 w 295"/>
                <a:gd name="T9" fmla="*/ 2147483647 h 178"/>
                <a:gd name="T10" fmla="*/ 2147483647 w 295"/>
                <a:gd name="T11" fmla="*/ 0 h 178"/>
                <a:gd name="T12" fmla="*/ 0 60000 65536"/>
                <a:gd name="T13" fmla="*/ 0 60000 65536"/>
                <a:gd name="T14" fmla="*/ 0 60000 65536"/>
                <a:gd name="T15" fmla="*/ 0 60000 65536"/>
                <a:gd name="T16" fmla="*/ 0 60000 65536"/>
                <a:gd name="T17" fmla="*/ 0 60000 65536"/>
                <a:gd name="T18" fmla="*/ 0 w 295"/>
                <a:gd name="T19" fmla="*/ 0 h 178"/>
                <a:gd name="T20" fmla="*/ 295 w 295"/>
                <a:gd name="T21" fmla="*/ 178 h 178"/>
              </a:gdLst>
              <a:ahLst/>
              <a:cxnLst>
                <a:cxn ang="T12">
                  <a:pos x="T0" y="T1"/>
                </a:cxn>
                <a:cxn ang="T13">
                  <a:pos x="T2" y="T3"/>
                </a:cxn>
                <a:cxn ang="T14">
                  <a:pos x="T4" y="T5"/>
                </a:cxn>
                <a:cxn ang="T15">
                  <a:pos x="T6" y="T7"/>
                </a:cxn>
                <a:cxn ang="T16">
                  <a:pos x="T8" y="T9"/>
                </a:cxn>
                <a:cxn ang="T17">
                  <a:pos x="T10" y="T11"/>
                </a:cxn>
              </a:cxnLst>
              <a:rect l="T18" t="T19" r="T20" b="T21"/>
              <a:pathLst>
                <a:path w="295" h="178">
                  <a:moveTo>
                    <a:pt x="295" y="0"/>
                  </a:moveTo>
                  <a:cubicBezTo>
                    <a:pt x="8" y="0"/>
                    <a:pt x="8" y="0"/>
                    <a:pt x="8" y="0"/>
                  </a:cubicBezTo>
                  <a:cubicBezTo>
                    <a:pt x="3" y="0"/>
                    <a:pt x="0" y="4"/>
                    <a:pt x="0" y="8"/>
                  </a:cubicBezTo>
                  <a:cubicBezTo>
                    <a:pt x="0" y="178"/>
                    <a:pt x="0" y="178"/>
                    <a:pt x="0" y="178"/>
                  </a:cubicBezTo>
                  <a:cubicBezTo>
                    <a:pt x="117" y="178"/>
                    <a:pt x="117" y="178"/>
                    <a:pt x="117" y="178"/>
                  </a:cubicBezTo>
                  <a:lnTo>
                    <a:pt x="295" y="0"/>
                  </a:lnTo>
                  <a:close/>
                </a:path>
              </a:pathLst>
            </a:custGeom>
            <a:solidFill>
              <a:srgbClr val="2A425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0955" name="Freeform 507"/>
            <p:cNvSpPr>
              <a:spLocks noChangeArrowheads="1"/>
            </p:cNvSpPr>
            <p:nvPr/>
          </p:nvSpPr>
          <p:spPr bwMode="auto">
            <a:xfrm>
              <a:off x="215417" y="478435"/>
              <a:ext cx="194440" cy="11295"/>
            </a:xfrm>
            <a:custGeom>
              <a:avLst/>
              <a:gdLst>
                <a:gd name="T0" fmla="*/ 2147483647 w 102"/>
                <a:gd name="T1" fmla="*/ 2147483647 h 6"/>
                <a:gd name="T2" fmla="*/ 2147483647 w 102"/>
                <a:gd name="T3" fmla="*/ 2147483647 h 6"/>
                <a:gd name="T4" fmla="*/ 2147483647 w 102"/>
                <a:gd name="T5" fmla="*/ 2147483647 h 6"/>
                <a:gd name="T6" fmla="*/ 0 w 102"/>
                <a:gd name="T7" fmla="*/ 2147483647 h 6"/>
                <a:gd name="T8" fmla="*/ 0 w 102"/>
                <a:gd name="T9" fmla="*/ 2147483647 h 6"/>
                <a:gd name="T10" fmla="*/ 2147483647 w 102"/>
                <a:gd name="T11" fmla="*/ 0 h 6"/>
                <a:gd name="T12" fmla="*/ 2147483647 w 102"/>
                <a:gd name="T13" fmla="*/ 0 h 6"/>
                <a:gd name="T14" fmla="*/ 2147483647 w 102"/>
                <a:gd name="T15" fmla="*/ 2147483647 h 6"/>
                <a:gd name="T16" fmla="*/ 2147483647 w 102"/>
                <a:gd name="T17" fmla="*/ 2147483647 h 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02"/>
                <a:gd name="T28" fmla="*/ 0 h 6"/>
                <a:gd name="T29" fmla="*/ 102 w 102"/>
                <a:gd name="T30" fmla="*/ 6 h 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02" h="6">
                  <a:moveTo>
                    <a:pt x="102" y="4"/>
                  </a:moveTo>
                  <a:cubicBezTo>
                    <a:pt x="102" y="5"/>
                    <a:pt x="101" y="6"/>
                    <a:pt x="100" y="6"/>
                  </a:cubicBezTo>
                  <a:cubicBezTo>
                    <a:pt x="2" y="6"/>
                    <a:pt x="2" y="6"/>
                    <a:pt x="2" y="6"/>
                  </a:cubicBezTo>
                  <a:cubicBezTo>
                    <a:pt x="1" y="6"/>
                    <a:pt x="0" y="5"/>
                    <a:pt x="0" y="4"/>
                  </a:cubicBezTo>
                  <a:cubicBezTo>
                    <a:pt x="0" y="2"/>
                    <a:pt x="0" y="2"/>
                    <a:pt x="0" y="2"/>
                  </a:cubicBezTo>
                  <a:cubicBezTo>
                    <a:pt x="0" y="1"/>
                    <a:pt x="1" y="0"/>
                    <a:pt x="2" y="0"/>
                  </a:cubicBezTo>
                  <a:cubicBezTo>
                    <a:pt x="100" y="0"/>
                    <a:pt x="100" y="0"/>
                    <a:pt x="100" y="0"/>
                  </a:cubicBezTo>
                  <a:cubicBezTo>
                    <a:pt x="101" y="0"/>
                    <a:pt x="102" y="1"/>
                    <a:pt x="102" y="2"/>
                  </a:cubicBezTo>
                  <a:lnTo>
                    <a:pt x="102" y="4"/>
                  </a:lnTo>
                  <a:close/>
                </a:path>
              </a:pathLst>
            </a:custGeom>
            <a:solidFill>
              <a:srgbClr val="F2F4F9"/>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0956" name="Freeform 508"/>
            <p:cNvSpPr>
              <a:spLocks noChangeArrowheads="1"/>
            </p:cNvSpPr>
            <p:nvPr/>
          </p:nvSpPr>
          <p:spPr bwMode="auto">
            <a:xfrm>
              <a:off x="0" y="339665"/>
              <a:ext cx="626079" cy="78260"/>
            </a:xfrm>
            <a:custGeom>
              <a:avLst/>
              <a:gdLst>
                <a:gd name="T0" fmla="*/ 0 w 328"/>
                <a:gd name="T1" fmla="*/ 0 h 41"/>
                <a:gd name="T2" fmla="*/ 0 w 328"/>
                <a:gd name="T3" fmla="*/ 2147483647 h 41"/>
                <a:gd name="T4" fmla="*/ 2147483647 w 328"/>
                <a:gd name="T5" fmla="*/ 2147483647 h 41"/>
                <a:gd name="T6" fmla="*/ 2147483647 w 328"/>
                <a:gd name="T7" fmla="*/ 2147483647 h 41"/>
                <a:gd name="T8" fmla="*/ 2147483647 w 328"/>
                <a:gd name="T9" fmla="*/ 2147483647 h 41"/>
                <a:gd name="T10" fmla="*/ 2147483647 w 328"/>
                <a:gd name="T11" fmla="*/ 0 h 41"/>
                <a:gd name="T12" fmla="*/ 0 w 328"/>
                <a:gd name="T13" fmla="*/ 0 h 41"/>
                <a:gd name="T14" fmla="*/ 0 60000 65536"/>
                <a:gd name="T15" fmla="*/ 0 60000 65536"/>
                <a:gd name="T16" fmla="*/ 0 60000 65536"/>
                <a:gd name="T17" fmla="*/ 0 60000 65536"/>
                <a:gd name="T18" fmla="*/ 0 60000 65536"/>
                <a:gd name="T19" fmla="*/ 0 60000 65536"/>
                <a:gd name="T20" fmla="*/ 0 60000 65536"/>
                <a:gd name="T21" fmla="*/ 0 w 328"/>
                <a:gd name="T22" fmla="*/ 0 h 41"/>
                <a:gd name="T23" fmla="*/ 328 w 328"/>
                <a:gd name="T24" fmla="*/ 41 h 4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28" h="41">
                  <a:moveTo>
                    <a:pt x="0" y="0"/>
                  </a:moveTo>
                  <a:cubicBezTo>
                    <a:pt x="0" y="33"/>
                    <a:pt x="0" y="33"/>
                    <a:pt x="0" y="33"/>
                  </a:cubicBezTo>
                  <a:cubicBezTo>
                    <a:pt x="0" y="37"/>
                    <a:pt x="3" y="41"/>
                    <a:pt x="8" y="41"/>
                  </a:cubicBezTo>
                  <a:cubicBezTo>
                    <a:pt x="321" y="41"/>
                    <a:pt x="321" y="41"/>
                    <a:pt x="321" y="41"/>
                  </a:cubicBezTo>
                  <a:cubicBezTo>
                    <a:pt x="325" y="41"/>
                    <a:pt x="328" y="37"/>
                    <a:pt x="328" y="33"/>
                  </a:cubicBezTo>
                  <a:cubicBezTo>
                    <a:pt x="328" y="0"/>
                    <a:pt x="328" y="0"/>
                    <a:pt x="328" y="0"/>
                  </a:cubicBezTo>
                  <a:lnTo>
                    <a:pt x="0" y="0"/>
                  </a:lnTo>
                  <a:close/>
                </a:path>
              </a:pathLst>
            </a:custGeom>
            <a:solidFill>
              <a:srgbClr val="F2F4F9"/>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0957" name="Rectangle 509"/>
            <p:cNvSpPr>
              <a:spLocks noChangeArrowheads="1"/>
            </p:cNvSpPr>
            <p:nvPr/>
          </p:nvSpPr>
          <p:spPr bwMode="auto">
            <a:xfrm>
              <a:off x="32273" y="32272"/>
              <a:ext cx="560728" cy="275120"/>
            </a:xfrm>
            <a:prstGeom prst="rect">
              <a:avLst/>
            </a:prstGeom>
            <a:solidFill>
              <a:srgbClr val="83BA36"/>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zh-CN">
                <a:solidFill>
                  <a:srgbClr val="000000"/>
                </a:solidFill>
                <a:sym typeface="宋体" pitchFamily="2" charset="-122"/>
              </a:endParaRPr>
            </a:p>
          </p:txBody>
        </p:sp>
        <p:sp>
          <p:nvSpPr>
            <p:cNvPr id="30958" name="Freeform 510"/>
            <p:cNvSpPr>
              <a:spLocks noChangeArrowheads="1"/>
            </p:cNvSpPr>
            <p:nvPr/>
          </p:nvSpPr>
          <p:spPr bwMode="auto">
            <a:xfrm>
              <a:off x="223485" y="417924"/>
              <a:ext cx="179110" cy="60510"/>
            </a:xfrm>
            <a:custGeom>
              <a:avLst/>
              <a:gdLst>
                <a:gd name="T0" fmla="*/ 2147483647 w 94"/>
                <a:gd name="T1" fmla="*/ 2147483647 h 32"/>
                <a:gd name="T2" fmla="*/ 2147483647 w 94"/>
                <a:gd name="T3" fmla="*/ 0 h 32"/>
                <a:gd name="T4" fmla="*/ 2147483647 w 94"/>
                <a:gd name="T5" fmla="*/ 0 h 32"/>
                <a:gd name="T6" fmla="*/ 2147483647 w 94"/>
                <a:gd name="T7" fmla="*/ 2147483647 h 32"/>
                <a:gd name="T8" fmla="*/ 0 w 94"/>
                <a:gd name="T9" fmla="*/ 2147483647 h 32"/>
                <a:gd name="T10" fmla="*/ 2147483647 w 94"/>
                <a:gd name="T11" fmla="*/ 2147483647 h 32"/>
                <a:gd name="T12" fmla="*/ 2147483647 w 94"/>
                <a:gd name="T13" fmla="*/ 2147483647 h 32"/>
                <a:gd name="T14" fmla="*/ 0 60000 65536"/>
                <a:gd name="T15" fmla="*/ 0 60000 65536"/>
                <a:gd name="T16" fmla="*/ 0 60000 65536"/>
                <a:gd name="T17" fmla="*/ 0 60000 65536"/>
                <a:gd name="T18" fmla="*/ 0 60000 65536"/>
                <a:gd name="T19" fmla="*/ 0 60000 65536"/>
                <a:gd name="T20" fmla="*/ 0 60000 65536"/>
                <a:gd name="T21" fmla="*/ 0 w 94"/>
                <a:gd name="T22" fmla="*/ 0 h 32"/>
                <a:gd name="T23" fmla="*/ 94 w 94"/>
                <a:gd name="T24" fmla="*/ 32 h 3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94" h="32">
                  <a:moveTo>
                    <a:pt x="77" y="10"/>
                  </a:moveTo>
                  <a:cubicBezTo>
                    <a:pt x="77" y="0"/>
                    <a:pt x="77" y="0"/>
                    <a:pt x="77" y="0"/>
                  </a:cubicBezTo>
                  <a:cubicBezTo>
                    <a:pt x="17" y="0"/>
                    <a:pt x="17" y="0"/>
                    <a:pt x="17" y="0"/>
                  </a:cubicBezTo>
                  <a:cubicBezTo>
                    <a:pt x="17" y="10"/>
                    <a:pt x="17" y="10"/>
                    <a:pt x="17" y="10"/>
                  </a:cubicBezTo>
                  <a:cubicBezTo>
                    <a:pt x="17" y="25"/>
                    <a:pt x="2" y="31"/>
                    <a:pt x="0" y="32"/>
                  </a:cubicBezTo>
                  <a:cubicBezTo>
                    <a:pt x="94" y="32"/>
                    <a:pt x="94" y="32"/>
                    <a:pt x="94" y="32"/>
                  </a:cubicBezTo>
                  <a:cubicBezTo>
                    <a:pt x="92" y="31"/>
                    <a:pt x="77" y="25"/>
                    <a:pt x="77" y="10"/>
                  </a:cubicBezTo>
                  <a:close/>
                </a:path>
              </a:pathLst>
            </a:custGeom>
            <a:solidFill>
              <a:srgbClr val="FFFFFF"/>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0959" name="Freeform 511"/>
            <p:cNvSpPr>
              <a:spLocks noChangeArrowheads="1"/>
            </p:cNvSpPr>
            <p:nvPr/>
          </p:nvSpPr>
          <p:spPr bwMode="auto">
            <a:xfrm>
              <a:off x="223485" y="475208"/>
              <a:ext cx="179110" cy="3227"/>
            </a:xfrm>
            <a:custGeom>
              <a:avLst/>
              <a:gdLst>
                <a:gd name="T0" fmla="*/ 2147483647 w 94"/>
                <a:gd name="T1" fmla="*/ 0 h 2"/>
                <a:gd name="T2" fmla="*/ 2147483647 w 94"/>
                <a:gd name="T3" fmla="*/ 0 h 2"/>
                <a:gd name="T4" fmla="*/ 0 w 94"/>
                <a:gd name="T5" fmla="*/ 2147483647 h 2"/>
                <a:gd name="T6" fmla="*/ 2147483647 w 94"/>
                <a:gd name="T7" fmla="*/ 2147483647 h 2"/>
                <a:gd name="T8" fmla="*/ 2147483647 w 94"/>
                <a:gd name="T9" fmla="*/ 0 h 2"/>
                <a:gd name="T10" fmla="*/ 0 60000 65536"/>
                <a:gd name="T11" fmla="*/ 0 60000 65536"/>
                <a:gd name="T12" fmla="*/ 0 60000 65536"/>
                <a:gd name="T13" fmla="*/ 0 60000 65536"/>
                <a:gd name="T14" fmla="*/ 0 60000 65536"/>
                <a:gd name="T15" fmla="*/ 0 w 94"/>
                <a:gd name="T16" fmla="*/ 0 h 2"/>
                <a:gd name="T17" fmla="*/ 94 w 94"/>
                <a:gd name="T18" fmla="*/ 2 h 2"/>
              </a:gdLst>
              <a:ahLst/>
              <a:cxnLst>
                <a:cxn ang="T10">
                  <a:pos x="T0" y="T1"/>
                </a:cxn>
                <a:cxn ang="T11">
                  <a:pos x="T2" y="T3"/>
                </a:cxn>
                <a:cxn ang="T12">
                  <a:pos x="T4" y="T5"/>
                </a:cxn>
                <a:cxn ang="T13">
                  <a:pos x="T6" y="T7"/>
                </a:cxn>
                <a:cxn ang="T14">
                  <a:pos x="T8" y="T9"/>
                </a:cxn>
              </a:cxnLst>
              <a:rect l="T15" t="T16" r="T17" b="T18"/>
              <a:pathLst>
                <a:path w="94" h="2">
                  <a:moveTo>
                    <a:pt x="91" y="0"/>
                  </a:moveTo>
                  <a:cubicBezTo>
                    <a:pt x="4" y="0"/>
                    <a:pt x="4" y="0"/>
                    <a:pt x="4" y="0"/>
                  </a:cubicBezTo>
                  <a:cubicBezTo>
                    <a:pt x="2" y="1"/>
                    <a:pt x="0" y="2"/>
                    <a:pt x="0" y="2"/>
                  </a:cubicBezTo>
                  <a:cubicBezTo>
                    <a:pt x="94" y="2"/>
                    <a:pt x="94" y="2"/>
                    <a:pt x="94" y="2"/>
                  </a:cubicBezTo>
                  <a:cubicBezTo>
                    <a:pt x="94" y="2"/>
                    <a:pt x="92" y="1"/>
                    <a:pt x="91" y="0"/>
                  </a:cubicBezTo>
                  <a:close/>
                </a:path>
              </a:pathLst>
            </a:custGeom>
            <a:solidFill>
              <a:srgbClr val="E5E7EA"/>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0960" name="Rectangle 512"/>
            <p:cNvSpPr>
              <a:spLocks noChangeArrowheads="1"/>
            </p:cNvSpPr>
            <p:nvPr/>
          </p:nvSpPr>
          <p:spPr bwMode="auto">
            <a:xfrm>
              <a:off x="255757" y="417924"/>
              <a:ext cx="114566" cy="1614"/>
            </a:xfrm>
            <a:prstGeom prst="rect">
              <a:avLst/>
            </a:prstGeom>
            <a:solidFill>
              <a:srgbClr val="E5E7EA"/>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zh-CN">
                <a:solidFill>
                  <a:srgbClr val="000000"/>
                </a:solidFill>
                <a:sym typeface="宋体" pitchFamily="2" charset="-122"/>
              </a:endParaRPr>
            </a:p>
          </p:txBody>
        </p:sp>
        <p:sp>
          <p:nvSpPr>
            <p:cNvPr id="30961" name="Freeform 513"/>
            <p:cNvSpPr>
              <a:spLocks noChangeArrowheads="1"/>
            </p:cNvSpPr>
            <p:nvPr/>
          </p:nvSpPr>
          <p:spPr bwMode="auto">
            <a:xfrm>
              <a:off x="32273" y="32272"/>
              <a:ext cx="497797" cy="275120"/>
            </a:xfrm>
            <a:custGeom>
              <a:avLst/>
              <a:gdLst>
                <a:gd name="T0" fmla="*/ 2147483647 w 617"/>
                <a:gd name="T1" fmla="*/ 0 h 341"/>
                <a:gd name="T2" fmla="*/ 0 w 617"/>
                <a:gd name="T3" fmla="*/ 0 h 341"/>
                <a:gd name="T4" fmla="*/ 0 w 617"/>
                <a:gd name="T5" fmla="*/ 2147483647 h 341"/>
                <a:gd name="T6" fmla="*/ 2147483647 w 617"/>
                <a:gd name="T7" fmla="*/ 2147483647 h 341"/>
                <a:gd name="T8" fmla="*/ 2147483647 w 617"/>
                <a:gd name="T9" fmla="*/ 0 h 341"/>
                <a:gd name="T10" fmla="*/ 0 60000 65536"/>
                <a:gd name="T11" fmla="*/ 0 60000 65536"/>
                <a:gd name="T12" fmla="*/ 0 60000 65536"/>
                <a:gd name="T13" fmla="*/ 0 60000 65536"/>
                <a:gd name="T14" fmla="*/ 0 60000 65536"/>
                <a:gd name="T15" fmla="*/ 0 w 617"/>
                <a:gd name="T16" fmla="*/ 0 h 341"/>
                <a:gd name="T17" fmla="*/ 617 w 617"/>
                <a:gd name="T18" fmla="*/ 341 h 341"/>
              </a:gdLst>
              <a:ahLst/>
              <a:cxnLst>
                <a:cxn ang="T10">
                  <a:pos x="T0" y="T1"/>
                </a:cxn>
                <a:cxn ang="T11">
                  <a:pos x="T2" y="T3"/>
                </a:cxn>
                <a:cxn ang="T12">
                  <a:pos x="T4" y="T5"/>
                </a:cxn>
                <a:cxn ang="T13">
                  <a:pos x="T6" y="T7"/>
                </a:cxn>
                <a:cxn ang="T14">
                  <a:pos x="T8" y="T9"/>
                </a:cxn>
              </a:cxnLst>
              <a:rect l="T15" t="T16" r="T17" b="T18"/>
              <a:pathLst>
                <a:path w="617" h="341">
                  <a:moveTo>
                    <a:pt x="617" y="0"/>
                  </a:moveTo>
                  <a:lnTo>
                    <a:pt x="0" y="0"/>
                  </a:lnTo>
                  <a:lnTo>
                    <a:pt x="0" y="341"/>
                  </a:lnTo>
                  <a:lnTo>
                    <a:pt x="279" y="341"/>
                  </a:lnTo>
                  <a:lnTo>
                    <a:pt x="617" y="0"/>
                  </a:lnTo>
                  <a:close/>
                </a:path>
              </a:pathLst>
            </a:custGeom>
            <a:solidFill>
              <a:srgbClr val="98D24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0962" name="Freeform 514"/>
            <p:cNvSpPr>
              <a:spLocks noChangeArrowheads="1"/>
            </p:cNvSpPr>
            <p:nvPr/>
          </p:nvSpPr>
          <p:spPr bwMode="auto">
            <a:xfrm>
              <a:off x="0" y="339665"/>
              <a:ext cx="223484" cy="78260"/>
            </a:xfrm>
            <a:custGeom>
              <a:avLst/>
              <a:gdLst>
                <a:gd name="T0" fmla="*/ 2147483647 w 117"/>
                <a:gd name="T1" fmla="*/ 0 h 41"/>
                <a:gd name="T2" fmla="*/ 0 w 117"/>
                <a:gd name="T3" fmla="*/ 0 h 41"/>
                <a:gd name="T4" fmla="*/ 0 w 117"/>
                <a:gd name="T5" fmla="*/ 2147483647 h 41"/>
                <a:gd name="T6" fmla="*/ 2147483647 w 117"/>
                <a:gd name="T7" fmla="*/ 2147483647 h 41"/>
                <a:gd name="T8" fmla="*/ 2147483647 w 117"/>
                <a:gd name="T9" fmla="*/ 2147483647 h 41"/>
                <a:gd name="T10" fmla="*/ 2147483647 w 117"/>
                <a:gd name="T11" fmla="*/ 0 h 41"/>
                <a:gd name="T12" fmla="*/ 0 60000 65536"/>
                <a:gd name="T13" fmla="*/ 0 60000 65536"/>
                <a:gd name="T14" fmla="*/ 0 60000 65536"/>
                <a:gd name="T15" fmla="*/ 0 60000 65536"/>
                <a:gd name="T16" fmla="*/ 0 60000 65536"/>
                <a:gd name="T17" fmla="*/ 0 60000 65536"/>
                <a:gd name="T18" fmla="*/ 0 w 117"/>
                <a:gd name="T19" fmla="*/ 0 h 41"/>
                <a:gd name="T20" fmla="*/ 117 w 117"/>
                <a:gd name="T21" fmla="*/ 41 h 41"/>
              </a:gdLst>
              <a:ahLst/>
              <a:cxnLst>
                <a:cxn ang="T12">
                  <a:pos x="T0" y="T1"/>
                </a:cxn>
                <a:cxn ang="T13">
                  <a:pos x="T2" y="T3"/>
                </a:cxn>
                <a:cxn ang="T14">
                  <a:pos x="T4" y="T5"/>
                </a:cxn>
                <a:cxn ang="T15">
                  <a:pos x="T6" y="T7"/>
                </a:cxn>
                <a:cxn ang="T16">
                  <a:pos x="T8" y="T9"/>
                </a:cxn>
                <a:cxn ang="T17">
                  <a:pos x="T10" y="T11"/>
                </a:cxn>
              </a:cxnLst>
              <a:rect l="T18" t="T19" r="T20" b="T21"/>
              <a:pathLst>
                <a:path w="117" h="41">
                  <a:moveTo>
                    <a:pt x="117" y="0"/>
                  </a:moveTo>
                  <a:cubicBezTo>
                    <a:pt x="0" y="0"/>
                    <a:pt x="0" y="0"/>
                    <a:pt x="0" y="0"/>
                  </a:cubicBezTo>
                  <a:cubicBezTo>
                    <a:pt x="0" y="33"/>
                    <a:pt x="0" y="33"/>
                    <a:pt x="0" y="33"/>
                  </a:cubicBezTo>
                  <a:cubicBezTo>
                    <a:pt x="0" y="37"/>
                    <a:pt x="3" y="41"/>
                    <a:pt x="8" y="41"/>
                  </a:cubicBezTo>
                  <a:cubicBezTo>
                    <a:pt x="77" y="41"/>
                    <a:pt x="77" y="41"/>
                    <a:pt x="77" y="41"/>
                  </a:cubicBezTo>
                  <a:lnTo>
                    <a:pt x="117" y="0"/>
                  </a:lnTo>
                  <a:close/>
                </a:path>
              </a:pathLst>
            </a:custGeom>
            <a:solidFill>
              <a:srgbClr val="FFFFFF"/>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grpSp>
      <p:grpSp>
        <p:nvGrpSpPr>
          <p:cNvPr id="30772" name="组合 1395"/>
          <p:cNvGrpSpPr>
            <a:grpSpLocks/>
          </p:cNvGrpSpPr>
          <p:nvPr/>
        </p:nvGrpSpPr>
        <p:grpSpPr bwMode="auto">
          <a:xfrm>
            <a:off x="9277350" y="3775075"/>
            <a:ext cx="603250" cy="482600"/>
            <a:chOff x="0" y="0"/>
            <a:chExt cx="654317" cy="522002"/>
          </a:xfrm>
        </p:grpSpPr>
        <p:sp>
          <p:nvSpPr>
            <p:cNvPr id="30946" name="Freeform 614"/>
            <p:cNvSpPr>
              <a:spLocks noChangeArrowheads="1"/>
            </p:cNvSpPr>
            <p:nvPr/>
          </p:nvSpPr>
          <p:spPr bwMode="auto">
            <a:xfrm>
              <a:off x="0" y="0"/>
              <a:ext cx="652703" cy="513126"/>
            </a:xfrm>
            <a:custGeom>
              <a:avLst/>
              <a:gdLst>
                <a:gd name="T0" fmla="*/ 2147483647 w 342"/>
                <a:gd name="T1" fmla="*/ 2147483647 h 269"/>
                <a:gd name="T2" fmla="*/ 2147483647 w 342"/>
                <a:gd name="T3" fmla="*/ 2147483647 h 269"/>
                <a:gd name="T4" fmla="*/ 2147483647 w 342"/>
                <a:gd name="T5" fmla="*/ 2147483647 h 269"/>
                <a:gd name="T6" fmla="*/ 2147483647 w 342"/>
                <a:gd name="T7" fmla="*/ 2147483647 h 269"/>
                <a:gd name="T8" fmla="*/ 2147483647 w 342"/>
                <a:gd name="T9" fmla="*/ 2147483647 h 269"/>
                <a:gd name="T10" fmla="*/ 2147483647 w 342"/>
                <a:gd name="T11" fmla="*/ 2147483647 h 269"/>
                <a:gd name="T12" fmla="*/ 2147483647 w 342"/>
                <a:gd name="T13" fmla="*/ 2147483647 h 269"/>
                <a:gd name="T14" fmla="*/ 2147483647 w 342"/>
                <a:gd name="T15" fmla="*/ 2147483647 h 269"/>
                <a:gd name="T16" fmla="*/ 2147483647 w 342"/>
                <a:gd name="T17" fmla="*/ 2147483647 h 269"/>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42"/>
                <a:gd name="T28" fmla="*/ 0 h 269"/>
                <a:gd name="T29" fmla="*/ 342 w 342"/>
                <a:gd name="T30" fmla="*/ 269 h 269"/>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42" h="269">
                  <a:moveTo>
                    <a:pt x="341" y="174"/>
                  </a:moveTo>
                  <a:cubicBezTo>
                    <a:pt x="342" y="177"/>
                    <a:pt x="340" y="180"/>
                    <a:pt x="337" y="181"/>
                  </a:cubicBezTo>
                  <a:cubicBezTo>
                    <a:pt x="62" y="268"/>
                    <a:pt x="62" y="268"/>
                    <a:pt x="62" y="268"/>
                  </a:cubicBezTo>
                  <a:cubicBezTo>
                    <a:pt x="59" y="269"/>
                    <a:pt x="56" y="268"/>
                    <a:pt x="55" y="265"/>
                  </a:cubicBezTo>
                  <a:cubicBezTo>
                    <a:pt x="1" y="95"/>
                    <a:pt x="1" y="95"/>
                    <a:pt x="1" y="95"/>
                  </a:cubicBezTo>
                  <a:cubicBezTo>
                    <a:pt x="0" y="93"/>
                    <a:pt x="2" y="90"/>
                    <a:pt x="5" y="89"/>
                  </a:cubicBezTo>
                  <a:cubicBezTo>
                    <a:pt x="280" y="1"/>
                    <a:pt x="280" y="1"/>
                    <a:pt x="280" y="1"/>
                  </a:cubicBezTo>
                  <a:cubicBezTo>
                    <a:pt x="283" y="0"/>
                    <a:pt x="286" y="2"/>
                    <a:pt x="287" y="5"/>
                  </a:cubicBezTo>
                  <a:lnTo>
                    <a:pt x="341" y="174"/>
                  </a:lnTo>
                  <a:close/>
                </a:path>
              </a:pathLst>
            </a:custGeom>
            <a:solidFill>
              <a:srgbClr val="FFDA24"/>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0947" name="Freeform 615"/>
            <p:cNvSpPr>
              <a:spLocks noChangeArrowheads="1"/>
            </p:cNvSpPr>
            <p:nvPr/>
          </p:nvSpPr>
          <p:spPr bwMode="auto">
            <a:xfrm>
              <a:off x="20977" y="66965"/>
              <a:ext cx="580091" cy="281574"/>
            </a:xfrm>
            <a:custGeom>
              <a:avLst/>
              <a:gdLst>
                <a:gd name="T0" fmla="*/ 0 w 719"/>
                <a:gd name="T1" fmla="*/ 2147483647 h 349"/>
                <a:gd name="T2" fmla="*/ 2147483647 w 719"/>
                <a:gd name="T3" fmla="*/ 2147483647 h 349"/>
                <a:gd name="T4" fmla="*/ 2147483647 w 719"/>
                <a:gd name="T5" fmla="*/ 2147483647 h 349"/>
                <a:gd name="T6" fmla="*/ 2147483647 w 719"/>
                <a:gd name="T7" fmla="*/ 0 h 349"/>
                <a:gd name="T8" fmla="*/ 0 w 719"/>
                <a:gd name="T9" fmla="*/ 2147483647 h 349"/>
                <a:gd name="T10" fmla="*/ 0 60000 65536"/>
                <a:gd name="T11" fmla="*/ 0 60000 65536"/>
                <a:gd name="T12" fmla="*/ 0 60000 65536"/>
                <a:gd name="T13" fmla="*/ 0 60000 65536"/>
                <a:gd name="T14" fmla="*/ 0 60000 65536"/>
                <a:gd name="T15" fmla="*/ 0 w 719"/>
                <a:gd name="T16" fmla="*/ 0 h 349"/>
                <a:gd name="T17" fmla="*/ 719 w 719"/>
                <a:gd name="T18" fmla="*/ 349 h 349"/>
              </a:gdLst>
              <a:ahLst/>
              <a:cxnLst>
                <a:cxn ang="T10">
                  <a:pos x="T0" y="T1"/>
                </a:cxn>
                <a:cxn ang="T11">
                  <a:pos x="T2" y="T3"/>
                </a:cxn>
                <a:cxn ang="T12">
                  <a:pos x="T4" y="T5"/>
                </a:cxn>
                <a:cxn ang="T13">
                  <a:pos x="T6" y="T7"/>
                </a:cxn>
                <a:cxn ang="T14">
                  <a:pos x="T8" y="T9"/>
                </a:cxn>
              </a:cxnLst>
              <a:rect l="T15" t="T16" r="T17" b="T18"/>
              <a:pathLst>
                <a:path w="719" h="349">
                  <a:moveTo>
                    <a:pt x="0" y="210"/>
                  </a:moveTo>
                  <a:lnTo>
                    <a:pt x="43" y="349"/>
                  </a:lnTo>
                  <a:lnTo>
                    <a:pt x="719" y="139"/>
                  </a:lnTo>
                  <a:lnTo>
                    <a:pt x="674" y="0"/>
                  </a:lnTo>
                  <a:lnTo>
                    <a:pt x="0" y="210"/>
                  </a:lnTo>
                  <a:close/>
                </a:path>
              </a:pathLst>
            </a:custGeom>
            <a:solidFill>
              <a:srgbClr val="122C3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0948" name="Freeform 616"/>
            <p:cNvSpPr>
              <a:spLocks noChangeArrowheads="1"/>
            </p:cNvSpPr>
            <p:nvPr/>
          </p:nvSpPr>
          <p:spPr bwMode="auto">
            <a:xfrm>
              <a:off x="82294" y="162168"/>
              <a:ext cx="572023" cy="359834"/>
            </a:xfrm>
            <a:custGeom>
              <a:avLst/>
              <a:gdLst>
                <a:gd name="T0" fmla="*/ 2147483647 w 300"/>
                <a:gd name="T1" fmla="*/ 2147483647 h 189"/>
                <a:gd name="T2" fmla="*/ 2147483647 w 300"/>
                <a:gd name="T3" fmla="*/ 2147483647 h 189"/>
                <a:gd name="T4" fmla="*/ 2147483647 w 300"/>
                <a:gd name="T5" fmla="*/ 2147483647 h 189"/>
                <a:gd name="T6" fmla="*/ 0 w 300"/>
                <a:gd name="T7" fmla="*/ 2147483647 h 189"/>
                <a:gd name="T8" fmla="*/ 0 w 300"/>
                <a:gd name="T9" fmla="*/ 2147483647 h 189"/>
                <a:gd name="T10" fmla="*/ 2147483647 w 300"/>
                <a:gd name="T11" fmla="*/ 0 h 189"/>
                <a:gd name="T12" fmla="*/ 2147483647 w 300"/>
                <a:gd name="T13" fmla="*/ 0 h 189"/>
                <a:gd name="T14" fmla="*/ 2147483647 w 300"/>
                <a:gd name="T15" fmla="*/ 2147483647 h 189"/>
                <a:gd name="T16" fmla="*/ 2147483647 w 300"/>
                <a:gd name="T17" fmla="*/ 2147483647 h 189"/>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00"/>
                <a:gd name="T28" fmla="*/ 0 h 189"/>
                <a:gd name="T29" fmla="*/ 300 w 300"/>
                <a:gd name="T30" fmla="*/ 189 h 189"/>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00" h="189">
                  <a:moveTo>
                    <a:pt x="300" y="183"/>
                  </a:moveTo>
                  <a:cubicBezTo>
                    <a:pt x="300" y="186"/>
                    <a:pt x="298" y="189"/>
                    <a:pt x="295" y="189"/>
                  </a:cubicBezTo>
                  <a:cubicBezTo>
                    <a:pt x="6" y="189"/>
                    <a:pt x="6" y="189"/>
                    <a:pt x="6" y="189"/>
                  </a:cubicBezTo>
                  <a:cubicBezTo>
                    <a:pt x="3" y="189"/>
                    <a:pt x="0" y="186"/>
                    <a:pt x="0" y="183"/>
                  </a:cubicBezTo>
                  <a:cubicBezTo>
                    <a:pt x="0" y="5"/>
                    <a:pt x="0" y="5"/>
                    <a:pt x="0" y="5"/>
                  </a:cubicBezTo>
                  <a:cubicBezTo>
                    <a:pt x="0" y="2"/>
                    <a:pt x="3" y="0"/>
                    <a:pt x="6" y="0"/>
                  </a:cubicBezTo>
                  <a:cubicBezTo>
                    <a:pt x="295" y="0"/>
                    <a:pt x="295" y="0"/>
                    <a:pt x="295" y="0"/>
                  </a:cubicBezTo>
                  <a:cubicBezTo>
                    <a:pt x="298" y="0"/>
                    <a:pt x="300" y="2"/>
                    <a:pt x="300" y="5"/>
                  </a:cubicBezTo>
                  <a:lnTo>
                    <a:pt x="300" y="183"/>
                  </a:lnTo>
                  <a:close/>
                </a:path>
              </a:pathLst>
            </a:custGeom>
            <a:solidFill>
              <a:srgbClr val="98D24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0949" name="Freeform 617"/>
            <p:cNvSpPr>
              <a:spLocks noEditPoints="1" noChangeArrowheads="1"/>
            </p:cNvSpPr>
            <p:nvPr/>
          </p:nvSpPr>
          <p:spPr bwMode="auto">
            <a:xfrm>
              <a:off x="129895" y="415504"/>
              <a:ext cx="467139" cy="45988"/>
            </a:xfrm>
            <a:custGeom>
              <a:avLst/>
              <a:gdLst>
                <a:gd name="T0" fmla="*/ 0 w 579"/>
                <a:gd name="T1" fmla="*/ 2147483647 h 57"/>
                <a:gd name="T2" fmla="*/ 2147483647 w 579"/>
                <a:gd name="T3" fmla="*/ 2147483647 h 57"/>
                <a:gd name="T4" fmla="*/ 2147483647 w 579"/>
                <a:gd name="T5" fmla="*/ 2147483647 h 57"/>
                <a:gd name="T6" fmla="*/ 2147483647 w 579"/>
                <a:gd name="T7" fmla="*/ 0 h 57"/>
                <a:gd name="T8" fmla="*/ 2147483647 w 579"/>
                <a:gd name="T9" fmla="*/ 2147483647 h 57"/>
                <a:gd name="T10" fmla="*/ 2147483647 w 579"/>
                <a:gd name="T11" fmla="*/ 2147483647 h 57"/>
                <a:gd name="T12" fmla="*/ 2147483647 w 579"/>
                <a:gd name="T13" fmla="*/ 2147483647 h 57"/>
                <a:gd name="T14" fmla="*/ 2147483647 w 579"/>
                <a:gd name="T15" fmla="*/ 0 h 57"/>
                <a:gd name="T16" fmla="*/ 2147483647 w 579"/>
                <a:gd name="T17" fmla="*/ 2147483647 h 57"/>
                <a:gd name="T18" fmla="*/ 2147483647 w 579"/>
                <a:gd name="T19" fmla="*/ 2147483647 h 57"/>
                <a:gd name="T20" fmla="*/ 2147483647 w 579"/>
                <a:gd name="T21" fmla="*/ 2147483647 h 57"/>
                <a:gd name="T22" fmla="*/ 2147483647 w 579"/>
                <a:gd name="T23" fmla="*/ 2147483647 h 57"/>
                <a:gd name="T24" fmla="*/ 2147483647 w 579"/>
                <a:gd name="T25" fmla="*/ 2147483647 h 57"/>
                <a:gd name="T26" fmla="*/ 2147483647 w 579"/>
                <a:gd name="T27" fmla="*/ 2147483647 h 57"/>
                <a:gd name="T28" fmla="*/ 2147483647 w 579"/>
                <a:gd name="T29" fmla="*/ 2147483647 h 57"/>
                <a:gd name="T30" fmla="*/ 2147483647 w 579"/>
                <a:gd name="T31" fmla="*/ 2147483647 h 57"/>
                <a:gd name="T32" fmla="*/ 2147483647 w 579"/>
                <a:gd name="T33" fmla="*/ 2147483647 h 57"/>
                <a:gd name="T34" fmla="*/ 2147483647 w 579"/>
                <a:gd name="T35" fmla="*/ 2147483647 h 57"/>
                <a:gd name="T36" fmla="*/ 2147483647 w 579"/>
                <a:gd name="T37" fmla="*/ 2147483647 h 57"/>
                <a:gd name="T38" fmla="*/ 2147483647 w 579"/>
                <a:gd name="T39" fmla="*/ 0 h 57"/>
                <a:gd name="T40" fmla="*/ 2147483647 w 579"/>
                <a:gd name="T41" fmla="*/ 2147483647 h 57"/>
                <a:gd name="T42" fmla="*/ 2147483647 w 579"/>
                <a:gd name="T43" fmla="*/ 2147483647 h 57"/>
                <a:gd name="T44" fmla="*/ 2147483647 w 579"/>
                <a:gd name="T45" fmla="*/ 2147483647 h 57"/>
                <a:gd name="T46" fmla="*/ 2147483647 w 579"/>
                <a:gd name="T47" fmla="*/ 0 h 57"/>
                <a:gd name="T48" fmla="*/ 2147483647 w 579"/>
                <a:gd name="T49" fmla="*/ 2147483647 h 57"/>
                <a:gd name="T50" fmla="*/ 2147483647 w 579"/>
                <a:gd name="T51" fmla="*/ 2147483647 h 57"/>
                <a:gd name="T52" fmla="*/ 2147483647 w 579"/>
                <a:gd name="T53" fmla="*/ 2147483647 h 57"/>
                <a:gd name="T54" fmla="*/ 2147483647 w 579"/>
                <a:gd name="T55" fmla="*/ 2147483647 h 57"/>
                <a:gd name="T56" fmla="*/ 2147483647 w 579"/>
                <a:gd name="T57" fmla="*/ 2147483647 h 57"/>
                <a:gd name="T58" fmla="*/ 2147483647 w 579"/>
                <a:gd name="T59" fmla="*/ 2147483647 h 57"/>
                <a:gd name="T60" fmla="*/ 2147483647 w 579"/>
                <a:gd name="T61" fmla="*/ 2147483647 h 57"/>
                <a:gd name="T62" fmla="*/ 2147483647 w 579"/>
                <a:gd name="T63" fmla="*/ 2147483647 h 57"/>
                <a:gd name="T64" fmla="*/ 2147483647 w 579"/>
                <a:gd name="T65" fmla="*/ 2147483647 h 57"/>
                <a:gd name="T66" fmla="*/ 2147483647 w 579"/>
                <a:gd name="T67" fmla="*/ 2147483647 h 57"/>
                <a:gd name="T68" fmla="*/ 2147483647 w 579"/>
                <a:gd name="T69" fmla="*/ 2147483647 h 57"/>
                <a:gd name="T70" fmla="*/ 2147483647 w 579"/>
                <a:gd name="T71" fmla="*/ 0 h 57"/>
                <a:gd name="T72" fmla="*/ 2147483647 w 579"/>
                <a:gd name="T73" fmla="*/ 2147483647 h 57"/>
                <a:gd name="T74" fmla="*/ 2147483647 w 579"/>
                <a:gd name="T75" fmla="*/ 2147483647 h 57"/>
                <a:gd name="T76" fmla="*/ 2147483647 w 579"/>
                <a:gd name="T77" fmla="*/ 2147483647 h 57"/>
                <a:gd name="T78" fmla="*/ 2147483647 w 579"/>
                <a:gd name="T79" fmla="*/ 2147483647 h 57"/>
                <a:gd name="T80" fmla="*/ 2147483647 w 579"/>
                <a:gd name="T81" fmla="*/ 2147483647 h 57"/>
                <a:gd name="T82" fmla="*/ 2147483647 w 579"/>
                <a:gd name="T83" fmla="*/ 2147483647 h 57"/>
                <a:gd name="T84" fmla="*/ 2147483647 w 579"/>
                <a:gd name="T85" fmla="*/ 2147483647 h 57"/>
                <a:gd name="T86" fmla="*/ 2147483647 w 579"/>
                <a:gd name="T87" fmla="*/ 2147483647 h 57"/>
                <a:gd name="T88" fmla="*/ 2147483647 w 579"/>
                <a:gd name="T89" fmla="*/ 2147483647 h 57"/>
                <a:gd name="T90" fmla="*/ 2147483647 w 579"/>
                <a:gd name="T91" fmla="*/ 2147483647 h 57"/>
                <a:gd name="T92" fmla="*/ 2147483647 w 579"/>
                <a:gd name="T93" fmla="*/ 0 h 57"/>
                <a:gd name="T94" fmla="*/ 2147483647 w 579"/>
                <a:gd name="T95" fmla="*/ 2147483647 h 57"/>
                <a:gd name="T96" fmla="*/ 2147483647 w 579"/>
                <a:gd name="T97" fmla="*/ 2147483647 h 57"/>
                <a:gd name="T98" fmla="*/ 2147483647 w 579"/>
                <a:gd name="T99" fmla="*/ 2147483647 h 57"/>
                <a:gd name="T100" fmla="*/ 2147483647 w 579"/>
                <a:gd name="T101" fmla="*/ 2147483647 h 57"/>
                <a:gd name="T102" fmla="*/ 2147483647 w 579"/>
                <a:gd name="T103" fmla="*/ 0 h 57"/>
                <a:gd name="T104" fmla="*/ 2147483647 w 579"/>
                <a:gd name="T105" fmla="*/ 2147483647 h 57"/>
                <a:gd name="T106" fmla="*/ 2147483647 w 579"/>
                <a:gd name="T107" fmla="*/ 2147483647 h 57"/>
                <a:gd name="T108" fmla="*/ 2147483647 w 579"/>
                <a:gd name="T109" fmla="*/ 2147483647 h 57"/>
                <a:gd name="T110" fmla="*/ 2147483647 w 579"/>
                <a:gd name="T111" fmla="*/ 2147483647 h 57"/>
                <a:gd name="T112" fmla="*/ 2147483647 w 579"/>
                <a:gd name="T113" fmla="*/ 0 h 57"/>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579"/>
                <a:gd name="T172" fmla="*/ 0 h 57"/>
                <a:gd name="T173" fmla="*/ 579 w 579"/>
                <a:gd name="T174" fmla="*/ 57 h 57"/>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579" h="57">
                  <a:moveTo>
                    <a:pt x="12" y="10"/>
                  </a:moveTo>
                  <a:lnTo>
                    <a:pt x="0" y="10"/>
                  </a:lnTo>
                  <a:lnTo>
                    <a:pt x="0" y="24"/>
                  </a:lnTo>
                  <a:lnTo>
                    <a:pt x="12" y="24"/>
                  </a:lnTo>
                  <a:lnTo>
                    <a:pt x="12" y="57"/>
                  </a:lnTo>
                  <a:lnTo>
                    <a:pt x="26" y="57"/>
                  </a:lnTo>
                  <a:lnTo>
                    <a:pt x="26" y="0"/>
                  </a:lnTo>
                  <a:lnTo>
                    <a:pt x="12" y="0"/>
                  </a:lnTo>
                  <a:lnTo>
                    <a:pt x="12" y="10"/>
                  </a:lnTo>
                  <a:close/>
                  <a:moveTo>
                    <a:pt x="76" y="57"/>
                  </a:moveTo>
                  <a:lnTo>
                    <a:pt x="90" y="57"/>
                  </a:lnTo>
                  <a:lnTo>
                    <a:pt x="90" y="10"/>
                  </a:lnTo>
                  <a:lnTo>
                    <a:pt x="76" y="10"/>
                  </a:lnTo>
                  <a:lnTo>
                    <a:pt x="76" y="57"/>
                  </a:lnTo>
                  <a:close/>
                  <a:moveTo>
                    <a:pt x="116" y="0"/>
                  </a:moveTo>
                  <a:lnTo>
                    <a:pt x="104" y="0"/>
                  </a:lnTo>
                  <a:lnTo>
                    <a:pt x="104" y="57"/>
                  </a:lnTo>
                  <a:lnTo>
                    <a:pt x="116" y="57"/>
                  </a:lnTo>
                  <a:lnTo>
                    <a:pt x="116" y="24"/>
                  </a:lnTo>
                  <a:lnTo>
                    <a:pt x="135" y="24"/>
                  </a:lnTo>
                  <a:lnTo>
                    <a:pt x="135" y="10"/>
                  </a:lnTo>
                  <a:lnTo>
                    <a:pt x="116" y="10"/>
                  </a:lnTo>
                  <a:lnTo>
                    <a:pt x="116" y="0"/>
                  </a:lnTo>
                  <a:close/>
                  <a:moveTo>
                    <a:pt x="38" y="57"/>
                  </a:moveTo>
                  <a:lnTo>
                    <a:pt x="52" y="57"/>
                  </a:lnTo>
                  <a:lnTo>
                    <a:pt x="52" y="24"/>
                  </a:lnTo>
                  <a:lnTo>
                    <a:pt x="66" y="24"/>
                  </a:lnTo>
                  <a:lnTo>
                    <a:pt x="66" y="10"/>
                  </a:lnTo>
                  <a:lnTo>
                    <a:pt x="38" y="10"/>
                  </a:lnTo>
                  <a:lnTo>
                    <a:pt x="38" y="57"/>
                  </a:lnTo>
                  <a:close/>
                  <a:moveTo>
                    <a:pt x="279" y="10"/>
                  </a:moveTo>
                  <a:lnTo>
                    <a:pt x="255" y="10"/>
                  </a:lnTo>
                  <a:lnTo>
                    <a:pt x="255" y="57"/>
                  </a:lnTo>
                  <a:lnTo>
                    <a:pt x="269" y="57"/>
                  </a:lnTo>
                  <a:lnTo>
                    <a:pt x="269" y="24"/>
                  </a:lnTo>
                  <a:lnTo>
                    <a:pt x="279" y="24"/>
                  </a:lnTo>
                  <a:lnTo>
                    <a:pt x="279" y="57"/>
                  </a:lnTo>
                  <a:lnTo>
                    <a:pt x="293" y="57"/>
                  </a:lnTo>
                  <a:lnTo>
                    <a:pt x="293" y="0"/>
                  </a:lnTo>
                  <a:lnTo>
                    <a:pt x="279" y="0"/>
                  </a:lnTo>
                  <a:lnTo>
                    <a:pt x="279" y="10"/>
                  </a:lnTo>
                  <a:close/>
                  <a:moveTo>
                    <a:pt x="343" y="57"/>
                  </a:moveTo>
                  <a:lnTo>
                    <a:pt x="357" y="57"/>
                  </a:lnTo>
                  <a:lnTo>
                    <a:pt x="357" y="10"/>
                  </a:lnTo>
                  <a:lnTo>
                    <a:pt x="343" y="10"/>
                  </a:lnTo>
                  <a:lnTo>
                    <a:pt x="343" y="57"/>
                  </a:lnTo>
                  <a:close/>
                  <a:moveTo>
                    <a:pt x="440" y="0"/>
                  </a:moveTo>
                  <a:lnTo>
                    <a:pt x="426" y="0"/>
                  </a:lnTo>
                  <a:lnTo>
                    <a:pt x="426" y="57"/>
                  </a:lnTo>
                  <a:lnTo>
                    <a:pt x="440" y="57"/>
                  </a:lnTo>
                  <a:lnTo>
                    <a:pt x="440" y="24"/>
                  </a:lnTo>
                  <a:lnTo>
                    <a:pt x="456" y="24"/>
                  </a:lnTo>
                  <a:lnTo>
                    <a:pt x="456" y="10"/>
                  </a:lnTo>
                  <a:lnTo>
                    <a:pt x="440" y="10"/>
                  </a:lnTo>
                  <a:lnTo>
                    <a:pt x="440" y="0"/>
                  </a:lnTo>
                  <a:close/>
                  <a:moveTo>
                    <a:pt x="307" y="57"/>
                  </a:moveTo>
                  <a:lnTo>
                    <a:pt x="319" y="57"/>
                  </a:lnTo>
                  <a:lnTo>
                    <a:pt x="319" y="24"/>
                  </a:lnTo>
                  <a:lnTo>
                    <a:pt x="333" y="24"/>
                  </a:lnTo>
                  <a:lnTo>
                    <a:pt x="333" y="10"/>
                  </a:lnTo>
                  <a:lnTo>
                    <a:pt x="307" y="10"/>
                  </a:lnTo>
                  <a:lnTo>
                    <a:pt x="307" y="57"/>
                  </a:lnTo>
                  <a:close/>
                  <a:moveTo>
                    <a:pt x="504" y="10"/>
                  </a:moveTo>
                  <a:lnTo>
                    <a:pt x="478" y="10"/>
                  </a:lnTo>
                  <a:lnTo>
                    <a:pt x="478" y="57"/>
                  </a:lnTo>
                  <a:lnTo>
                    <a:pt x="492" y="57"/>
                  </a:lnTo>
                  <a:lnTo>
                    <a:pt x="492" y="24"/>
                  </a:lnTo>
                  <a:lnTo>
                    <a:pt x="504" y="24"/>
                  </a:lnTo>
                  <a:lnTo>
                    <a:pt x="504" y="57"/>
                  </a:lnTo>
                  <a:lnTo>
                    <a:pt x="515" y="57"/>
                  </a:lnTo>
                  <a:lnTo>
                    <a:pt x="515" y="0"/>
                  </a:lnTo>
                  <a:lnTo>
                    <a:pt x="504" y="0"/>
                  </a:lnTo>
                  <a:lnTo>
                    <a:pt x="504" y="10"/>
                  </a:lnTo>
                  <a:close/>
                  <a:moveTo>
                    <a:pt x="567" y="10"/>
                  </a:moveTo>
                  <a:lnTo>
                    <a:pt x="567" y="57"/>
                  </a:lnTo>
                  <a:lnTo>
                    <a:pt x="579" y="57"/>
                  </a:lnTo>
                  <a:lnTo>
                    <a:pt x="579" y="10"/>
                  </a:lnTo>
                  <a:lnTo>
                    <a:pt x="567" y="10"/>
                  </a:lnTo>
                  <a:close/>
                  <a:moveTo>
                    <a:pt x="530" y="57"/>
                  </a:moveTo>
                  <a:lnTo>
                    <a:pt x="544" y="57"/>
                  </a:lnTo>
                  <a:lnTo>
                    <a:pt x="544" y="24"/>
                  </a:lnTo>
                  <a:lnTo>
                    <a:pt x="558" y="24"/>
                  </a:lnTo>
                  <a:lnTo>
                    <a:pt x="558" y="10"/>
                  </a:lnTo>
                  <a:lnTo>
                    <a:pt x="530" y="10"/>
                  </a:lnTo>
                  <a:lnTo>
                    <a:pt x="530" y="57"/>
                  </a:lnTo>
                  <a:close/>
                  <a:moveTo>
                    <a:pt x="397" y="10"/>
                  </a:moveTo>
                  <a:lnTo>
                    <a:pt x="371" y="10"/>
                  </a:lnTo>
                  <a:lnTo>
                    <a:pt x="371" y="57"/>
                  </a:lnTo>
                  <a:lnTo>
                    <a:pt x="385" y="57"/>
                  </a:lnTo>
                  <a:lnTo>
                    <a:pt x="385" y="24"/>
                  </a:lnTo>
                  <a:lnTo>
                    <a:pt x="397" y="24"/>
                  </a:lnTo>
                  <a:lnTo>
                    <a:pt x="397" y="57"/>
                  </a:lnTo>
                  <a:lnTo>
                    <a:pt x="411" y="57"/>
                  </a:lnTo>
                  <a:lnTo>
                    <a:pt x="411" y="0"/>
                  </a:lnTo>
                  <a:lnTo>
                    <a:pt x="397" y="0"/>
                  </a:lnTo>
                  <a:lnTo>
                    <a:pt x="397" y="10"/>
                  </a:lnTo>
                  <a:close/>
                  <a:moveTo>
                    <a:pt x="217" y="57"/>
                  </a:moveTo>
                  <a:lnTo>
                    <a:pt x="232" y="57"/>
                  </a:lnTo>
                  <a:lnTo>
                    <a:pt x="232" y="24"/>
                  </a:lnTo>
                  <a:lnTo>
                    <a:pt x="246" y="24"/>
                  </a:lnTo>
                  <a:lnTo>
                    <a:pt x="246" y="10"/>
                  </a:lnTo>
                  <a:lnTo>
                    <a:pt x="217" y="10"/>
                  </a:lnTo>
                  <a:lnTo>
                    <a:pt x="217" y="57"/>
                  </a:lnTo>
                  <a:close/>
                  <a:moveTo>
                    <a:pt x="173" y="0"/>
                  </a:moveTo>
                  <a:lnTo>
                    <a:pt x="158" y="0"/>
                  </a:lnTo>
                  <a:lnTo>
                    <a:pt x="158" y="57"/>
                  </a:lnTo>
                  <a:lnTo>
                    <a:pt x="173" y="57"/>
                  </a:lnTo>
                  <a:lnTo>
                    <a:pt x="173" y="24"/>
                  </a:lnTo>
                  <a:lnTo>
                    <a:pt x="196" y="24"/>
                  </a:lnTo>
                  <a:lnTo>
                    <a:pt x="196" y="57"/>
                  </a:lnTo>
                  <a:lnTo>
                    <a:pt x="210" y="57"/>
                  </a:lnTo>
                  <a:lnTo>
                    <a:pt x="210" y="10"/>
                  </a:lnTo>
                  <a:lnTo>
                    <a:pt x="173" y="10"/>
                  </a:lnTo>
                  <a:lnTo>
                    <a:pt x="173" y="0"/>
                  </a:lnTo>
                  <a:close/>
                </a:path>
              </a:pathLst>
            </a:custGeom>
            <a:solidFill>
              <a:srgbClr val="83BA36"/>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0950" name="Freeform 618"/>
            <p:cNvSpPr>
              <a:spLocks noChangeArrowheads="1"/>
            </p:cNvSpPr>
            <p:nvPr/>
          </p:nvSpPr>
          <p:spPr bwMode="auto">
            <a:xfrm>
              <a:off x="146838" y="253336"/>
              <a:ext cx="385652" cy="268665"/>
            </a:xfrm>
            <a:custGeom>
              <a:avLst/>
              <a:gdLst>
                <a:gd name="T0" fmla="*/ 2147483647 w 478"/>
                <a:gd name="T1" fmla="*/ 0 h 333"/>
                <a:gd name="T2" fmla="*/ 2147483647 w 478"/>
                <a:gd name="T3" fmla="*/ 2147483647 h 333"/>
                <a:gd name="T4" fmla="*/ 2147483647 w 478"/>
                <a:gd name="T5" fmla="*/ 2147483647 h 333"/>
                <a:gd name="T6" fmla="*/ 0 w 478"/>
                <a:gd name="T7" fmla="*/ 2147483647 h 333"/>
                <a:gd name="T8" fmla="*/ 2147483647 w 478"/>
                <a:gd name="T9" fmla="*/ 2147483647 h 333"/>
                <a:gd name="T10" fmla="*/ 2147483647 w 478"/>
                <a:gd name="T11" fmla="*/ 2147483647 h 333"/>
                <a:gd name="T12" fmla="*/ 2147483647 w 478"/>
                <a:gd name="T13" fmla="*/ 0 h 333"/>
                <a:gd name="T14" fmla="*/ 0 60000 65536"/>
                <a:gd name="T15" fmla="*/ 0 60000 65536"/>
                <a:gd name="T16" fmla="*/ 0 60000 65536"/>
                <a:gd name="T17" fmla="*/ 0 60000 65536"/>
                <a:gd name="T18" fmla="*/ 0 60000 65536"/>
                <a:gd name="T19" fmla="*/ 0 60000 65536"/>
                <a:gd name="T20" fmla="*/ 0 60000 65536"/>
                <a:gd name="T21" fmla="*/ 0 w 478"/>
                <a:gd name="T22" fmla="*/ 0 h 333"/>
                <a:gd name="T23" fmla="*/ 478 w 478"/>
                <a:gd name="T24" fmla="*/ 333 h 333"/>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78" h="333">
                  <a:moveTo>
                    <a:pt x="144" y="0"/>
                  </a:moveTo>
                  <a:lnTo>
                    <a:pt x="123" y="21"/>
                  </a:lnTo>
                  <a:lnTo>
                    <a:pt x="12" y="116"/>
                  </a:lnTo>
                  <a:lnTo>
                    <a:pt x="0" y="133"/>
                  </a:lnTo>
                  <a:lnTo>
                    <a:pt x="201" y="333"/>
                  </a:lnTo>
                  <a:lnTo>
                    <a:pt x="478" y="333"/>
                  </a:lnTo>
                  <a:lnTo>
                    <a:pt x="144" y="0"/>
                  </a:lnTo>
                  <a:close/>
                </a:path>
              </a:pathLst>
            </a:custGeom>
            <a:solidFill>
              <a:srgbClr val="84B94B"/>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0951" name="Freeform 619"/>
            <p:cNvSpPr>
              <a:spLocks noChangeArrowheads="1"/>
            </p:cNvSpPr>
            <p:nvPr/>
          </p:nvSpPr>
          <p:spPr bwMode="auto">
            <a:xfrm>
              <a:off x="143611" y="249302"/>
              <a:ext cx="123441" cy="112952"/>
            </a:xfrm>
            <a:custGeom>
              <a:avLst/>
              <a:gdLst>
                <a:gd name="T0" fmla="*/ 2147483647 w 65"/>
                <a:gd name="T1" fmla="*/ 2147483647 h 59"/>
                <a:gd name="T2" fmla="*/ 2147483647 w 65"/>
                <a:gd name="T3" fmla="*/ 2147483647 h 59"/>
                <a:gd name="T4" fmla="*/ 2147483647 w 65"/>
                <a:gd name="T5" fmla="*/ 2147483647 h 59"/>
                <a:gd name="T6" fmla="*/ 0 w 65"/>
                <a:gd name="T7" fmla="*/ 2147483647 h 59"/>
                <a:gd name="T8" fmla="*/ 0 w 65"/>
                <a:gd name="T9" fmla="*/ 2147483647 h 59"/>
                <a:gd name="T10" fmla="*/ 2147483647 w 65"/>
                <a:gd name="T11" fmla="*/ 0 h 59"/>
                <a:gd name="T12" fmla="*/ 2147483647 w 65"/>
                <a:gd name="T13" fmla="*/ 0 h 59"/>
                <a:gd name="T14" fmla="*/ 2147483647 w 65"/>
                <a:gd name="T15" fmla="*/ 2147483647 h 59"/>
                <a:gd name="T16" fmla="*/ 2147483647 w 65"/>
                <a:gd name="T17" fmla="*/ 2147483647 h 59"/>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65"/>
                <a:gd name="T28" fmla="*/ 0 h 59"/>
                <a:gd name="T29" fmla="*/ 65 w 65"/>
                <a:gd name="T30" fmla="*/ 59 h 59"/>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65" h="59">
                  <a:moveTo>
                    <a:pt x="65" y="54"/>
                  </a:moveTo>
                  <a:cubicBezTo>
                    <a:pt x="65" y="57"/>
                    <a:pt x="62" y="59"/>
                    <a:pt x="59" y="59"/>
                  </a:cubicBezTo>
                  <a:cubicBezTo>
                    <a:pt x="6" y="59"/>
                    <a:pt x="6" y="59"/>
                    <a:pt x="6" y="59"/>
                  </a:cubicBezTo>
                  <a:cubicBezTo>
                    <a:pt x="3" y="59"/>
                    <a:pt x="0" y="57"/>
                    <a:pt x="0" y="54"/>
                  </a:cubicBezTo>
                  <a:cubicBezTo>
                    <a:pt x="0" y="6"/>
                    <a:pt x="0" y="6"/>
                    <a:pt x="0" y="6"/>
                  </a:cubicBezTo>
                  <a:cubicBezTo>
                    <a:pt x="0" y="3"/>
                    <a:pt x="3" y="0"/>
                    <a:pt x="6" y="0"/>
                  </a:cubicBezTo>
                  <a:cubicBezTo>
                    <a:pt x="59" y="0"/>
                    <a:pt x="59" y="0"/>
                    <a:pt x="59" y="0"/>
                  </a:cubicBezTo>
                  <a:cubicBezTo>
                    <a:pt x="62" y="0"/>
                    <a:pt x="65" y="3"/>
                    <a:pt x="65" y="6"/>
                  </a:cubicBezTo>
                  <a:lnTo>
                    <a:pt x="65" y="54"/>
                  </a:lnTo>
                  <a:close/>
                </a:path>
              </a:pathLst>
            </a:custGeom>
            <a:solidFill>
              <a:srgbClr val="FFDA24"/>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0952" name="Freeform 620"/>
            <p:cNvSpPr>
              <a:spLocks noEditPoints="1" noChangeArrowheads="1"/>
            </p:cNvSpPr>
            <p:nvPr/>
          </p:nvSpPr>
          <p:spPr bwMode="auto">
            <a:xfrm>
              <a:off x="213803" y="415504"/>
              <a:ext cx="247689" cy="45988"/>
            </a:xfrm>
            <a:custGeom>
              <a:avLst/>
              <a:gdLst>
                <a:gd name="T0" fmla="*/ 2147483647 w 307"/>
                <a:gd name="T1" fmla="*/ 2147483647 h 57"/>
                <a:gd name="T2" fmla="*/ 2147483647 w 307"/>
                <a:gd name="T3" fmla="*/ 2147483647 h 57"/>
                <a:gd name="T4" fmla="*/ 2147483647 w 307"/>
                <a:gd name="T5" fmla="*/ 2147483647 h 57"/>
                <a:gd name="T6" fmla="*/ 2147483647 w 307"/>
                <a:gd name="T7" fmla="*/ 2147483647 h 57"/>
                <a:gd name="T8" fmla="*/ 2147483647 w 307"/>
                <a:gd name="T9" fmla="*/ 2147483647 h 57"/>
                <a:gd name="T10" fmla="*/ 2147483647 w 307"/>
                <a:gd name="T11" fmla="*/ 2147483647 h 57"/>
                <a:gd name="T12" fmla="*/ 2147483647 w 307"/>
                <a:gd name="T13" fmla="*/ 2147483647 h 57"/>
                <a:gd name="T14" fmla="*/ 2147483647 w 307"/>
                <a:gd name="T15" fmla="*/ 0 h 57"/>
                <a:gd name="T16" fmla="*/ 2147483647 w 307"/>
                <a:gd name="T17" fmla="*/ 0 h 57"/>
                <a:gd name="T18" fmla="*/ 2147483647 w 307"/>
                <a:gd name="T19" fmla="*/ 2147483647 h 57"/>
                <a:gd name="T20" fmla="*/ 2147483647 w 307"/>
                <a:gd name="T21" fmla="*/ 2147483647 h 57"/>
                <a:gd name="T22" fmla="*/ 2147483647 w 307"/>
                <a:gd name="T23" fmla="*/ 2147483647 h 57"/>
                <a:gd name="T24" fmla="*/ 2147483647 w 307"/>
                <a:gd name="T25" fmla="*/ 2147483647 h 57"/>
                <a:gd name="T26" fmla="*/ 2147483647 w 307"/>
                <a:gd name="T27" fmla="*/ 2147483647 h 57"/>
                <a:gd name="T28" fmla="*/ 2147483647 w 307"/>
                <a:gd name="T29" fmla="*/ 2147483647 h 57"/>
                <a:gd name="T30" fmla="*/ 2147483647 w 307"/>
                <a:gd name="T31" fmla="*/ 2147483647 h 57"/>
                <a:gd name="T32" fmla="*/ 2147483647 w 307"/>
                <a:gd name="T33" fmla="*/ 2147483647 h 57"/>
                <a:gd name="T34" fmla="*/ 2147483647 w 307"/>
                <a:gd name="T35" fmla="*/ 0 h 57"/>
                <a:gd name="T36" fmla="*/ 2147483647 w 307"/>
                <a:gd name="T37" fmla="*/ 0 h 57"/>
                <a:gd name="T38" fmla="*/ 0 w 307"/>
                <a:gd name="T39" fmla="*/ 0 h 57"/>
                <a:gd name="T40" fmla="*/ 0 w 307"/>
                <a:gd name="T41" fmla="*/ 2147483647 h 57"/>
                <a:gd name="T42" fmla="*/ 2147483647 w 307"/>
                <a:gd name="T43" fmla="*/ 2147483647 h 57"/>
                <a:gd name="T44" fmla="*/ 2147483647 w 307"/>
                <a:gd name="T45" fmla="*/ 2147483647 h 57"/>
                <a:gd name="T46" fmla="*/ 2147483647 w 307"/>
                <a:gd name="T47" fmla="*/ 2147483647 h 57"/>
                <a:gd name="T48" fmla="*/ 2147483647 w 307"/>
                <a:gd name="T49" fmla="*/ 2147483647 h 57"/>
                <a:gd name="T50" fmla="*/ 2147483647 w 307"/>
                <a:gd name="T51" fmla="*/ 2147483647 h 57"/>
                <a:gd name="T52" fmla="*/ 2147483647 w 307"/>
                <a:gd name="T53" fmla="*/ 0 h 57"/>
                <a:gd name="T54" fmla="*/ 2147483647 w 307"/>
                <a:gd name="T55" fmla="*/ 2147483647 h 57"/>
                <a:gd name="T56" fmla="*/ 2147483647 w 307"/>
                <a:gd name="T57" fmla="*/ 2147483647 h 57"/>
                <a:gd name="T58" fmla="*/ 2147483647 w 307"/>
                <a:gd name="T59" fmla="*/ 2147483647 h 57"/>
                <a:gd name="T60" fmla="*/ 2147483647 w 307"/>
                <a:gd name="T61" fmla="*/ 2147483647 h 57"/>
                <a:gd name="T62" fmla="*/ 2147483647 w 307"/>
                <a:gd name="T63" fmla="*/ 2147483647 h 57"/>
                <a:gd name="T64" fmla="*/ 2147483647 w 307"/>
                <a:gd name="T65" fmla="*/ 2147483647 h 57"/>
                <a:gd name="T66" fmla="*/ 2147483647 w 307"/>
                <a:gd name="T67" fmla="*/ 2147483647 h 57"/>
                <a:gd name="T68" fmla="*/ 2147483647 w 307"/>
                <a:gd name="T69" fmla="*/ 2147483647 h 57"/>
                <a:gd name="T70" fmla="*/ 2147483647 w 307"/>
                <a:gd name="T71" fmla="*/ 2147483647 h 57"/>
                <a:gd name="T72" fmla="*/ 2147483647 w 307"/>
                <a:gd name="T73" fmla="*/ 2147483647 h 57"/>
                <a:gd name="T74" fmla="*/ 2147483647 w 307"/>
                <a:gd name="T75" fmla="*/ 2147483647 h 57"/>
                <a:gd name="T76" fmla="*/ 2147483647 w 307"/>
                <a:gd name="T77" fmla="*/ 2147483647 h 57"/>
                <a:gd name="T78" fmla="*/ 2147483647 w 307"/>
                <a:gd name="T79" fmla="*/ 2147483647 h 57"/>
                <a:gd name="T80" fmla="*/ 2147483647 w 307"/>
                <a:gd name="T81" fmla="*/ 2147483647 h 57"/>
                <a:gd name="T82" fmla="*/ 2147483647 w 307"/>
                <a:gd name="T83" fmla="*/ 2147483647 h 57"/>
                <a:gd name="T84" fmla="*/ 2147483647 w 307"/>
                <a:gd name="T85" fmla="*/ 2147483647 h 57"/>
                <a:gd name="T86" fmla="*/ 2147483647 w 307"/>
                <a:gd name="T87" fmla="*/ 2147483647 h 57"/>
                <a:gd name="T88" fmla="*/ 2147483647 w 307"/>
                <a:gd name="T89" fmla="*/ 2147483647 h 57"/>
                <a:gd name="T90" fmla="*/ 2147483647 w 307"/>
                <a:gd name="T91" fmla="*/ 2147483647 h 57"/>
                <a:gd name="T92" fmla="*/ 2147483647 w 307"/>
                <a:gd name="T93" fmla="*/ 2147483647 h 57"/>
                <a:gd name="T94" fmla="*/ 2147483647 w 307"/>
                <a:gd name="T95" fmla="*/ 2147483647 h 57"/>
                <a:gd name="T96" fmla="*/ 2147483647 w 307"/>
                <a:gd name="T97" fmla="*/ 2147483647 h 57"/>
                <a:gd name="T98" fmla="*/ 2147483647 w 307"/>
                <a:gd name="T99" fmla="*/ 2147483647 h 57"/>
                <a:gd name="T100" fmla="*/ 2147483647 w 307"/>
                <a:gd name="T101" fmla="*/ 2147483647 h 57"/>
                <a:gd name="T102" fmla="*/ 2147483647 w 307"/>
                <a:gd name="T103" fmla="*/ 2147483647 h 57"/>
                <a:gd name="T104" fmla="*/ 2147483647 w 307"/>
                <a:gd name="T105" fmla="*/ 2147483647 h 57"/>
                <a:gd name="T106" fmla="*/ 2147483647 w 307"/>
                <a:gd name="T107" fmla="*/ 2147483647 h 57"/>
                <a:gd name="T108" fmla="*/ 2147483647 w 307"/>
                <a:gd name="T109" fmla="*/ 2147483647 h 57"/>
                <a:gd name="T110" fmla="*/ 2147483647 w 307"/>
                <a:gd name="T111" fmla="*/ 2147483647 h 57"/>
                <a:gd name="T112" fmla="*/ 2147483647 w 307"/>
                <a:gd name="T113" fmla="*/ 2147483647 h 57"/>
                <a:gd name="T114" fmla="*/ 2147483647 w 307"/>
                <a:gd name="T115" fmla="*/ 2147483647 h 57"/>
                <a:gd name="T116" fmla="*/ 2147483647 w 307"/>
                <a:gd name="T117" fmla="*/ 2147483647 h 57"/>
                <a:gd name="T118" fmla="*/ 2147483647 w 307"/>
                <a:gd name="T119" fmla="*/ 0 h 57"/>
                <a:gd name="T120" fmla="*/ 2147483647 w 307"/>
                <a:gd name="T121" fmla="*/ 0 h 57"/>
                <a:gd name="T122" fmla="*/ 2147483647 w 307"/>
                <a:gd name="T123" fmla="*/ 2147483647 h 57"/>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307"/>
                <a:gd name="T187" fmla="*/ 0 h 57"/>
                <a:gd name="T188" fmla="*/ 307 w 307"/>
                <a:gd name="T189" fmla="*/ 57 h 57"/>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307" h="57">
                  <a:moveTo>
                    <a:pt x="267" y="10"/>
                  </a:moveTo>
                  <a:lnTo>
                    <a:pt x="267" y="57"/>
                  </a:lnTo>
                  <a:lnTo>
                    <a:pt x="281" y="57"/>
                  </a:lnTo>
                  <a:lnTo>
                    <a:pt x="281" y="24"/>
                  </a:lnTo>
                  <a:lnTo>
                    <a:pt x="286" y="24"/>
                  </a:lnTo>
                  <a:lnTo>
                    <a:pt x="272" y="10"/>
                  </a:lnTo>
                  <a:lnTo>
                    <a:pt x="267" y="10"/>
                  </a:lnTo>
                  <a:close/>
                  <a:moveTo>
                    <a:pt x="69" y="0"/>
                  </a:moveTo>
                  <a:lnTo>
                    <a:pt x="54" y="0"/>
                  </a:lnTo>
                  <a:lnTo>
                    <a:pt x="54" y="57"/>
                  </a:lnTo>
                  <a:lnTo>
                    <a:pt x="69" y="57"/>
                  </a:lnTo>
                  <a:lnTo>
                    <a:pt x="69" y="24"/>
                  </a:lnTo>
                  <a:lnTo>
                    <a:pt x="92" y="24"/>
                  </a:lnTo>
                  <a:lnTo>
                    <a:pt x="92" y="57"/>
                  </a:lnTo>
                  <a:lnTo>
                    <a:pt x="106" y="57"/>
                  </a:lnTo>
                  <a:lnTo>
                    <a:pt x="106" y="10"/>
                  </a:lnTo>
                  <a:lnTo>
                    <a:pt x="69" y="10"/>
                  </a:lnTo>
                  <a:lnTo>
                    <a:pt x="69" y="0"/>
                  </a:lnTo>
                  <a:close/>
                  <a:moveTo>
                    <a:pt x="12" y="0"/>
                  </a:moveTo>
                  <a:lnTo>
                    <a:pt x="0" y="0"/>
                  </a:lnTo>
                  <a:lnTo>
                    <a:pt x="0" y="12"/>
                  </a:lnTo>
                  <a:lnTo>
                    <a:pt x="12" y="26"/>
                  </a:lnTo>
                  <a:lnTo>
                    <a:pt x="12" y="24"/>
                  </a:lnTo>
                  <a:lnTo>
                    <a:pt x="31" y="24"/>
                  </a:lnTo>
                  <a:lnTo>
                    <a:pt x="31" y="10"/>
                  </a:lnTo>
                  <a:lnTo>
                    <a:pt x="12" y="10"/>
                  </a:lnTo>
                  <a:lnTo>
                    <a:pt x="12" y="0"/>
                  </a:lnTo>
                  <a:close/>
                  <a:moveTo>
                    <a:pt x="239" y="57"/>
                  </a:moveTo>
                  <a:lnTo>
                    <a:pt x="253" y="57"/>
                  </a:lnTo>
                  <a:lnTo>
                    <a:pt x="253" y="10"/>
                  </a:lnTo>
                  <a:lnTo>
                    <a:pt x="239" y="10"/>
                  </a:lnTo>
                  <a:lnTo>
                    <a:pt x="239" y="57"/>
                  </a:lnTo>
                  <a:close/>
                  <a:moveTo>
                    <a:pt x="293" y="28"/>
                  </a:moveTo>
                  <a:lnTo>
                    <a:pt x="293" y="57"/>
                  </a:lnTo>
                  <a:lnTo>
                    <a:pt x="307" y="57"/>
                  </a:lnTo>
                  <a:lnTo>
                    <a:pt x="307" y="43"/>
                  </a:lnTo>
                  <a:lnTo>
                    <a:pt x="293" y="28"/>
                  </a:lnTo>
                  <a:close/>
                  <a:moveTo>
                    <a:pt x="113" y="57"/>
                  </a:moveTo>
                  <a:lnTo>
                    <a:pt x="128" y="57"/>
                  </a:lnTo>
                  <a:lnTo>
                    <a:pt x="128" y="24"/>
                  </a:lnTo>
                  <a:lnTo>
                    <a:pt x="142" y="24"/>
                  </a:lnTo>
                  <a:lnTo>
                    <a:pt x="142" y="10"/>
                  </a:lnTo>
                  <a:lnTo>
                    <a:pt x="113" y="10"/>
                  </a:lnTo>
                  <a:lnTo>
                    <a:pt x="113" y="57"/>
                  </a:lnTo>
                  <a:close/>
                  <a:moveTo>
                    <a:pt x="203" y="57"/>
                  </a:moveTo>
                  <a:lnTo>
                    <a:pt x="215" y="57"/>
                  </a:lnTo>
                  <a:lnTo>
                    <a:pt x="215" y="24"/>
                  </a:lnTo>
                  <a:lnTo>
                    <a:pt x="229" y="24"/>
                  </a:lnTo>
                  <a:lnTo>
                    <a:pt x="229" y="10"/>
                  </a:lnTo>
                  <a:lnTo>
                    <a:pt x="203" y="10"/>
                  </a:lnTo>
                  <a:lnTo>
                    <a:pt x="203" y="57"/>
                  </a:lnTo>
                  <a:close/>
                  <a:moveTo>
                    <a:pt x="175" y="10"/>
                  </a:moveTo>
                  <a:lnTo>
                    <a:pt x="151" y="10"/>
                  </a:lnTo>
                  <a:lnTo>
                    <a:pt x="151" y="57"/>
                  </a:lnTo>
                  <a:lnTo>
                    <a:pt x="165" y="57"/>
                  </a:lnTo>
                  <a:lnTo>
                    <a:pt x="165" y="24"/>
                  </a:lnTo>
                  <a:lnTo>
                    <a:pt x="175" y="24"/>
                  </a:lnTo>
                  <a:lnTo>
                    <a:pt x="175" y="57"/>
                  </a:lnTo>
                  <a:lnTo>
                    <a:pt x="189" y="57"/>
                  </a:lnTo>
                  <a:lnTo>
                    <a:pt x="189" y="0"/>
                  </a:lnTo>
                  <a:lnTo>
                    <a:pt x="175" y="0"/>
                  </a:lnTo>
                  <a:lnTo>
                    <a:pt x="175" y="10"/>
                  </a:lnTo>
                  <a:close/>
                </a:path>
              </a:pathLst>
            </a:custGeom>
            <a:solidFill>
              <a:srgbClr val="72A537"/>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grpSp>
      <p:grpSp>
        <p:nvGrpSpPr>
          <p:cNvPr id="30773" name="组合 1638"/>
          <p:cNvGrpSpPr>
            <a:grpSpLocks/>
          </p:cNvGrpSpPr>
          <p:nvPr/>
        </p:nvGrpSpPr>
        <p:grpSpPr bwMode="auto">
          <a:xfrm>
            <a:off x="9280525" y="1778000"/>
            <a:ext cx="596900" cy="471488"/>
            <a:chOff x="0" y="0"/>
            <a:chExt cx="709986" cy="558307"/>
          </a:xfrm>
        </p:grpSpPr>
        <p:sp>
          <p:nvSpPr>
            <p:cNvPr id="30934" name="Freeform 542"/>
            <p:cNvSpPr>
              <a:spLocks noChangeArrowheads="1"/>
            </p:cNvSpPr>
            <p:nvPr/>
          </p:nvSpPr>
          <p:spPr bwMode="auto">
            <a:xfrm>
              <a:off x="0" y="0"/>
              <a:ext cx="310619" cy="310619"/>
            </a:xfrm>
            <a:custGeom>
              <a:avLst/>
              <a:gdLst>
                <a:gd name="T0" fmla="*/ 2147483647 w 163"/>
                <a:gd name="T1" fmla="*/ 2147483647 h 163"/>
                <a:gd name="T2" fmla="*/ 2147483647 w 163"/>
                <a:gd name="T3" fmla="*/ 2147483647 h 163"/>
                <a:gd name="T4" fmla="*/ 2147483647 w 163"/>
                <a:gd name="T5" fmla="*/ 2147483647 h 163"/>
                <a:gd name="T6" fmla="*/ 2147483647 w 163"/>
                <a:gd name="T7" fmla="*/ 2147483647 h 163"/>
                <a:gd name="T8" fmla="*/ 2147483647 w 163"/>
                <a:gd name="T9" fmla="*/ 2147483647 h 163"/>
                <a:gd name="T10" fmla="*/ 2147483647 w 163"/>
                <a:gd name="T11" fmla="*/ 2147483647 h 163"/>
                <a:gd name="T12" fmla="*/ 2147483647 w 163"/>
                <a:gd name="T13" fmla="*/ 2147483647 h 163"/>
                <a:gd name="T14" fmla="*/ 2147483647 w 163"/>
                <a:gd name="T15" fmla="*/ 2147483647 h 163"/>
                <a:gd name="T16" fmla="*/ 2147483647 w 163"/>
                <a:gd name="T17" fmla="*/ 2147483647 h 163"/>
                <a:gd name="T18" fmla="*/ 2147483647 w 163"/>
                <a:gd name="T19" fmla="*/ 2147483647 h 16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63"/>
                <a:gd name="T31" fmla="*/ 0 h 163"/>
                <a:gd name="T32" fmla="*/ 163 w 163"/>
                <a:gd name="T33" fmla="*/ 163 h 163"/>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63" h="163">
                  <a:moveTo>
                    <a:pt x="48" y="14"/>
                  </a:moveTo>
                  <a:cubicBezTo>
                    <a:pt x="92" y="58"/>
                    <a:pt x="92" y="58"/>
                    <a:pt x="92" y="58"/>
                  </a:cubicBezTo>
                  <a:cubicBezTo>
                    <a:pt x="97" y="63"/>
                    <a:pt x="97" y="72"/>
                    <a:pt x="92" y="77"/>
                  </a:cubicBezTo>
                  <a:cubicBezTo>
                    <a:pt x="77" y="91"/>
                    <a:pt x="77" y="91"/>
                    <a:pt x="77" y="91"/>
                  </a:cubicBezTo>
                  <a:cubicBezTo>
                    <a:pt x="72" y="96"/>
                    <a:pt x="64" y="96"/>
                    <a:pt x="58" y="91"/>
                  </a:cubicBezTo>
                  <a:cubicBezTo>
                    <a:pt x="14" y="47"/>
                    <a:pt x="14" y="47"/>
                    <a:pt x="14" y="47"/>
                  </a:cubicBezTo>
                  <a:cubicBezTo>
                    <a:pt x="0" y="75"/>
                    <a:pt x="5" y="110"/>
                    <a:pt x="28" y="134"/>
                  </a:cubicBezTo>
                  <a:cubicBezTo>
                    <a:pt x="58" y="163"/>
                    <a:pt x="105" y="163"/>
                    <a:pt x="134" y="134"/>
                  </a:cubicBezTo>
                  <a:cubicBezTo>
                    <a:pt x="163" y="104"/>
                    <a:pt x="163" y="57"/>
                    <a:pt x="134" y="28"/>
                  </a:cubicBezTo>
                  <a:cubicBezTo>
                    <a:pt x="111" y="5"/>
                    <a:pt x="76" y="0"/>
                    <a:pt x="48" y="14"/>
                  </a:cubicBezTo>
                  <a:close/>
                </a:path>
              </a:pathLst>
            </a:custGeom>
            <a:solidFill>
              <a:srgbClr val="FFFFFF"/>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0935" name="Freeform 543"/>
            <p:cNvSpPr>
              <a:spLocks noEditPoints="1" noChangeArrowheads="1"/>
            </p:cNvSpPr>
            <p:nvPr/>
          </p:nvSpPr>
          <p:spPr bwMode="auto">
            <a:xfrm>
              <a:off x="198473" y="196053"/>
              <a:ext cx="362255" cy="362254"/>
            </a:xfrm>
            <a:custGeom>
              <a:avLst/>
              <a:gdLst>
                <a:gd name="T0" fmla="*/ 2147483647 w 190"/>
                <a:gd name="T1" fmla="*/ 2147483647 h 190"/>
                <a:gd name="T2" fmla="*/ 0 w 190"/>
                <a:gd name="T3" fmla="*/ 2147483647 h 190"/>
                <a:gd name="T4" fmla="*/ 2147483647 w 190"/>
                <a:gd name="T5" fmla="*/ 2147483647 h 190"/>
                <a:gd name="T6" fmla="*/ 2147483647 w 190"/>
                <a:gd name="T7" fmla="*/ 2147483647 h 190"/>
                <a:gd name="T8" fmla="*/ 2147483647 w 190"/>
                <a:gd name="T9" fmla="*/ 2147483647 h 190"/>
                <a:gd name="T10" fmla="*/ 2147483647 w 190"/>
                <a:gd name="T11" fmla="*/ 2147483647 h 190"/>
                <a:gd name="T12" fmla="*/ 2147483647 w 190"/>
                <a:gd name="T13" fmla="*/ 0 h 190"/>
                <a:gd name="T14" fmla="*/ 2147483647 w 190"/>
                <a:gd name="T15" fmla="*/ 2147483647 h 190"/>
                <a:gd name="T16" fmla="*/ 2147483647 w 190"/>
                <a:gd name="T17" fmla="*/ 2147483647 h 190"/>
                <a:gd name="T18" fmla="*/ 2147483647 w 190"/>
                <a:gd name="T19" fmla="*/ 2147483647 h 190"/>
                <a:gd name="T20" fmla="*/ 2147483647 w 190"/>
                <a:gd name="T21" fmla="*/ 2147483647 h 190"/>
                <a:gd name="T22" fmla="*/ 2147483647 w 190"/>
                <a:gd name="T23" fmla="*/ 2147483647 h 190"/>
                <a:gd name="T24" fmla="*/ 2147483647 w 190"/>
                <a:gd name="T25" fmla="*/ 2147483647 h 19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90"/>
                <a:gd name="T40" fmla="*/ 0 h 190"/>
                <a:gd name="T41" fmla="*/ 190 w 190"/>
                <a:gd name="T42" fmla="*/ 190 h 190"/>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90" h="190">
                  <a:moveTo>
                    <a:pt x="30" y="31"/>
                  </a:moveTo>
                  <a:cubicBezTo>
                    <a:pt x="21" y="39"/>
                    <a:pt x="11" y="46"/>
                    <a:pt x="0" y="49"/>
                  </a:cubicBezTo>
                  <a:cubicBezTo>
                    <a:pt x="138" y="188"/>
                    <a:pt x="138" y="188"/>
                    <a:pt x="138" y="188"/>
                  </a:cubicBezTo>
                  <a:cubicBezTo>
                    <a:pt x="141" y="190"/>
                    <a:pt x="145" y="190"/>
                    <a:pt x="148" y="188"/>
                  </a:cubicBezTo>
                  <a:cubicBezTo>
                    <a:pt x="187" y="148"/>
                    <a:pt x="187" y="148"/>
                    <a:pt x="187" y="148"/>
                  </a:cubicBezTo>
                  <a:cubicBezTo>
                    <a:pt x="190" y="146"/>
                    <a:pt x="190" y="141"/>
                    <a:pt x="187" y="139"/>
                  </a:cubicBezTo>
                  <a:cubicBezTo>
                    <a:pt x="48" y="0"/>
                    <a:pt x="48" y="0"/>
                    <a:pt x="48" y="0"/>
                  </a:cubicBezTo>
                  <a:cubicBezTo>
                    <a:pt x="45" y="11"/>
                    <a:pt x="39" y="22"/>
                    <a:pt x="30" y="31"/>
                  </a:cubicBezTo>
                  <a:close/>
                  <a:moveTo>
                    <a:pt x="156" y="157"/>
                  </a:moveTo>
                  <a:cubicBezTo>
                    <a:pt x="153" y="160"/>
                    <a:pt x="147" y="160"/>
                    <a:pt x="143" y="157"/>
                  </a:cubicBezTo>
                  <a:cubicBezTo>
                    <a:pt x="139" y="153"/>
                    <a:pt x="139" y="147"/>
                    <a:pt x="143" y="143"/>
                  </a:cubicBezTo>
                  <a:cubicBezTo>
                    <a:pt x="147" y="140"/>
                    <a:pt x="153" y="140"/>
                    <a:pt x="156" y="143"/>
                  </a:cubicBezTo>
                  <a:cubicBezTo>
                    <a:pt x="160" y="147"/>
                    <a:pt x="160" y="153"/>
                    <a:pt x="156" y="157"/>
                  </a:cubicBezTo>
                  <a:close/>
                </a:path>
              </a:pathLst>
            </a:custGeom>
            <a:solidFill>
              <a:srgbClr val="F2F4F9"/>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0936" name="Freeform 544"/>
            <p:cNvSpPr>
              <a:spLocks noEditPoints="1" noChangeArrowheads="1"/>
            </p:cNvSpPr>
            <p:nvPr/>
          </p:nvSpPr>
          <p:spPr bwMode="auto">
            <a:xfrm>
              <a:off x="219450" y="217030"/>
              <a:ext cx="329982" cy="332403"/>
            </a:xfrm>
            <a:custGeom>
              <a:avLst/>
              <a:gdLst>
                <a:gd name="T0" fmla="*/ 2147483647 w 173"/>
                <a:gd name="T1" fmla="*/ 2147483647 h 174"/>
                <a:gd name="T2" fmla="*/ 2147483647 w 173"/>
                <a:gd name="T3" fmla="*/ 2147483647 h 174"/>
                <a:gd name="T4" fmla="*/ 2147483647 w 173"/>
                <a:gd name="T5" fmla="*/ 0 h 174"/>
                <a:gd name="T6" fmla="*/ 2147483647 w 173"/>
                <a:gd name="T7" fmla="*/ 2147483647 h 174"/>
                <a:gd name="T8" fmla="*/ 0 w 173"/>
                <a:gd name="T9" fmla="*/ 2147483647 h 174"/>
                <a:gd name="T10" fmla="*/ 2147483647 w 173"/>
                <a:gd name="T11" fmla="*/ 2147483647 h 174"/>
                <a:gd name="T12" fmla="*/ 2147483647 w 173"/>
                <a:gd name="T13" fmla="*/ 2147483647 h 174"/>
                <a:gd name="T14" fmla="*/ 2147483647 w 173"/>
                <a:gd name="T15" fmla="*/ 2147483647 h 174"/>
                <a:gd name="T16" fmla="*/ 2147483647 w 173"/>
                <a:gd name="T17" fmla="*/ 2147483647 h 174"/>
                <a:gd name="T18" fmla="*/ 2147483647 w 173"/>
                <a:gd name="T19" fmla="*/ 2147483647 h 174"/>
                <a:gd name="T20" fmla="*/ 2147483647 w 173"/>
                <a:gd name="T21" fmla="*/ 2147483647 h 174"/>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73"/>
                <a:gd name="T34" fmla="*/ 0 h 174"/>
                <a:gd name="T35" fmla="*/ 173 w 173"/>
                <a:gd name="T36" fmla="*/ 174 h 174"/>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73" h="174">
                  <a:moveTo>
                    <a:pt x="140" y="174"/>
                  </a:moveTo>
                  <a:cubicBezTo>
                    <a:pt x="173" y="140"/>
                    <a:pt x="173" y="140"/>
                    <a:pt x="173" y="140"/>
                  </a:cubicBezTo>
                  <a:cubicBezTo>
                    <a:pt x="33" y="0"/>
                    <a:pt x="33" y="0"/>
                    <a:pt x="33" y="0"/>
                  </a:cubicBezTo>
                  <a:cubicBezTo>
                    <a:pt x="29" y="7"/>
                    <a:pt x="25" y="14"/>
                    <a:pt x="19" y="20"/>
                  </a:cubicBezTo>
                  <a:cubicBezTo>
                    <a:pt x="13" y="25"/>
                    <a:pt x="7" y="30"/>
                    <a:pt x="0" y="33"/>
                  </a:cubicBezTo>
                  <a:lnTo>
                    <a:pt x="140" y="174"/>
                  </a:lnTo>
                  <a:close/>
                  <a:moveTo>
                    <a:pt x="132" y="132"/>
                  </a:moveTo>
                  <a:cubicBezTo>
                    <a:pt x="136" y="129"/>
                    <a:pt x="142" y="129"/>
                    <a:pt x="145" y="132"/>
                  </a:cubicBezTo>
                  <a:cubicBezTo>
                    <a:pt x="149" y="136"/>
                    <a:pt x="149" y="142"/>
                    <a:pt x="145" y="146"/>
                  </a:cubicBezTo>
                  <a:cubicBezTo>
                    <a:pt x="142" y="149"/>
                    <a:pt x="136" y="149"/>
                    <a:pt x="132" y="146"/>
                  </a:cubicBezTo>
                  <a:cubicBezTo>
                    <a:pt x="128" y="142"/>
                    <a:pt x="128" y="136"/>
                    <a:pt x="132" y="132"/>
                  </a:cubicBezTo>
                  <a:close/>
                </a:path>
              </a:pathLst>
            </a:custGeom>
            <a:solidFill>
              <a:srgbClr val="E1E4EA"/>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0937" name="Freeform 545"/>
            <p:cNvSpPr>
              <a:spLocks noEditPoints="1" noChangeArrowheads="1"/>
            </p:cNvSpPr>
            <p:nvPr/>
          </p:nvSpPr>
          <p:spPr bwMode="auto">
            <a:xfrm>
              <a:off x="254143" y="251723"/>
              <a:ext cx="201701" cy="204121"/>
            </a:xfrm>
            <a:custGeom>
              <a:avLst/>
              <a:gdLst>
                <a:gd name="T0" fmla="*/ 2147483647 w 250"/>
                <a:gd name="T1" fmla="*/ 0 h 253"/>
                <a:gd name="T2" fmla="*/ 2147483647 w 250"/>
                <a:gd name="T3" fmla="*/ 2147483647 h 253"/>
                <a:gd name="T4" fmla="*/ 2147483647 w 250"/>
                <a:gd name="T5" fmla="*/ 2147483647 h 253"/>
                <a:gd name="T6" fmla="*/ 2147483647 w 250"/>
                <a:gd name="T7" fmla="*/ 2147483647 h 253"/>
                <a:gd name="T8" fmla="*/ 2147483647 w 250"/>
                <a:gd name="T9" fmla="*/ 0 h 253"/>
                <a:gd name="T10" fmla="*/ 0 w 250"/>
                <a:gd name="T11" fmla="*/ 2147483647 h 253"/>
                <a:gd name="T12" fmla="*/ 2147483647 w 250"/>
                <a:gd name="T13" fmla="*/ 2147483647 h 253"/>
                <a:gd name="T14" fmla="*/ 2147483647 w 250"/>
                <a:gd name="T15" fmla="*/ 2147483647 h 253"/>
                <a:gd name="T16" fmla="*/ 2147483647 w 250"/>
                <a:gd name="T17" fmla="*/ 2147483647 h 253"/>
                <a:gd name="T18" fmla="*/ 0 w 250"/>
                <a:gd name="T19" fmla="*/ 2147483647 h 25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0"/>
                <a:gd name="T31" fmla="*/ 0 h 253"/>
                <a:gd name="T32" fmla="*/ 250 w 250"/>
                <a:gd name="T33" fmla="*/ 253 h 253"/>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0" h="253">
                  <a:moveTo>
                    <a:pt x="115" y="0"/>
                  </a:moveTo>
                  <a:lnTo>
                    <a:pt x="96" y="19"/>
                  </a:lnTo>
                  <a:lnTo>
                    <a:pt x="234" y="156"/>
                  </a:lnTo>
                  <a:lnTo>
                    <a:pt x="250" y="137"/>
                  </a:lnTo>
                  <a:lnTo>
                    <a:pt x="115" y="0"/>
                  </a:lnTo>
                  <a:close/>
                  <a:moveTo>
                    <a:pt x="0" y="116"/>
                  </a:moveTo>
                  <a:lnTo>
                    <a:pt x="134" y="253"/>
                  </a:lnTo>
                  <a:lnTo>
                    <a:pt x="153" y="234"/>
                  </a:lnTo>
                  <a:lnTo>
                    <a:pt x="18" y="97"/>
                  </a:lnTo>
                  <a:lnTo>
                    <a:pt x="0" y="116"/>
                  </a:lnTo>
                  <a:close/>
                </a:path>
              </a:pathLst>
            </a:custGeom>
            <a:solidFill>
              <a:srgbClr val="CED0D4"/>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0938" name="Freeform 546"/>
            <p:cNvSpPr>
              <a:spLocks noChangeArrowheads="1"/>
            </p:cNvSpPr>
            <p:nvPr/>
          </p:nvSpPr>
          <p:spPr bwMode="auto">
            <a:xfrm>
              <a:off x="268665" y="267052"/>
              <a:ext cx="174269" cy="173463"/>
            </a:xfrm>
            <a:custGeom>
              <a:avLst/>
              <a:gdLst>
                <a:gd name="T0" fmla="*/ 0 w 216"/>
                <a:gd name="T1" fmla="*/ 2147483647 h 215"/>
                <a:gd name="T2" fmla="*/ 2147483647 w 216"/>
                <a:gd name="T3" fmla="*/ 2147483647 h 215"/>
                <a:gd name="T4" fmla="*/ 2147483647 w 216"/>
                <a:gd name="T5" fmla="*/ 2147483647 h 215"/>
                <a:gd name="T6" fmla="*/ 2147483647 w 216"/>
                <a:gd name="T7" fmla="*/ 0 h 215"/>
                <a:gd name="T8" fmla="*/ 0 w 216"/>
                <a:gd name="T9" fmla="*/ 2147483647 h 215"/>
                <a:gd name="T10" fmla="*/ 0 60000 65536"/>
                <a:gd name="T11" fmla="*/ 0 60000 65536"/>
                <a:gd name="T12" fmla="*/ 0 60000 65536"/>
                <a:gd name="T13" fmla="*/ 0 60000 65536"/>
                <a:gd name="T14" fmla="*/ 0 60000 65536"/>
                <a:gd name="T15" fmla="*/ 0 w 216"/>
                <a:gd name="T16" fmla="*/ 0 h 215"/>
                <a:gd name="T17" fmla="*/ 216 w 216"/>
                <a:gd name="T18" fmla="*/ 215 h 215"/>
              </a:gdLst>
              <a:ahLst/>
              <a:cxnLst>
                <a:cxn ang="T10">
                  <a:pos x="T0" y="T1"/>
                </a:cxn>
                <a:cxn ang="T11">
                  <a:pos x="T2" y="T3"/>
                </a:cxn>
                <a:cxn ang="T12">
                  <a:pos x="T4" y="T5"/>
                </a:cxn>
                <a:cxn ang="T13">
                  <a:pos x="T6" y="T7"/>
                </a:cxn>
                <a:cxn ang="T14">
                  <a:pos x="T8" y="T9"/>
                </a:cxn>
              </a:cxnLst>
              <a:rect l="T15" t="T16" r="T17" b="T18"/>
              <a:pathLst>
                <a:path w="216" h="215">
                  <a:moveTo>
                    <a:pt x="0" y="78"/>
                  </a:moveTo>
                  <a:lnTo>
                    <a:pt x="135" y="215"/>
                  </a:lnTo>
                  <a:lnTo>
                    <a:pt x="216" y="137"/>
                  </a:lnTo>
                  <a:lnTo>
                    <a:pt x="78" y="0"/>
                  </a:lnTo>
                  <a:lnTo>
                    <a:pt x="0" y="78"/>
                  </a:lnTo>
                  <a:close/>
                </a:path>
              </a:pathLst>
            </a:custGeom>
            <a:solidFill>
              <a:srgbClr val="BFC2C7"/>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0939" name="Freeform 547"/>
            <p:cNvSpPr>
              <a:spLocks noChangeArrowheads="1"/>
            </p:cNvSpPr>
            <p:nvPr/>
          </p:nvSpPr>
          <p:spPr bwMode="auto">
            <a:xfrm>
              <a:off x="398560" y="0"/>
              <a:ext cx="311426" cy="310619"/>
            </a:xfrm>
            <a:custGeom>
              <a:avLst/>
              <a:gdLst>
                <a:gd name="T0" fmla="*/ 2147483647 w 163"/>
                <a:gd name="T1" fmla="*/ 2147483647 h 163"/>
                <a:gd name="T2" fmla="*/ 2147483647 w 163"/>
                <a:gd name="T3" fmla="*/ 2147483647 h 163"/>
                <a:gd name="T4" fmla="*/ 2147483647 w 163"/>
                <a:gd name="T5" fmla="*/ 2147483647 h 163"/>
                <a:gd name="T6" fmla="*/ 2147483647 w 163"/>
                <a:gd name="T7" fmla="*/ 2147483647 h 163"/>
                <a:gd name="T8" fmla="*/ 2147483647 w 163"/>
                <a:gd name="T9" fmla="*/ 2147483647 h 163"/>
                <a:gd name="T10" fmla="*/ 2147483647 w 163"/>
                <a:gd name="T11" fmla="*/ 2147483647 h 163"/>
                <a:gd name="T12" fmla="*/ 2147483647 w 163"/>
                <a:gd name="T13" fmla="*/ 2147483647 h 163"/>
                <a:gd name="T14" fmla="*/ 2147483647 w 163"/>
                <a:gd name="T15" fmla="*/ 2147483647 h 163"/>
                <a:gd name="T16" fmla="*/ 2147483647 w 163"/>
                <a:gd name="T17" fmla="*/ 2147483647 h 163"/>
                <a:gd name="T18" fmla="*/ 2147483647 w 163"/>
                <a:gd name="T19" fmla="*/ 2147483647 h 16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63"/>
                <a:gd name="T31" fmla="*/ 0 h 163"/>
                <a:gd name="T32" fmla="*/ 163 w 163"/>
                <a:gd name="T33" fmla="*/ 163 h 163"/>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63" h="163">
                  <a:moveTo>
                    <a:pt x="149" y="47"/>
                  </a:moveTo>
                  <a:cubicBezTo>
                    <a:pt x="105" y="91"/>
                    <a:pt x="105" y="91"/>
                    <a:pt x="105" y="91"/>
                  </a:cubicBezTo>
                  <a:cubicBezTo>
                    <a:pt x="100" y="96"/>
                    <a:pt x="91" y="96"/>
                    <a:pt x="86" y="91"/>
                  </a:cubicBezTo>
                  <a:cubicBezTo>
                    <a:pt x="72" y="77"/>
                    <a:pt x="72" y="77"/>
                    <a:pt x="72" y="77"/>
                  </a:cubicBezTo>
                  <a:cubicBezTo>
                    <a:pt x="66" y="72"/>
                    <a:pt x="66" y="63"/>
                    <a:pt x="72" y="58"/>
                  </a:cubicBezTo>
                  <a:cubicBezTo>
                    <a:pt x="115" y="14"/>
                    <a:pt x="115" y="14"/>
                    <a:pt x="115" y="14"/>
                  </a:cubicBezTo>
                  <a:cubicBezTo>
                    <a:pt x="87" y="0"/>
                    <a:pt x="52" y="5"/>
                    <a:pt x="29" y="28"/>
                  </a:cubicBezTo>
                  <a:cubicBezTo>
                    <a:pt x="0" y="57"/>
                    <a:pt x="0" y="104"/>
                    <a:pt x="29" y="134"/>
                  </a:cubicBezTo>
                  <a:cubicBezTo>
                    <a:pt x="58" y="163"/>
                    <a:pt x="106" y="163"/>
                    <a:pt x="135" y="134"/>
                  </a:cubicBezTo>
                  <a:cubicBezTo>
                    <a:pt x="158" y="110"/>
                    <a:pt x="163" y="75"/>
                    <a:pt x="149" y="47"/>
                  </a:cubicBezTo>
                  <a:close/>
                </a:path>
              </a:pathLst>
            </a:custGeom>
            <a:solidFill>
              <a:srgbClr val="FFFFFF"/>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0940" name="Freeform 548"/>
            <p:cNvSpPr>
              <a:spLocks noEditPoints="1" noChangeArrowheads="1"/>
            </p:cNvSpPr>
            <p:nvPr/>
          </p:nvSpPr>
          <p:spPr bwMode="auto">
            <a:xfrm>
              <a:off x="149259" y="196053"/>
              <a:ext cx="363868" cy="362254"/>
            </a:xfrm>
            <a:custGeom>
              <a:avLst/>
              <a:gdLst>
                <a:gd name="T0" fmla="*/ 2147483647 w 191"/>
                <a:gd name="T1" fmla="*/ 2147483647 h 190"/>
                <a:gd name="T2" fmla="*/ 2147483647 w 191"/>
                <a:gd name="T3" fmla="*/ 0 h 190"/>
                <a:gd name="T4" fmla="*/ 2147483647 w 191"/>
                <a:gd name="T5" fmla="*/ 2147483647 h 190"/>
                <a:gd name="T6" fmla="*/ 2147483647 w 191"/>
                <a:gd name="T7" fmla="*/ 2147483647 h 190"/>
                <a:gd name="T8" fmla="*/ 2147483647 w 191"/>
                <a:gd name="T9" fmla="*/ 2147483647 h 190"/>
                <a:gd name="T10" fmla="*/ 2147483647 w 191"/>
                <a:gd name="T11" fmla="*/ 2147483647 h 190"/>
                <a:gd name="T12" fmla="*/ 2147483647 w 191"/>
                <a:gd name="T13" fmla="*/ 2147483647 h 190"/>
                <a:gd name="T14" fmla="*/ 2147483647 w 191"/>
                <a:gd name="T15" fmla="*/ 2147483647 h 190"/>
                <a:gd name="T16" fmla="*/ 2147483647 w 191"/>
                <a:gd name="T17" fmla="*/ 2147483647 h 190"/>
                <a:gd name="T18" fmla="*/ 2147483647 w 191"/>
                <a:gd name="T19" fmla="*/ 2147483647 h 190"/>
                <a:gd name="T20" fmla="*/ 2147483647 w 191"/>
                <a:gd name="T21" fmla="*/ 2147483647 h 190"/>
                <a:gd name="T22" fmla="*/ 2147483647 w 191"/>
                <a:gd name="T23" fmla="*/ 2147483647 h 190"/>
                <a:gd name="T24" fmla="*/ 2147483647 w 191"/>
                <a:gd name="T25" fmla="*/ 2147483647 h 19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91"/>
                <a:gd name="T40" fmla="*/ 0 h 190"/>
                <a:gd name="T41" fmla="*/ 191 w 191"/>
                <a:gd name="T42" fmla="*/ 190 h 190"/>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91" h="190">
                  <a:moveTo>
                    <a:pt x="160" y="31"/>
                  </a:moveTo>
                  <a:cubicBezTo>
                    <a:pt x="151" y="22"/>
                    <a:pt x="145" y="11"/>
                    <a:pt x="142" y="0"/>
                  </a:cubicBezTo>
                  <a:cubicBezTo>
                    <a:pt x="3" y="139"/>
                    <a:pt x="3" y="139"/>
                    <a:pt x="3" y="139"/>
                  </a:cubicBezTo>
                  <a:cubicBezTo>
                    <a:pt x="0" y="141"/>
                    <a:pt x="0" y="146"/>
                    <a:pt x="3" y="148"/>
                  </a:cubicBezTo>
                  <a:cubicBezTo>
                    <a:pt x="42" y="188"/>
                    <a:pt x="42" y="188"/>
                    <a:pt x="42" y="188"/>
                  </a:cubicBezTo>
                  <a:cubicBezTo>
                    <a:pt x="45" y="190"/>
                    <a:pt x="49" y="190"/>
                    <a:pt x="52" y="188"/>
                  </a:cubicBezTo>
                  <a:cubicBezTo>
                    <a:pt x="191" y="49"/>
                    <a:pt x="191" y="49"/>
                    <a:pt x="191" y="49"/>
                  </a:cubicBezTo>
                  <a:cubicBezTo>
                    <a:pt x="179" y="46"/>
                    <a:pt x="169" y="39"/>
                    <a:pt x="160" y="31"/>
                  </a:cubicBezTo>
                  <a:close/>
                  <a:moveTo>
                    <a:pt x="34" y="157"/>
                  </a:moveTo>
                  <a:cubicBezTo>
                    <a:pt x="30" y="153"/>
                    <a:pt x="30" y="147"/>
                    <a:pt x="34" y="143"/>
                  </a:cubicBezTo>
                  <a:cubicBezTo>
                    <a:pt x="38" y="140"/>
                    <a:pt x="44" y="140"/>
                    <a:pt x="47" y="143"/>
                  </a:cubicBezTo>
                  <a:cubicBezTo>
                    <a:pt x="51" y="147"/>
                    <a:pt x="51" y="153"/>
                    <a:pt x="47" y="157"/>
                  </a:cubicBezTo>
                  <a:cubicBezTo>
                    <a:pt x="44" y="160"/>
                    <a:pt x="38" y="160"/>
                    <a:pt x="34" y="157"/>
                  </a:cubicBezTo>
                  <a:close/>
                </a:path>
              </a:pathLst>
            </a:custGeom>
            <a:solidFill>
              <a:srgbClr val="F2F4F9"/>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0941" name="Freeform 549"/>
            <p:cNvSpPr>
              <a:spLocks noEditPoints="1" noChangeArrowheads="1"/>
            </p:cNvSpPr>
            <p:nvPr/>
          </p:nvSpPr>
          <p:spPr bwMode="auto">
            <a:xfrm>
              <a:off x="160554" y="217030"/>
              <a:ext cx="331596" cy="332403"/>
            </a:xfrm>
            <a:custGeom>
              <a:avLst/>
              <a:gdLst>
                <a:gd name="T0" fmla="*/ 0 w 174"/>
                <a:gd name="T1" fmla="*/ 2147483647 h 174"/>
                <a:gd name="T2" fmla="*/ 2147483647 w 174"/>
                <a:gd name="T3" fmla="*/ 2147483647 h 174"/>
                <a:gd name="T4" fmla="*/ 2147483647 w 174"/>
                <a:gd name="T5" fmla="*/ 2147483647 h 174"/>
                <a:gd name="T6" fmla="*/ 2147483647 w 174"/>
                <a:gd name="T7" fmla="*/ 2147483647 h 174"/>
                <a:gd name="T8" fmla="*/ 2147483647 w 174"/>
                <a:gd name="T9" fmla="*/ 0 h 174"/>
                <a:gd name="T10" fmla="*/ 0 w 174"/>
                <a:gd name="T11" fmla="*/ 2147483647 h 174"/>
                <a:gd name="T12" fmla="*/ 2147483647 w 174"/>
                <a:gd name="T13" fmla="*/ 2147483647 h 174"/>
                <a:gd name="T14" fmla="*/ 2147483647 w 174"/>
                <a:gd name="T15" fmla="*/ 2147483647 h 174"/>
                <a:gd name="T16" fmla="*/ 2147483647 w 174"/>
                <a:gd name="T17" fmla="*/ 2147483647 h 174"/>
                <a:gd name="T18" fmla="*/ 2147483647 w 174"/>
                <a:gd name="T19" fmla="*/ 2147483647 h 174"/>
                <a:gd name="T20" fmla="*/ 2147483647 w 174"/>
                <a:gd name="T21" fmla="*/ 2147483647 h 174"/>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74"/>
                <a:gd name="T34" fmla="*/ 0 h 174"/>
                <a:gd name="T35" fmla="*/ 174 w 174"/>
                <a:gd name="T36" fmla="*/ 174 h 174"/>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74" h="174">
                  <a:moveTo>
                    <a:pt x="0" y="140"/>
                  </a:moveTo>
                  <a:cubicBezTo>
                    <a:pt x="33" y="174"/>
                    <a:pt x="33" y="174"/>
                    <a:pt x="33" y="174"/>
                  </a:cubicBezTo>
                  <a:cubicBezTo>
                    <a:pt x="174" y="33"/>
                    <a:pt x="174" y="33"/>
                    <a:pt x="174" y="33"/>
                  </a:cubicBezTo>
                  <a:cubicBezTo>
                    <a:pt x="167" y="30"/>
                    <a:pt x="160" y="25"/>
                    <a:pt x="154" y="20"/>
                  </a:cubicBezTo>
                  <a:cubicBezTo>
                    <a:pt x="148" y="14"/>
                    <a:pt x="144" y="7"/>
                    <a:pt x="140" y="0"/>
                  </a:cubicBezTo>
                  <a:lnTo>
                    <a:pt x="0" y="140"/>
                  </a:lnTo>
                  <a:close/>
                  <a:moveTo>
                    <a:pt x="41" y="132"/>
                  </a:moveTo>
                  <a:cubicBezTo>
                    <a:pt x="45" y="136"/>
                    <a:pt x="45" y="142"/>
                    <a:pt x="41" y="146"/>
                  </a:cubicBezTo>
                  <a:cubicBezTo>
                    <a:pt x="38" y="149"/>
                    <a:pt x="32" y="149"/>
                    <a:pt x="28" y="146"/>
                  </a:cubicBezTo>
                  <a:cubicBezTo>
                    <a:pt x="24" y="142"/>
                    <a:pt x="24" y="136"/>
                    <a:pt x="28" y="132"/>
                  </a:cubicBezTo>
                  <a:cubicBezTo>
                    <a:pt x="32" y="129"/>
                    <a:pt x="38" y="129"/>
                    <a:pt x="41" y="132"/>
                  </a:cubicBezTo>
                  <a:close/>
                </a:path>
              </a:pathLst>
            </a:custGeom>
            <a:solidFill>
              <a:srgbClr val="E1E4EA"/>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0942" name="Freeform 550"/>
            <p:cNvSpPr>
              <a:spLocks noChangeArrowheads="1"/>
            </p:cNvSpPr>
            <p:nvPr/>
          </p:nvSpPr>
          <p:spPr bwMode="auto">
            <a:xfrm>
              <a:off x="198473" y="196053"/>
              <a:ext cx="106498" cy="107305"/>
            </a:xfrm>
            <a:custGeom>
              <a:avLst/>
              <a:gdLst>
                <a:gd name="T0" fmla="*/ 2147483647 w 56"/>
                <a:gd name="T1" fmla="*/ 0 h 56"/>
                <a:gd name="T2" fmla="*/ 2147483647 w 56"/>
                <a:gd name="T3" fmla="*/ 2147483647 h 56"/>
                <a:gd name="T4" fmla="*/ 0 w 56"/>
                <a:gd name="T5" fmla="*/ 2147483647 h 56"/>
                <a:gd name="T6" fmla="*/ 2147483647 w 56"/>
                <a:gd name="T7" fmla="*/ 2147483647 h 56"/>
                <a:gd name="T8" fmla="*/ 2147483647 w 56"/>
                <a:gd name="T9" fmla="*/ 2147483647 h 56"/>
                <a:gd name="T10" fmla="*/ 2147483647 w 56"/>
                <a:gd name="T11" fmla="*/ 2147483647 h 56"/>
                <a:gd name="T12" fmla="*/ 2147483647 w 56"/>
                <a:gd name="T13" fmla="*/ 0 h 56"/>
                <a:gd name="T14" fmla="*/ 0 60000 65536"/>
                <a:gd name="T15" fmla="*/ 0 60000 65536"/>
                <a:gd name="T16" fmla="*/ 0 60000 65536"/>
                <a:gd name="T17" fmla="*/ 0 60000 65536"/>
                <a:gd name="T18" fmla="*/ 0 60000 65536"/>
                <a:gd name="T19" fmla="*/ 0 60000 65536"/>
                <a:gd name="T20" fmla="*/ 0 60000 65536"/>
                <a:gd name="T21" fmla="*/ 0 w 56"/>
                <a:gd name="T22" fmla="*/ 0 h 56"/>
                <a:gd name="T23" fmla="*/ 56 w 56"/>
                <a:gd name="T24" fmla="*/ 56 h 5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6" h="56">
                  <a:moveTo>
                    <a:pt x="48" y="0"/>
                  </a:moveTo>
                  <a:cubicBezTo>
                    <a:pt x="45" y="11"/>
                    <a:pt x="39" y="22"/>
                    <a:pt x="30" y="31"/>
                  </a:cubicBezTo>
                  <a:cubicBezTo>
                    <a:pt x="21" y="39"/>
                    <a:pt x="11" y="46"/>
                    <a:pt x="0" y="49"/>
                  </a:cubicBezTo>
                  <a:cubicBezTo>
                    <a:pt x="7" y="56"/>
                    <a:pt x="7" y="56"/>
                    <a:pt x="7" y="56"/>
                  </a:cubicBezTo>
                  <a:cubicBezTo>
                    <a:pt x="18" y="53"/>
                    <a:pt x="28" y="47"/>
                    <a:pt x="37" y="38"/>
                  </a:cubicBezTo>
                  <a:cubicBezTo>
                    <a:pt x="46" y="29"/>
                    <a:pt x="52" y="18"/>
                    <a:pt x="56" y="7"/>
                  </a:cubicBezTo>
                  <a:lnTo>
                    <a:pt x="48" y="0"/>
                  </a:lnTo>
                  <a:close/>
                </a:path>
              </a:pathLst>
            </a:custGeom>
            <a:solidFill>
              <a:srgbClr val="CED0D4"/>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0943" name="Freeform 551"/>
            <p:cNvSpPr>
              <a:spLocks noChangeArrowheads="1"/>
            </p:cNvSpPr>
            <p:nvPr/>
          </p:nvSpPr>
          <p:spPr bwMode="auto">
            <a:xfrm>
              <a:off x="219450" y="217030"/>
              <a:ext cx="76646" cy="78260"/>
            </a:xfrm>
            <a:custGeom>
              <a:avLst/>
              <a:gdLst>
                <a:gd name="T0" fmla="*/ 2147483647 w 40"/>
                <a:gd name="T1" fmla="*/ 2147483647 h 41"/>
                <a:gd name="T2" fmla="*/ 2147483647 w 40"/>
                <a:gd name="T3" fmla="*/ 2147483647 h 41"/>
                <a:gd name="T4" fmla="*/ 0 w 40"/>
                <a:gd name="T5" fmla="*/ 2147483647 h 41"/>
                <a:gd name="T6" fmla="*/ 2147483647 w 40"/>
                <a:gd name="T7" fmla="*/ 2147483647 h 41"/>
                <a:gd name="T8" fmla="*/ 2147483647 w 40"/>
                <a:gd name="T9" fmla="*/ 2147483647 h 41"/>
                <a:gd name="T10" fmla="*/ 2147483647 w 40"/>
                <a:gd name="T11" fmla="*/ 2147483647 h 41"/>
                <a:gd name="T12" fmla="*/ 2147483647 w 40"/>
                <a:gd name="T13" fmla="*/ 0 h 41"/>
                <a:gd name="T14" fmla="*/ 2147483647 w 40"/>
                <a:gd name="T15" fmla="*/ 2147483647 h 41"/>
                <a:gd name="T16" fmla="*/ 2147483647 w 40"/>
                <a:gd name="T17" fmla="*/ 2147483647 h 41"/>
                <a:gd name="T18" fmla="*/ 2147483647 w 40"/>
                <a:gd name="T19" fmla="*/ 2147483647 h 41"/>
                <a:gd name="T20" fmla="*/ 2147483647 w 40"/>
                <a:gd name="T21" fmla="*/ 2147483647 h 41"/>
                <a:gd name="T22" fmla="*/ 2147483647 w 40"/>
                <a:gd name="T23" fmla="*/ 2147483647 h 41"/>
                <a:gd name="T24" fmla="*/ 2147483647 w 40"/>
                <a:gd name="T25" fmla="*/ 2147483647 h 41"/>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40"/>
                <a:gd name="T40" fmla="*/ 0 h 41"/>
                <a:gd name="T41" fmla="*/ 40 w 40"/>
                <a:gd name="T42" fmla="*/ 41 h 41"/>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40" h="41">
                  <a:moveTo>
                    <a:pt x="15" y="23"/>
                  </a:moveTo>
                  <a:cubicBezTo>
                    <a:pt x="15" y="24"/>
                    <a:pt x="14" y="24"/>
                    <a:pt x="14" y="24"/>
                  </a:cubicBezTo>
                  <a:cubicBezTo>
                    <a:pt x="9" y="28"/>
                    <a:pt x="5" y="31"/>
                    <a:pt x="0" y="34"/>
                  </a:cubicBezTo>
                  <a:cubicBezTo>
                    <a:pt x="7" y="41"/>
                    <a:pt x="7" y="41"/>
                    <a:pt x="7" y="41"/>
                  </a:cubicBezTo>
                  <a:cubicBezTo>
                    <a:pt x="14" y="37"/>
                    <a:pt x="20" y="33"/>
                    <a:pt x="26" y="27"/>
                  </a:cubicBezTo>
                  <a:cubicBezTo>
                    <a:pt x="32" y="21"/>
                    <a:pt x="37" y="14"/>
                    <a:pt x="40" y="7"/>
                  </a:cubicBezTo>
                  <a:cubicBezTo>
                    <a:pt x="33" y="0"/>
                    <a:pt x="33" y="0"/>
                    <a:pt x="33" y="0"/>
                  </a:cubicBezTo>
                  <a:cubicBezTo>
                    <a:pt x="31" y="5"/>
                    <a:pt x="27" y="10"/>
                    <a:pt x="24" y="14"/>
                  </a:cubicBezTo>
                  <a:cubicBezTo>
                    <a:pt x="23" y="15"/>
                    <a:pt x="23" y="15"/>
                    <a:pt x="23" y="15"/>
                  </a:cubicBezTo>
                  <a:cubicBezTo>
                    <a:pt x="22" y="16"/>
                    <a:pt x="22" y="16"/>
                    <a:pt x="22" y="17"/>
                  </a:cubicBezTo>
                  <a:cubicBezTo>
                    <a:pt x="21" y="18"/>
                    <a:pt x="20" y="19"/>
                    <a:pt x="19" y="20"/>
                  </a:cubicBezTo>
                  <a:cubicBezTo>
                    <a:pt x="18" y="20"/>
                    <a:pt x="17" y="21"/>
                    <a:pt x="16" y="22"/>
                  </a:cubicBezTo>
                  <a:cubicBezTo>
                    <a:pt x="16" y="23"/>
                    <a:pt x="15" y="23"/>
                    <a:pt x="15" y="23"/>
                  </a:cubicBezTo>
                  <a:close/>
                </a:path>
              </a:pathLst>
            </a:custGeom>
            <a:solidFill>
              <a:srgbClr val="BFC2C7"/>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0944" name="Freeform 552"/>
            <p:cNvSpPr>
              <a:spLocks noChangeArrowheads="1"/>
            </p:cNvSpPr>
            <p:nvPr/>
          </p:nvSpPr>
          <p:spPr bwMode="auto">
            <a:xfrm>
              <a:off x="404208" y="196053"/>
              <a:ext cx="108919" cy="107305"/>
            </a:xfrm>
            <a:custGeom>
              <a:avLst/>
              <a:gdLst>
                <a:gd name="T0" fmla="*/ 2147483647 w 57"/>
                <a:gd name="T1" fmla="*/ 2147483647 h 56"/>
                <a:gd name="T2" fmla="*/ 2147483647 w 57"/>
                <a:gd name="T3" fmla="*/ 2147483647 h 56"/>
                <a:gd name="T4" fmla="*/ 2147483647 w 57"/>
                <a:gd name="T5" fmla="*/ 0 h 56"/>
                <a:gd name="T6" fmla="*/ 0 w 57"/>
                <a:gd name="T7" fmla="*/ 2147483647 h 56"/>
                <a:gd name="T8" fmla="*/ 2147483647 w 57"/>
                <a:gd name="T9" fmla="*/ 2147483647 h 56"/>
                <a:gd name="T10" fmla="*/ 2147483647 w 57"/>
                <a:gd name="T11" fmla="*/ 2147483647 h 56"/>
                <a:gd name="T12" fmla="*/ 2147483647 w 57"/>
                <a:gd name="T13" fmla="*/ 2147483647 h 56"/>
                <a:gd name="T14" fmla="*/ 0 60000 65536"/>
                <a:gd name="T15" fmla="*/ 0 60000 65536"/>
                <a:gd name="T16" fmla="*/ 0 60000 65536"/>
                <a:gd name="T17" fmla="*/ 0 60000 65536"/>
                <a:gd name="T18" fmla="*/ 0 60000 65536"/>
                <a:gd name="T19" fmla="*/ 0 60000 65536"/>
                <a:gd name="T20" fmla="*/ 0 60000 65536"/>
                <a:gd name="T21" fmla="*/ 0 w 57"/>
                <a:gd name="T22" fmla="*/ 0 h 56"/>
                <a:gd name="T23" fmla="*/ 57 w 57"/>
                <a:gd name="T24" fmla="*/ 56 h 5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7" h="56">
                  <a:moveTo>
                    <a:pt x="57" y="49"/>
                  </a:moveTo>
                  <a:cubicBezTo>
                    <a:pt x="45" y="46"/>
                    <a:pt x="35" y="39"/>
                    <a:pt x="26" y="31"/>
                  </a:cubicBezTo>
                  <a:cubicBezTo>
                    <a:pt x="17" y="22"/>
                    <a:pt x="11" y="11"/>
                    <a:pt x="8" y="0"/>
                  </a:cubicBezTo>
                  <a:cubicBezTo>
                    <a:pt x="0" y="7"/>
                    <a:pt x="0" y="7"/>
                    <a:pt x="0" y="7"/>
                  </a:cubicBezTo>
                  <a:cubicBezTo>
                    <a:pt x="4" y="18"/>
                    <a:pt x="10" y="29"/>
                    <a:pt x="19" y="38"/>
                  </a:cubicBezTo>
                  <a:cubicBezTo>
                    <a:pt x="28" y="47"/>
                    <a:pt x="38" y="53"/>
                    <a:pt x="49" y="56"/>
                  </a:cubicBezTo>
                  <a:lnTo>
                    <a:pt x="57" y="49"/>
                  </a:lnTo>
                  <a:close/>
                </a:path>
              </a:pathLst>
            </a:custGeom>
            <a:solidFill>
              <a:srgbClr val="CED0D4"/>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0945" name="Freeform 553"/>
            <p:cNvSpPr>
              <a:spLocks noChangeArrowheads="1"/>
            </p:cNvSpPr>
            <p:nvPr/>
          </p:nvSpPr>
          <p:spPr bwMode="auto">
            <a:xfrm>
              <a:off x="413890" y="217030"/>
              <a:ext cx="76646" cy="78260"/>
            </a:xfrm>
            <a:custGeom>
              <a:avLst/>
              <a:gdLst>
                <a:gd name="T0" fmla="*/ 2147483647 w 40"/>
                <a:gd name="T1" fmla="*/ 2147483647 h 41"/>
                <a:gd name="T2" fmla="*/ 2147483647 w 40"/>
                <a:gd name="T3" fmla="*/ 2147483647 h 41"/>
                <a:gd name="T4" fmla="*/ 2147483647 w 40"/>
                <a:gd name="T5" fmla="*/ 0 h 41"/>
                <a:gd name="T6" fmla="*/ 0 w 40"/>
                <a:gd name="T7" fmla="*/ 2147483647 h 41"/>
                <a:gd name="T8" fmla="*/ 2147483647 w 40"/>
                <a:gd name="T9" fmla="*/ 2147483647 h 41"/>
                <a:gd name="T10" fmla="*/ 2147483647 w 40"/>
                <a:gd name="T11" fmla="*/ 2147483647 h 41"/>
                <a:gd name="T12" fmla="*/ 2147483647 w 40"/>
                <a:gd name="T13" fmla="*/ 2147483647 h 41"/>
                <a:gd name="T14" fmla="*/ 2147483647 w 40"/>
                <a:gd name="T15" fmla="*/ 2147483647 h 41"/>
                <a:gd name="T16" fmla="*/ 2147483647 w 40"/>
                <a:gd name="T17" fmla="*/ 2147483647 h 41"/>
                <a:gd name="T18" fmla="*/ 2147483647 w 40"/>
                <a:gd name="T19" fmla="*/ 2147483647 h 41"/>
                <a:gd name="T20" fmla="*/ 2147483647 w 40"/>
                <a:gd name="T21" fmla="*/ 2147483647 h 41"/>
                <a:gd name="T22" fmla="*/ 2147483647 w 40"/>
                <a:gd name="T23" fmla="*/ 2147483647 h 41"/>
                <a:gd name="T24" fmla="*/ 2147483647 w 40"/>
                <a:gd name="T25" fmla="*/ 2147483647 h 41"/>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40"/>
                <a:gd name="T40" fmla="*/ 0 h 41"/>
                <a:gd name="T41" fmla="*/ 40 w 40"/>
                <a:gd name="T42" fmla="*/ 41 h 41"/>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40" h="41">
                  <a:moveTo>
                    <a:pt x="17" y="16"/>
                  </a:moveTo>
                  <a:cubicBezTo>
                    <a:pt x="17" y="15"/>
                    <a:pt x="17" y="15"/>
                    <a:pt x="16" y="14"/>
                  </a:cubicBezTo>
                  <a:cubicBezTo>
                    <a:pt x="13" y="10"/>
                    <a:pt x="10" y="5"/>
                    <a:pt x="7" y="0"/>
                  </a:cubicBezTo>
                  <a:cubicBezTo>
                    <a:pt x="0" y="7"/>
                    <a:pt x="0" y="7"/>
                    <a:pt x="0" y="7"/>
                  </a:cubicBezTo>
                  <a:cubicBezTo>
                    <a:pt x="3" y="14"/>
                    <a:pt x="8" y="21"/>
                    <a:pt x="14" y="27"/>
                  </a:cubicBezTo>
                  <a:cubicBezTo>
                    <a:pt x="20" y="33"/>
                    <a:pt x="26" y="37"/>
                    <a:pt x="33" y="41"/>
                  </a:cubicBezTo>
                  <a:cubicBezTo>
                    <a:pt x="40" y="34"/>
                    <a:pt x="40" y="34"/>
                    <a:pt x="40" y="34"/>
                  </a:cubicBezTo>
                  <a:cubicBezTo>
                    <a:pt x="35" y="31"/>
                    <a:pt x="31" y="28"/>
                    <a:pt x="26" y="24"/>
                  </a:cubicBezTo>
                  <a:cubicBezTo>
                    <a:pt x="25" y="23"/>
                    <a:pt x="25" y="23"/>
                    <a:pt x="25" y="23"/>
                  </a:cubicBezTo>
                  <a:cubicBezTo>
                    <a:pt x="25" y="23"/>
                    <a:pt x="24" y="23"/>
                    <a:pt x="24" y="22"/>
                  </a:cubicBezTo>
                  <a:cubicBezTo>
                    <a:pt x="23" y="21"/>
                    <a:pt x="22" y="20"/>
                    <a:pt x="21" y="20"/>
                  </a:cubicBezTo>
                  <a:cubicBezTo>
                    <a:pt x="20" y="19"/>
                    <a:pt x="19" y="18"/>
                    <a:pt x="18" y="17"/>
                  </a:cubicBezTo>
                  <a:cubicBezTo>
                    <a:pt x="18" y="16"/>
                    <a:pt x="18" y="16"/>
                    <a:pt x="17" y="16"/>
                  </a:cubicBezTo>
                  <a:close/>
                </a:path>
              </a:pathLst>
            </a:custGeom>
            <a:solidFill>
              <a:srgbClr val="BFC2C7"/>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grpSp>
      <p:grpSp>
        <p:nvGrpSpPr>
          <p:cNvPr id="30774" name="组合 1392"/>
          <p:cNvGrpSpPr>
            <a:grpSpLocks/>
          </p:cNvGrpSpPr>
          <p:nvPr/>
        </p:nvGrpSpPr>
        <p:grpSpPr bwMode="auto">
          <a:xfrm>
            <a:off x="10315575" y="4783138"/>
            <a:ext cx="533400" cy="533400"/>
            <a:chOff x="0" y="0"/>
            <a:chExt cx="577670" cy="577671"/>
          </a:xfrm>
        </p:grpSpPr>
        <p:sp>
          <p:nvSpPr>
            <p:cNvPr id="30916" name="Freeform 487"/>
            <p:cNvSpPr>
              <a:spLocks noEditPoints="1" noChangeArrowheads="1"/>
            </p:cNvSpPr>
            <p:nvPr/>
          </p:nvSpPr>
          <p:spPr bwMode="auto">
            <a:xfrm>
              <a:off x="74226" y="71806"/>
              <a:ext cx="430832" cy="433254"/>
            </a:xfrm>
            <a:custGeom>
              <a:avLst/>
              <a:gdLst>
                <a:gd name="T0" fmla="*/ 2147483647 w 226"/>
                <a:gd name="T1" fmla="*/ 0 h 227"/>
                <a:gd name="T2" fmla="*/ 0 w 226"/>
                <a:gd name="T3" fmla="*/ 2147483647 h 227"/>
                <a:gd name="T4" fmla="*/ 2147483647 w 226"/>
                <a:gd name="T5" fmla="*/ 2147483647 h 227"/>
                <a:gd name="T6" fmla="*/ 2147483647 w 226"/>
                <a:gd name="T7" fmla="*/ 2147483647 h 227"/>
                <a:gd name="T8" fmla="*/ 2147483647 w 226"/>
                <a:gd name="T9" fmla="*/ 0 h 227"/>
                <a:gd name="T10" fmla="*/ 2147483647 w 226"/>
                <a:gd name="T11" fmla="*/ 2147483647 h 227"/>
                <a:gd name="T12" fmla="*/ 2147483647 w 226"/>
                <a:gd name="T13" fmla="*/ 2147483647 h 227"/>
                <a:gd name="T14" fmla="*/ 2147483647 w 226"/>
                <a:gd name="T15" fmla="*/ 2147483647 h 227"/>
                <a:gd name="T16" fmla="*/ 2147483647 w 226"/>
                <a:gd name="T17" fmla="*/ 2147483647 h 227"/>
                <a:gd name="T18" fmla="*/ 2147483647 w 226"/>
                <a:gd name="T19" fmla="*/ 2147483647 h 22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26"/>
                <a:gd name="T31" fmla="*/ 0 h 227"/>
                <a:gd name="T32" fmla="*/ 226 w 226"/>
                <a:gd name="T33" fmla="*/ 227 h 227"/>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26" h="227">
                  <a:moveTo>
                    <a:pt x="113" y="0"/>
                  </a:moveTo>
                  <a:cubicBezTo>
                    <a:pt x="50" y="0"/>
                    <a:pt x="0" y="51"/>
                    <a:pt x="0" y="114"/>
                  </a:cubicBezTo>
                  <a:cubicBezTo>
                    <a:pt x="0" y="176"/>
                    <a:pt x="50" y="227"/>
                    <a:pt x="113" y="227"/>
                  </a:cubicBezTo>
                  <a:cubicBezTo>
                    <a:pt x="175" y="227"/>
                    <a:pt x="226" y="176"/>
                    <a:pt x="226" y="114"/>
                  </a:cubicBezTo>
                  <a:cubicBezTo>
                    <a:pt x="226" y="51"/>
                    <a:pt x="175" y="0"/>
                    <a:pt x="113" y="0"/>
                  </a:cubicBezTo>
                  <a:close/>
                  <a:moveTo>
                    <a:pt x="113" y="196"/>
                  </a:moveTo>
                  <a:cubicBezTo>
                    <a:pt x="67" y="196"/>
                    <a:pt x="30" y="159"/>
                    <a:pt x="30" y="114"/>
                  </a:cubicBezTo>
                  <a:cubicBezTo>
                    <a:pt x="30" y="68"/>
                    <a:pt x="67" y="31"/>
                    <a:pt x="113" y="31"/>
                  </a:cubicBezTo>
                  <a:cubicBezTo>
                    <a:pt x="158" y="31"/>
                    <a:pt x="195" y="68"/>
                    <a:pt x="195" y="114"/>
                  </a:cubicBezTo>
                  <a:cubicBezTo>
                    <a:pt x="195" y="159"/>
                    <a:pt x="158" y="196"/>
                    <a:pt x="113" y="196"/>
                  </a:cubicBezTo>
                  <a:close/>
                </a:path>
              </a:pathLst>
            </a:custGeom>
            <a:solidFill>
              <a:srgbClr val="83BA36"/>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0917" name="Freeform 488"/>
            <p:cNvSpPr>
              <a:spLocks noEditPoints="1" noChangeArrowheads="1"/>
            </p:cNvSpPr>
            <p:nvPr/>
          </p:nvSpPr>
          <p:spPr bwMode="auto">
            <a:xfrm>
              <a:off x="0" y="0"/>
              <a:ext cx="577670" cy="577671"/>
            </a:xfrm>
            <a:custGeom>
              <a:avLst/>
              <a:gdLst>
                <a:gd name="T0" fmla="*/ 2147483647 w 303"/>
                <a:gd name="T1" fmla="*/ 0 h 303"/>
                <a:gd name="T2" fmla="*/ 0 w 303"/>
                <a:gd name="T3" fmla="*/ 2147483647 h 303"/>
                <a:gd name="T4" fmla="*/ 2147483647 w 303"/>
                <a:gd name="T5" fmla="*/ 2147483647 h 303"/>
                <a:gd name="T6" fmla="*/ 2147483647 w 303"/>
                <a:gd name="T7" fmla="*/ 2147483647 h 303"/>
                <a:gd name="T8" fmla="*/ 2147483647 w 303"/>
                <a:gd name="T9" fmla="*/ 0 h 303"/>
                <a:gd name="T10" fmla="*/ 2147483647 w 303"/>
                <a:gd name="T11" fmla="*/ 2147483647 h 303"/>
                <a:gd name="T12" fmla="*/ 2147483647 w 303"/>
                <a:gd name="T13" fmla="*/ 2147483647 h 303"/>
                <a:gd name="T14" fmla="*/ 2147483647 w 303"/>
                <a:gd name="T15" fmla="*/ 2147483647 h 303"/>
                <a:gd name="T16" fmla="*/ 2147483647 w 303"/>
                <a:gd name="T17" fmla="*/ 2147483647 h 303"/>
                <a:gd name="T18" fmla="*/ 2147483647 w 303"/>
                <a:gd name="T19" fmla="*/ 2147483647 h 30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303"/>
                <a:gd name="T31" fmla="*/ 0 h 303"/>
                <a:gd name="T32" fmla="*/ 303 w 303"/>
                <a:gd name="T33" fmla="*/ 303 h 303"/>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03" h="303">
                  <a:moveTo>
                    <a:pt x="152" y="0"/>
                  </a:moveTo>
                  <a:cubicBezTo>
                    <a:pt x="68" y="0"/>
                    <a:pt x="0" y="68"/>
                    <a:pt x="0" y="152"/>
                  </a:cubicBezTo>
                  <a:cubicBezTo>
                    <a:pt x="0" y="235"/>
                    <a:pt x="68" y="303"/>
                    <a:pt x="152" y="303"/>
                  </a:cubicBezTo>
                  <a:cubicBezTo>
                    <a:pt x="235" y="303"/>
                    <a:pt x="303" y="235"/>
                    <a:pt x="303" y="152"/>
                  </a:cubicBezTo>
                  <a:cubicBezTo>
                    <a:pt x="303" y="68"/>
                    <a:pt x="235" y="0"/>
                    <a:pt x="152" y="0"/>
                  </a:cubicBezTo>
                  <a:close/>
                  <a:moveTo>
                    <a:pt x="152" y="265"/>
                  </a:moveTo>
                  <a:cubicBezTo>
                    <a:pt x="89" y="265"/>
                    <a:pt x="39" y="214"/>
                    <a:pt x="39" y="152"/>
                  </a:cubicBezTo>
                  <a:cubicBezTo>
                    <a:pt x="39" y="89"/>
                    <a:pt x="89" y="38"/>
                    <a:pt x="152" y="38"/>
                  </a:cubicBezTo>
                  <a:cubicBezTo>
                    <a:pt x="214" y="38"/>
                    <a:pt x="265" y="89"/>
                    <a:pt x="265" y="152"/>
                  </a:cubicBezTo>
                  <a:cubicBezTo>
                    <a:pt x="265" y="214"/>
                    <a:pt x="214" y="265"/>
                    <a:pt x="152" y="265"/>
                  </a:cubicBezTo>
                  <a:close/>
                </a:path>
              </a:pathLst>
            </a:custGeom>
            <a:solidFill>
              <a:srgbClr val="98D24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0918" name="Freeform 489"/>
            <p:cNvSpPr>
              <a:spLocks noChangeArrowheads="1"/>
            </p:cNvSpPr>
            <p:nvPr/>
          </p:nvSpPr>
          <p:spPr bwMode="auto">
            <a:xfrm>
              <a:off x="472786" y="47602"/>
              <a:ext cx="57283" cy="57283"/>
            </a:xfrm>
            <a:custGeom>
              <a:avLst/>
              <a:gdLst>
                <a:gd name="T0" fmla="*/ 2147483647 w 30"/>
                <a:gd name="T1" fmla="*/ 2147483647 h 30"/>
                <a:gd name="T2" fmla="*/ 2147483647 w 30"/>
                <a:gd name="T3" fmla="*/ 2147483647 h 30"/>
                <a:gd name="T4" fmla="*/ 2147483647 w 30"/>
                <a:gd name="T5" fmla="*/ 2147483647 h 30"/>
                <a:gd name="T6" fmla="*/ 0 w 30"/>
                <a:gd name="T7" fmla="*/ 2147483647 h 30"/>
                <a:gd name="T8" fmla="*/ 2147483647 w 30"/>
                <a:gd name="T9" fmla="*/ 2147483647 h 30"/>
                <a:gd name="T10" fmla="*/ 2147483647 w 30"/>
                <a:gd name="T11" fmla="*/ 2147483647 h 30"/>
                <a:gd name="T12" fmla="*/ 2147483647 w 30"/>
                <a:gd name="T13" fmla="*/ 2147483647 h 30"/>
                <a:gd name="T14" fmla="*/ 0 60000 65536"/>
                <a:gd name="T15" fmla="*/ 0 60000 65536"/>
                <a:gd name="T16" fmla="*/ 0 60000 65536"/>
                <a:gd name="T17" fmla="*/ 0 60000 65536"/>
                <a:gd name="T18" fmla="*/ 0 60000 65536"/>
                <a:gd name="T19" fmla="*/ 0 60000 65536"/>
                <a:gd name="T20" fmla="*/ 0 60000 65536"/>
                <a:gd name="T21" fmla="*/ 0 w 30"/>
                <a:gd name="T22" fmla="*/ 0 h 30"/>
                <a:gd name="T23" fmla="*/ 30 w 30"/>
                <a:gd name="T24" fmla="*/ 30 h 3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0" h="30">
                  <a:moveTo>
                    <a:pt x="28" y="15"/>
                  </a:moveTo>
                  <a:cubicBezTo>
                    <a:pt x="15" y="2"/>
                    <a:pt x="15" y="2"/>
                    <a:pt x="15" y="2"/>
                  </a:cubicBezTo>
                  <a:cubicBezTo>
                    <a:pt x="13" y="0"/>
                    <a:pt x="10" y="0"/>
                    <a:pt x="7" y="2"/>
                  </a:cubicBezTo>
                  <a:cubicBezTo>
                    <a:pt x="0" y="10"/>
                    <a:pt x="0" y="10"/>
                    <a:pt x="0" y="10"/>
                  </a:cubicBezTo>
                  <a:cubicBezTo>
                    <a:pt x="8" y="16"/>
                    <a:pt x="14" y="23"/>
                    <a:pt x="20" y="30"/>
                  </a:cubicBezTo>
                  <a:cubicBezTo>
                    <a:pt x="28" y="23"/>
                    <a:pt x="28" y="23"/>
                    <a:pt x="28" y="23"/>
                  </a:cubicBezTo>
                  <a:cubicBezTo>
                    <a:pt x="30" y="20"/>
                    <a:pt x="30" y="17"/>
                    <a:pt x="28" y="15"/>
                  </a:cubicBezTo>
                  <a:close/>
                </a:path>
              </a:pathLst>
            </a:custGeom>
            <a:solidFill>
              <a:srgbClr val="122C3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0919" name="Freeform 490"/>
            <p:cNvSpPr>
              <a:spLocks noChangeArrowheads="1"/>
            </p:cNvSpPr>
            <p:nvPr/>
          </p:nvSpPr>
          <p:spPr bwMode="auto">
            <a:xfrm>
              <a:off x="47601" y="472787"/>
              <a:ext cx="57283" cy="57283"/>
            </a:xfrm>
            <a:custGeom>
              <a:avLst/>
              <a:gdLst>
                <a:gd name="T0" fmla="*/ 2147483647 w 30"/>
                <a:gd name="T1" fmla="*/ 0 h 30"/>
                <a:gd name="T2" fmla="*/ 2147483647 w 30"/>
                <a:gd name="T3" fmla="*/ 2147483647 h 30"/>
                <a:gd name="T4" fmla="*/ 2147483647 w 30"/>
                <a:gd name="T5" fmla="*/ 2147483647 h 30"/>
                <a:gd name="T6" fmla="*/ 2147483647 w 30"/>
                <a:gd name="T7" fmla="*/ 2147483647 h 30"/>
                <a:gd name="T8" fmla="*/ 2147483647 w 30"/>
                <a:gd name="T9" fmla="*/ 2147483647 h 30"/>
                <a:gd name="T10" fmla="*/ 2147483647 w 30"/>
                <a:gd name="T11" fmla="*/ 2147483647 h 30"/>
                <a:gd name="T12" fmla="*/ 2147483647 w 30"/>
                <a:gd name="T13" fmla="*/ 0 h 30"/>
                <a:gd name="T14" fmla="*/ 0 60000 65536"/>
                <a:gd name="T15" fmla="*/ 0 60000 65536"/>
                <a:gd name="T16" fmla="*/ 0 60000 65536"/>
                <a:gd name="T17" fmla="*/ 0 60000 65536"/>
                <a:gd name="T18" fmla="*/ 0 60000 65536"/>
                <a:gd name="T19" fmla="*/ 0 60000 65536"/>
                <a:gd name="T20" fmla="*/ 0 60000 65536"/>
                <a:gd name="T21" fmla="*/ 0 w 30"/>
                <a:gd name="T22" fmla="*/ 0 h 30"/>
                <a:gd name="T23" fmla="*/ 30 w 30"/>
                <a:gd name="T24" fmla="*/ 30 h 3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0" h="30">
                  <a:moveTo>
                    <a:pt x="10" y="0"/>
                  </a:moveTo>
                  <a:cubicBezTo>
                    <a:pt x="2" y="7"/>
                    <a:pt x="2" y="7"/>
                    <a:pt x="2" y="7"/>
                  </a:cubicBezTo>
                  <a:cubicBezTo>
                    <a:pt x="0" y="10"/>
                    <a:pt x="0" y="13"/>
                    <a:pt x="2" y="15"/>
                  </a:cubicBezTo>
                  <a:cubicBezTo>
                    <a:pt x="15" y="28"/>
                    <a:pt x="15" y="28"/>
                    <a:pt x="15" y="28"/>
                  </a:cubicBezTo>
                  <a:cubicBezTo>
                    <a:pt x="17" y="30"/>
                    <a:pt x="20" y="30"/>
                    <a:pt x="23" y="28"/>
                  </a:cubicBezTo>
                  <a:cubicBezTo>
                    <a:pt x="30" y="20"/>
                    <a:pt x="30" y="20"/>
                    <a:pt x="30" y="20"/>
                  </a:cubicBezTo>
                  <a:cubicBezTo>
                    <a:pt x="23" y="14"/>
                    <a:pt x="16" y="8"/>
                    <a:pt x="10" y="0"/>
                  </a:cubicBezTo>
                  <a:close/>
                </a:path>
              </a:pathLst>
            </a:custGeom>
            <a:solidFill>
              <a:srgbClr val="122C3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0920" name="Freeform 491"/>
            <p:cNvSpPr>
              <a:spLocks noChangeArrowheads="1"/>
            </p:cNvSpPr>
            <p:nvPr/>
          </p:nvSpPr>
          <p:spPr bwMode="auto">
            <a:xfrm>
              <a:off x="47601" y="47602"/>
              <a:ext cx="57283" cy="57283"/>
            </a:xfrm>
            <a:custGeom>
              <a:avLst/>
              <a:gdLst>
                <a:gd name="T0" fmla="*/ 2147483647 w 30"/>
                <a:gd name="T1" fmla="*/ 2147483647 h 30"/>
                <a:gd name="T2" fmla="*/ 2147483647 w 30"/>
                <a:gd name="T3" fmla="*/ 2147483647 h 30"/>
                <a:gd name="T4" fmla="*/ 2147483647 w 30"/>
                <a:gd name="T5" fmla="*/ 2147483647 h 30"/>
                <a:gd name="T6" fmla="*/ 2147483647 w 30"/>
                <a:gd name="T7" fmla="*/ 2147483647 h 30"/>
                <a:gd name="T8" fmla="*/ 2147483647 w 30"/>
                <a:gd name="T9" fmla="*/ 2147483647 h 30"/>
                <a:gd name="T10" fmla="*/ 2147483647 w 30"/>
                <a:gd name="T11" fmla="*/ 2147483647 h 30"/>
                <a:gd name="T12" fmla="*/ 2147483647 w 30"/>
                <a:gd name="T13" fmla="*/ 2147483647 h 30"/>
                <a:gd name="T14" fmla="*/ 0 60000 65536"/>
                <a:gd name="T15" fmla="*/ 0 60000 65536"/>
                <a:gd name="T16" fmla="*/ 0 60000 65536"/>
                <a:gd name="T17" fmla="*/ 0 60000 65536"/>
                <a:gd name="T18" fmla="*/ 0 60000 65536"/>
                <a:gd name="T19" fmla="*/ 0 60000 65536"/>
                <a:gd name="T20" fmla="*/ 0 60000 65536"/>
                <a:gd name="T21" fmla="*/ 0 w 30"/>
                <a:gd name="T22" fmla="*/ 0 h 30"/>
                <a:gd name="T23" fmla="*/ 30 w 30"/>
                <a:gd name="T24" fmla="*/ 30 h 3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0" h="30">
                  <a:moveTo>
                    <a:pt x="15" y="2"/>
                  </a:moveTo>
                  <a:cubicBezTo>
                    <a:pt x="2" y="15"/>
                    <a:pt x="2" y="15"/>
                    <a:pt x="2" y="15"/>
                  </a:cubicBezTo>
                  <a:cubicBezTo>
                    <a:pt x="0" y="17"/>
                    <a:pt x="0" y="20"/>
                    <a:pt x="2" y="23"/>
                  </a:cubicBezTo>
                  <a:cubicBezTo>
                    <a:pt x="10" y="30"/>
                    <a:pt x="10" y="30"/>
                    <a:pt x="10" y="30"/>
                  </a:cubicBezTo>
                  <a:cubicBezTo>
                    <a:pt x="16" y="23"/>
                    <a:pt x="23" y="16"/>
                    <a:pt x="30" y="10"/>
                  </a:cubicBezTo>
                  <a:cubicBezTo>
                    <a:pt x="23" y="2"/>
                    <a:pt x="23" y="2"/>
                    <a:pt x="23" y="2"/>
                  </a:cubicBezTo>
                  <a:cubicBezTo>
                    <a:pt x="20" y="0"/>
                    <a:pt x="17" y="0"/>
                    <a:pt x="15" y="2"/>
                  </a:cubicBezTo>
                  <a:close/>
                </a:path>
              </a:pathLst>
            </a:custGeom>
            <a:solidFill>
              <a:srgbClr val="122C3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0921" name="Freeform 492"/>
            <p:cNvSpPr>
              <a:spLocks noChangeArrowheads="1"/>
            </p:cNvSpPr>
            <p:nvPr/>
          </p:nvSpPr>
          <p:spPr bwMode="auto">
            <a:xfrm>
              <a:off x="472786" y="472787"/>
              <a:ext cx="57283" cy="57283"/>
            </a:xfrm>
            <a:custGeom>
              <a:avLst/>
              <a:gdLst>
                <a:gd name="T0" fmla="*/ 2147483647 w 30"/>
                <a:gd name="T1" fmla="*/ 2147483647 h 30"/>
                <a:gd name="T2" fmla="*/ 2147483647 w 30"/>
                <a:gd name="T3" fmla="*/ 0 h 30"/>
                <a:gd name="T4" fmla="*/ 0 w 30"/>
                <a:gd name="T5" fmla="*/ 2147483647 h 30"/>
                <a:gd name="T6" fmla="*/ 2147483647 w 30"/>
                <a:gd name="T7" fmla="*/ 2147483647 h 30"/>
                <a:gd name="T8" fmla="*/ 2147483647 w 30"/>
                <a:gd name="T9" fmla="*/ 2147483647 h 30"/>
                <a:gd name="T10" fmla="*/ 2147483647 w 30"/>
                <a:gd name="T11" fmla="*/ 2147483647 h 30"/>
                <a:gd name="T12" fmla="*/ 2147483647 w 30"/>
                <a:gd name="T13" fmla="*/ 2147483647 h 30"/>
                <a:gd name="T14" fmla="*/ 0 60000 65536"/>
                <a:gd name="T15" fmla="*/ 0 60000 65536"/>
                <a:gd name="T16" fmla="*/ 0 60000 65536"/>
                <a:gd name="T17" fmla="*/ 0 60000 65536"/>
                <a:gd name="T18" fmla="*/ 0 60000 65536"/>
                <a:gd name="T19" fmla="*/ 0 60000 65536"/>
                <a:gd name="T20" fmla="*/ 0 60000 65536"/>
                <a:gd name="T21" fmla="*/ 0 w 30"/>
                <a:gd name="T22" fmla="*/ 0 h 30"/>
                <a:gd name="T23" fmla="*/ 30 w 30"/>
                <a:gd name="T24" fmla="*/ 30 h 3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0" h="30">
                  <a:moveTo>
                    <a:pt x="28" y="7"/>
                  </a:moveTo>
                  <a:cubicBezTo>
                    <a:pt x="20" y="0"/>
                    <a:pt x="20" y="0"/>
                    <a:pt x="20" y="0"/>
                  </a:cubicBezTo>
                  <a:cubicBezTo>
                    <a:pt x="14" y="8"/>
                    <a:pt x="8" y="14"/>
                    <a:pt x="0" y="20"/>
                  </a:cubicBezTo>
                  <a:cubicBezTo>
                    <a:pt x="7" y="28"/>
                    <a:pt x="7" y="28"/>
                    <a:pt x="7" y="28"/>
                  </a:cubicBezTo>
                  <a:cubicBezTo>
                    <a:pt x="10" y="30"/>
                    <a:pt x="13" y="30"/>
                    <a:pt x="15" y="28"/>
                  </a:cubicBezTo>
                  <a:cubicBezTo>
                    <a:pt x="28" y="15"/>
                    <a:pt x="28" y="15"/>
                    <a:pt x="28" y="15"/>
                  </a:cubicBezTo>
                  <a:cubicBezTo>
                    <a:pt x="30" y="13"/>
                    <a:pt x="30" y="10"/>
                    <a:pt x="28" y="7"/>
                  </a:cubicBezTo>
                  <a:close/>
                </a:path>
              </a:pathLst>
            </a:custGeom>
            <a:solidFill>
              <a:srgbClr val="122C3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0922" name="Freeform 493"/>
            <p:cNvSpPr>
              <a:spLocks noChangeArrowheads="1"/>
            </p:cNvSpPr>
            <p:nvPr/>
          </p:nvSpPr>
          <p:spPr bwMode="auto">
            <a:xfrm>
              <a:off x="100850" y="350960"/>
              <a:ext cx="125861" cy="125861"/>
            </a:xfrm>
            <a:custGeom>
              <a:avLst/>
              <a:gdLst>
                <a:gd name="T0" fmla="*/ 2147483647 w 66"/>
                <a:gd name="T1" fmla="*/ 0 h 66"/>
                <a:gd name="T2" fmla="*/ 0 w 66"/>
                <a:gd name="T3" fmla="*/ 2147483647 h 66"/>
                <a:gd name="T4" fmla="*/ 2147483647 w 66"/>
                <a:gd name="T5" fmla="*/ 2147483647 h 66"/>
                <a:gd name="T6" fmla="*/ 2147483647 w 66"/>
                <a:gd name="T7" fmla="*/ 2147483647 h 66"/>
                <a:gd name="T8" fmla="*/ 2147483647 w 66"/>
                <a:gd name="T9" fmla="*/ 0 h 66"/>
                <a:gd name="T10" fmla="*/ 0 60000 65536"/>
                <a:gd name="T11" fmla="*/ 0 60000 65536"/>
                <a:gd name="T12" fmla="*/ 0 60000 65536"/>
                <a:gd name="T13" fmla="*/ 0 60000 65536"/>
                <a:gd name="T14" fmla="*/ 0 60000 65536"/>
                <a:gd name="T15" fmla="*/ 0 w 66"/>
                <a:gd name="T16" fmla="*/ 0 h 66"/>
                <a:gd name="T17" fmla="*/ 66 w 66"/>
                <a:gd name="T18" fmla="*/ 66 h 66"/>
              </a:gdLst>
              <a:ahLst/>
              <a:cxnLst>
                <a:cxn ang="T10">
                  <a:pos x="T0" y="T1"/>
                </a:cxn>
                <a:cxn ang="T11">
                  <a:pos x="T2" y="T3"/>
                </a:cxn>
                <a:cxn ang="T12">
                  <a:pos x="T4" y="T5"/>
                </a:cxn>
                <a:cxn ang="T13">
                  <a:pos x="T6" y="T7"/>
                </a:cxn>
                <a:cxn ang="T14">
                  <a:pos x="T8" y="T9"/>
                </a:cxn>
              </a:cxnLst>
              <a:rect l="T15" t="T16" r="T17" b="T18"/>
              <a:pathLst>
                <a:path w="66" h="66">
                  <a:moveTo>
                    <a:pt x="22" y="0"/>
                  </a:moveTo>
                  <a:cubicBezTo>
                    <a:pt x="0" y="22"/>
                    <a:pt x="0" y="22"/>
                    <a:pt x="0" y="22"/>
                  </a:cubicBezTo>
                  <a:cubicBezTo>
                    <a:pt x="10" y="41"/>
                    <a:pt x="25" y="56"/>
                    <a:pt x="44" y="66"/>
                  </a:cubicBezTo>
                  <a:cubicBezTo>
                    <a:pt x="66" y="44"/>
                    <a:pt x="66" y="44"/>
                    <a:pt x="66" y="44"/>
                  </a:cubicBezTo>
                  <a:cubicBezTo>
                    <a:pt x="46" y="35"/>
                    <a:pt x="31" y="20"/>
                    <a:pt x="22" y="0"/>
                  </a:cubicBezTo>
                  <a:close/>
                </a:path>
              </a:pathLst>
            </a:custGeom>
            <a:solidFill>
              <a:srgbClr val="F2F4F9"/>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0923" name="Freeform 494"/>
            <p:cNvSpPr>
              <a:spLocks noChangeArrowheads="1"/>
            </p:cNvSpPr>
            <p:nvPr/>
          </p:nvSpPr>
          <p:spPr bwMode="auto">
            <a:xfrm>
              <a:off x="350959" y="350960"/>
              <a:ext cx="125861" cy="125861"/>
            </a:xfrm>
            <a:custGeom>
              <a:avLst/>
              <a:gdLst>
                <a:gd name="T0" fmla="*/ 2147483647 w 66"/>
                <a:gd name="T1" fmla="*/ 0 h 66"/>
                <a:gd name="T2" fmla="*/ 2147483647 w 66"/>
                <a:gd name="T3" fmla="*/ 2147483647 h 66"/>
                <a:gd name="T4" fmla="*/ 2147483647 w 66"/>
                <a:gd name="T5" fmla="*/ 2147483647 h 66"/>
                <a:gd name="T6" fmla="*/ 2147483647 w 66"/>
                <a:gd name="T7" fmla="*/ 2147483647 h 66"/>
                <a:gd name="T8" fmla="*/ 2147483647 w 66"/>
                <a:gd name="T9" fmla="*/ 2147483647 h 66"/>
                <a:gd name="T10" fmla="*/ 0 w 66"/>
                <a:gd name="T11" fmla="*/ 2147483647 h 66"/>
                <a:gd name="T12" fmla="*/ 0 w 66"/>
                <a:gd name="T13" fmla="*/ 2147483647 h 66"/>
                <a:gd name="T14" fmla="*/ 2147483647 w 66"/>
                <a:gd name="T15" fmla="*/ 2147483647 h 66"/>
                <a:gd name="T16" fmla="*/ 2147483647 w 66"/>
                <a:gd name="T17" fmla="*/ 2147483647 h 66"/>
                <a:gd name="T18" fmla="*/ 2147483647 w 66"/>
                <a:gd name="T19" fmla="*/ 0 h 6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66"/>
                <a:gd name="T31" fmla="*/ 0 h 66"/>
                <a:gd name="T32" fmla="*/ 66 w 66"/>
                <a:gd name="T33" fmla="*/ 66 h 6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66" h="66">
                  <a:moveTo>
                    <a:pt x="44" y="0"/>
                  </a:moveTo>
                  <a:cubicBezTo>
                    <a:pt x="43" y="1"/>
                    <a:pt x="42" y="3"/>
                    <a:pt x="42" y="5"/>
                  </a:cubicBezTo>
                  <a:cubicBezTo>
                    <a:pt x="41" y="5"/>
                    <a:pt x="41" y="6"/>
                    <a:pt x="40" y="7"/>
                  </a:cubicBezTo>
                  <a:cubicBezTo>
                    <a:pt x="39" y="9"/>
                    <a:pt x="38" y="11"/>
                    <a:pt x="37" y="13"/>
                  </a:cubicBezTo>
                  <a:cubicBezTo>
                    <a:pt x="36" y="14"/>
                    <a:pt x="36" y="14"/>
                    <a:pt x="36" y="14"/>
                  </a:cubicBezTo>
                  <a:cubicBezTo>
                    <a:pt x="27" y="27"/>
                    <a:pt x="15" y="38"/>
                    <a:pt x="0" y="44"/>
                  </a:cubicBezTo>
                  <a:cubicBezTo>
                    <a:pt x="0" y="44"/>
                    <a:pt x="0" y="44"/>
                    <a:pt x="0" y="44"/>
                  </a:cubicBezTo>
                  <a:cubicBezTo>
                    <a:pt x="22" y="66"/>
                    <a:pt x="22" y="66"/>
                    <a:pt x="22" y="66"/>
                  </a:cubicBezTo>
                  <a:cubicBezTo>
                    <a:pt x="41" y="56"/>
                    <a:pt x="56" y="41"/>
                    <a:pt x="66" y="22"/>
                  </a:cubicBezTo>
                  <a:cubicBezTo>
                    <a:pt x="44" y="0"/>
                    <a:pt x="44" y="0"/>
                    <a:pt x="44" y="0"/>
                  </a:cubicBezTo>
                  <a:close/>
                </a:path>
              </a:pathLst>
            </a:custGeom>
            <a:solidFill>
              <a:srgbClr val="F2F4F9"/>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0924" name="Freeform 495"/>
            <p:cNvSpPr>
              <a:spLocks noChangeArrowheads="1"/>
            </p:cNvSpPr>
            <p:nvPr/>
          </p:nvSpPr>
          <p:spPr bwMode="auto">
            <a:xfrm>
              <a:off x="350959" y="100851"/>
              <a:ext cx="125861" cy="125861"/>
            </a:xfrm>
            <a:custGeom>
              <a:avLst/>
              <a:gdLst>
                <a:gd name="T0" fmla="*/ 2147483647 w 66"/>
                <a:gd name="T1" fmla="*/ 2147483647 h 66"/>
                <a:gd name="T2" fmla="*/ 2147483647 w 66"/>
                <a:gd name="T3" fmla="*/ 2147483647 h 66"/>
                <a:gd name="T4" fmla="*/ 2147483647 w 66"/>
                <a:gd name="T5" fmla="*/ 2147483647 h 66"/>
                <a:gd name="T6" fmla="*/ 2147483647 w 66"/>
                <a:gd name="T7" fmla="*/ 2147483647 h 66"/>
                <a:gd name="T8" fmla="*/ 2147483647 w 66"/>
                <a:gd name="T9" fmla="*/ 2147483647 h 66"/>
                <a:gd name="T10" fmla="*/ 2147483647 w 66"/>
                <a:gd name="T11" fmla="*/ 2147483647 h 66"/>
                <a:gd name="T12" fmla="*/ 2147483647 w 66"/>
                <a:gd name="T13" fmla="*/ 2147483647 h 66"/>
                <a:gd name="T14" fmla="*/ 2147483647 w 66"/>
                <a:gd name="T15" fmla="*/ 0 h 66"/>
                <a:gd name="T16" fmla="*/ 0 w 66"/>
                <a:gd name="T17" fmla="*/ 2147483647 h 66"/>
                <a:gd name="T18" fmla="*/ 0 w 66"/>
                <a:gd name="T19" fmla="*/ 2147483647 h 66"/>
                <a:gd name="T20" fmla="*/ 2147483647 w 66"/>
                <a:gd name="T21" fmla="*/ 2147483647 h 66"/>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66"/>
                <a:gd name="T34" fmla="*/ 0 h 66"/>
                <a:gd name="T35" fmla="*/ 66 w 66"/>
                <a:gd name="T36" fmla="*/ 66 h 6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66" h="66">
                  <a:moveTo>
                    <a:pt x="5" y="25"/>
                  </a:moveTo>
                  <a:cubicBezTo>
                    <a:pt x="6" y="25"/>
                    <a:pt x="6" y="25"/>
                    <a:pt x="7" y="26"/>
                  </a:cubicBezTo>
                  <a:cubicBezTo>
                    <a:pt x="21" y="33"/>
                    <a:pt x="33" y="45"/>
                    <a:pt x="40" y="59"/>
                  </a:cubicBezTo>
                  <a:cubicBezTo>
                    <a:pt x="41" y="59"/>
                    <a:pt x="41" y="59"/>
                    <a:pt x="41" y="59"/>
                  </a:cubicBezTo>
                  <a:cubicBezTo>
                    <a:pt x="42" y="62"/>
                    <a:pt x="43" y="64"/>
                    <a:pt x="44" y="66"/>
                  </a:cubicBezTo>
                  <a:cubicBezTo>
                    <a:pt x="44" y="66"/>
                    <a:pt x="44" y="66"/>
                    <a:pt x="44" y="66"/>
                  </a:cubicBezTo>
                  <a:cubicBezTo>
                    <a:pt x="66" y="44"/>
                    <a:pt x="66" y="44"/>
                    <a:pt x="66" y="44"/>
                  </a:cubicBezTo>
                  <a:cubicBezTo>
                    <a:pt x="56" y="25"/>
                    <a:pt x="41" y="10"/>
                    <a:pt x="22" y="0"/>
                  </a:cubicBezTo>
                  <a:cubicBezTo>
                    <a:pt x="0" y="22"/>
                    <a:pt x="0" y="22"/>
                    <a:pt x="0" y="22"/>
                  </a:cubicBezTo>
                  <a:cubicBezTo>
                    <a:pt x="0" y="22"/>
                    <a:pt x="0" y="22"/>
                    <a:pt x="0" y="22"/>
                  </a:cubicBezTo>
                  <a:cubicBezTo>
                    <a:pt x="2" y="23"/>
                    <a:pt x="3" y="24"/>
                    <a:pt x="5" y="25"/>
                  </a:cubicBezTo>
                  <a:close/>
                </a:path>
              </a:pathLst>
            </a:custGeom>
            <a:solidFill>
              <a:srgbClr val="F2F4F9"/>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0925" name="Freeform 496"/>
            <p:cNvSpPr>
              <a:spLocks noChangeArrowheads="1"/>
            </p:cNvSpPr>
            <p:nvPr/>
          </p:nvSpPr>
          <p:spPr bwMode="auto">
            <a:xfrm>
              <a:off x="100850" y="100851"/>
              <a:ext cx="125861" cy="125861"/>
            </a:xfrm>
            <a:custGeom>
              <a:avLst/>
              <a:gdLst>
                <a:gd name="T0" fmla="*/ 2147483647 w 66"/>
                <a:gd name="T1" fmla="*/ 2147483647 h 66"/>
                <a:gd name="T2" fmla="*/ 2147483647 w 66"/>
                <a:gd name="T3" fmla="*/ 2147483647 h 66"/>
                <a:gd name="T4" fmla="*/ 2147483647 w 66"/>
                <a:gd name="T5" fmla="*/ 2147483647 h 66"/>
                <a:gd name="T6" fmla="*/ 2147483647 w 66"/>
                <a:gd name="T7" fmla="*/ 2147483647 h 66"/>
                <a:gd name="T8" fmla="*/ 2147483647 w 66"/>
                <a:gd name="T9" fmla="*/ 0 h 66"/>
                <a:gd name="T10" fmla="*/ 0 w 66"/>
                <a:gd name="T11" fmla="*/ 2147483647 h 66"/>
                <a:gd name="T12" fmla="*/ 2147483647 w 66"/>
                <a:gd name="T13" fmla="*/ 2147483647 h 66"/>
                <a:gd name="T14" fmla="*/ 2147483647 w 66"/>
                <a:gd name="T15" fmla="*/ 2147483647 h 66"/>
                <a:gd name="T16" fmla="*/ 0 60000 65536"/>
                <a:gd name="T17" fmla="*/ 0 60000 65536"/>
                <a:gd name="T18" fmla="*/ 0 60000 65536"/>
                <a:gd name="T19" fmla="*/ 0 60000 65536"/>
                <a:gd name="T20" fmla="*/ 0 60000 65536"/>
                <a:gd name="T21" fmla="*/ 0 60000 65536"/>
                <a:gd name="T22" fmla="*/ 0 60000 65536"/>
                <a:gd name="T23" fmla="*/ 0 60000 65536"/>
                <a:gd name="T24" fmla="*/ 0 w 66"/>
                <a:gd name="T25" fmla="*/ 0 h 66"/>
                <a:gd name="T26" fmla="*/ 66 w 66"/>
                <a:gd name="T27" fmla="*/ 66 h 6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66" h="66">
                  <a:moveTo>
                    <a:pt x="59" y="26"/>
                  </a:moveTo>
                  <a:cubicBezTo>
                    <a:pt x="60" y="25"/>
                    <a:pt x="60" y="25"/>
                    <a:pt x="61" y="25"/>
                  </a:cubicBezTo>
                  <a:cubicBezTo>
                    <a:pt x="63" y="24"/>
                    <a:pt x="64" y="23"/>
                    <a:pt x="66" y="22"/>
                  </a:cubicBezTo>
                  <a:cubicBezTo>
                    <a:pt x="66" y="22"/>
                    <a:pt x="66" y="22"/>
                    <a:pt x="66" y="22"/>
                  </a:cubicBezTo>
                  <a:cubicBezTo>
                    <a:pt x="44" y="0"/>
                    <a:pt x="44" y="0"/>
                    <a:pt x="44" y="0"/>
                  </a:cubicBezTo>
                  <a:cubicBezTo>
                    <a:pt x="25" y="10"/>
                    <a:pt x="10" y="25"/>
                    <a:pt x="0" y="44"/>
                  </a:cubicBezTo>
                  <a:cubicBezTo>
                    <a:pt x="22" y="66"/>
                    <a:pt x="22" y="66"/>
                    <a:pt x="22" y="66"/>
                  </a:cubicBezTo>
                  <a:cubicBezTo>
                    <a:pt x="30" y="49"/>
                    <a:pt x="43" y="35"/>
                    <a:pt x="59" y="26"/>
                  </a:cubicBezTo>
                  <a:close/>
                </a:path>
              </a:pathLst>
            </a:custGeom>
            <a:solidFill>
              <a:srgbClr val="F2F4F9"/>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0926" name="Freeform 497"/>
            <p:cNvSpPr>
              <a:spLocks noChangeArrowheads="1"/>
            </p:cNvSpPr>
            <p:nvPr/>
          </p:nvSpPr>
          <p:spPr bwMode="auto">
            <a:xfrm>
              <a:off x="392913" y="392913"/>
              <a:ext cx="138770" cy="138770"/>
            </a:xfrm>
            <a:custGeom>
              <a:avLst/>
              <a:gdLst>
                <a:gd name="T0" fmla="*/ 0 w 73"/>
                <a:gd name="T1" fmla="*/ 2147483647 h 73"/>
                <a:gd name="T2" fmla="*/ 2147483647 w 73"/>
                <a:gd name="T3" fmla="*/ 2147483647 h 73"/>
                <a:gd name="T4" fmla="*/ 2147483647 w 73"/>
                <a:gd name="T5" fmla="*/ 2147483647 h 73"/>
                <a:gd name="T6" fmla="*/ 2147483647 w 73"/>
                <a:gd name="T7" fmla="*/ 2147483647 h 73"/>
                <a:gd name="T8" fmla="*/ 2147483647 w 73"/>
                <a:gd name="T9" fmla="*/ 0 h 73"/>
                <a:gd name="T10" fmla="*/ 0 w 73"/>
                <a:gd name="T11" fmla="*/ 2147483647 h 73"/>
                <a:gd name="T12" fmla="*/ 0 60000 65536"/>
                <a:gd name="T13" fmla="*/ 0 60000 65536"/>
                <a:gd name="T14" fmla="*/ 0 60000 65536"/>
                <a:gd name="T15" fmla="*/ 0 60000 65536"/>
                <a:gd name="T16" fmla="*/ 0 60000 65536"/>
                <a:gd name="T17" fmla="*/ 0 60000 65536"/>
                <a:gd name="T18" fmla="*/ 0 w 73"/>
                <a:gd name="T19" fmla="*/ 0 h 73"/>
                <a:gd name="T20" fmla="*/ 73 w 73"/>
                <a:gd name="T21" fmla="*/ 73 h 73"/>
              </a:gdLst>
              <a:ahLst/>
              <a:cxnLst>
                <a:cxn ang="T12">
                  <a:pos x="T0" y="T1"/>
                </a:cxn>
                <a:cxn ang="T13">
                  <a:pos x="T2" y="T3"/>
                </a:cxn>
                <a:cxn ang="T14">
                  <a:pos x="T4" y="T5"/>
                </a:cxn>
                <a:cxn ang="T15">
                  <a:pos x="T6" y="T7"/>
                </a:cxn>
                <a:cxn ang="T16">
                  <a:pos x="T8" y="T9"/>
                </a:cxn>
                <a:cxn ang="T17">
                  <a:pos x="T10" y="T11"/>
                </a:cxn>
              </a:cxnLst>
              <a:rect l="T18" t="T19" r="T20" b="T21"/>
              <a:pathLst>
                <a:path w="73" h="73">
                  <a:moveTo>
                    <a:pt x="0" y="44"/>
                  </a:moveTo>
                  <a:cubicBezTo>
                    <a:pt x="28" y="73"/>
                    <a:pt x="28" y="73"/>
                    <a:pt x="28" y="73"/>
                  </a:cubicBezTo>
                  <a:cubicBezTo>
                    <a:pt x="28" y="72"/>
                    <a:pt x="28" y="72"/>
                    <a:pt x="28" y="72"/>
                  </a:cubicBezTo>
                  <a:cubicBezTo>
                    <a:pt x="46" y="61"/>
                    <a:pt x="61" y="46"/>
                    <a:pt x="73" y="28"/>
                  </a:cubicBezTo>
                  <a:cubicBezTo>
                    <a:pt x="44" y="0"/>
                    <a:pt x="44" y="0"/>
                    <a:pt x="44" y="0"/>
                  </a:cubicBezTo>
                  <a:cubicBezTo>
                    <a:pt x="34" y="19"/>
                    <a:pt x="19" y="34"/>
                    <a:pt x="0" y="44"/>
                  </a:cubicBezTo>
                  <a:close/>
                </a:path>
              </a:pathLst>
            </a:custGeom>
            <a:solidFill>
              <a:srgbClr val="FFFFFF"/>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0927" name="Freeform 498"/>
            <p:cNvSpPr>
              <a:spLocks noChangeArrowheads="1"/>
            </p:cNvSpPr>
            <p:nvPr/>
          </p:nvSpPr>
          <p:spPr bwMode="auto">
            <a:xfrm>
              <a:off x="47601" y="392913"/>
              <a:ext cx="137156" cy="138770"/>
            </a:xfrm>
            <a:custGeom>
              <a:avLst/>
              <a:gdLst>
                <a:gd name="T0" fmla="*/ 2147483647 w 72"/>
                <a:gd name="T1" fmla="*/ 0 h 73"/>
                <a:gd name="T2" fmla="*/ 0 w 72"/>
                <a:gd name="T3" fmla="*/ 2147483647 h 73"/>
                <a:gd name="T4" fmla="*/ 0 w 72"/>
                <a:gd name="T5" fmla="*/ 2147483647 h 73"/>
                <a:gd name="T6" fmla="*/ 2147483647 w 72"/>
                <a:gd name="T7" fmla="*/ 2147483647 h 73"/>
                <a:gd name="T8" fmla="*/ 2147483647 w 72"/>
                <a:gd name="T9" fmla="*/ 2147483647 h 73"/>
                <a:gd name="T10" fmla="*/ 2147483647 w 72"/>
                <a:gd name="T11" fmla="*/ 0 h 73"/>
                <a:gd name="T12" fmla="*/ 0 60000 65536"/>
                <a:gd name="T13" fmla="*/ 0 60000 65536"/>
                <a:gd name="T14" fmla="*/ 0 60000 65536"/>
                <a:gd name="T15" fmla="*/ 0 60000 65536"/>
                <a:gd name="T16" fmla="*/ 0 60000 65536"/>
                <a:gd name="T17" fmla="*/ 0 60000 65536"/>
                <a:gd name="T18" fmla="*/ 0 w 72"/>
                <a:gd name="T19" fmla="*/ 0 h 73"/>
                <a:gd name="T20" fmla="*/ 72 w 72"/>
                <a:gd name="T21" fmla="*/ 73 h 73"/>
              </a:gdLst>
              <a:ahLst/>
              <a:cxnLst>
                <a:cxn ang="T12">
                  <a:pos x="T0" y="T1"/>
                </a:cxn>
                <a:cxn ang="T13">
                  <a:pos x="T2" y="T3"/>
                </a:cxn>
                <a:cxn ang="T14">
                  <a:pos x="T4" y="T5"/>
                </a:cxn>
                <a:cxn ang="T15">
                  <a:pos x="T6" y="T7"/>
                </a:cxn>
                <a:cxn ang="T16">
                  <a:pos x="T8" y="T9"/>
                </a:cxn>
                <a:cxn ang="T17">
                  <a:pos x="T10" y="T11"/>
                </a:cxn>
              </a:cxnLst>
              <a:rect l="T18" t="T19" r="T20" b="T21"/>
              <a:pathLst>
                <a:path w="72" h="73">
                  <a:moveTo>
                    <a:pt x="28" y="0"/>
                  </a:moveTo>
                  <a:cubicBezTo>
                    <a:pt x="0" y="28"/>
                    <a:pt x="0" y="28"/>
                    <a:pt x="0" y="28"/>
                  </a:cubicBezTo>
                  <a:cubicBezTo>
                    <a:pt x="0" y="28"/>
                    <a:pt x="0" y="28"/>
                    <a:pt x="0" y="28"/>
                  </a:cubicBezTo>
                  <a:cubicBezTo>
                    <a:pt x="11" y="46"/>
                    <a:pt x="26" y="61"/>
                    <a:pt x="44" y="73"/>
                  </a:cubicBezTo>
                  <a:cubicBezTo>
                    <a:pt x="72" y="44"/>
                    <a:pt x="72" y="44"/>
                    <a:pt x="72" y="44"/>
                  </a:cubicBezTo>
                  <a:cubicBezTo>
                    <a:pt x="53" y="34"/>
                    <a:pt x="38" y="19"/>
                    <a:pt x="28" y="0"/>
                  </a:cubicBezTo>
                  <a:close/>
                </a:path>
              </a:pathLst>
            </a:custGeom>
            <a:solidFill>
              <a:srgbClr val="FFFFFF"/>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0928" name="Freeform 499"/>
            <p:cNvSpPr>
              <a:spLocks noChangeArrowheads="1"/>
            </p:cNvSpPr>
            <p:nvPr/>
          </p:nvSpPr>
          <p:spPr bwMode="auto">
            <a:xfrm>
              <a:off x="392913" y="47602"/>
              <a:ext cx="138770" cy="137157"/>
            </a:xfrm>
            <a:custGeom>
              <a:avLst/>
              <a:gdLst>
                <a:gd name="T0" fmla="*/ 2147483647 w 73"/>
                <a:gd name="T1" fmla="*/ 2147483647 h 72"/>
                <a:gd name="T2" fmla="*/ 2147483647 w 73"/>
                <a:gd name="T3" fmla="*/ 2147483647 h 72"/>
                <a:gd name="T4" fmla="*/ 2147483647 w 73"/>
                <a:gd name="T5" fmla="*/ 0 h 72"/>
                <a:gd name="T6" fmla="*/ 0 w 73"/>
                <a:gd name="T7" fmla="*/ 2147483647 h 72"/>
                <a:gd name="T8" fmla="*/ 2147483647 w 73"/>
                <a:gd name="T9" fmla="*/ 2147483647 h 72"/>
                <a:gd name="T10" fmla="*/ 0 60000 65536"/>
                <a:gd name="T11" fmla="*/ 0 60000 65536"/>
                <a:gd name="T12" fmla="*/ 0 60000 65536"/>
                <a:gd name="T13" fmla="*/ 0 60000 65536"/>
                <a:gd name="T14" fmla="*/ 0 60000 65536"/>
                <a:gd name="T15" fmla="*/ 0 w 73"/>
                <a:gd name="T16" fmla="*/ 0 h 72"/>
                <a:gd name="T17" fmla="*/ 73 w 73"/>
                <a:gd name="T18" fmla="*/ 72 h 72"/>
              </a:gdLst>
              <a:ahLst/>
              <a:cxnLst>
                <a:cxn ang="T10">
                  <a:pos x="T0" y="T1"/>
                </a:cxn>
                <a:cxn ang="T11">
                  <a:pos x="T2" y="T3"/>
                </a:cxn>
                <a:cxn ang="T12">
                  <a:pos x="T4" y="T5"/>
                </a:cxn>
                <a:cxn ang="T13">
                  <a:pos x="T6" y="T7"/>
                </a:cxn>
                <a:cxn ang="T14">
                  <a:pos x="T8" y="T9"/>
                </a:cxn>
              </a:cxnLst>
              <a:rect l="T15" t="T16" r="T17" b="T18"/>
              <a:pathLst>
                <a:path w="73" h="72">
                  <a:moveTo>
                    <a:pt x="44" y="72"/>
                  </a:moveTo>
                  <a:cubicBezTo>
                    <a:pt x="73" y="44"/>
                    <a:pt x="73" y="44"/>
                    <a:pt x="73" y="44"/>
                  </a:cubicBezTo>
                  <a:cubicBezTo>
                    <a:pt x="61" y="26"/>
                    <a:pt x="46" y="11"/>
                    <a:pt x="28" y="0"/>
                  </a:cubicBezTo>
                  <a:cubicBezTo>
                    <a:pt x="0" y="28"/>
                    <a:pt x="0" y="28"/>
                    <a:pt x="0" y="28"/>
                  </a:cubicBezTo>
                  <a:cubicBezTo>
                    <a:pt x="19" y="38"/>
                    <a:pt x="34" y="53"/>
                    <a:pt x="44" y="72"/>
                  </a:cubicBezTo>
                  <a:close/>
                </a:path>
              </a:pathLst>
            </a:custGeom>
            <a:solidFill>
              <a:srgbClr val="FFFFFF"/>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0929" name="Freeform 500"/>
            <p:cNvSpPr>
              <a:spLocks noChangeArrowheads="1"/>
            </p:cNvSpPr>
            <p:nvPr/>
          </p:nvSpPr>
          <p:spPr bwMode="auto">
            <a:xfrm>
              <a:off x="47601" y="47602"/>
              <a:ext cx="137156" cy="137157"/>
            </a:xfrm>
            <a:custGeom>
              <a:avLst/>
              <a:gdLst>
                <a:gd name="T0" fmla="*/ 2147483647 w 72"/>
                <a:gd name="T1" fmla="*/ 2147483647 h 72"/>
                <a:gd name="T2" fmla="*/ 2147483647 w 72"/>
                <a:gd name="T3" fmla="*/ 0 h 72"/>
                <a:gd name="T4" fmla="*/ 0 w 72"/>
                <a:gd name="T5" fmla="*/ 2147483647 h 72"/>
                <a:gd name="T6" fmla="*/ 2147483647 w 72"/>
                <a:gd name="T7" fmla="*/ 2147483647 h 72"/>
                <a:gd name="T8" fmla="*/ 2147483647 w 72"/>
                <a:gd name="T9" fmla="*/ 2147483647 h 72"/>
                <a:gd name="T10" fmla="*/ 0 60000 65536"/>
                <a:gd name="T11" fmla="*/ 0 60000 65536"/>
                <a:gd name="T12" fmla="*/ 0 60000 65536"/>
                <a:gd name="T13" fmla="*/ 0 60000 65536"/>
                <a:gd name="T14" fmla="*/ 0 60000 65536"/>
                <a:gd name="T15" fmla="*/ 0 w 72"/>
                <a:gd name="T16" fmla="*/ 0 h 72"/>
                <a:gd name="T17" fmla="*/ 72 w 72"/>
                <a:gd name="T18" fmla="*/ 72 h 72"/>
              </a:gdLst>
              <a:ahLst/>
              <a:cxnLst>
                <a:cxn ang="T10">
                  <a:pos x="T0" y="T1"/>
                </a:cxn>
                <a:cxn ang="T11">
                  <a:pos x="T2" y="T3"/>
                </a:cxn>
                <a:cxn ang="T12">
                  <a:pos x="T4" y="T5"/>
                </a:cxn>
                <a:cxn ang="T13">
                  <a:pos x="T6" y="T7"/>
                </a:cxn>
                <a:cxn ang="T14">
                  <a:pos x="T8" y="T9"/>
                </a:cxn>
              </a:cxnLst>
              <a:rect l="T15" t="T16" r="T17" b="T18"/>
              <a:pathLst>
                <a:path w="72" h="72">
                  <a:moveTo>
                    <a:pt x="72" y="28"/>
                  </a:moveTo>
                  <a:cubicBezTo>
                    <a:pt x="44" y="0"/>
                    <a:pt x="44" y="0"/>
                    <a:pt x="44" y="0"/>
                  </a:cubicBezTo>
                  <a:cubicBezTo>
                    <a:pt x="26" y="11"/>
                    <a:pt x="11" y="26"/>
                    <a:pt x="0" y="44"/>
                  </a:cubicBezTo>
                  <a:cubicBezTo>
                    <a:pt x="28" y="72"/>
                    <a:pt x="28" y="72"/>
                    <a:pt x="28" y="72"/>
                  </a:cubicBezTo>
                  <a:cubicBezTo>
                    <a:pt x="38" y="53"/>
                    <a:pt x="53" y="38"/>
                    <a:pt x="72" y="28"/>
                  </a:cubicBezTo>
                  <a:close/>
                </a:path>
              </a:pathLst>
            </a:custGeom>
            <a:solidFill>
              <a:srgbClr val="FFFFFF"/>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0930" name="Freeform 501"/>
            <p:cNvSpPr>
              <a:spLocks noChangeArrowheads="1"/>
            </p:cNvSpPr>
            <p:nvPr/>
          </p:nvSpPr>
          <p:spPr bwMode="auto">
            <a:xfrm>
              <a:off x="472786" y="58897"/>
              <a:ext cx="45988" cy="45988"/>
            </a:xfrm>
            <a:custGeom>
              <a:avLst/>
              <a:gdLst>
                <a:gd name="T0" fmla="*/ 2147483647 w 24"/>
                <a:gd name="T1" fmla="*/ 2147483647 h 24"/>
                <a:gd name="T2" fmla="*/ 2147483647 w 24"/>
                <a:gd name="T3" fmla="*/ 2147483647 h 24"/>
                <a:gd name="T4" fmla="*/ 2147483647 w 24"/>
                <a:gd name="T5" fmla="*/ 0 h 24"/>
                <a:gd name="T6" fmla="*/ 0 w 24"/>
                <a:gd name="T7" fmla="*/ 2147483647 h 24"/>
                <a:gd name="T8" fmla="*/ 2147483647 w 24"/>
                <a:gd name="T9" fmla="*/ 2147483647 h 24"/>
                <a:gd name="T10" fmla="*/ 0 60000 65536"/>
                <a:gd name="T11" fmla="*/ 0 60000 65536"/>
                <a:gd name="T12" fmla="*/ 0 60000 65536"/>
                <a:gd name="T13" fmla="*/ 0 60000 65536"/>
                <a:gd name="T14" fmla="*/ 0 60000 65536"/>
                <a:gd name="T15" fmla="*/ 0 w 24"/>
                <a:gd name="T16" fmla="*/ 0 h 24"/>
                <a:gd name="T17" fmla="*/ 24 w 24"/>
                <a:gd name="T18" fmla="*/ 24 h 24"/>
              </a:gdLst>
              <a:ahLst/>
              <a:cxnLst>
                <a:cxn ang="T10">
                  <a:pos x="T0" y="T1"/>
                </a:cxn>
                <a:cxn ang="T11">
                  <a:pos x="T2" y="T3"/>
                </a:cxn>
                <a:cxn ang="T12">
                  <a:pos x="T4" y="T5"/>
                </a:cxn>
                <a:cxn ang="T13">
                  <a:pos x="T6" y="T7"/>
                </a:cxn>
                <a:cxn ang="T14">
                  <a:pos x="T8" y="T9"/>
                </a:cxn>
              </a:cxnLst>
              <a:rect l="T15" t="T16" r="T17" b="T18"/>
              <a:pathLst>
                <a:path w="24" h="24">
                  <a:moveTo>
                    <a:pt x="20" y="24"/>
                  </a:moveTo>
                  <a:cubicBezTo>
                    <a:pt x="24" y="21"/>
                    <a:pt x="24" y="21"/>
                    <a:pt x="24" y="21"/>
                  </a:cubicBezTo>
                  <a:cubicBezTo>
                    <a:pt x="18" y="13"/>
                    <a:pt x="11" y="7"/>
                    <a:pt x="3" y="0"/>
                  </a:cubicBezTo>
                  <a:cubicBezTo>
                    <a:pt x="0" y="4"/>
                    <a:pt x="0" y="4"/>
                    <a:pt x="0" y="4"/>
                  </a:cubicBezTo>
                  <a:cubicBezTo>
                    <a:pt x="8" y="10"/>
                    <a:pt x="14" y="17"/>
                    <a:pt x="20" y="24"/>
                  </a:cubicBezTo>
                  <a:close/>
                </a:path>
              </a:pathLst>
            </a:custGeom>
            <a:solidFill>
              <a:srgbClr val="000000"/>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0931" name="Freeform 502"/>
            <p:cNvSpPr>
              <a:spLocks noChangeArrowheads="1"/>
            </p:cNvSpPr>
            <p:nvPr/>
          </p:nvSpPr>
          <p:spPr bwMode="auto">
            <a:xfrm>
              <a:off x="58897" y="58897"/>
              <a:ext cx="45988" cy="45988"/>
            </a:xfrm>
            <a:custGeom>
              <a:avLst/>
              <a:gdLst>
                <a:gd name="T0" fmla="*/ 0 w 24"/>
                <a:gd name="T1" fmla="*/ 2147483647 h 24"/>
                <a:gd name="T2" fmla="*/ 2147483647 w 24"/>
                <a:gd name="T3" fmla="*/ 2147483647 h 24"/>
                <a:gd name="T4" fmla="*/ 2147483647 w 24"/>
                <a:gd name="T5" fmla="*/ 2147483647 h 24"/>
                <a:gd name="T6" fmla="*/ 2147483647 w 24"/>
                <a:gd name="T7" fmla="*/ 0 h 24"/>
                <a:gd name="T8" fmla="*/ 0 w 24"/>
                <a:gd name="T9" fmla="*/ 2147483647 h 24"/>
                <a:gd name="T10" fmla="*/ 0 60000 65536"/>
                <a:gd name="T11" fmla="*/ 0 60000 65536"/>
                <a:gd name="T12" fmla="*/ 0 60000 65536"/>
                <a:gd name="T13" fmla="*/ 0 60000 65536"/>
                <a:gd name="T14" fmla="*/ 0 60000 65536"/>
                <a:gd name="T15" fmla="*/ 0 w 24"/>
                <a:gd name="T16" fmla="*/ 0 h 24"/>
                <a:gd name="T17" fmla="*/ 24 w 24"/>
                <a:gd name="T18" fmla="*/ 24 h 24"/>
              </a:gdLst>
              <a:ahLst/>
              <a:cxnLst>
                <a:cxn ang="T10">
                  <a:pos x="T0" y="T1"/>
                </a:cxn>
                <a:cxn ang="T11">
                  <a:pos x="T2" y="T3"/>
                </a:cxn>
                <a:cxn ang="T12">
                  <a:pos x="T4" y="T5"/>
                </a:cxn>
                <a:cxn ang="T13">
                  <a:pos x="T6" y="T7"/>
                </a:cxn>
                <a:cxn ang="T14">
                  <a:pos x="T8" y="T9"/>
                </a:cxn>
              </a:cxnLst>
              <a:rect l="T15" t="T16" r="T17" b="T18"/>
              <a:pathLst>
                <a:path w="24" h="24">
                  <a:moveTo>
                    <a:pt x="0" y="21"/>
                  </a:moveTo>
                  <a:cubicBezTo>
                    <a:pt x="4" y="24"/>
                    <a:pt x="4" y="24"/>
                    <a:pt x="4" y="24"/>
                  </a:cubicBezTo>
                  <a:cubicBezTo>
                    <a:pt x="10" y="17"/>
                    <a:pt x="17" y="10"/>
                    <a:pt x="24" y="4"/>
                  </a:cubicBezTo>
                  <a:cubicBezTo>
                    <a:pt x="21" y="0"/>
                    <a:pt x="21" y="0"/>
                    <a:pt x="21" y="0"/>
                  </a:cubicBezTo>
                  <a:cubicBezTo>
                    <a:pt x="13" y="7"/>
                    <a:pt x="7" y="13"/>
                    <a:pt x="0" y="21"/>
                  </a:cubicBezTo>
                  <a:close/>
                </a:path>
              </a:pathLst>
            </a:custGeom>
            <a:solidFill>
              <a:srgbClr val="000000"/>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0932" name="Freeform 503"/>
            <p:cNvSpPr>
              <a:spLocks noChangeArrowheads="1"/>
            </p:cNvSpPr>
            <p:nvPr/>
          </p:nvSpPr>
          <p:spPr bwMode="auto">
            <a:xfrm>
              <a:off x="472786" y="472787"/>
              <a:ext cx="45988" cy="45988"/>
            </a:xfrm>
            <a:custGeom>
              <a:avLst/>
              <a:gdLst>
                <a:gd name="T0" fmla="*/ 0 w 24"/>
                <a:gd name="T1" fmla="*/ 2147483647 h 24"/>
                <a:gd name="T2" fmla="*/ 2147483647 w 24"/>
                <a:gd name="T3" fmla="*/ 2147483647 h 24"/>
                <a:gd name="T4" fmla="*/ 2147483647 w 24"/>
                <a:gd name="T5" fmla="*/ 2147483647 h 24"/>
                <a:gd name="T6" fmla="*/ 2147483647 w 24"/>
                <a:gd name="T7" fmla="*/ 0 h 24"/>
                <a:gd name="T8" fmla="*/ 0 w 24"/>
                <a:gd name="T9" fmla="*/ 2147483647 h 24"/>
                <a:gd name="T10" fmla="*/ 0 60000 65536"/>
                <a:gd name="T11" fmla="*/ 0 60000 65536"/>
                <a:gd name="T12" fmla="*/ 0 60000 65536"/>
                <a:gd name="T13" fmla="*/ 0 60000 65536"/>
                <a:gd name="T14" fmla="*/ 0 60000 65536"/>
                <a:gd name="T15" fmla="*/ 0 w 24"/>
                <a:gd name="T16" fmla="*/ 0 h 24"/>
                <a:gd name="T17" fmla="*/ 24 w 24"/>
                <a:gd name="T18" fmla="*/ 24 h 24"/>
              </a:gdLst>
              <a:ahLst/>
              <a:cxnLst>
                <a:cxn ang="T10">
                  <a:pos x="T0" y="T1"/>
                </a:cxn>
                <a:cxn ang="T11">
                  <a:pos x="T2" y="T3"/>
                </a:cxn>
                <a:cxn ang="T12">
                  <a:pos x="T4" y="T5"/>
                </a:cxn>
                <a:cxn ang="T13">
                  <a:pos x="T6" y="T7"/>
                </a:cxn>
                <a:cxn ang="T14">
                  <a:pos x="T8" y="T9"/>
                </a:cxn>
              </a:cxnLst>
              <a:rect l="T15" t="T16" r="T17" b="T18"/>
              <a:pathLst>
                <a:path w="24" h="24">
                  <a:moveTo>
                    <a:pt x="0" y="20"/>
                  </a:moveTo>
                  <a:cubicBezTo>
                    <a:pt x="3" y="24"/>
                    <a:pt x="3" y="24"/>
                    <a:pt x="3" y="24"/>
                  </a:cubicBezTo>
                  <a:cubicBezTo>
                    <a:pt x="11" y="18"/>
                    <a:pt x="18" y="11"/>
                    <a:pt x="24" y="3"/>
                  </a:cubicBezTo>
                  <a:cubicBezTo>
                    <a:pt x="20" y="0"/>
                    <a:pt x="20" y="0"/>
                    <a:pt x="20" y="0"/>
                  </a:cubicBezTo>
                  <a:cubicBezTo>
                    <a:pt x="14" y="8"/>
                    <a:pt x="8" y="14"/>
                    <a:pt x="0" y="20"/>
                  </a:cubicBezTo>
                  <a:close/>
                </a:path>
              </a:pathLst>
            </a:custGeom>
            <a:solidFill>
              <a:srgbClr val="000000"/>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0933" name="Freeform 504"/>
            <p:cNvSpPr>
              <a:spLocks noChangeArrowheads="1"/>
            </p:cNvSpPr>
            <p:nvPr/>
          </p:nvSpPr>
          <p:spPr bwMode="auto">
            <a:xfrm>
              <a:off x="58897" y="472787"/>
              <a:ext cx="45988" cy="45988"/>
            </a:xfrm>
            <a:custGeom>
              <a:avLst/>
              <a:gdLst>
                <a:gd name="T0" fmla="*/ 2147483647 w 24"/>
                <a:gd name="T1" fmla="*/ 0 h 24"/>
                <a:gd name="T2" fmla="*/ 0 w 24"/>
                <a:gd name="T3" fmla="*/ 2147483647 h 24"/>
                <a:gd name="T4" fmla="*/ 2147483647 w 24"/>
                <a:gd name="T5" fmla="*/ 2147483647 h 24"/>
                <a:gd name="T6" fmla="*/ 2147483647 w 24"/>
                <a:gd name="T7" fmla="*/ 2147483647 h 24"/>
                <a:gd name="T8" fmla="*/ 2147483647 w 24"/>
                <a:gd name="T9" fmla="*/ 0 h 24"/>
                <a:gd name="T10" fmla="*/ 0 60000 65536"/>
                <a:gd name="T11" fmla="*/ 0 60000 65536"/>
                <a:gd name="T12" fmla="*/ 0 60000 65536"/>
                <a:gd name="T13" fmla="*/ 0 60000 65536"/>
                <a:gd name="T14" fmla="*/ 0 60000 65536"/>
                <a:gd name="T15" fmla="*/ 0 w 24"/>
                <a:gd name="T16" fmla="*/ 0 h 24"/>
                <a:gd name="T17" fmla="*/ 24 w 24"/>
                <a:gd name="T18" fmla="*/ 24 h 24"/>
              </a:gdLst>
              <a:ahLst/>
              <a:cxnLst>
                <a:cxn ang="T10">
                  <a:pos x="T0" y="T1"/>
                </a:cxn>
                <a:cxn ang="T11">
                  <a:pos x="T2" y="T3"/>
                </a:cxn>
                <a:cxn ang="T12">
                  <a:pos x="T4" y="T5"/>
                </a:cxn>
                <a:cxn ang="T13">
                  <a:pos x="T6" y="T7"/>
                </a:cxn>
                <a:cxn ang="T14">
                  <a:pos x="T8" y="T9"/>
                </a:cxn>
              </a:cxnLst>
              <a:rect l="T15" t="T16" r="T17" b="T18"/>
              <a:pathLst>
                <a:path w="24" h="24">
                  <a:moveTo>
                    <a:pt x="4" y="0"/>
                  </a:moveTo>
                  <a:cubicBezTo>
                    <a:pt x="0" y="3"/>
                    <a:pt x="0" y="3"/>
                    <a:pt x="0" y="3"/>
                  </a:cubicBezTo>
                  <a:cubicBezTo>
                    <a:pt x="7" y="11"/>
                    <a:pt x="13" y="18"/>
                    <a:pt x="21" y="24"/>
                  </a:cubicBezTo>
                  <a:cubicBezTo>
                    <a:pt x="24" y="20"/>
                    <a:pt x="24" y="20"/>
                    <a:pt x="24" y="20"/>
                  </a:cubicBezTo>
                  <a:cubicBezTo>
                    <a:pt x="17" y="14"/>
                    <a:pt x="10" y="8"/>
                    <a:pt x="4" y="0"/>
                  </a:cubicBezTo>
                  <a:close/>
                </a:path>
              </a:pathLst>
            </a:custGeom>
            <a:solidFill>
              <a:srgbClr val="000000"/>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grpSp>
      <p:grpSp>
        <p:nvGrpSpPr>
          <p:cNvPr id="30775" name="组合 1393"/>
          <p:cNvGrpSpPr>
            <a:grpSpLocks/>
          </p:cNvGrpSpPr>
          <p:nvPr/>
        </p:nvGrpSpPr>
        <p:grpSpPr bwMode="auto">
          <a:xfrm>
            <a:off x="10329863" y="5799138"/>
            <a:ext cx="503237" cy="552450"/>
            <a:chOff x="0" y="0"/>
            <a:chExt cx="545398" cy="598647"/>
          </a:xfrm>
        </p:grpSpPr>
        <p:sp>
          <p:nvSpPr>
            <p:cNvPr id="30904" name="Freeform 601"/>
            <p:cNvSpPr>
              <a:spLocks noEditPoints="1" noChangeArrowheads="1"/>
            </p:cNvSpPr>
            <p:nvPr/>
          </p:nvSpPr>
          <p:spPr bwMode="auto">
            <a:xfrm>
              <a:off x="0" y="53249"/>
              <a:ext cx="545398" cy="137156"/>
            </a:xfrm>
            <a:custGeom>
              <a:avLst/>
              <a:gdLst>
                <a:gd name="T0" fmla="*/ 2147483647 w 286"/>
                <a:gd name="T1" fmla="*/ 0 h 72"/>
                <a:gd name="T2" fmla="*/ 2147483647 w 286"/>
                <a:gd name="T3" fmla="*/ 0 h 72"/>
                <a:gd name="T4" fmla="*/ 0 w 286"/>
                <a:gd name="T5" fmla="*/ 2147483647 h 72"/>
                <a:gd name="T6" fmla="*/ 0 w 286"/>
                <a:gd name="T7" fmla="*/ 2147483647 h 72"/>
                <a:gd name="T8" fmla="*/ 2147483647 w 286"/>
                <a:gd name="T9" fmla="*/ 2147483647 h 72"/>
                <a:gd name="T10" fmla="*/ 2147483647 w 286"/>
                <a:gd name="T11" fmla="*/ 2147483647 h 72"/>
                <a:gd name="T12" fmla="*/ 2147483647 w 286"/>
                <a:gd name="T13" fmla="*/ 0 h 72"/>
                <a:gd name="T14" fmla="*/ 2147483647 w 286"/>
                <a:gd name="T15" fmla="*/ 2147483647 h 72"/>
                <a:gd name="T16" fmla="*/ 2147483647 w 286"/>
                <a:gd name="T17" fmla="*/ 2147483647 h 72"/>
                <a:gd name="T18" fmla="*/ 2147483647 w 286"/>
                <a:gd name="T19" fmla="*/ 2147483647 h 72"/>
                <a:gd name="T20" fmla="*/ 2147483647 w 286"/>
                <a:gd name="T21" fmla="*/ 2147483647 h 72"/>
                <a:gd name="T22" fmla="*/ 2147483647 w 286"/>
                <a:gd name="T23" fmla="*/ 2147483647 h 72"/>
                <a:gd name="T24" fmla="*/ 2147483647 w 286"/>
                <a:gd name="T25" fmla="*/ 2147483647 h 72"/>
                <a:gd name="T26" fmla="*/ 2147483647 w 286"/>
                <a:gd name="T27" fmla="*/ 2147483647 h 72"/>
                <a:gd name="T28" fmla="*/ 2147483647 w 286"/>
                <a:gd name="T29" fmla="*/ 2147483647 h 72"/>
                <a:gd name="T30" fmla="*/ 2147483647 w 286"/>
                <a:gd name="T31" fmla="*/ 2147483647 h 72"/>
                <a:gd name="T32" fmla="*/ 2147483647 w 286"/>
                <a:gd name="T33" fmla="*/ 2147483647 h 72"/>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286"/>
                <a:gd name="T52" fmla="*/ 0 h 72"/>
                <a:gd name="T53" fmla="*/ 286 w 286"/>
                <a:gd name="T54" fmla="*/ 72 h 72"/>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286" h="72">
                  <a:moveTo>
                    <a:pt x="279" y="0"/>
                  </a:moveTo>
                  <a:cubicBezTo>
                    <a:pt x="6" y="0"/>
                    <a:pt x="6" y="0"/>
                    <a:pt x="6" y="0"/>
                  </a:cubicBezTo>
                  <a:cubicBezTo>
                    <a:pt x="2" y="0"/>
                    <a:pt x="0" y="3"/>
                    <a:pt x="0" y="7"/>
                  </a:cubicBezTo>
                  <a:cubicBezTo>
                    <a:pt x="0" y="72"/>
                    <a:pt x="0" y="72"/>
                    <a:pt x="0" y="72"/>
                  </a:cubicBezTo>
                  <a:cubicBezTo>
                    <a:pt x="286" y="72"/>
                    <a:pt x="286" y="72"/>
                    <a:pt x="286" y="72"/>
                  </a:cubicBezTo>
                  <a:cubicBezTo>
                    <a:pt x="286" y="7"/>
                    <a:pt x="286" y="7"/>
                    <a:pt x="286" y="7"/>
                  </a:cubicBezTo>
                  <a:cubicBezTo>
                    <a:pt x="286" y="3"/>
                    <a:pt x="283" y="0"/>
                    <a:pt x="279" y="0"/>
                  </a:cubicBezTo>
                  <a:close/>
                  <a:moveTo>
                    <a:pt x="62" y="60"/>
                  </a:moveTo>
                  <a:cubicBezTo>
                    <a:pt x="51" y="60"/>
                    <a:pt x="41" y="51"/>
                    <a:pt x="41" y="39"/>
                  </a:cubicBezTo>
                  <a:cubicBezTo>
                    <a:pt x="41" y="28"/>
                    <a:pt x="51" y="19"/>
                    <a:pt x="62" y="19"/>
                  </a:cubicBezTo>
                  <a:cubicBezTo>
                    <a:pt x="73" y="19"/>
                    <a:pt x="83" y="28"/>
                    <a:pt x="83" y="39"/>
                  </a:cubicBezTo>
                  <a:cubicBezTo>
                    <a:pt x="83" y="51"/>
                    <a:pt x="73" y="60"/>
                    <a:pt x="62" y="60"/>
                  </a:cubicBezTo>
                  <a:close/>
                  <a:moveTo>
                    <a:pt x="223" y="60"/>
                  </a:moveTo>
                  <a:cubicBezTo>
                    <a:pt x="212" y="60"/>
                    <a:pt x="202" y="51"/>
                    <a:pt x="202" y="39"/>
                  </a:cubicBezTo>
                  <a:cubicBezTo>
                    <a:pt x="202" y="28"/>
                    <a:pt x="212" y="19"/>
                    <a:pt x="223" y="19"/>
                  </a:cubicBezTo>
                  <a:cubicBezTo>
                    <a:pt x="234" y="19"/>
                    <a:pt x="244" y="28"/>
                    <a:pt x="244" y="39"/>
                  </a:cubicBezTo>
                  <a:cubicBezTo>
                    <a:pt x="244" y="51"/>
                    <a:pt x="234" y="60"/>
                    <a:pt x="223" y="60"/>
                  </a:cubicBezTo>
                  <a:close/>
                </a:path>
              </a:pathLst>
            </a:custGeom>
            <a:solidFill>
              <a:srgbClr val="98D24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0905" name="Freeform 602"/>
            <p:cNvSpPr>
              <a:spLocks noChangeArrowheads="1"/>
            </p:cNvSpPr>
            <p:nvPr/>
          </p:nvSpPr>
          <p:spPr bwMode="auto">
            <a:xfrm>
              <a:off x="0" y="190405"/>
              <a:ext cx="545398" cy="408242"/>
            </a:xfrm>
            <a:custGeom>
              <a:avLst/>
              <a:gdLst>
                <a:gd name="T0" fmla="*/ 0 w 286"/>
                <a:gd name="T1" fmla="*/ 0 h 214"/>
                <a:gd name="T2" fmla="*/ 0 w 286"/>
                <a:gd name="T3" fmla="*/ 2147483647 h 214"/>
                <a:gd name="T4" fmla="*/ 2147483647 w 286"/>
                <a:gd name="T5" fmla="*/ 2147483647 h 214"/>
                <a:gd name="T6" fmla="*/ 2147483647 w 286"/>
                <a:gd name="T7" fmla="*/ 2147483647 h 214"/>
                <a:gd name="T8" fmla="*/ 2147483647 w 286"/>
                <a:gd name="T9" fmla="*/ 2147483647 h 214"/>
                <a:gd name="T10" fmla="*/ 2147483647 w 286"/>
                <a:gd name="T11" fmla="*/ 0 h 214"/>
                <a:gd name="T12" fmla="*/ 0 w 286"/>
                <a:gd name="T13" fmla="*/ 0 h 214"/>
                <a:gd name="T14" fmla="*/ 0 60000 65536"/>
                <a:gd name="T15" fmla="*/ 0 60000 65536"/>
                <a:gd name="T16" fmla="*/ 0 60000 65536"/>
                <a:gd name="T17" fmla="*/ 0 60000 65536"/>
                <a:gd name="T18" fmla="*/ 0 60000 65536"/>
                <a:gd name="T19" fmla="*/ 0 60000 65536"/>
                <a:gd name="T20" fmla="*/ 0 60000 65536"/>
                <a:gd name="T21" fmla="*/ 0 w 286"/>
                <a:gd name="T22" fmla="*/ 0 h 214"/>
                <a:gd name="T23" fmla="*/ 286 w 286"/>
                <a:gd name="T24" fmla="*/ 214 h 21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86" h="214">
                  <a:moveTo>
                    <a:pt x="0" y="0"/>
                  </a:moveTo>
                  <a:cubicBezTo>
                    <a:pt x="0" y="123"/>
                    <a:pt x="0" y="123"/>
                    <a:pt x="0" y="123"/>
                  </a:cubicBezTo>
                  <a:cubicBezTo>
                    <a:pt x="90" y="214"/>
                    <a:pt x="90" y="214"/>
                    <a:pt x="90" y="214"/>
                  </a:cubicBezTo>
                  <a:cubicBezTo>
                    <a:pt x="279" y="214"/>
                    <a:pt x="279" y="214"/>
                    <a:pt x="279" y="214"/>
                  </a:cubicBezTo>
                  <a:cubicBezTo>
                    <a:pt x="283" y="214"/>
                    <a:pt x="286" y="211"/>
                    <a:pt x="286" y="208"/>
                  </a:cubicBezTo>
                  <a:cubicBezTo>
                    <a:pt x="286" y="0"/>
                    <a:pt x="286" y="0"/>
                    <a:pt x="286" y="0"/>
                  </a:cubicBezTo>
                  <a:lnTo>
                    <a:pt x="0" y="0"/>
                  </a:lnTo>
                  <a:close/>
                </a:path>
              </a:pathLst>
            </a:custGeom>
            <a:solidFill>
              <a:srgbClr val="F2F4F9"/>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0906" name="Freeform 603"/>
            <p:cNvSpPr>
              <a:spLocks noChangeArrowheads="1"/>
            </p:cNvSpPr>
            <p:nvPr/>
          </p:nvSpPr>
          <p:spPr bwMode="auto">
            <a:xfrm>
              <a:off x="0" y="425184"/>
              <a:ext cx="173463" cy="173463"/>
            </a:xfrm>
            <a:custGeom>
              <a:avLst/>
              <a:gdLst>
                <a:gd name="T0" fmla="*/ 2147483647 w 91"/>
                <a:gd name="T1" fmla="*/ 0 h 91"/>
                <a:gd name="T2" fmla="*/ 0 w 91"/>
                <a:gd name="T3" fmla="*/ 0 h 91"/>
                <a:gd name="T4" fmla="*/ 2147483647 w 91"/>
                <a:gd name="T5" fmla="*/ 2147483647 h 91"/>
                <a:gd name="T6" fmla="*/ 2147483647 w 91"/>
                <a:gd name="T7" fmla="*/ 2147483647 h 91"/>
                <a:gd name="T8" fmla="*/ 2147483647 w 91"/>
                <a:gd name="T9" fmla="*/ 2147483647 h 91"/>
                <a:gd name="T10" fmla="*/ 2147483647 w 91"/>
                <a:gd name="T11" fmla="*/ 0 h 91"/>
                <a:gd name="T12" fmla="*/ 0 60000 65536"/>
                <a:gd name="T13" fmla="*/ 0 60000 65536"/>
                <a:gd name="T14" fmla="*/ 0 60000 65536"/>
                <a:gd name="T15" fmla="*/ 0 60000 65536"/>
                <a:gd name="T16" fmla="*/ 0 60000 65536"/>
                <a:gd name="T17" fmla="*/ 0 60000 65536"/>
                <a:gd name="T18" fmla="*/ 0 w 91"/>
                <a:gd name="T19" fmla="*/ 0 h 91"/>
                <a:gd name="T20" fmla="*/ 91 w 91"/>
                <a:gd name="T21" fmla="*/ 91 h 91"/>
              </a:gdLst>
              <a:ahLst/>
              <a:cxnLst>
                <a:cxn ang="T12">
                  <a:pos x="T0" y="T1"/>
                </a:cxn>
                <a:cxn ang="T13">
                  <a:pos x="T2" y="T3"/>
                </a:cxn>
                <a:cxn ang="T14">
                  <a:pos x="T4" y="T5"/>
                </a:cxn>
                <a:cxn ang="T15">
                  <a:pos x="T6" y="T7"/>
                </a:cxn>
                <a:cxn ang="T16">
                  <a:pos x="T8" y="T9"/>
                </a:cxn>
                <a:cxn ang="T17">
                  <a:pos x="T10" y="T11"/>
                </a:cxn>
              </a:cxnLst>
              <a:rect l="T18" t="T19" r="T20" b="T21"/>
              <a:pathLst>
                <a:path w="91" h="91">
                  <a:moveTo>
                    <a:pt x="84" y="0"/>
                  </a:moveTo>
                  <a:cubicBezTo>
                    <a:pt x="0" y="0"/>
                    <a:pt x="0" y="0"/>
                    <a:pt x="0" y="0"/>
                  </a:cubicBezTo>
                  <a:cubicBezTo>
                    <a:pt x="90" y="91"/>
                    <a:pt x="90" y="91"/>
                    <a:pt x="90" y="91"/>
                  </a:cubicBezTo>
                  <a:cubicBezTo>
                    <a:pt x="91" y="91"/>
                    <a:pt x="91" y="91"/>
                    <a:pt x="91" y="91"/>
                  </a:cubicBezTo>
                  <a:cubicBezTo>
                    <a:pt x="91" y="7"/>
                    <a:pt x="91" y="7"/>
                    <a:pt x="91" y="7"/>
                  </a:cubicBezTo>
                  <a:cubicBezTo>
                    <a:pt x="91" y="3"/>
                    <a:pt x="88" y="0"/>
                    <a:pt x="84" y="0"/>
                  </a:cubicBezTo>
                  <a:close/>
                </a:path>
              </a:pathLst>
            </a:custGeom>
            <a:solidFill>
              <a:srgbClr val="FFFFFF"/>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0907" name="Freeform 604"/>
            <p:cNvSpPr>
              <a:spLocks noChangeArrowheads="1"/>
            </p:cNvSpPr>
            <p:nvPr/>
          </p:nvSpPr>
          <p:spPr bwMode="auto">
            <a:xfrm>
              <a:off x="169428" y="430832"/>
              <a:ext cx="170236" cy="167815"/>
            </a:xfrm>
            <a:custGeom>
              <a:avLst/>
              <a:gdLst>
                <a:gd name="T0" fmla="*/ 2147483647 w 89"/>
                <a:gd name="T1" fmla="*/ 2147483647 h 88"/>
                <a:gd name="T2" fmla="*/ 0 w 89"/>
                <a:gd name="T3" fmla="*/ 0 h 88"/>
                <a:gd name="T4" fmla="*/ 0 w 89"/>
                <a:gd name="T5" fmla="*/ 0 h 88"/>
                <a:gd name="T6" fmla="*/ 2147483647 w 89"/>
                <a:gd name="T7" fmla="*/ 2147483647 h 88"/>
                <a:gd name="T8" fmla="*/ 2147483647 w 89"/>
                <a:gd name="T9" fmla="*/ 2147483647 h 88"/>
                <a:gd name="T10" fmla="*/ 2147483647 w 89"/>
                <a:gd name="T11" fmla="*/ 2147483647 h 88"/>
                <a:gd name="T12" fmla="*/ 0 60000 65536"/>
                <a:gd name="T13" fmla="*/ 0 60000 65536"/>
                <a:gd name="T14" fmla="*/ 0 60000 65536"/>
                <a:gd name="T15" fmla="*/ 0 60000 65536"/>
                <a:gd name="T16" fmla="*/ 0 60000 65536"/>
                <a:gd name="T17" fmla="*/ 0 60000 65536"/>
                <a:gd name="T18" fmla="*/ 0 w 89"/>
                <a:gd name="T19" fmla="*/ 0 h 88"/>
                <a:gd name="T20" fmla="*/ 89 w 89"/>
                <a:gd name="T21" fmla="*/ 88 h 88"/>
              </a:gdLst>
              <a:ahLst/>
              <a:cxnLst>
                <a:cxn ang="T12">
                  <a:pos x="T0" y="T1"/>
                </a:cxn>
                <a:cxn ang="T13">
                  <a:pos x="T2" y="T3"/>
                </a:cxn>
                <a:cxn ang="T14">
                  <a:pos x="T4" y="T5"/>
                </a:cxn>
                <a:cxn ang="T15">
                  <a:pos x="T6" y="T7"/>
                </a:cxn>
                <a:cxn ang="T16">
                  <a:pos x="T8" y="T9"/>
                </a:cxn>
                <a:cxn ang="T17">
                  <a:pos x="T10" y="T11"/>
                </a:cxn>
              </a:cxnLst>
              <a:rect l="T18" t="T19" r="T20" b="T21"/>
              <a:pathLst>
                <a:path w="89" h="88">
                  <a:moveTo>
                    <a:pt x="89" y="88"/>
                  </a:moveTo>
                  <a:cubicBezTo>
                    <a:pt x="0" y="0"/>
                    <a:pt x="0" y="0"/>
                    <a:pt x="0" y="0"/>
                  </a:cubicBezTo>
                  <a:cubicBezTo>
                    <a:pt x="0" y="0"/>
                    <a:pt x="0" y="0"/>
                    <a:pt x="0" y="0"/>
                  </a:cubicBezTo>
                  <a:cubicBezTo>
                    <a:pt x="1" y="1"/>
                    <a:pt x="2" y="2"/>
                    <a:pt x="2" y="4"/>
                  </a:cubicBezTo>
                  <a:cubicBezTo>
                    <a:pt x="2" y="88"/>
                    <a:pt x="2" y="88"/>
                    <a:pt x="2" y="88"/>
                  </a:cubicBezTo>
                  <a:lnTo>
                    <a:pt x="89" y="88"/>
                  </a:lnTo>
                  <a:close/>
                </a:path>
              </a:pathLst>
            </a:custGeom>
            <a:solidFill>
              <a:srgbClr val="DFE2E8"/>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0908" name="Rectangle 605"/>
            <p:cNvSpPr>
              <a:spLocks noChangeArrowheads="1"/>
            </p:cNvSpPr>
            <p:nvPr/>
          </p:nvSpPr>
          <p:spPr bwMode="auto">
            <a:xfrm>
              <a:off x="0" y="190405"/>
              <a:ext cx="545398" cy="7261"/>
            </a:xfrm>
            <a:prstGeom prst="rect">
              <a:avLst/>
            </a:prstGeom>
            <a:solidFill>
              <a:srgbClr val="FFFFFF"/>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zh-CN">
                <a:solidFill>
                  <a:srgbClr val="000000"/>
                </a:solidFill>
                <a:sym typeface="宋体" pitchFamily="2" charset="-122"/>
              </a:endParaRPr>
            </a:p>
          </p:txBody>
        </p:sp>
        <p:sp>
          <p:nvSpPr>
            <p:cNvPr id="30909" name="Freeform 606"/>
            <p:cNvSpPr>
              <a:spLocks noChangeArrowheads="1"/>
            </p:cNvSpPr>
            <p:nvPr/>
          </p:nvSpPr>
          <p:spPr bwMode="auto">
            <a:xfrm>
              <a:off x="198473" y="272699"/>
              <a:ext cx="146838" cy="207348"/>
            </a:xfrm>
            <a:custGeom>
              <a:avLst/>
              <a:gdLst>
                <a:gd name="T0" fmla="*/ 2147483647 w 77"/>
                <a:gd name="T1" fmla="*/ 2147483647 h 109"/>
                <a:gd name="T2" fmla="*/ 2147483647 w 77"/>
                <a:gd name="T3" fmla="*/ 2147483647 h 109"/>
                <a:gd name="T4" fmla="*/ 2147483647 w 77"/>
                <a:gd name="T5" fmla="*/ 2147483647 h 109"/>
                <a:gd name="T6" fmla="*/ 2147483647 w 77"/>
                <a:gd name="T7" fmla="*/ 2147483647 h 109"/>
                <a:gd name="T8" fmla="*/ 2147483647 w 77"/>
                <a:gd name="T9" fmla="*/ 2147483647 h 109"/>
                <a:gd name="T10" fmla="*/ 2147483647 w 77"/>
                <a:gd name="T11" fmla="*/ 2147483647 h 109"/>
                <a:gd name="T12" fmla="*/ 2147483647 w 77"/>
                <a:gd name="T13" fmla="*/ 2147483647 h 109"/>
                <a:gd name="T14" fmla="*/ 2147483647 w 77"/>
                <a:gd name="T15" fmla="*/ 2147483647 h 109"/>
                <a:gd name="T16" fmla="*/ 0 w 77"/>
                <a:gd name="T17" fmla="*/ 2147483647 h 109"/>
                <a:gd name="T18" fmla="*/ 0 w 77"/>
                <a:gd name="T19" fmla="*/ 0 h 109"/>
                <a:gd name="T20" fmla="*/ 2147483647 w 77"/>
                <a:gd name="T21" fmla="*/ 0 h 109"/>
                <a:gd name="T22" fmla="*/ 2147483647 w 77"/>
                <a:gd name="T23" fmla="*/ 2147483647 h 109"/>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77"/>
                <a:gd name="T37" fmla="*/ 0 h 109"/>
                <a:gd name="T38" fmla="*/ 77 w 77"/>
                <a:gd name="T39" fmla="*/ 109 h 109"/>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77" h="109">
                  <a:moveTo>
                    <a:pt x="77" y="17"/>
                  </a:moveTo>
                  <a:cubicBezTo>
                    <a:pt x="65" y="30"/>
                    <a:pt x="57" y="43"/>
                    <a:pt x="53" y="55"/>
                  </a:cubicBezTo>
                  <a:cubicBezTo>
                    <a:pt x="49" y="67"/>
                    <a:pt x="46" y="81"/>
                    <a:pt x="44" y="98"/>
                  </a:cubicBezTo>
                  <a:cubicBezTo>
                    <a:pt x="43" y="109"/>
                    <a:pt x="43" y="109"/>
                    <a:pt x="43" y="109"/>
                  </a:cubicBezTo>
                  <a:cubicBezTo>
                    <a:pt x="21" y="109"/>
                    <a:pt x="21" y="109"/>
                    <a:pt x="21" y="109"/>
                  </a:cubicBezTo>
                  <a:cubicBezTo>
                    <a:pt x="22" y="98"/>
                    <a:pt x="22" y="98"/>
                    <a:pt x="22" y="98"/>
                  </a:cubicBezTo>
                  <a:cubicBezTo>
                    <a:pt x="24" y="82"/>
                    <a:pt x="27" y="67"/>
                    <a:pt x="33" y="54"/>
                  </a:cubicBezTo>
                  <a:cubicBezTo>
                    <a:pt x="38" y="40"/>
                    <a:pt x="46" y="28"/>
                    <a:pt x="56" y="17"/>
                  </a:cubicBezTo>
                  <a:cubicBezTo>
                    <a:pt x="0" y="17"/>
                    <a:pt x="0" y="17"/>
                    <a:pt x="0" y="17"/>
                  </a:cubicBezTo>
                  <a:cubicBezTo>
                    <a:pt x="0" y="0"/>
                    <a:pt x="0" y="0"/>
                    <a:pt x="0" y="0"/>
                  </a:cubicBezTo>
                  <a:cubicBezTo>
                    <a:pt x="77" y="0"/>
                    <a:pt x="77" y="0"/>
                    <a:pt x="77" y="0"/>
                  </a:cubicBezTo>
                  <a:lnTo>
                    <a:pt x="77" y="17"/>
                  </a:lnTo>
                  <a:close/>
                </a:path>
              </a:pathLst>
            </a:custGeom>
            <a:solidFill>
              <a:srgbClr val="122C3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0910" name="Freeform 608"/>
            <p:cNvSpPr>
              <a:spLocks noChangeArrowheads="1"/>
            </p:cNvSpPr>
            <p:nvPr/>
          </p:nvSpPr>
          <p:spPr bwMode="auto">
            <a:xfrm>
              <a:off x="387264" y="53249"/>
              <a:ext cx="75839" cy="66158"/>
            </a:xfrm>
            <a:custGeom>
              <a:avLst/>
              <a:gdLst>
                <a:gd name="T0" fmla="*/ 0 w 40"/>
                <a:gd name="T1" fmla="*/ 0 h 35"/>
                <a:gd name="T2" fmla="*/ 0 w 40"/>
                <a:gd name="T3" fmla="*/ 2147483647 h 35"/>
                <a:gd name="T4" fmla="*/ 2147483647 w 40"/>
                <a:gd name="T5" fmla="*/ 2147483647 h 35"/>
                <a:gd name="T6" fmla="*/ 2147483647 w 40"/>
                <a:gd name="T7" fmla="*/ 2147483647 h 35"/>
                <a:gd name="T8" fmla="*/ 2147483647 w 40"/>
                <a:gd name="T9" fmla="*/ 0 h 35"/>
                <a:gd name="T10" fmla="*/ 0 w 40"/>
                <a:gd name="T11" fmla="*/ 0 h 35"/>
                <a:gd name="T12" fmla="*/ 0 60000 65536"/>
                <a:gd name="T13" fmla="*/ 0 60000 65536"/>
                <a:gd name="T14" fmla="*/ 0 60000 65536"/>
                <a:gd name="T15" fmla="*/ 0 60000 65536"/>
                <a:gd name="T16" fmla="*/ 0 60000 65536"/>
                <a:gd name="T17" fmla="*/ 0 60000 65536"/>
                <a:gd name="T18" fmla="*/ 0 w 40"/>
                <a:gd name="T19" fmla="*/ 0 h 35"/>
                <a:gd name="T20" fmla="*/ 40 w 40"/>
                <a:gd name="T21" fmla="*/ 35 h 35"/>
              </a:gdLst>
              <a:ahLst/>
              <a:cxnLst>
                <a:cxn ang="T12">
                  <a:pos x="T0" y="T1"/>
                </a:cxn>
                <a:cxn ang="T13">
                  <a:pos x="T2" y="T3"/>
                </a:cxn>
                <a:cxn ang="T14">
                  <a:pos x="T4" y="T5"/>
                </a:cxn>
                <a:cxn ang="T15">
                  <a:pos x="T6" y="T7"/>
                </a:cxn>
                <a:cxn ang="T16">
                  <a:pos x="T8" y="T9"/>
                </a:cxn>
                <a:cxn ang="T17">
                  <a:pos x="T10" y="T11"/>
                </a:cxn>
              </a:cxnLst>
              <a:rect l="T18" t="T19" r="T20" b="T21"/>
              <a:pathLst>
                <a:path w="40" h="35">
                  <a:moveTo>
                    <a:pt x="0" y="0"/>
                  </a:moveTo>
                  <a:cubicBezTo>
                    <a:pt x="0" y="35"/>
                    <a:pt x="0" y="35"/>
                    <a:pt x="0" y="35"/>
                  </a:cubicBezTo>
                  <a:cubicBezTo>
                    <a:pt x="2" y="26"/>
                    <a:pt x="10" y="19"/>
                    <a:pt x="20" y="19"/>
                  </a:cubicBezTo>
                  <a:cubicBezTo>
                    <a:pt x="30" y="19"/>
                    <a:pt x="38" y="26"/>
                    <a:pt x="40" y="35"/>
                  </a:cubicBezTo>
                  <a:cubicBezTo>
                    <a:pt x="40" y="0"/>
                    <a:pt x="40" y="0"/>
                    <a:pt x="40" y="0"/>
                  </a:cubicBezTo>
                  <a:lnTo>
                    <a:pt x="0" y="0"/>
                  </a:lnTo>
                  <a:close/>
                </a:path>
              </a:pathLst>
            </a:custGeom>
            <a:solidFill>
              <a:srgbClr val="83BA36"/>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0911" name="Freeform 609"/>
            <p:cNvSpPr>
              <a:spLocks noChangeArrowheads="1"/>
            </p:cNvSpPr>
            <p:nvPr/>
          </p:nvSpPr>
          <p:spPr bwMode="auto">
            <a:xfrm>
              <a:off x="79873" y="53249"/>
              <a:ext cx="76646" cy="66158"/>
            </a:xfrm>
            <a:custGeom>
              <a:avLst/>
              <a:gdLst>
                <a:gd name="T0" fmla="*/ 0 w 40"/>
                <a:gd name="T1" fmla="*/ 2147483647 h 35"/>
                <a:gd name="T2" fmla="*/ 2147483647 w 40"/>
                <a:gd name="T3" fmla="*/ 2147483647 h 35"/>
                <a:gd name="T4" fmla="*/ 2147483647 w 40"/>
                <a:gd name="T5" fmla="*/ 2147483647 h 35"/>
                <a:gd name="T6" fmla="*/ 2147483647 w 40"/>
                <a:gd name="T7" fmla="*/ 0 h 35"/>
                <a:gd name="T8" fmla="*/ 0 w 40"/>
                <a:gd name="T9" fmla="*/ 0 h 35"/>
                <a:gd name="T10" fmla="*/ 0 w 40"/>
                <a:gd name="T11" fmla="*/ 2147483647 h 35"/>
                <a:gd name="T12" fmla="*/ 0 60000 65536"/>
                <a:gd name="T13" fmla="*/ 0 60000 65536"/>
                <a:gd name="T14" fmla="*/ 0 60000 65536"/>
                <a:gd name="T15" fmla="*/ 0 60000 65536"/>
                <a:gd name="T16" fmla="*/ 0 60000 65536"/>
                <a:gd name="T17" fmla="*/ 0 60000 65536"/>
                <a:gd name="T18" fmla="*/ 0 w 40"/>
                <a:gd name="T19" fmla="*/ 0 h 35"/>
                <a:gd name="T20" fmla="*/ 40 w 40"/>
                <a:gd name="T21" fmla="*/ 35 h 35"/>
              </a:gdLst>
              <a:ahLst/>
              <a:cxnLst>
                <a:cxn ang="T12">
                  <a:pos x="T0" y="T1"/>
                </a:cxn>
                <a:cxn ang="T13">
                  <a:pos x="T2" y="T3"/>
                </a:cxn>
                <a:cxn ang="T14">
                  <a:pos x="T4" y="T5"/>
                </a:cxn>
                <a:cxn ang="T15">
                  <a:pos x="T6" y="T7"/>
                </a:cxn>
                <a:cxn ang="T16">
                  <a:pos x="T8" y="T9"/>
                </a:cxn>
                <a:cxn ang="T17">
                  <a:pos x="T10" y="T11"/>
                </a:cxn>
              </a:cxnLst>
              <a:rect l="T18" t="T19" r="T20" b="T21"/>
              <a:pathLst>
                <a:path w="40" h="35">
                  <a:moveTo>
                    <a:pt x="0" y="35"/>
                  </a:moveTo>
                  <a:cubicBezTo>
                    <a:pt x="2" y="26"/>
                    <a:pt x="10" y="19"/>
                    <a:pt x="20" y="19"/>
                  </a:cubicBezTo>
                  <a:cubicBezTo>
                    <a:pt x="30" y="19"/>
                    <a:pt x="38" y="26"/>
                    <a:pt x="40" y="35"/>
                  </a:cubicBezTo>
                  <a:cubicBezTo>
                    <a:pt x="40" y="0"/>
                    <a:pt x="40" y="0"/>
                    <a:pt x="40" y="0"/>
                  </a:cubicBezTo>
                  <a:cubicBezTo>
                    <a:pt x="0" y="0"/>
                    <a:pt x="0" y="0"/>
                    <a:pt x="0" y="0"/>
                  </a:cubicBezTo>
                  <a:lnTo>
                    <a:pt x="0" y="35"/>
                  </a:lnTo>
                  <a:close/>
                </a:path>
              </a:pathLst>
            </a:custGeom>
            <a:solidFill>
              <a:srgbClr val="83BA36"/>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0912" name="Freeform 610"/>
            <p:cNvSpPr>
              <a:spLocks noChangeArrowheads="1"/>
            </p:cNvSpPr>
            <p:nvPr/>
          </p:nvSpPr>
          <p:spPr bwMode="auto">
            <a:xfrm>
              <a:off x="394526" y="0"/>
              <a:ext cx="30658" cy="138770"/>
            </a:xfrm>
            <a:custGeom>
              <a:avLst/>
              <a:gdLst>
                <a:gd name="T0" fmla="*/ 2147483647 w 16"/>
                <a:gd name="T1" fmla="*/ 0 h 73"/>
                <a:gd name="T2" fmla="*/ 0 w 16"/>
                <a:gd name="T3" fmla="*/ 2147483647 h 73"/>
                <a:gd name="T4" fmla="*/ 0 w 16"/>
                <a:gd name="T5" fmla="*/ 2147483647 h 73"/>
                <a:gd name="T6" fmla="*/ 2147483647 w 16"/>
                <a:gd name="T7" fmla="*/ 2147483647 h 73"/>
                <a:gd name="T8" fmla="*/ 2147483647 w 16"/>
                <a:gd name="T9" fmla="*/ 2147483647 h 73"/>
                <a:gd name="T10" fmla="*/ 2147483647 w 16"/>
                <a:gd name="T11" fmla="*/ 0 h 73"/>
                <a:gd name="T12" fmla="*/ 2147483647 w 16"/>
                <a:gd name="T13" fmla="*/ 0 h 73"/>
                <a:gd name="T14" fmla="*/ 0 60000 65536"/>
                <a:gd name="T15" fmla="*/ 0 60000 65536"/>
                <a:gd name="T16" fmla="*/ 0 60000 65536"/>
                <a:gd name="T17" fmla="*/ 0 60000 65536"/>
                <a:gd name="T18" fmla="*/ 0 60000 65536"/>
                <a:gd name="T19" fmla="*/ 0 60000 65536"/>
                <a:gd name="T20" fmla="*/ 0 60000 65536"/>
                <a:gd name="T21" fmla="*/ 0 w 16"/>
                <a:gd name="T22" fmla="*/ 0 h 73"/>
                <a:gd name="T23" fmla="*/ 16 w 16"/>
                <a:gd name="T24" fmla="*/ 73 h 73"/>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6" h="73">
                  <a:moveTo>
                    <a:pt x="6" y="0"/>
                  </a:moveTo>
                  <a:cubicBezTo>
                    <a:pt x="3" y="0"/>
                    <a:pt x="0" y="3"/>
                    <a:pt x="0" y="7"/>
                  </a:cubicBezTo>
                  <a:cubicBezTo>
                    <a:pt x="0" y="67"/>
                    <a:pt x="0" y="67"/>
                    <a:pt x="0" y="67"/>
                  </a:cubicBezTo>
                  <a:cubicBezTo>
                    <a:pt x="0" y="70"/>
                    <a:pt x="3" y="73"/>
                    <a:pt x="6" y="73"/>
                  </a:cubicBezTo>
                  <a:cubicBezTo>
                    <a:pt x="16" y="73"/>
                    <a:pt x="16" y="73"/>
                    <a:pt x="16" y="73"/>
                  </a:cubicBezTo>
                  <a:cubicBezTo>
                    <a:pt x="16" y="0"/>
                    <a:pt x="16" y="0"/>
                    <a:pt x="16" y="0"/>
                  </a:cubicBezTo>
                  <a:lnTo>
                    <a:pt x="6" y="0"/>
                  </a:lnTo>
                  <a:close/>
                </a:path>
              </a:pathLst>
            </a:custGeom>
            <a:solidFill>
              <a:srgbClr val="223D4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0913" name="Freeform 611"/>
            <p:cNvSpPr>
              <a:spLocks noChangeArrowheads="1"/>
            </p:cNvSpPr>
            <p:nvPr/>
          </p:nvSpPr>
          <p:spPr bwMode="auto">
            <a:xfrm>
              <a:off x="425184" y="0"/>
              <a:ext cx="30658" cy="138770"/>
            </a:xfrm>
            <a:custGeom>
              <a:avLst/>
              <a:gdLst>
                <a:gd name="T0" fmla="*/ 2147483647 w 16"/>
                <a:gd name="T1" fmla="*/ 0 h 73"/>
                <a:gd name="T2" fmla="*/ 0 w 16"/>
                <a:gd name="T3" fmla="*/ 0 h 73"/>
                <a:gd name="T4" fmla="*/ 0 w 16"/>
                <a:gd name="T5" fmla="*/ 2147483647 h 73"/>
                <a:gd name="T6" fmla="*/ 2147483647 w 16"/>
                <a:gd name="T7" fmla="*/ 2147483647 h 73"/>
                <a:gd name="T8" fmla="*/ 2147483647 w 16"/>
                <a:gd name="T9" fmla="*/ 2147483647 h 73"/>
                <a:gd name="T10" fmla="*/ 2147483647 w 16"/>
                <a:gd name="T11" fmla="*/ 2147483647 h 73"/>
                <a:gd name="T12" fmla="*/ 2147483647 w 16"/>
                <a:gd name="T13" fmla="*/ 0 h 73"/>
                <a:gd name="T14" fmla="*/ 0 60000 65536"/>
                <a:gd name="T15" fmla="*/ 0 60000 65536"/>
                <a:gd name="T16" fmla="*/ 0 60000 65536"/>
                <a:gd name="T17" fmla="*/ 0 60000 65536"/>
                <a:gd name="T18" fmla="*/ 0 60000 65536"/>
                <a:gd name="T19" fmla="*/ 0 60000 65536"/>
                <a:gd name="T20" fmla="*/ 0 60000 65536"/>
                <a:gd name="T21" fmla="*/ 0 w 16"/>
                <a:gd name="T22" fmla="*/ 0 h 73"/>
                <a:gd name="T23" fmla="*/ 16 w 16"/>
                <a:gd name="T24" fmla="*/ 73 h 73"/>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6" h="73">
                  <a:moveTo>
                    <a:pt x="10" y="0"/>
                  </a:moveTo>
                  <a:cubicBezTo>
                    <a:pt x="0" y="0"/>
                    <a:pt x="0" y="0"/>
                    <a:pt x="0" y="0"/>
                  </a:cubicBezTo>
                  <a:cubicBezTo>
                    <a:pt x="0" y="73"/>
                    <a:pt x="0" y="73"/>
                    <a:pt x="0" y="73"/>
                  </a:cubicBezTo>
                  <a:cubicBezTo>
                    <a:pt x="10" y="73"/>
                    <a:pt x="10" y="73"/>
                    <a:pt x="10" y="73"/>
                  </a:cubicBezTo>
                  <a:cubicBezTo>
                    <a:pt x="13" y="73"/>
                    <a:pt x="16" y="70"/>
                    <a:pt x="16" y="67"/>
                  </a:cubicBezTo>
                  <a:cubicBezTo>
                    <a:pt x="16" y="7"/>
                    <a:pt x="16" y="7"/>
                    <a:pt x="16" y="7"/>
                  </a:cubicBezTo>
                  <a:cubicBezTo>
                    <a:pt x="16" y="3"/>
                    <a:pt x="13" y="0"/>
                    <a:pt x="10" y="0"/>
                  </a:cubicBezTo>
                  <a:close/>
                </a:path>
              </a:pathLst>
            </a:custGeom>
            <a:solidFill>
              <a:srgbClr val="122C3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0914" name="Freeform 612"/>
            <p:cNvSpPr>
              <a:spLocks noChangeArrowheads="1"/>
            </p:cNvSpPr>
            <p:nvPr/>
          </p:nvSpPr>
          <p:spPr bwMode="auto">
            <a:xfrm>
              <a:off x="87941" y="0"/>
              <a:ext cx="30658" cy="138770"/>
            </a:xfrm>
            <a:custGeom>
              <a:avLst/>
              <a:gdLst>
                <a:gd name="T0" fmla="*/ 2147483647 w 16"/>
                <a:gd name="T1" fmla="*/ 0 h 73"/>
                <a:gd name="T2" fmla="*/ 0 w 16"/>
                <a:gd name="T3" fmla="*/ 2147483647 h 73"/>
                <a:gd name="T4" fmla="*/ 0 w 16"/>
                <a:gd name="T5" fmla="*/ 2147483647 h 73"/>
                <a:gd name="T6" fmla="*/ 2147483647 w 16"/>
                <a:gd name="T7" fmla="*/ 2147483647 h 73"/>
                <a:gd name="T8" fmla="*/ 2147483647 w 16"/>
                <a:gd name="T9" fmla="*/ 2147483647 h 73"/>
                <a:gd name="T10" fmla="*/ 2147483647 w 16"/>
                <a:gd name="T11" fmla="*/ 0 h 73"/>
                <a:gd name="T12" fmla="*/ 2147483647 w 16"/>
                <a:gd name="T13" fmla="*/ 0 h 73"/>
                <a:gd name="T14" fmla="*/ 0 60000 65536"/>
                <a:gd name="T15" fmla="*/ 0 60000 65536"/>
                <a:gd name="T16" fmla="*/ 0 60000 65536"/>
                <a:gd name="T17" fmla="*/ 0 60000 65536"/>
                <a:gd name="T18" fmla="*/ 0 60000 65536"/>
                <a:gd name="T19" fmla="*/ 0 60000 65536"/>
                <a:gd name="T20" fmla="*/ 0 60000 65536"/>
                <a:gd name="T21" fmla="*/ 0 w 16"/>
                <a:gd name="T22" fmla="*/ 0 h 73"/>
                <a:gd name="T23" fmla="*/ 16 w 16"/>
                <a:gd name="T24" fmla="*/ 73 h 73"/>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6" h="73">
                  <a:moveTo>
                    <a:pt x="6" y="0"/>
                  </a:moveTo>
                  <a:cubicBezTo>
                    <a:pt x="3" y="0"/>
                    <a:pt x="0" y="3"/>
                    <a:pt x="0" y="7"/>
                  </a:cubicBezTo>
                  <a:cubicBezTo>
                    <a:pt x="0" y="67"/>
                    <a:pt x="0" y="67"/>
                    <a:pt x="0" y="67"/>
                  </a:cubicBezTo>
                  <a:cubicBezTo>
                    <a:pt x="0" y="70"/>
                    <a:pt x="3" y="73"/>
                    <a:pt x="6" y="73"/>
                  </a:cubicBezTo>
                  <a:cubicBezTo>
                    <a:pt x="16" y="73"/>
                    <a:pt x="16" y="73"/>
                    <a:pt x="16" y="73"/>
                  </a:cubicBezTo>
                  <a:cubicBezTo>
                    <a:pt x="16" y="0"/>
                    <a:pt x="16" y="0"/>
                    <a:pt x="16" y="0"/>
                  </a:cubicBezTo>
                  <a:lnTo>
                    <a:pt x="6" y="0"/>
                  </a:lnTo>
                  <a:close/>
                </a:path>
              </a:pathLst>
            </a:custGeom>
            <a:solidFill>
              <a:srgbClr val="223D4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0915" name="Freeform 613"/>
            <p:cNvSpPr>
              <a:spLocks noChangeArrowheads="1"/>
            </p:cNvSpPr>
            <p:nvPr/>
          </p:nvSpPr>
          <p:spPr bwMode="auto">
            <a:xfrm>
              <a:off x="118599" y="0"/>
              <a:ext cx="29852" cy="138770"/>
            </a:xfrm>
            <a:custGeom>
              <a:avLst/>
              <a:gdLst>
                <a:gd name="T0" fmla="*/ 2147483647 w 16"/>
                <a:gd name="T1" fmla="*/ 0 h 73"/>
                <a:gd name="T2" fmla="*/ 0 w 16"/>
                <a:gd name="T3" fmla="*/ 0 h 73"/>
                <a:gd name="T4" fmla="*/ 0 w 16"/>
                <a:gd name="T5" fmla="*/ 2147483647 h 73"/>
                <a:gd name="T6" fmla="*/ 2147483647 w 16"/>
                <a:gd name="T7" fmla="*/ 2147483647 h 73"/>
                <a:gd name="T8" fmla="*/ 2147483647 w 16"/>
                <a:gd name="T9" fmla="*/ 2147483647 h 73"/>
                <a:gd name="T10" fmla="*/ 2147483647 w 16"/>
                <a:gd name="T11" fmla="*/ 2147483647 h 73"/>
                <a:gd name="T12" fmla="*/ 2147483647 w 16"/>
                <a:gd name="T13" fmla="*/ 0 h 73"/>
                <a:gd name="T14" fmla="*/ 0 60000 65536"/>
                <a:gd name="T15" fmla="*/ 0 60000 65536"/>
                <a:gd name="T16" fmla="*/ 0 60000 65536"/>
                <a:gd name="T17" fmla="*/ 0 60000 65536"/>
                <a:gd name="T18" fmla="*/ 0 60000 65536"/>
                <a:gd name="T19" fmla="*/ 0 60000 65536"/>
                <a:gd name="T20" fmla="*/ 0 60000 65536"/>
                <a:gd name="T21" fmla="*/ 0 w 16"/>
                <a:gd name="T22" fmla="*/ 0 h 73"/>
                <a:gd name="T23" fmla="*/ 16 w 16"/>
                <a:gd name="T24" fmla="*/ 73 h 73"/>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6" h="73">
                  <a:moveTo>
                    <a:pt x="10" y="0"/>
                  </a:moveTo>
                  <a:cubicBezTo>
                    <a:pt x="0" y="0"/>
                    <a:pt x="0" y="0"/>
                    <a:pt x="0" y="0"/>
                  </a:cubicBezTo>
                  <a:cubicBezTo>
                    <a:pt x="0" y="73"/>
                    <a:pt x="0" y="73"/>
                    <a:pt x="0" y="73"/>
                  </a:cubicBezTo>
                  <a:cubicBezTo>
                    <a:pt x="10" y="73"/>
                    <a:pt x="10" y="73"/>
                    <a:pt x="10" y="73"/>
                  </a:cubicBezTo>
                  <a:cubicBezTo>
                    <a:pt x="13" y="73"/>
                    <a:pt x="16" y="70"/>
                    <a:pt x="16" y="67"/>
                  </a:cubicBezTo>
                  <a:cubicBezTo>
                    <a:pt x="16" y="7"/>
                    <a:pt x="16" y="7"/>
                    <a:pt x="16" y="7"/>
                  </a:cubicBezTo>
                  <a:cubicBezTo>
                    <a:pt x="16" y="3"/>
                    <a:pt x="13" y="0"/>
                    <a:pt x="10" y="0"/>
                  </a:cubicBezTo>
                  <a:close/>
                </a:path>
              </a:pathLst>
            </a:custGeom>
            <a:solidFill>
              <a:srgbClr val="122C3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grpSp>
      <p:grpSp>
        <p:nvGrpSpPr>
          <p:cNvPr id="30776" name="组合 1388"/>
          <p:cNvGrpSpPr>
            <a:grpSpLocks/>
          </p:cNvGrpSpPr>
          <p:nvPr/>
        </p:nvGrpSpPr>
        <p:grpSpPr bwMode="auto">
          <a:xfrm>
            <a:off x="10309225" y="2757488"/>
            <a:ext cx="544513" cy="463550"/>
            <a:chOff x="0" y="0"/>
            <a:chExt cx="650283" cy="555080"/>
          </a:xfrm>
        </p:grpSpPr>
        <p:sp>
          <p:nvSpPr>
            <p:cNvPr id="30894" name="Freeform 103"/>
            <p:cNvSpPr>
              <a:spLocks noChangeArrowheads="1"/>
            </p:cNvSpPr>
            <p:nvPr/>
          </p:nvSpPr>
          <p:spPr bwMode="auto">
            <a:xfrm>
              <a:off x="0" y="0"/>
              <a:ext cx="362254" cy="413890"/>
            </a:xfrm>
            <a:custGeom>
              <a:avLst/>
              <a:gdLst>
                <a:gd name="T0" fmla="*/ 2147483647 w 190"/>
                <a:gd name="T1" fmla="*/ 0 h 217"/>
                <a:gd name="T2" fmla="*/ 2147483647 w 190"/>
                <a:gd name="T3" fmla="*/ 2147483647 h 217"/>
                <a:gd name="T4" fmla="*/ 2147483647 w 190"/>
                <a:gd name="T5" fmla="*/ 2147483647 h 217"/>
                <a:gd name="T6" fmla="*/ 0 w 190"/>
                <a:gd name="T7" fmla="*/ 2147483647 h 217"/>
                <a:gd name="T8" fmla="*/ 2147483647 w 190"/>
                <a:gd name="T9" fmla="*/ 2147483647 h 217"/>
                <a:gd name="T10" fmla="*/ 2147483647 w 190"/>
                <a:gd name="T11" fmla="*/ 2147483647 h 217"/>
                <a:gd name="T12" fmla="*/ 2147483647 w 190"/>
                <a:gd name="T13" fmla="*/ 2147483647 h 217"/>
                <a:gd name="T14" fmla="*/ 2147483647 w 190"/>
                <a:gd name="T15" fmla="*/ 0 h 217"/>
                <a:gd name="T16" fmla="*/ 2147483647 w 190"/>
                <a:gd name="T17" fmla="*/ 0 h 21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90"/>
                <a:gd name="T28" fmla="*/ 0 h 217"/>
                <a:gd name="T29" fmla="*/ 190 w 190"/>
                <a:gd name="T30" fmla="*/ 217 h 217"/>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90" h="217">
                  <a:moveTo>
                    <a:pt x="189" y="0"/>
                  </a:moveTo>
                  <a:cubicBezTo>
                    <a:pt x="149" y="0"/>
                    <a:pt x="115" y="26"/>
                    <a:pt x="103" y="62"/>
                  </a:cubicBezTo>
                  <a:cubicBezTo>
                    <a:pt x="81" y="67"/>
                    <a:pt x="63" y="83"/>
                    <a:pt x="54" y="104"/>
                  </a:cubicBezTo>
                  <a:cubicBezTo>
                    <a:pt x="24" y="105"/>
                    <a:pt x="0" y="130"/>
                    <a:pt x="0" y="160"/>
                  </a:cubicBezTo>
                  <a:cubicBezTo>
                    <a:pt x="0" y="191"/>
                    <a:pt x="24" y="216"/>
                    <a:pt x="54" y="217"/>
                  </a:cubicBezTo>
                  <a:cubicBezTo>
                    <a:pt x="54" y="217"/>
                    <a:pt x="54" y="217"/>
                    <a:pt x="54" y="217"/>
                  </a:cubicBezTo>
                  <a:cubicBezTo>
                    <a:pt x="190" y="217"/>
                    <a:pt x="190" y="217"/>
                    <a:pt x="190" y="217"/>
                  </a:cubicBezTo>
                  <a:cubicBezTo>
                    <a:pt x="190" y="0"/>
                    <a:pt x="190" y="0"/>
                    <a:pt x="190" y="0"/>
                  </a:cubicBezTo>
                  <a:lnTo>
                    <a:pt x="189" y="0"/>
                  </a:lnTo>
                  <a:close/>
                </a:path>
              </a:pathLst>
            </a:custGeom>
            <a:solidFill>
              <a:srgbClr val="FFFFFF"/>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0895" name="Freeform 104"/>
            <p:cNvSpPr>
              <a:spLocks noChangeArrowheads="1"/>
            </p:cNvSpPr>
            <p:nvPr/>
          </p:nvSpPr>
          <p:spPr bwMode="auto">
            <a:xfrm>
              <a:off x="362254" y="0"/>
              <a:ext cx="288029" cy="413890"/>
            </a:xfrm>
            <a:custGeom>
              <a:avLst/>
              <a:gdLst>
                <a:gd name="T0" fmla="*/ 2147483647 w 151"/>
                <a:gd name="T1" fmla="*/ 2147483647 h 217"/>
                <a:gd name="T2" fmla="*/ 0 w 151"/>
                <a:gd name="T3" fmla="*/ 0 h 217"/>
                <a:gd name="T4" fmla="*/ 0 w 151"/>
                <a:gd name="T5" fmla="*/ 2147483647 h 217"/>
                <a:gd name="T6" fmla="*/ 2147483647 w 151"/>
                <a:gd name="T7" fmla="*/ 2147483647 h 217"/>
                <a:gd name="T8" fmla="*/ 2147483647 w 151"/>
                <a:gd name="T9" fmla="*/ 2147483647 h 217"/>
                <a:gd name="T10" fmla="*/ 2147483647 w 151"/>
                <a:gd name="T11" fmla="*/ 2147483647 h 217"/>
                <a:gd name="T12" fmla="*/ 2147483647 w 151"/>
                <a:gd name="T13" fmla="*/ 2147483647 h 217"/>
                <a:gd name="T14" fmla="*/ 0 60000 65536"/>
                <a:gd name="T15" fmla="*/ 0 60000 65536"/>
                <a:gd name="T16" fmla="*/ 0 60000 65536"/>
                <a:gd name="T17" fmla="*/ 0 60000 65536"/>
                <a:gd name="T18" fmla="*/ 0 60000 65536"/>
                <a:gd name="T19" fmla="*/ 0 60000 65536"/>
                <a:gd name="T20" fmla="*/ 0 60000 65536"/>
                <a:gd name="T21" fmla="*/ 0 w 151"/>
                <a:gd name="T22" fmla="*/ 0 h 217"/>
                <a:gd name="T23" fmla="*/ 151 w 151"/>
                <a:gd name="T24" fmla="*/ 217 h 21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51" h="217">
                  <a:moveTo>
                    <a:pt x="88" y="79"/>
                  </a:moveTo>
                  <a:cubicBezTo>
                    <a:pt x="82" y="35"/>
                    <a:pt x="45" y="1"/>
                    <a:pt x="0" y="0"/>
                  </a:cubicBezTo>
                  <a:cubicBezTo>
                    <a:pt x="0" y="217"/>
                    <a:pt x="0" y="217"/>
                    <a:pt x="0" y="217"/>
                  </a:cubicBezTo>
                  <a:cubicBezTo>
                    <a:pt x="85" y="217"/>
                    <a:pt x="85" y="217"/>
                    <a:pt x="85" y="217"/>
                  </a:cubicBezTo>
                  <a:cubicBezTo>
                    <a:pt x="85" y="217"/>
                    <a:pt x="85" y="217"/>
                    <a:pt x="85" y="217"/>
                  </a:cubicBezTo>
                  <a:cubicBezTo>
                    <a:pt x="122" y="215"/>
                    <a:pt x="151" y="185"/>
                    <a:pt x="151" y="148"/>
                  </a:cubicBezTo>
                  <a:cubicBezTo>
                    <a:pt x="151" y="111"/>
                    <a:pt x="123" y="82"/>
                    <a:pt x="88" y="79"/>
                  </a:cubicBezTo>
                  <a:close/>
                </a:path>
              </a:pathLst>
            </a:custGeom>
            <a:solidFill>
              <a:srgbClr val="F2F4F9"/>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0896" name="Freeform 105"/>
            <p:cNvSpPr>
              <a:spLocks noChangeArrowheads="1"/>
            </p:cNvSpPr>
            <p:nvPr/>
          </p:nvSpPr>
          <p:spPr bwMode="auto">
            <a:xfrm>
              <a:off x="51635" y="329983"/>
              <a:ext cx="175076" cy="150872"/>
            </a:xfrm>
            <a:custGeom>
              <a:avLst/>
              <a:gdLst>
                <a:gd name="T0" fmla="*/ 2147483647 w 92"/>
                <a:gd name="T1" fmla="*/ 2147483647 h 79"/>
                <a:gd name="T2" fmla="*/ 2147483647 w 92"/>
                <a:gd name="T3" fmla="*/ 2147483647 h 79"/>
                <a:gd name="T4" fmla="*/ 2147483647 w 92"/>
                <a:gd name="T5" fmla="*/ 2147483647 h 79"/>
                <a:gd name="T6" fmla="*/ 2147483647 w 92"/>
                <a:gd name="T7" fmla="*/ 2147483647 h 79"/>
                <a:gd name="T8" fmla="*/ 2147483647 w 92"/>
                <a:gd name="T9" fmla="*/ 2147483647 h 79"/>
                <a:gd name="T10" fmla="*/ 2147483647 w 92"/>
                <a:gd name="T11" fmla="*/ 2147483647 h 79"/>
                <a:gd name="T12" fmla="*/ 2147483647 w 92"/>
                <a:gd name="T13" fmla="*/ 2147483647 h 79"/>
                <a:gd name="T14" fmla="*/ 0 60000 65536"/>
                <a:gd name="T15" fmla="*/ 0 60000 65536"/>
                <a:gd name="T16" fmla="*/ 0 60000 65536"/>
                <a:gd name="T17" fmla="*/ 0 60000 65536"/>
                <a:gd name="T18" fmla="*/ 0 60000 65536"/>
                <a:gd name="T19" fmla="*/ 0 60000 65536"/>
                <a:gd name="T20" fmla="*/ 0 60000 65536"/>
                <a:gd name="T21" fmla="*/ 0 w 92"/>
                <a:gd name="T22" fmla="*/ 0 h 79"/>
                <a:gd name="T23" fmla="*/ 92 w 92"/>
                <a:gd name="T24" fmla="*/ 79 h 7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92" h="79">
                  <a:moveTo>
                    <a:pt x="89" y="1"/>
                  </a:moveTo>
                  <a:cubicBezTo>
                    <a:pt x="34" y="15"/>
                    <a:pt x="34" y="15"/>
                    <a:pt x="34" y="15"/>
                  </a:cubicBezTo>
                  <a:cubicBezTo>
                    <a:pt x="30" y="16"/>
                    <a:pt x="30" y="16"/>
                    <a:pt x="30" y="16"/>
                  </a:cubicBezTo>
                  <a:cubicBezTo>
                    <a:pt x="24" y="18"/>
                    <a:pt x="19" y="21"/>
                    <a:pt x="15" y="26"/>
                  </a:cubicBezTo>
                  <a:cubicBezTo>
                    <a:pt x="0" y="40"/>
                    <a:pt x="0" y="64"/>
                    <a:pt x="15" y="79"/>
                  </a:cubicBezTo>
                  <a:cubicBezTo>
                    <a:pt x="92" y="1"/>
                    <a:pt x="92" y="1"/>
                    <a:pt x="92" y="1"/>
                  </a:cubicBezTo>
                  <a:cubicBezTo>
                    <a:pt x="92" y="0"/>
                    <a:pt x="90" y="0"/>
                    <a:pt x="89" y="1"/>
                  </a:cubicBezTo>
                  <a:close/>
                </a:path>
              </a:pathLst>
            </a:custGeom>
            <a:solidFill>
              <a:srgbClr val="98D24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0897" name="Freeform 106"/>
            <p:cNvSpPr>
              <a:spLocks noChangeArrowheads="1"/>
            </p:cNvSpPr>
            <p:nvPr/>
          </p:nvSpPr>
          <p:spPr bwMode="auto">
            <a:xfrm>
              <a:off x="79873" y="331596"/>
              <a:ext cx="148452" cy="177497"/>
            </a:xfrm>
            <a:custGeom>
              <a:avLst/>
              <a:gdLst>
                <a:gd name="T0" fmla="*/ 2147483647 w 78"/>
                <a:gd name="T1" fmla="*/ 2147483647 h 93"/>
                <a:gd name="T2" fmla="*/ 2147483647 w 78"/>
                <a:gd name="T3" fmla="*/ 2147483647 h 93"/>
                <a:gd name="T4" fmla="*/ 2147483647 w 78"/>
                <a:gd name="T5" fmla="*/ 2147483647 h 93"/>
                <a:gd name="T6" fmla="*/ 2147483647 w 78"/>
                <a:gd name="T7" fmla="*/ 0 h 93"/>
                <a:gd name="T8" fmla="*/ 0 w 78"/>
                <a:gd name="T9" fmla="*/ 2147483647 h 93"/>
                <a:gd name="T10" fmla="*/ 2147483647 w 78"/>
                <a:gd name="T11" fmla="*/ 2147483647 h 93"/>
                <a:gd name="T12" fmla="*/ 2147483647 w 78"/>
                <a:gd name="T13" fmla="*/ 2147483647 h 93"/>
                <a:gd name="T14" fmla="*/ 0 60000 65536"/>
                <a:gd name="T15" fmla="*/ 0 60000 65536"/>
                <a:gd name="T16" fmla="*/ 0 60000 65536"/>
                <a:gd name="T17" fmla="*/ 0 60000 65536"/>
                <a:gd name="T18" fmla="*/ 0 60000 65536"/>
                <a:gd name="T19" fmla="*/ 0 60000 65536"/>
                <a:gd name="T20" fmla="*/ 0 60000 65536"/>
                <a:gd name="T21" fmla="*/ 0 w 78"/>
                <a:gd name="T22" fmla="*/ 0 h 93"/>
                <a:gd name="T23" fmla="*/ 78 w 78"/>
                <a:gd name="T24" fmla="*/ 93 h 93"/>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78" h="93">
                  <a:moveTo>
                    <a:pt x="62" y="63"/>
                  </a:moveTo>
                  <a:cubicBezTo>
                    <a:pt x="63" y="58"/>
                    <a:pt x="63" y="58"/>
                    <a:pt x="63" y="58"/>
                  </a:cubicBezTo>
                  <a:cubicBezTo>
                    <a:pt x="78" y="4"/>
                    <a:pt x="78" y="4"/>
                    <a:pt x="78" y="4"/>
                  </a:cubicBezTo>
                  <a:cubicBezTo>
                    <a:pt x="78" y="2"/>
                    <a:pt x="78" y="1"/>
                    <a:pt x="77" y="0"/>
                  </a:cubicBezTo>
                  <a:cubicBezTo>
                    <a:pt x="0" y="78"/>
                    <a:pt x="0" y="78"/>
                    <a:pt x="0" y="78"/>
                  </a:cubicBezTo>
                  <a:cubicBezTo>
                    <a:pt x="14" y="93"/>
                    <a:pt x="38" y="93"/>
                    <a:pt x="53" y="78"/>
                  </a:cubicBezTo>
                  <a:cubicBezTo>
                    <a:pt x="57" y="74"/>
                    <a:pt x="60" y="68"/>
                    <a:pt x="62" y="63"/>
                  </a:cubicBezTo>
                  <a:close/>
                </a:path>
              </a:pathLst>
            </a:custGeom>
            <a:solidFill>
              <a:srgbClr val="83BA36"/>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0898" name="Freeform 107"/>
            <p:cNvSpPr>
              <a:spLocks noChangeArrowheads="1"/>
            </p:cNvSpPr>
            <p:nvPr/>
          </p:nvSpPr>
          <p:spPr bwMode="auto">
            <a:xfrm>
              <a:off x="383231" y="350959"/>
              <a:ext cx="175076" cy="150872"/>
            </a:xfrm>
            <a:custGeom>
              <a:avLst/>
              <a:gdLst>
                <a:gd name="T0" fmla="*/ 2147483647 w 92"/>
                <a:gd name="T1" fmla="*/ 2147483647 h 79"/>
                <a:gd name="T2" fmla="*/ 2147483647 w 92"/>
                <a:gd name="T3" fmla="*/ 2147483647 h 79"/>
                <a:gd name="T4" fmla="*/ 2147483647 w 92"/>
                <a:gd name="T5" fmla="*/ 2147483647 h 79"/>
                <a:gd name="T6" fmla="*/ 2147483647 w 92"/>
                <a:gd name="T7" fmla="*/ 2147483647 h 79"/>
                <a:gd name="T8" fmla="*/ 2147483647 w 92"/>
                <a:gd name="T9" fmla="*/ 2147483647 h 79"/>
                <a:gd name="T10" fmla="*/ 2147483647 w 92"/>
                <a:gd name="T11" fmla="*/ 2147483647 h 79"/>
                <a:gd name="T12" fmla="*/ 2147483647 w 92"/>
                <a:gd name="T13" fmla="*/ 2147483647 h 79"/>
                <a:gd name="T14" fmla="*/ 0 60000 65536"/>
                <a:gd name="T15" fmla="*/ 0 60000 65536"/>
                <a:gd name="T16" fmla="*/ 0 60000 65536"/>
                <a:gd name="T17" fmla="*/ 0 60000 65536"/>
                <a:gd name="T18" fmla="*/ 0 60000 65536"/>
                <a:gd name="T19" fmla="*/ 0 60000 65536"/>
                <a:gd name="T20" fmla="*/ 0 60000 65536"/>
                <a:gd name="T21" fmla="*/ 0 w 92"/>
                <a:gd name="T22" fmla="*/ 0 h 79"/>
                <a:gd name="T23" fmla="*/ 92 w 92"/>
                <a:gd name="T24" fmla="*/ 79 h 7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92" h="79">
                  <a:moveTo>
                    <a:pt x="89" y="1"/>
                  </a:moveTo>
                  <a:cubicBezTo>
                    <a:pt x="34" y="16"/>
                    <a:pt x="34" y="16"/>
                    <a:pt x="34" y="16"/>
                  </a:cubicBezTo>
                  <a:cubicBezTo>
                    <a:pt x="29" y="17"/>
                    <a:pt x="29" y="17"/>
                    <a:pt x="29" y="17"/>
                  </a:cubicBezTo>
                  <a:cubicBezTo>
                    <a:pt x="24" y="19"/>
                    <a:pt x="19" y="22"/>
                    <a:pt x="15" y="26"/>
                  </a:cubicBezTo>
                  <a:cubicBezTo>
                    <a:pt x="0" y="41"/>
                    <a:pt x="0" y="64"/>
                    <a:pt x="15" y="79"/>
                  </a:cubicBezTo>
                  <a:cubicBezTo>
                    <a:pt x="92" y="1"/>
                    <a:pt x="92" y="1"/>
                    <a:pt x="92" y="1"/>
                  </a:cubicBezTo>
                  <a:cubicBezTo>
                    <a:pt x="91" y="1"/>
                    <a:pt x="90" y="0"/>
                    <a:pt x="89" y="1"/>
                  </a:cubicBezTo>
                  <a:close/>
                </a:path>
              </a:pathLst>
            </a:custGeom>
            <a:solidFill>
              <a:srgbClr val="98D24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0899" name="Freeform 108"/>
            <p:cNvSpPr>
              <a:spLocks noChangeArrowheads="1"/>
            </p:cNvSpPr>
            <p:nvPr/>
          </p:nvSpPr>
          <p:spPr bwMode="auto">
            <a:xfrm>
              <a:off x="411469" y="352573"/>
              <a:ext cx="149259" cy="177497"/>
            </a:xfrm>
            <a:custGeom>
              <a:avLst/>
              <a:gdLst>
                <a:gd name="T0" fmla="*/ 2147483647 w 78"/>
                <a:gd name="T1" fmla="*/ 2147483647 h 93"/>
                <a:gd name="T2" fmla="*/ 2147483647 w 78"/>
                <a:gd name="T3" fmla="*/ 2147483647 h 93"/>
                <a:gd name="T4" fmla="*/ 2147483647 w 78"/>
                <a:gd name="T5" fmla="*/ 2147483647 h 93"/>
                <a:gd name="T6" fmla="*/ 2147483647 w 78"/>
                <a:gd name="T7" fmla="*/ 0 h 93"/>
                <a:gd name="T8" fmla="*/ 0 w 78"/>
                <a:gd name="T9" fmla="*/ 2147483647 h 93"/>
                <a:gd name="T10" fmla="*/ 2147483647 w 78"/>
                <a:gd name="T11" fmla="*/ 2147483647 h 93"/>
                <a:gd name="T12" fmla="*/ 2147483647 w 78"/>
                <a:gd name="T13" fmla="*/ 2147483647 h 93"/>
                <a:gd name="T14" fmla="*/ 0 60000 65536"/>
                <a:gd name="T15" fmla="*/ 0 60000 65536"/>
                <a:gd name="T16" fmla="*/ 0 60000 65536"/>
                <a:gd name="T17" fmla="*/ 0 60000 65536"/>
                <a:gd name="T18" fmla="*/ 0 60000 65536"/>
                <a:gd name="T19" fmla="*/ 0 60000 65536"/>
                <a:gd name="T20" fmla="*/ 0 60000 65536"/>
                <a:gd name="T21" fmla="*/ 0 w 78"/>
                <a:gd name="T22" fmla="*/ 0 h 93"/>
                <a:gd name="T23" fmla="*/ 78 w 78"/>
                <a:gd name="T24" fmla="*/ 93 h 93"/>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78" h="93">
                  <a:moveTo>
                    <a:pt x="62" y="63"/>
                  </a:moveTo>
                  <a:cubicBezTo>
                    <a:pt x="63" y="59"/>
                    <a:pt x="63" y="59"/>
                    <a:pt x="63" y="59"/>
                  </a:cubicBezTo>
                  <a:cubicBezTo>
                    <a:pt x="78" y="4"/>
                    <a:pt x="78" y="4"/>
                    <a:pt x="78" y="4"/>
                  </a:cubicBezTo>
                  <a:cubicBezTo>
                    <a:pt x="78" y="2"/>
                    <a:pt x="78" y="1"/>
                    <a:pt x="77" y="0"/>
                  </a:cubicBezTo>
                  <a:cubicBezTo>
                    <a:pt x="0" y="78"/>
                    <a:pt x="0" y="78"/>
                    <a:pt x="0" y="78"/>
                  </a:cubicBezTo>
                  <a:cubicBezTo>
                    <a:pt x="14" y="93"/>
                    <a:pt x="38" y="93"/>
                    <a:pt x="53" y="78"/>
                  </a:cubicBezTo>
                  <a:cubicBezTo>
                    <a:pt x="57" y="74"/>
                    <a:pt x="60" y="69"/>
                    <a:pt x="62" y="63"/>
                  </a:cubicBezTo>
                  <a:close/>
                </a:path>
              </a:pathLst>
            </a:custGeom>
            <a:solidFill>
              <a:srgbClr val="83BA36"/>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0900" name="Freeform 109"/>
            <p:cNvSpPr>
              <a:spLocks noChangeArrowheads="1"/>
            </p:cNvSpPr>
            <p:nvPr/>
          </p:nvSpPr>
          <p:spPr bwMode="auto">
            <a:xfrm>
              <a:off x="225098" y="446162"/>
              <a:ext cx="108112" cy="91976"/>
            </a:xfrm>
            <a:custGeom>
              <a:avLst/>
              <a:gdLst>
                <a:gd name="T0" fmla="*/ 2147483647 w 57"/>
                <a:gd name="T1" fmla="*/ 2147483647 h 48"/>
                <a:gd name="T2" fmla="*/ 2147483647 w 57"/>
                <a:gd name="T3" fmla="*/ 2147483647 h 48"/>
                <a:gd name="T4" fmla="*/ 2147483647 w 57"/>
                <a:gd name="T5" fmla="*/ 2147483647 h 48"/>
                <a:gd name="T6" fmla="*/ 2147483647 w 57"/>
                <a:gd name="T7" fmla="*/ 2147483647 h 48"/>
                <a:gd name="T8" fmla="*/ 2147483647 w 57"/>
                <a:gd name="T9" fmla="*/ 2147483647 h 48"/>
                <a:gd name="T10" fmla="*/ 2147483647 w 57"/>
                <a:gd name="T11" fmla="*/ 2147483647 h 48"/>
                <a:gd name="T12" fmla="*/ 2147483647 w 57"/>
                <a:gd name="T13" fmla="*/ 2147483647 h 48"/>
                <a:gd name="T14" fmla="*/ 0 60000 65536"/>
                <a:gd name="T15" fmla="*/ 0 60000 65536"/>
                <a:gd name="T16" fmla="*/ 0 60000 65536"/>
                <a:gd name="T17" fmla="*/ 0 60000 65536"/>
                <a:gd name="T18" fmla="*/ 0 60000 65536"/>
                <a:gd name="T19" fmla="*/ 0 60000 65536"/>
                <a:gd name="T20" fmla="*/ 0 60000 65536"/>
                <a:gd name="T21" fmla="*/ 0 w 57"/>
                <a:gd name="T22" fmla="*/ 0 h 48"/>
                <a:gd name="T23" fmla="*/ 57 w 57"/>
                <a:gd name="T24" fmla="*/ 48 h 4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7" h="48">
                  <a:moveTo>
                    <a:pt x="54" y="1"/>
                  </a:moveTo>
                  <a:cubicBezTo>
                    <a:pt x="21" y="10"/>
                    <a:pt x="21" y="10"/>
                    <a:pt x="21" y="10"/>
                  </a:cubicBezTo>
                  <a:cubicBezTo>
                    <a:pt x="18" y="10"/>
                    <a:pt x="18" y="10"/>
                    <a:pt x="18" y="10"/>
                  </a:cubicBezTo>
                  <a:cubicBezTo>
                    <a:pt x="15" y="11"/>
                    <a:pt x="12" y="13"/>
                    <a:pt x="9" y="16"/>
                  </a:cubicBezTo>
                  <a:cubicBezTo>
                    <a:pt x="0" y="25"/>
                    <a:pt x="0" y="39"/>
                    <a:pt x="9" y="48"/>
                  </a:cubicBezTo>
                  <a:cubicBezTo>
                    <a:pt x="57" y="1"/>
                    <a:pt x="57" y="1"/>
                    <a:pt x="57" y="1"/>
                  </a:cubicBezTo>
                  <a:cubicBezTo>
                    <a:pt x="56" y="1"/>
                    <a:pt x="55" y="0"/>
                    <a:pt x="54" y="1"/>
                  </a:cubicBezTo>
                  <a:close/>
                </a:path>
              </a:pathLst>
            </a:custGeom>
            <a:solidFill>
              <a:srgbClr val="98D24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0901" name="Freeform 110"/>
            <p:cNvSpPr>
              <a:spLocks noChangeArrowheads="1"/>
            </p:cNvSpPr>
            <p:nvPr/>
          </p:nvSpPr>
          <p:spPr bwMode="auto">
            <a:xfrm>
              <a:off x="242040" y="448582"/>
              <a:ext cx="91169" cy="106498"/>
            </a:xfrm>
            <a:custGeom>
              <a:avLst/>
              <a:gdLst>
                <a:gd name="T0" fmla="*/ 2147483647 w 48"/>
                <a:gd name="T1" fmla="*/ 2147483647 h 56"/>
                <a:gd name="T2" fmla="*/ 2147483647 w 48"/>
                <a:gd name="T3" fmla="*/ 2147483647 h 56"/>
                <a:gd name="T4" fmla="*/ 2147483647 w 48"/>
                <a:gd name="T5" fmla="*/ 2147483647 h 56"/>
                <a:gd name="T6" fmla="*/ 2147483647 w 48"/>
                <a:gd name="T7" fmla="*/ 0 h 56"/>
                <a:gd name="T8" fmla="*/ 0 w 48"/>
                <a:gd name="T9" fmla="*/ 2147483647 h 56"/>
                <a:gd name="T10" fmla="*/ 2147483647 w 48"/>
                <a:gd name="T11" fmla="*/ 2147483647 h 56"/>
                <a:gd name="T12" fmla="*/ 2147483647 w 48"/>
                <a:gd name="T13" fmla="*/ 2147483647 h 56"/>
                <a:gd name="T14" fmla="*/ 0 60000 65536"/>
                <a:gd name="T15" fmla="*/ 0 60000 65536"/>
                <a:gd name="T16" fmla="*/ 0 60000 65536"/>
                <a:gd name="T17" fmla="*/ 0 60000 65536"/>
                <a:gd name="T18" fmla="*/ 0 60000 65536"/>
                <a:gd name="T19" fmla="*/ 0 60000 65536"/>
                <a:gd name="T20" fmla="*/ 0 60000 65536"/>
                <a:gd name="T21" fmla="*/ 0 w 48"/>
                <a:gd name="T22" fmla="*/ 0 h 56"/>
                <a:gd name="T23" fmla="*/ 48 w 48"/>
                <a:gd name="T24" fmla="*/ 56 h 5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8" h="56">
                  <a:moveTo>
                    <a:pt x="38" y="38"/>
                  </a:moveTo>
                  <a:cubicBezTo>
                    <a:pt x="39" y="35"/>
                    <a:pt x="39" y="35"/>
                    <a:pt x="39" y="35"/>
                  </a:cubicBezTo>
                  <a:cubicBezTo>
                    <a:pt x="48" y="2"/>
                    <a:pt x="48" y="2"/>
                    <a:pt x="48" y="2"/>
                  </a:cubicBezTo>
                  <a:cubicBezTo>
                    <a:pt x="48" y="1"/>
                    <a:pt x="48" y="1"/>
                    <a:pt x="48" y="0"/>
                  </a:cubicBezTo>
                  <a:cubicBezTo>
                    <a:pt x="0" y="47"/>
                    <a:pt x="0" y="47"/>
                    <a:pt x="0" y="47"/>
                  </a:cubicBezTo>
                  <a:cubicBezTo>
                    <a:pt x="9" y="56"/>
                    <a:pt x="24" y="56"/>
                    <a:pt x="33" y="47"/>
                  </a:cubicBezTo>
                  <a:cubicBezTo>
                    <a:pt x="35" y="45"/>
                    <a:pt x="37" y="42"/>
                    <a:pt x="38" y="38"/>
                  </a:cubicBezTo>
                  <a:close/>
                </a:path>
              </a:pathLst>
            </a:custGeom>
            <a:solidFill>
              <a:srgbClr val="83BA36"/>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0902" name="Freeform 111"/>
            <p:cNvSpPr>
              <a:spLocks noChangeArrowheads="1"/>
            </p:cNvSpPr>
            <p:nvPr/>
          </p:nvSpPr>
          <p:spPr bwMode="auto">
            <a:xfrm>
              <a:off x="207348" y="331596"/>
              <a:ext cx="101657" cy="82294"/>
            </a:xfrm>
            <a:custGeom>
              <a:avLst/>
              <a:gdLst>
                <a:gd name="T0" fmla="*/ 2147483647 w 53"/>
                <a:gd name="T1" fmla="*/ 2147483647 h 43"/>
                <a:gd name="T2" fmla="*/ 0 w 53"/>
                <a:gd name="T3" fmla="*/ 2147483647 h 43"/>
                <a:gd name="T4" fmla="*/ 2147483647 w 53"/>
                <a:gd name="T5" fmla="*/ 2147483647 h 43"/>
                <a:gd name="T6" fmla="*/ 2147483647 w 53"/>
                <a:gd name="T7" fmla="*/ 0 h 43"/>
                <a:gd name="T8" fmla="*/ 2147483647 w 53"/>
                <a:gd name="T9" fmla="*/ 2147483647 h 43"/>
                <a:gd name="T10" fmla="*/ 0 60000 65536"/>
                <a:gd name="T11" fmla="*/ 0 60000 65536"/>
                <a:gd name="T12" fmla="*/ 0 60000 65536"/>
                <a:gd name="T13" fmla="*/ 0 60000 65536"/>
                <a:gd name="T14" fmla="*/ 0 60000 65536"/>
                <a:gd name="T15" fmla="*/ 0 w 53"/>
                <a:gd name="T16" fmla="*/ 0 h 43"/>
                <a:gd name="T17" fmla="*/ 53 w 53"/>
                <a:gd name="T18" fmla="*/ 43 h 43"/>
              </a:gdLst>
              <a:ahLst/>
              <a:cxnLst>
                <a:cxn ang="T10">
                  <a:pos x="T0" y="T1"/>
                </a:cxn>
                <a:cxn ang="T11">
                  <a:pos x="T2" y="T3"/>
                </a:cxn>
                <a:cxn ang="T12">
                  <a:pos x="T4" y="T5"/>
                </a:cxn>
                <a:cxn ang="T13">
                  <a:pos x="T6" y="T7"/>
                </a:cxn>
                <a:cxn ang="T14">
                  <a:pos x="T8" y="T9"/>
                </a:cxn>
              </a:cxnLst>
              <a:rect l="T15" t="T16" r="T17" b="T18"/>
              <a:pathLst>
                <a:path w="53" h="43">
                  <a:moveTo>
                    <a:pt x="11" y="4"/>
                  </a:moveTo>
                  <a:cubicBezTo>
                    <a:pt x="0" y="43"/>
                    <a:pt x="0" y="43"/>
                    <a:pt x="0" y="43"/>
                  </a:cubicBezTo>
                  <a:cubicBezTo>
                    <a:pt x="53" y="43"/>
                    <a:pt x="53" y="43"/>
                    <a:pt x="53" y="43"/>
                  </a:cubicBezTo>
                  <a:cubicBezTo>
                    <a:pt x="10" y="0"/>
                    <a:pt x="10" y="0"/>
                    <a:pt x="10" y="0"/>
                  </a:cubicBezTo>
                  <a:cubicBezTo>
                    <a:pt x="11" y="1"/>
                    <a:pt x="11" y="2"/>
                    <a:pt x="11" y="4"/>
                  </a:cubicBezTo>
                  <a:close/>
                </a:path>
              </a:pathLst>
            </a:custGeom>
            <a:solidFill>
              <a:srgbClr val="D0D5D8"/>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0903" name="Freeform 112"/>
            <p:cNvSpPr>
              <a:spLocks noChangeArrowheads="1"/>
            </p:cNvSpPr>
            <p:nvPr/>
          </p:nvSpPr>
          <p:spPr bwMode="auto">
            <a:xfrm>
              <a:off x="547012" y="352573"/>
              <a:ext cx="47602" cy="57283"/>
            </a:xfrm>
            <a:custGeom>
              <a:avLst/>
              <a:gdLst>
                <a:gd name="T0" fmla="*/ 2147483647 w 25"/>
                <a:gd name="T1" fmla="*/ 2147483647 h 30"/>
                <a:gd name="T2" fmla="*/ 0 w 25"/>
                <a:gd name="T3" fmla="*/ 2147483647 h 30"/>
                <a:gd name="T4" fmla="*/ 2147483647 w 25"/>
                <a:gd name="T5" fmla="*/ 2147483647 h 30"/>
                <a:gd name="T6" fmla="*/ 2147483647 w 25"/>
                <a:gd name="T7" fmla="*/ 0 h 30"/>
                <a:gd name="T8" fmla="*/ 2147483647 w 25"/>
                <a:gd name="T9" fmla="*/ 2147483647 h 30"/>
                <a:gd name="T10" fmla="*/ 0 60000 65536"/>
                <a:gd name="T11" fmla="*/ 0 60000 65536"/>
                <a:gd name="T12" fmla="*/ 0 60000 65536"/>
                <a:gd name="T13" fmla="*/ 0 60000 65536"/>
                <a:gd name="T14" fmla="*/ 0 60000 65536"/>
                <a:gd name="T15" fmla="*/ 0 w 25"/>
                <a:gd name="T16" fmla="*/ 0 h 30"/>
                <a:gd name="T17" fmla="*/ 25 w 25"/>
                <a:gd name="T18" fmla="*/ 30 h 30"/>
              </a:gdLst>
              <a:ahLst/>
              <a:cxnLst>
                <a:cxn ang="T10">
                  <a:pos x="T0" y="T1"/>
                </a:cxn>
                <a:cxn ang="T11">
                  <a:pos x="T2" y="T3"/>
                </a:cxn>
                <a:cxn ang="T12">
                  <a:pos x="T4" y="T5"/>
                </a:cxn>
                <a:cxn ang="T13">
                  <a:pos x="T6" y="T7"/>
                </a:cxn>
                <a:cxn ang="T14">
                  <a:pos x="T8" y="T9"/>
                </a:cxn>
              </a:cxnLst>
              <a:rect l="T15" t="T16" r="T17" b="T18"/>
              <a:pathLst>
                <a:path w="25" h="30">
                  <a:moveTo>
                    <a:pt x="7" y="4"/>
                  </a:moveTo>
                  <a:cubicBezTo>
                    <a:pt x="0" y="30"/>
                    <a:pt x="0" y="30"/>
                    <a:pt x="0" y="30"/>
                  </a:cubicBezTo>
                  <a:cubicBezTo>
                    <a:pt x="9" y="28"/>
                    <a:pt x="18" y="24"/>
                    <a:pt x="25" y="19"/>
                  </a:cubicBezTo>
                  <a:cubicBezTo>
                    <a:pt x="6" y="0"/>
                    <a:pt x="6" y="0"/>
                    <a:pt x="6" y="0"/>
                  </a:cubicBezTo>
                  <a:cubicBezTo>
                    <a:pt x="7" y="1"/>
                    <a:pt x="7" y="2"/>
                    <a:pt x="7" y="4"/>
                  </a:cubicBezTo>
                  <a:close/>
                </a:path>
              </a:pathLst>
            </a:custGeom>
            <a:solidFill>
              <a:srgbClr val="C5CCD3"/>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grpSp>
      <p:grpSp>
        <p:nvGrpSpPr>
          <p:cNvPr id="30777" name="组合 1389"/>
          <p:cNvGrpSpPr>
            <a:grpSpLocks/>
          </p:cNvGrpSpPr>
          <p:nvPr/>
        </p:nvGrpSpPr>
        <p:grpSpPr bwMode="auto">
          <a:xfrm>
            <a:off x="10340975" y="3768725"/>
            <a:ext cx="479425" cy="496888"/>
            <a:chOff x="0" y="0"/>
            <a:chExt cx="574443" cy="594613"/>
          </a:xfrm>
        </p:grpSpPr>
        <p:sp>
          <p:nvSpPr>
            <p:cNvPr id="30884" name="Freeform 579"/>
            <p:cNvSpPr>
              <a:spLocks noChangeArrowheads="1"/>
            </p:cNvSpPr>
            <p:nvPr/>
          </p:nvSpPr>
          <p:spPr bwMode="auto">
            <a:xfrm>
              <a:off x="0" y="204120"/>
              <a:ext cx="574443" cy="246075"/>
            </a:xfrm>
            <a:custGeom>
              <a:avLst/>
              <a:gdLst>
                <a:gd name="T0" fmla="*/ 2147483647 w 301"/>
                <a:gd name="T1" fmla="*/ 2147483647 h 129"/>
                <a:gd name="T2" fmla="*/ 2147483647 w 301"/>
                <a:gd name="T3" fmla="*/ 0 h 129"/>
                <a:gd name="T4" fmla="*/ 2147483647 w 301"/>
                <a:gd name="T5" fmla="*/ 0 h 129"/>
                <a:gd name="T6" fmla="*/ 0 w 301"/>
                <a:gd name="T7" fmla="*/ 2147483647 h 129"/>
                <a:gd name="T8" fmla="*/ 0 w 301"/>
                <a:gd name="T9" fmla="*/ 2147483647 h 129"/>
                <a:gd name="T10" fmla="*/ 2147483647 w 301"/>
                <a:gd name="T11" fmla="*/ 2147483647 h 129"/>
                <a:gd name="T12" fmla="*/ 2147483647 w 301"/>
                <a:gd name="T13" fmla="*/ 2147483647 h 129"/>
                <a:gd name="T14" fmla="*/ 2147483647 w 301"/>
                <a:gd name="T15" fmla="*/ 2147483647 h 129"/>
                <a:gd name="T16" fmla="*/ 2147483647 w 301"/>
                <a:gd name="T17" fmla="*/ 2147483647 h 129"/>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01"/>
                <a:gd name="T28" fmla="*/ 0 h 129"/>
                <a:gd name="T29" fmla="*/ 301 w 301"/>
                <a:gd name="T30" fmla="*/ 129 h 129"/>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01" h="129">
                  <a:moveTo>
                    <a:pt x="301" y="8"/>
                  </a:moveTo>
                  <a:cubicBezTo>
                    <a:pt x="301" y="3"/>
                    <a:pt x="297" y="0"/>
                    <a:pt x="293" y="0"/>
                  </a:cubicBezTo>
                  <a:cubicBezTo>
                    <a:pt x="8" y="0"/>
                    <a:pt x="8" y="0"/>
                    <a:pt x="8" y="0"/>
                  </a:cubicBezTo>
                  <a:cubicBezTo>
                    <a:pt x="4" y="0"/>
                    <a:pt x="0" y="3"/>
                    <a:pt x="0" y="8"/>
                  </a:cubicBezTo>
                  <a:cubicBezTo>
                    <a:pt x="0" y="9"/>
                    <a:pt x="0" y="9"/>
                    <a:pt x="0" y="9"/>
                  </a:cubicBezTo>
                  <a:cubicBezTo>
                    <a:pt x="140" y="124"/>
                    <a:pt x="140" y="124"/>
                    <a:pt x="140" y="124"/>
                  </a:cubicBezTo>
                  <a:cubicBezTo>
                    <a:pt x="146" y="129"/>
                    <a:pt x="156" y="129"/>
                    <a:pt x="162" y="124"/>
                  </a:cubicBezTo>
                  <a:cubicBezTo>
                    <a:pt x="301" y="9"/>
                    <a:pt x="301" y="9"/>
                    <a:pt x="301" y="9"/>
                  </a:cubicBezTo>
                  <a:cubicBezTo>
                    <a:pt x="301" y="8"/>
                    <a:pt x="301" y="8"/>
                    <a:pt x="301" y="8"/>
                  </a:cubicBezTo>
                </a:path>
              </a:pathLst>
            </a:custGeom>
            <a:solidFill>
              <a:srgbClr val="BCC3CE"/>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0885" name="Freeform 580"/>
            <p:cNvSpPr>
              <a:spLocks noChangeArrowheads="1"/>
            </p:cNvSpPr>
            <p:nvPr/>
          </p:nvSpPr>
          <p:spPr bwMode="auto">
            <a:xfrm>
              <a:off x="34693" y="0"/>
              <a:ext cx="505058" cy="539751"/>
            </a:xfrm>
            <a:custGeom>
              <a:avLst/>
              <a:gdLst>
                <a:gd name="T0" fmla="*/ 2147483647 w 626"/>
                <a:gd name="T1" fmla="*/ 2147483647 h 669"/>
                <a:gd name="T2" fmla="*/ 2147483647 w 626"/>
                <a:gd name="T3" fmla="*/ 0 h 669"/>
                <a:gd name="T4" fmla="*/ 0 w 626"/>
                <a:gd name="T5" fmla="*/ 0 h 669"/>
                <a:gd name="T6" fmla="*/ 0 w 626"/>
                <a:gd name="T7" fmla="*/ 2147483647 h 669"/>
                <a:gd name="T8" fmla="*/ 2147483647 w 626"/>
                <a:gd name="T9" fmla="*/ 2147483647 h 669"/>
                <a:gd name="T10" fmla="*/ 2147483647 w 626"/>
                <a:gd name="T11" fmla="*/ 2147483647 h 669"/>
                <a:gd name="T12" fmla="*/ 0 60000 65536"/>
                <a:gd name="T13" fmla="*/ 0 60000 65536"/>
                <a:gd name="T14" fmla="*/ 0 60000 65536"/>
                <a:gd name="T15" fmla="*/ 0 60000 65536"/>
                <a:gd name="T16" fmla="*/ 0 60000 65536"/>
                <a:gd name="T17" fmla="*/ 0 60000 65536"/>
                <a:gd name="T18" fmla="*/ 0 w 626"/>
                <a:gd name="T19" fmla="*/ 0 h 669"/>
                <a:gd name="T20" fmla="*/ 626 w 626"/>
                <a:gd name="T21" fmla="*/ 669 h 669"/>
              </a:gdLst>
              <a:ahLst/>
              <a:cxnLst>
                <a:cxn ang="T12">
                  <a:pos x="T0" y="T1"/>
                </a:cxn>
                <a:cxn ang="T13">
                  <a:pos x="T2" y="T3"/>
                </a:cxn>
                <a:cxn ang="T14">
                  <a:pos x="T4" y="T5"/>
                </a:cxn>
                <a:cxn ang="T15">
                  <a:pos x="T6" y="T7"/>
                </a:cxn>
                <a:cxn ang="T16">
                  <a:pos x="T8" y="T9"/>
                </a:cxn>
                <a:cxn ang="T17">
                  <a:pos x="T10" y="T11"/>
                </a:cxn>
              </a:cxnLst>
              <a:rect l="T18" t="T19" r="T20" b="T21"/>
              <a:pathLst>
                <a:path w="626" h="669">
                  <a:moveTo>
                    <a:pt x="626" y="196"/>
                  </a:moveTo>
                  <a:lnTo>
                    <a:pt x="432" y="0"/>
                  </a:lnTo>
                  <a:lnTo>
                    <a:pt x="0" y="0"/>
                  </a:lnTo>
                  <a:lnTo>
                    <a:pt x="0" y="669"/>
                  </a:lnTo>
                  <a:lnTo>
                    <a:pt x="626" y="669"/>
                  </a:lnTo>
                  <a:lnTo>
                    <a:pt x="626" y="196"/>
                  </a:lnTo>
                  <a:close/>
                </a:path>
              </a:pathLst>
            </a:custGeom>
            <a:solidFill>
              <a:srgbClr val="98D24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0886" name="Freeform 581"/>
            <p:cNvSpPr>
              <a:spLocks noChangeArrowheads="1"/>
            </p:cNvSpPr>
            <p:nvPr/>
          </p:nvSpPr>
          <p:spPr bwMode="auto">
            <a:xfrm>
              <a:off x="34693" y="0"/>
              <a:ext cx="505058" cy="539751"/>
            </a:xfrm>
            <a:custGeom>
              <a:avLst/>
              <a:gdLst>
                <a:gd name="T0" fmla="*/ 2147483647 w 626"/>
                <a:gd name="T1" fmla="*/ 2147483647 h 669"/>
                <a:gd name="T2" fmla="*/ 2147483647 w 626"/>
                <a:gd name="T3" fmla="*/ 0 h 669"/>
                <a:gd name="T4" fmla="*/ 0 w 626"/>
                <a:gd name="T5" fmla="*/ 0 h 669"/>
                <a:gd name="T6" fmla="*/ 0 w 626"/>
                <a:gd name="T7" fmla="*/ 2147483647 h 669"/>
                <a:gd name="T8" fmla="*/ 2147483647 w 626"/>
                <a:gd name="T9" fmla="*/ 2147483647 h 669"/>
                <a:gd name="T10" fmla="*/ 2147483647 w 626"/>
                <a:gd name="T11" fmla="*/ 2147483647 h 669"/>
                <a:gd name="T12" fmla="*/ 0 60000 65536"/>
                <a:gd name="T13" fmla="*/ 0 60000 65536"/>
                <a:gd name="T14" fmla="*/ 0 60000 65536"/>
                <a:gd name="T15" fmla="*/ 0 60000 65536"/>
                <a:gd name="T16" fmla="*/ 0 60000 65536"/>
                <a:gd name="T17" fmla="*/ 0 60000 65536"/>
                <a:gd name="T18" fmla="*/ 0 w 626"/>
                <a:gd name="T19" fmla="*/ 0 h 669"/>
                <a:gd name="T20" fmla="*/ 626 w 626"/>
                <a:gd name="T21" fmla="*/ 669 h 669"/>
              </a:gdLst>
              <a:ahLst/>
              <a:cxnLst>
                <a:cxn ang="T12">
                  <a:pos x="T0" y="T1"/>
                </a:cxn>
                <a:cxn ang="T13">
                  <a:pos x="T2" y="T3"/>
                </a:cxn>
                <a:cxn ang="T14">
                  <a:pos x="T4" y="T5"/>
                </a:cxn>
                <a:cxn ang="T15">
                  <a:pos x="T6" y="T7"/>
                </a:cxn>
                <a:cxn ang="T16">
                  <a:pos x="T8" y="T9"/>
                </a:cxn>
                <a:cxn ang="T17">
                  <a:pos x="T10" y="T11"/>
                </a:cxn>
              </a:cxnLst>
              <a:rect l="T18" t="T19" r="T20" b="T21"/>
              <a:pathLst>
                <a:path w="626" h="669">
                  <a:moveTo>
                    <a:pt x="626" y="196"/>
                  </a:moveTo>
                  <a:lnTo>
                    <a:pt x="432" y="0"/>
                  </a:lnTo>
                  <a:lnTo>
                    <a:pt x="0" y="0"/>
                  </a:lnTo>
                  <a:lnTo>
                    <a:pt x="0" y="669"/>
                  </a:lnTo>
                  <a:lnTo>
                    <a:pt x="626" y="669"/>
                  </a:lnTo>
                  <a:lnTo>
                    <a:pt x="626" y="196"/>
                  </a:lnTo>
                </a:path>
              </a:pathLst>
            </a:cu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0887" name="Freeform 582"/>
            <p:cNvSpPr>
              <a:spLocks noChangeArrowheads="1"/>
            </p:cNvSpPr>
            <p:nvPr/>
          </p:nvSpPr>
          <p:spPr bwMode="auto">
            <a:xfrm>
              <a:off x="381618" y="158133"/>
              <a:ext cx="158133" cy="156520"/>
            </a:xfrm>
            <a:custGeom>
              <a:avLst/>
              <a:gdLst>
                <a:gd name="T0" fmla="*/ 2147483647 w 196"/>
                <a:gd name="T1" fmla="*/ 0 h 194"/>
                <a:gd name="T2" fmla="*/ 0 w 196"/>
                <a:gd name="T3" fmla="*/ 0 h 194"/>
                <a:gd name="T4" fmla="*/ 2147483647 w 196"/>
                <a:gd name="T5" fmla="*/ 2147483647 h 194"/>
                <a:gd name="T6" fmla="*/ 2147483647 w 196"/>
                <a:gd name="T7" fmla="*/ 2147483647 h 194"/>
                <a:gd name="T8" fmla="*/ 2147483647 w 196"/>
                <a:gd name="T9" fmla="*/ 2147483647 h 194"/>
                <a:gd name="T10" fmla="*/ 2147483647 w 196"/>
                <a:gd name="T11" fmla="*/ 0 h 194"/>
                <a:gd name="T12" fmla="*/ 0 60000 65536"/>
                <a:gd name="T13" fmla="*/ 0 60000 65536"/>
                <a:gd name="T14" fmla="*/ 0 60000 65536"/>
                <a:gd name="T15" fmla="*/ 0 60000 65536"/>
                <a:gd name="T16" fmla="*/ 0 60000 65536"/>
                <a:gd name="T17" fmla="*/ 0 60000 65536"/>
                <a:gd name="T18" fmla="*/ 0 w 196"/>
                <a:gd name="T19" fmla="*/ 0 h 194"/>
                <a:gd name="T20" fmla="*/ 196 w 196"/>
                <a:gd name="T21" fmla="*/ 194 h 194"/>
              </a:gdLst>
              <a:ahLst/>
              <a:cxnLst>
                <a:cxn ang="T12">
                  <a:pos x="T0" y="T1"/>
                </a:cxn>
                <a:cxn ang="T13">
                  <a:pos x="T2" y="T3"/>
                </a:cxn>
                <a:cxn ang="T14">
                  <a:pos x="T4" y="T5"/>
                </a:cxn>
                <a:cxn ang="T15">
                  <a:pos x="T6" y="T7"/>
                </a:cxn>
                <a:cxn ang="T16">
                  <a:pos x="T8" y="T9"/>
                </a:cxn>
                <a:cxn ang="T17">
                  <a:pos x="T10" y="T11"/>
                </a:cxn>
              </a:cxnLst>
              <a:rect l="T18" t="T19" r="T20" b="T21"/>
              <a:pathLst>
                <a:path w="196" h="194">
                  <a:moveTo>
                    <a:pt x="196" y="0"/>
                  </a:moveTo>
                  <a:lnTo>
                    <a:pt x="0" y="0"/>
                  </a:lnTo>
                  <a:lnTo>
                    <a:pt x="196" y="194"/>
                  </a:lnTo>
                  <a:lnTo>
                    <a:pt x="196" y="114"/>
                  </a:lnTo>
                  <a:lnTo>
                    <a:pt x="196" y="57"/>
                  </a:lnTo>
                  <a:lnTo>
                    <a:pt x="196" y="0"/>
                  </a:lnTo>
                  <a:close/>
                </a:path>
              </a:pathLst>
            </a:custGeom>
            <a:solidFill>
              <a:srgbClr val="8AC14B"/>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0888" name="Freeform 583"/>
            <p:cNvSpPr>
              <a:spLocks noChangeArrowheads="1"/>
            </p:cNvSpPr>
            <p:nvPr/>
          </p:nvSpPr>
          <p:spPr bwMode="auto">
            <a:xfrm>
              <a:off x="381618" y="158133"/>
              <a:ext cx="158133" cy="156520"/>
            </a:xfrm>
            <a:custGeom>
              <a:avLst/>
              <a:gdLst>
                <a:gd name="T0" fmla="*/ 2147483647 w 196"/>
                <a:gd name="T1" fmla="*/ 0 h 194"/>
                <a:gd name="T2" fmla="*/ 0 w 196"/>
                <a:gd name="T3" fmla="*/ 0 h 194"/>
                <a:gd name="T4" fmla="*/ 2147483647 w 196"/>
                <a:gd name="T5" fmla="*/ 2147483647 h 194"/>
                <a:gd name="T6" fmla="*/ 2147483647 w 196"/>
                <a:gd name="T7" fmla="*/ 2147483647 h 194"/>
                <a:gd name="T8" fmla="*/ 2147483647 w 196"/>
                <a:gd name="T9" fmla="*/ 2147483647 h 194"/>
                <a:gd name="T10" fmla="*/ 2147483647 w 196"/>
                <a:gd name="T11" fmla="*/ 0 h 194"/>
                <a:gd name="T12" fmla="*/ 0 60000 65536"/>
                <a:gd name="T13" fmla="*/ 0 60000 65536"/>
                <a:gd name="T14" fmla="*/ 0 60000 65536"/>
                <a:gd name="T15" fmla="*/ 0 60000 65536"/>
                <a:gd name="T16" fmla="*/ 0 60000 65536"/>
                <a:gd name="T17" fmla="*/ 0 60000 65536"/>
                <a:gd name="T18" fmla="*/ 0 w 196"/>
                <a:gd name="T19" fmla="*/ 0 h 194"/>
                <a:gd name="T20" fmla="*/ 196 w 196"/>
                <a:gd name="T21" fmla="*/ 194 h 194"/>
              </a:gdLst>
              <a:ahLst/>
              <a:cxnLst>
                <a:cxn ang="T12">
                  <a:pos x="T0" y="T1"/>
                </a:cxn>
                <a:cxn ang="T13">
                  <a:pos x="T2" y="T3"/>
                </a:cxn>
                <a:cxn ang="T14">
                  <a:pos x="T4" y="T5"/>
                </a:cxn>
                <a:cxn ang="T15">
                  <a:pos x="T6" y="T7"/>
                </a:cxn>
                <a:cxn ang="T16">
                  <a:pos x="T8" y="T9"/>
                </a:cxn>
                <a:cxn ang="T17">
                  <a:pos x="T10" y="T11"/>
                </a:cxn>
              </a:cxnLst>
              <a:rect l="T18" t="T19" r="T20" b="T21"/>
              <a:pathLst>
                <a:path w="196" h="194">
                  <a:moveTo>
                    <a:pt x="196" y="0"/>
                  </a:moveTo>
                  <a:lnTo>
                    <a:pt x="0" y="0"/>
                  </a:lnTo>
                  <a:lnTo>
                    <a:pt x="196" y="194"/>
                  </a:lnTo>
                  <a:lnTo>
                    <a:pt x="196" y="114"/>
                  </a:lnTo>
                  <a:lnTo>
                    <a:pt x="196" y="57"/>
                  </a:lnTo>
                  <a:lnTo>
                    <a:pt x="196" y="0"/>
                  </a:lnTo>
                </a:path>
              </a:pathLst>
            </a:cu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0889" name="Freeform 584"/>
            <p:cNvSpPr>
              <a:spLocks noChangeArrowheads="1"/>
            </p:cNvSpPr>
            <p:nvPr/>
          </p:nvSpPr>
          <p:spPr bwMode="auto">
            <a:xfrm>
              <a:off x="381618" y="0"/>
              <a:ext cx="158133" cy="158133"/>
            </a:xfrm>
            <a:custGeom>
              <a:avLst/>
              <a:gdLst>
                <a:gd name="T0" fmla="*/ 0 w 196"/>
                <a:gd name="T1" fmla="*/ 0 h 196"/>
                <a:gd name="T2" fmla="*/ 0 w 196"/>
                <a:gd name="T3" fmla="*/ 2147483647 h 196"/>
                <a:gd name="T4" fmla="*/ 2147483647 w 196"/>
                <a:gd name="T5" fmla="*/ 2147483647 h 196"/>
                <a:gd name="T6" fmla="*/ 2147483647 w 196"/>
                <a:gd name="T7" fmla="*/ 0 h 196"/>
                <a:gd name="T8" fmla="*/ 0 w 196"/>
                <a:gd name="T9" fmla="*/ 0 h 196"/>
                <a:gd name="T10" fmla="*/ 0 60000 65536"/>
                <a:gd name="T11" fmla="*/ 0 60000 65536"/>
                <a:gd name="T12" fmla="*/ 0 60000 65536"/>
                <a:gd name="T13" fmla="*/ 0 60000 65536"/>
                <a:gd name="T14" fmla="*/ 0 60000 65536"/>
                <a:gd name="T15" fmla="*/ 0 w 196"/>
                <a:gd name="T16" fmla="*/ 0 h 196"/>
                <a:gd name="T17" fmla="*/ 196 w 196"/>
                <a:gd name="T18" fmla="*/ 196 h 196"/>
              </a:gdLst>
              <a:ahLst/>
              <a:cxnLst>
                <a:cxn ang="T10">
                  <a:pos x="T0" y="T1"/>
                </a:cxn>
                <a:cxn ang="T11">
                  <a:pos x="T2" y="T3"/>
                </a:cxn>
                <a:cxn ang="T12">
                  <a:pos x="T4" y="T5"/>
                </a:cxn>
                <a:cxn ang="T13">
                  <a:pos x="T6" y="T7"/>
                </a:cxn>
                <a:cxn ang="T14">
                  <a:pos x="T8" y="T9"/>
                </a:cxn>
              </a:cxnLst>
              <a:rect l="T15" t="T16" r="T17" b="T18"/>
              <a:pathLst>
                <a:path w="196" h="196">
                  <a:moveTo>
                    <a:pt x="0" y="0"/>
                  </a:moveTo>
                  <a:lnTo>
                    <a:pt x="0" y="196"/>
                  </a:lnTo>
                  <a:lnTo>
                    <a:pt x="196" y="196"/>
                  </a:lnTo>
                  <a:lnTo>
                    <a:pt x="2" y="0"/>
                  </a:lnTo>
                  <a:lnTo>
                    <a:pt x="0" y="0"/>
                  </a:lnTo>
                  <a:close/>
                </a:path>
              </a:pathLst>
            </a:custGeom>
            <a:solidFill>
              <a:srgbClr val="FFFFFF"/>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0890" name="Freeform 585"/>
            <p:cNvSpPr>
              <a:spLocks noChangeArrowheads="1"/>
            </p:cNvSpPr>
            <p:nvPr/>
          </p:nvSpPr>
          <p:spPr bwMode="auto">
            <a:xfrm>
              <a:off x="0" y="221063"/>
              <a:ext cx="574443" cy="373550"/>
            </a:xfrm>
            <a:custGeom>
              <a:avLst/>
              <a:gdLst>
                <a:gd name="T0" fmla="*/ 2147483647 w 301"/>
                <a:gd name="T1" fmla="*/ 2147483647 h 196"/>
                <a:gd name="T2" fmla="*/ 0 w 301"/>
                <a:gd name="T3" fmla="*/ 0 h 196"/>
                <a:gd name="T4" fmla="*/ 0 w 301"/>
                <a:gd name="T5" fmla="*/ 2147483647 h 196"/>
                <a:gd name="T6" fmla="*/ 2147483647 w 301"/>
                <a:gd name="T7" fmla="*/ 2147483647 h 196"/>
                <a:gd name="T8" fmla="*/ 2147483647 w 301"/>
                <a:gd name="T9" fmla="*/ 2147483647 h 196"/>
                <a:gd name="T10" fmla="*/ 2147483647 w 301"/>
                <a:gd name="T11" fmla="*/ 2147483647 h 196"/>
                <a:gd name="T12" fmla="*/ 2147483647 w 301"/>
                <a:gd name="T13" fmla="*/ 0 h 196"/>
                <a:gd name="T14" fmla="*/ 2147483647 w 301"/>
                <a:gd name="T15" fmla="*/ 2147483647 h 196"/>
                <a:gd name="T16" fmla="*/ 2147483647 w 301"/>
                <a:gd name="T17" fmla="*/ 2147483647 h 19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01"/>
                <a:gd name="T28" fmla="*/ 0 h 196"/>
                <a:gd name="T29" fmla="*/ 301 w 301"/>
                <a:gd name="T30" fmla="*/ 196 h 19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01" h="196">
                  <a:moveTo>
                    <a:pt x="140" y="115"/>
                  </a:moveTo>
                  <a:cubicBezTo>
                    <a:pt x="0" y="0"/>
                    <a:pt x="0" y="0"/>
                    <a:pt x="0" y="0"/>
                  </a:cubicBezTo>
                  <a:cubicBezTo>
                    <a:pt x="0" y="189"/>
                    <a:pt x="0" y="189"/>
                    <a:pt x="0" y="189"/>
                  </a:cubicBezTo>
                  <a:cubicBezTo>
                    <a:pt x="0" y="193"/>
                    <a:pt x="4" y="196"/>
                    <a:pt x="8" y="196"/>
                  </a:cubicBezTo>
                  <a:cubicBezTo>
                    <a:pt x="293" y="196"/>
                    <a:pt x="293" y="196"/>
                    <a:pt x="293" y="196"/>
                  </a:cubicBezTo>
                  <a:cubicBezTo>
                    <a:pt x="297" y="196"/>
                    <a:pt x="301" y="193"/>
                    <a:pt x="301" y="189"/>
                  </a:cubicBezTo>
                  <a:cubicBezTo>
                    <a:pt x="301" y="0"/>
                    <a:pt x="301" y="0"/>
                    <a:pt x="301" y="0"/>
                  </a:cubicBezTo>
                  <a:cubicBezTo>
                    <a:pt x="162" y="115"/>
                    <a:pt x="162" y="115"/>
                    <a:pt x="162" y="115"/>
                  </a:cubicBezTo>
                  <a:cubicBezTo>
                    <a:pt x="156" y="120"/>
                    <a:pt x="146" y="120"/>
                    <a:pt x="140" y="115"/>
                  </a:cubicBezTo>
                  <a:close/>
                </a:path>
              </a:pathLst>
            </a:custGeom>
            <a:solidFill>
              <a:srgbClr val="F2F4F9"/>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0891" name="Freeform 586"/>
            <p:cNvSpPr>
              <a:spLocks noChangeArrowheads="1"/>
            </p:cNvSpPr>
            <p:nvPr/>
          </p:nvSpPr>
          <p:spPr bwMode="auto">
            <a:xfrm>
              <a:off x="0" y="342890"/>
              <a:ext cx="574443" cy="251722"/>
            </a:xfrm>
            <a:custGeom>
              <a:avLst/>
              <a:gdLst>
                <a:gd name="T0" fmla="*/ 2147483647 w 301"/>
                <a:gd name="T1" fmla="*/ 0 h 132"/>
                <a:gd name="T2" fmla="*/ 0 w 301"/>
                <a:gd name="T3" fmla="*/ 2147483647 h 132"/>
                <a:gd name="T4" fmla="*/ 0 w 301"/>
                <a:gd name="T5" fmla="*/ 2147483647 h 132"/>
                <a:gd name="T6" fmla="*/ 2147483647 w 301"/>
                <a:gd name="T7" fmla="*/ 2147483647 h 132"/>
                <a:gd name="T8" fmla="*/ 2147483647 w 301"/>
                <a:gd name="T9" fmla="*/ 2147483647 h 132"/>
                <a:gd name="T10" fmla="*/ 2147483647 w 301"/>
                <a:gd name="T11" fmla="*/ 2147483647 h 132"/>
                <a:gd name="T12" fmla="*/ 2147483647 w 301"/>
                <a:gd name="T13" fmla="*/ 2147483647 h 132"/>
                <a:gd name="T14" fmla="*/ 2147483647 w 301"/>
                <a:gd name="T15" fmla="*/ 0 h 132"/>
                <a:gd name="T16" fmla="*/ 0 60000 65536"/>
                <a:gd name="T17" fmla="*/ 0 60000 65536"/>
                <a:gd name="T18" fmla="*/ 0 60000 65536"/>
                <a:gd name="T19" fmla="*/ 0 60000 65536"/>
                <a:gd name="T20" fmla="*/ 0 60000 65536"/>
                <a:gd name="T21" fmla="*/ 0 60000 65536"/>
                <a:gd name="T22" fmla="*/ 0 60000 65536"/>
                <a:gd name="T23" fmla="*/ 0 60000 65536"/>
                <a:gd name="T24" fmla="*/ 0 w 301"/>
                <a:gd name="T25" fmla="*/ 0 h 132"/>
                <a:gd name="T26" fmla="*/ 301 w 301"/>
                <a:gd name="T27" fmla="*/ 132 h 132"/>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301" h="132">
                  <a:moveTo>
                    <a:pt x="150" y="0"/>
                  </a:moveTo>
                  <a:cubicBezTo>
                    <a:pt x="0" y="121"/>
                    <a:pt x="0" y="121"/>
                    <a:pt x="0" y="121"/>
                  </a:cubicBezTo>
                  <a:cubicBezTo>
                    <a:pt x="0" y="125"/>
                    <a:pt x="0" y="125"/>
                    <a:pt x="0" y="125"/>
                  </a:cubicBezTo>
                  <a:cubicBezTo>
                    <a:pt x="0" y="129"/>
                    <a:pt x="4" y="132"/>
                    <a:pt x="8" y="132"/>
                  </a:cubicBezTo>
                  <a:cubicBezTo>
                    <a:pt x="293" y="132"/>
                    <a:pt x="293" y="132"/>
                    <a:pt x="293" y="132"/>
                  </a:cubicBezTo>
                  <a:cubicBezTo>
                    <a:pt x="297" y="132"/>
                    <a:pt x="301" y="129"/>
                    <a:pt x="301" y="125"/>
                  </a:cubicBezTo>
                  <a:cubicBezTo>
                    <a:pt x="301" y="121"/>
                    <a:pt x="301" y="121"/>
                    <a:pt x="301" y="121"/>
                  </a:cubicBezTo>
                  <a:lnTo>
                    <a:pt x="150" y="0"/>
                  </a:lnTo>
                  <a:close/>
                </a:path>
              </a:pathLst>
            </a:custGeom>
            <a:solidFill>
              <a:srgbClr val="F7F9F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0892" name="Freeform 587"/>
            <p:cNvSpPr>
              <a:spLocks noEditPoints="1" noChangeArrowheads="1"/>
            </p:cNvSpPr>
            <p:nvPr/>
          </p:nvSpPr>
          <p:spPr bwMode="auto">
            <a:xfrm>
              <a:off x="0" y="394525"/>
              <a:ext cx="574443" cy="179110"/>
            </a:xfrm>
            <a:custGeom>
              <a:avLst/>
              <a:gdLst>
                <a:gd name="T0" fmla="*/ 0 w 712"/>
                <a:gd name="T1" fmla="*/ 2147483647 h 222"/>
                <a:gd name="T2" fmla="*/ 0 w 712"/>
                <a:gd name="T3" fmla="*/ 2147483647 h 222"/>
                <a:gd name="T4" fmla="*/ 2147483647 w 712"/>
                <a:gd name="T5" fmla="*/ 2147483647 h 222"/>
                <a:gd name="T6" fmla="*/ 2147483647 w 712"/>
                <a:gd name="T7" fmla="*/ 0 h 222"/>
                <a:gd name="T8" fmla="*/ 0 w 712"/>
                <a:gd name="T9" fmla="*/ 2147483647 h 222"/>
                <a:gd name="T10" fmla="*/ 2147483647 w 712"/>
                <a:gd name="T11" fmla="*/ 2147483647 h 222"/>
                <a:gd name="T12" fmla="*/ 2147483647 w 712"/>
                <a:gd name="T13" fmla="*/ 2147483647 h 222"/>
                <a:gd name="T14" fmla="*/ 2147483647 w 712"/>
                <a:gd name="T15" fmla="*/ 2147483647 h 222"/>
                <a:gd name="T16" fmla="*/ 2147483647 w 712"/>
                <a:gd name="T17" fmla="*/ 2147483647 h 222"/>
                <a:gd name="T18" fmla="*/ 2147483647 w 712"/>
                <a:gd name="T19" fmla="*/ 2147483647 h 22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712"/>
                <a:gd name="T31" fmla="*/ 0 h 222"/>
                <a:gd name="T32" fmla="*/ 712 w 712"/>
                <a:gd name="T33" fmla="*/ 222 h 222"/>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712" h="222">
                  <a:moveTo>
                    <a:pt x="0" y="213"/>
                  </a:moveTo>
                  <a:lnTo>
                    <a:pt x="0" y="222"/>
                  </a:lnTo>
                  <a:lnTo>
                    <a:pt x="270" y="7"/>
                  </a:lnTo>
                  <a:lnTo>
                    <a:pt x="262" y="0"/>
                  </a:lnTo>
                  <a:lnTo>
                    <a:pt x="0" y="213"/>
                  </a:lnTo>
                  <a:close/>
                  <a:moveTo>
                    <a:pt x="449" y="3"/>
                  </a:moveTo>
                  <a:lnTo>
                    <a:pt x="442" y="7"/>
                  </a:lnTo>
                  <a:lnTo>
                    <a:pt x="712" y="222"/>
                  </a:lnTo>
                  <a:lnTo>
                    <a:pt x="712" y="213"/>
                  </a:lnTo>
                  <a:lnTo>
                    <a:pt x="449" y="3"/>
                  </a:lnTo>
                  <a:close/>
                </a:path>
              </a:pathLst>
            </a:custGeom>
            <a:solidFill>
              <a:srgbClr val="E6E9EE"/>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0893" name="Freeform 588"/>
            <p:cNvSpPr>
              <a:spLocks noChangeArrowheads="1"/>
            </p:cNvSpPr>
            <p:nvPr/>
          </p:nvSpPr>
          <p:spPr bwMode="auto">
            <a:xfrm>
              <a:off x="211383" y="335629"/>
              <a:ext cx="150872" cy="64544"/>
            </a:xfrm>
            <a:custGeom>
              <a:avLst/>
              <a:gdLst>
                <a:gd name="T0" fmla="*/ 2147483647 w 187"/>
                <a:gd name="T1" fmla="*/ 2147483647 h 80"/>
                <a:gd name="T2" fmla="*/ 2147483647 w 187"/>
                <a:gd name="T3" fmla="*/ 2147483647 h 80"/>
                <a:gd name="T4" fmla="*/ 2147483647 w 187"/>
                <a:gd name="T5" fmla="*/ 2147483647 h 80"/>
                <a:gd name="T6" fmla="*/ 2147483647 w 187"/>
                <a:gd name="T7" fmla="*/ 2147483647 h 80"/>
                <a:gd name="T8" fmla="*/ 2147483647 w 187"/>
                <a:gd name="T9" fmla="*/ 2147483647 h 80"/>
                <a:gd name="T10" fmla="*/ 2147483647 w 187"/>
                <a:gd name="T11" fmla="*/ 0 h 80"/>
                <a:gd name="T12" fmla="*/ 2147483647 w 187"/>
                <a:gd name="T13" fmla="*/ 2147483647 h 80"/>
                <a:gd name="T14" fmla="*/ 0 w 187"/>
                <a:gd name="T15" fmla="*/ 2147483647 h 80"/>
                <a:gd name="T16" fmla="*/ 2147483647 w 187"/>
                <a:gd name="T17" fmla="*/ 2147483647 h 8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87"/>
                <a:gd name="T28" fmla="*/ 0 h 80"/>
                <a:gd name="T29" fmla="*/ 187 w 187"/>
                <a:gd name="T30" fmla="*/ 80 h 8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87" h="80">
                  <a:moveTo>
                    <a:pt x="8" y="80"/>
                  </a:moveTo>
                  <a:lnTo>
                    <a:pt x="93" y="9"/>
                  </a:lnTo>
                  <a:lnTo>
                    <a:pt x="180" y="80"/>
                  </a:lnTo>
                  <a:lnTo>
                    <a:pt x="187" y="76"/>
                  </a:lnTo>
                  <a:lnTo>
                    <a:pt x="97" y="5"/>
                  </a:lnTo>
                  <a:lnTo>
                    <a:pt x="93" y="0"/>
                  </a:lnTo>
                  <a:lnTo>
                    <a:pt x="88" y="5"/>
                  </a:lnTo>
                  <a:lnTo>
                    <a:pt x="0" y="73"/>
                  </a:lnTo>
                  <a:lnTo>
                    <a:pt x="8" y="80"/>
                  </a:lnTo>
                  <a:close/>
                </a:path>
              </a:pathLst>
            </a:custGeom>
            <a:solidFill>
              <a:srgbClr val="91C84B"/>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grpSp>
      <p:grpSp>
        <p:nvGrpSpPr>
          <p:cNvPr id="30778" name="组合 1637"/>
          <p:cNvGrpSpPr>
            <a:grpSpLocks/>
          </p:cNvGrpSpPr>
          <p:nvPr/>
        </p:nvGrpSpPr>
        <p:grpSpPr bwMode="auto">
          <a:xfrm>
            <a:off x="10290175" y="1800225"/>
            <a:ext cx="581025" cy="427038"/>
            <a:chOff x="0" y="0"/>
            <a:chExt cx="690413" cy="506192"/>
          </a:xfrm>
        </p:grpSpPr>
        <p:sp>
          <p:nvSpPr>
            <p:cNvPr id="30863" name="Freeform 146"/>
            <p:cNvSpPr>
              <a:spLocks noChangeArrowheads="1"/>
            </p:cNvSpPr>
            <p:nvPr/>
          </p:nvSpPr>
          <p:spPr bwMode="auto">
            <a:xfrm>
              <a:off x="0" y="0"/>
              <a:ext cx="690413" cy="506192"/>
            </a:xfrm>
            <a:custGeom>
              <a:avLst/>
              <a:gdLst>
                <a:gd name="T0" fmla="*/ 2147483647 w 352"/>
                <a:gd name="T1" fmla="*/ 2147483647 h 258"/>
                <a:gd name="T2" fmla="*/ 2147483647 w 352"/>
                <a:gd name="T3" fmla="*/ 2147483647 h 258"/>
                <a:gd name="T4" fmla="*/ 2147483647 w 352"/>
                <a:gd name="T5" fmla="*/ 2147483647 h 258"/>
                <a:gd name="T6" fmla="*/ 0 w 352"/>
                <a:gd name="T7" fmla="*/ 2147483647 h 258"/>
                <a:gd name="T8" fmla="*/ 0 w 352"/>
                <a:gd name="T9" fmla="*/ 2147483647 h 258"/>
                <a:gd name="T10" fmla="*/ 2147483647 w 352"/>
                <a:gd name="T11" fmla="*/ 0 h 258"/>
                <a:gd name="T12" fmla="*/ 2147483647 w 352"/>
                <a:gd name="T13" fmla="*/ 0 h 258"/>
                <a:gd name="T14" fmla="*/ 2147483647 w 352"/>
                <a:gd name="T15" fmla="*/ 2147483647 h 258"/>
                <a:gd name="T16" fmla="*/ 2147483647 w 352"/>
                <a:gd name="T17" fmla="*/ 2147483647 h 25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52"/>
                <a:gd name="T28" fmla="*/ 0 h 258"/>
                <a:gd name="T29" fmla="*/ 352 w 352"/>
                <a:gd name="T30" fmla="*/ 258 h 25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52" h="258">
                  <a:moveTo>
                    <a:pt x="352" y="252"/>
                  </a:moveTo>
                  <a:cubicBezTo>
                    <a:pt x="352" y="255"/>
                    <a:pt x="349" y="258"/>
                    <a:pt x="346" y="258"/>
                  </a:cubicBezTo>
                  <a:cubicBezTo>
                    <a:pt x="6" y="258"/>
                    <a:pt x="6" y="258"/>
                    <a:pt x="6" y="258"/>
                  </a:cubicBezTo>
                  <a:cubicBezTo>
                    <a:pt x="3" y="258"/>
                    <a:pt x="0" y="255"/>
                    <a:pt x="0" y="252"/>
                  </a:cubicBezTo>
                  <a:cubicBezTo>
                    <a:pt x="0" y="6"/>
                    <a:pt x="0" y="6"/>
                    <a:pt x="0" y="6"/>
                  </a:cubicBezTo>
                  <a:cubicBezTo>
                    <a:pt x="0" y="3"/>
                    <a:pt x="3" y="0"/>
                    <a:pt x="6" y="0"/>
                  </a:cubicBezTo>
                  <a:cubicBezTo>
                    <a:pt x="346" y="0"/>
                    <a:pt x="346" y="0"/>
                    <a:pt x="346" y="0"/>
                  </a:cubicBezTo>
                  <a:cubicBezTo>
                    <a:pt x="349" y="0"/>
                    <a:pt x="352" y="3"/>
                    <a:pt x="352" y="6"/>
                  </a:cubicBezTo>
                  <a:lnTo>
                    <a:pt x="352" y="252"/>
                  </a:lnTo>
                  <a:close/>
                </a:path>
              </a:pathLst>
            </a:custGeom>
            <a:solidFill>
              <a:srgbClr val="83BA36"/>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0864" name="Freeform 147"/>
            <p:cNvSpPr>
              <a:spLocks noEditPoints="1" noChangeArrowheads="1"/>
            </p:cNvSpPr>
            <p:nvPr/>
          </p:nvSpPr>
          <p:spPr bwMode="auto">
            <a:xfrm>
              <a:off x="351015" y="15766"/>
              <a:ext cx="327780" cy="474659"/>
            </a:xfrm>
            <a:custGeom>
              <a:avLst/>
              <a:gdLst>
                <a:gd name="T0" fmla="*/ 2147483647 w 167"/>
                <a:gd name="T1" fmla="*/ 0 h 242"/>
                <a:gd name="T2" fmla="*/ 0 w 167"/>
                <a:gd name="T3" fmla="*/ 0 h 242"/>
                <a:gd name="T4" fmla="*/ 0 w 167"/>
                <a:gd name="T5" fmla="*/ 2147483647 h 242"/>
                <a:gd name="T6" fmla="*/ 2147483647 w 167"/>
                <a:gd name="T7" fmla="*/ 2147483647 h 242"/>
                <a:gd name="T8" fmla="*/ 2147483647 w 167"/>
                <a:gd name="T9" fmla="*/ 2147483647 h 242"/>
                <a:gd name="T10" fmla="*/ 2147483647 w 167"/>
                <a:gd name="T11" fmla="*/ 0 h 242"/>
                <a:gd name="T12" fmla="*/ 2147483647 w 167"/>
                <a:gd name="T13" fmla="*/ 2147483647 h 242"/>
                <a:gd name="T14" fmla="*/ 2147483647 w 167"/>
                <a:gd name="T15" fmla="*/ 2147483647 h 242"/>
                <a:gd name="T16" fmla="*/ 2147483647 w 167"/>
                <a:gd name="T17" fmla="*/ 2147483647 h 242"/>
                <a:gd name="T18" fmla="*/ 2147483647 w 167"/>
                <a:gd name="T19" fmla="*/ 2147483647 h 242"/>
                <a:gd name="T20" fmla="*/ 2147483647 w 167"/>
                <a:gd name="T21" fmla="*/ 2147483647 h 242"/>
                <a:gd name="T22" fmla="*/ 2147483647 w 167"/>
                <a:gd name="T23" fmla="*/ 2147483647 h 242"/>
                <a:gd name="T24" fmla="*/ 2147483647 w 167"/>
                <a:gd name="T25" fmla="*/ 2147483647 h 242"/>
                <a:gd name="T26" fmla="*/ 2147483647 w 167"/>
                <a:gd name="T27" fmla="*/ 2147483647 h 242"/>
                <a:gd name="T28" fmla="*/ 2147483647 w 167"/>
                <a:gd name="T29" fmla="*/ 2147483647 h 242"/>
                <a:gd name="T30" fmla="*/ 2147483647 w 167"/>
                <a:gd name="T31" fmla="*/ 2147483647 h 242"/>
                <a:gd name="T32" fmla="*/ 2147483647 w 167"/>
                <a:gd name="T33" fmla="*/ 2147483647 h 242"/>
                <a:gd name="T34" fmla="*/ 2147483647 w 167"/>
                <a:gd name="T35" fmla="*/ 2147483647 h 242"/>
                <a:gd name="T36" fmla="*/ 2147483647 w 167"/>
                <a:gd name="T37" fmla="*/ 2147483647 h 242"/>
                <a:gd name="T38" fmla="*/ 2147483647 w 167"/>
                <a:gd name="T39" fmla="*/ 2147483647 h 242"/>
                <a:gd name="T40" fmla="*/ 2147483647 w 167"/>
                <a:gd name="T41" fmla="*/ 2147483647 h 242"/>
                <a:gd name="T42" fmla="*/ 2147483647 w 167"/>
                <a:gd name="T43" fmla="*/ 2147483647 h 242"/>
                <a:gd name="T44" fmla="*/ 2147483647 w 167"/>
                <a:gd name="T45" fmla="*/ 2147483647 h 242"/>
                <a:gd name="T46" fmla="*/ 2147483647 w 167"/>
                <a:gd name="T47" fmla="*/ 2147483647 h 242"/>
                <a:gd name="T48" fmla="*/ 2147483647 w 167"/>
                <a:gd name="T49" fmla="*/ 2147483647 h 242"/>
                <a:gd name="T50" fmla="*/ 2147483647 w 167"/>
                <a:gd name="T51" fmla="*/ 2147483647 h 242"/>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167"/>
                <a:gd name="T79" fmla="*/ 0 h 242"/>
                <a:gd name="T80" fmla="*/ 167 w 167"/>
                <a:gd name="T81" fmla="*/ 242 h 242"/>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167" h="242">
                  <a:moveTo>
                    <a:pt x="106" y="0"/>
                  </a:moveTo>
                  <a:cubicBezTo>
                    <a:pt x="0" y="0"/>
                    <a:pt x="0" y="0"/>
                    <a:pt x="0" y="0"/>
                  </a:cubicBezTo>
                  <a:cubicBezTo>
                    <a:pt x="0" y="242"/>
                    <a:pt x="0" y="242"/>
                    <a:pt x="0" y="242"/>
                  </a:cubicBezTo>
                  <a:cubicBezTo>
                    <a:pt x="167" y="242"/>
                    <a:pt x="167" y="242"/>
                    <a:pt x="167" y="242"/>
                  </a:cubicBezTo>
                  <a:cubicBezTo>
                    <a:pt x="167" y="61"/>
                    <a:pt x="167" y="61"/>
                    <a:pt x="167" y="61"/>
                  </a:cubicBezTo>
                  <a:lnTo>
                    <a:pt x="106" y="0"/>
                  </a:lnTo>
                  <a:close/>
                  <a:moveTo>
                    <a:pt x="9" y="222"/>
                  </a:moveTo>
                  <a:cubicBezTo>
                    <a:pt x="5" y="222"/>
                    <a:pt x="2" y="219"/>
                    <a:pt x="2" y="215"/>
                  </a:cubicBezTo>
                  <a:cubicBezTo>
                    <a:pt x="2" y="212"/>
                    <a:pt x="5" y="209"/>
                    <a:pt x="9" y="209"/>
                  </a:cubicBezTo>
                  <a:cubicBezTo>
                    <a:pt x="13" y="209"/>
                    <a:pt x="16" y="212"/>
                    <a:pt x="16" y="215"/>
                  </a:cubicBezTo>
                  <a:cubicBezTo>
                    <a:pt x="16" y="219"/>
                    <a:pt x="13" y="222"/>
                    <a:pt x="9" y="222"/>
                  </a:cubicBezTo>
                  <a:close/>
                  <a:moveTo>
                    <a:pt x="9" y="159"/>
                  </a:moveTo>
                  <a:cubicBezTo>
                    <a:pt x="5" y="159"/>
                    <a:pt x="2" y="156"/>
                    <a:pt x="2" y="152"/>
                  </a:cubicBezTo>
                  <a:cubicBezTo>
                    <a:pt x="2" y="149"/>
                    <a:pt x="5" y="146"/>
                    <a:pt x="9" y="146"/>
                  </a:cubicBezTo>
                  <a:cubicBezTo>
                    <a:pt x="13" y="146"/>
                    <a:pt x="16" y="149"/>
                    <a:pt x="16" y="152"/>
                  </a:cubicBezTo>
                  <a:cubicBezTo>
                    <a:pt x="16" y="156"/>
                    <a:pt x="13" y="159"/>
                    <a:pt x="9" y="159"/>
                  </a:cubicBezTo>
                  <a:close/>
                  <a:moveTo>
                    <a:pt x="9" y="96"/>
                  </a:moveTo>
                  <a:cubicBezTo>
                    <a:pt x="5" y="96"/>
                    <a:pt x="2" y="93"/>
                    <a:pt x="2" y="90"/>
                  </a:cubicBezTo>
                  <a:cubicBezTo>
                    <a:pt x="2" y="86"/>
                    <a:pt x="5" y="83"/>
                    <a:pt x="9" y="83"/>
                  </a:cubicBezTo>
                  <a:cubicBezTo>
                    <a:pt x="13" y="83"/>
                    <a:pt x="16" y="86"/>
                    <a:pt x="16" y="90"/>
                  </a:cubicBezTo>
                  <a:cubicBezTo>
                    <a:pt x="16" y="93"/>
                    <a:pt x="13" y="96"/>
                    <a:pt x="9" y="96"/>
                  </a:cubicBezTo>
                  <a:close/>
                  <a:moveTo>
                    <a:pt x="9" y="33"/>
                  </a:moveTo>
                  <a:cubicBezTo>
                    <a:pt x="5" y="33"/>
                    <a:pt x="2" y="30"/>
                    <a:pt x="2" y="27"/>
                  </a:cubicBezTo>
                  <a:cubicBezTo>
                    <a:pt x="2" y="23"/>
                    <a:pt x="5" y="20"/>
                    <a:pt x="9" y="20"/>
                  </a:cubicBezTo>
                  <a:cubicBezTo>
                    <a:pt x="13" y="20"/>
                    <a:pt x="16" y="23"/>
                    <a:pt x="16" y="27"/>
                  </a:cubicBezTo>
                  <a:cubicBezTo>
                    <a:pt x="16" y="30"/>
                    <a:pt x="13" y="33"/>
                    <a:pt x="9" y="33"/>
                  </a:cubicBezTo>
                  <a:close/>
                </a:path>
              </a:pathLst>
            </a:custGeom>
            <a:solidFill>
              <a:srgbClr val="F2F4F9"/>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0865" name="Freeform 148"/>
            <p:cNvSpPr>
              <a:spLocks noEditPoints="1" noChangeArrowheads="1"/>
            </p:cNvSpPr>
            <p:nvPr/>
          </p:nvSpPr>
          <p:spPr bwMode="auto">
            <a:xfrm>
              <a:off x="11618" y="15766"/>
              <a:ext cx="325291" cy="474659"/>
            </a:xfrm>
            <a:custGeom>
              <a:avLst/>
              <a:gdLst>
                <a:gd name="T0" fmla="*/ 0 w 166"/>
                <a:gd name="T1" fmla="*/ 2147483647 h 242"/>
                <a:gd name="T2" fmla="*/ 2147483647 w 166"/>
                <a:gd name="T3" fmla="*/ 2147483647 h 242"/>
                <a:gd name="T4" fmla="*/ 2147483647 w 166"/>
                <a:gd name="T5" fmla="*/ 0 h 242"/>
                <a:gd name="T6" fmla="*/ 0 w 166"/>
                <a:gd name="T7" fmla="*/ 0 h 242"/>
                <a:gd name="T8" fmla="*/ 0 w 166"/>
                <a:gd name="T9" fmla="*/ 2147483647 h 242"/>
                <a:gd name="T10" fmla="*/ 2147483647 w 166"/>
                <a:gd name="T11" fmla="*/ 2147483647 h 242"/>
                <a:gd name="T12" fmla="*/ 2147483647 w 166"/>
                <a:gd name="T13" fmla="*/ 2147483647 h 242"/>
                <a:gd name="T14" fmla="*/ 2147483647 w 166"/>
                <a:gd name="T15" fmla="*/ 2147483647 h 242"/>
                <a:gd name="T16" fmla="*/ 2147483647 w 166"/>
                <a:gd name="T17" fmla="*/ 2147483647 h 242"/>
                <a:gd name="T18" fmla="*/ 2147483647 w 166"/>
                <a:gd name="T19" fmla="*/ 2147483647 h 242"/>
                <a:gd name="T20" fmla="*/ 2147483647 w 166"/>
                <a:gd name="T21" fmla="*/ 2147483647 h 242"/>
                <a:gd name="T22" fmla="*/ 2147483647 w 166"/>
                <a:gd name="T23" fmla="*/ 2147483647 h 242"/>
                <a:gd name="T24" fmla="*/ 2147483647 w 166"/>
                <a:gd name="T25" fmla="*/ 2147483647 h 242"/>
                <a:gd name="T26" fmla="*/ 2147483647 w 166"/>
                <a:gd name="T27" fmla="*/ 2147483647 h 242"/>
                <a:gd name="T28" fmla="*/ 2147483647 w 166"/>
                <a:gd name="T29" fmla="*/ 2147483647 h 242"/>
                <a:gd name="T30" fmla="*/ 2147483647 w 166"/>
                <a:gd name="T31" fmla="*/ 2147483647 h 242"/>
                <a:gd name="T32" fmla="*/ 2147483647 w 166"/>
                <a:gd name="T33" fmla="*/ 2147483647 h 242"/>
                <a:gd name="T34" fmla="*/ 2147483647 w 166"/>
                <a:gd name="T35" fmla="*/ 2147483647 h 242"/>
                <a:gd name="T36" fmla="*/ 2147483647 w 166"/>
                <a:gd name="T37" fmla="*/ 2147483647 h 242"/>
                <a:gd name="T38" fmla="*/ 2147483647 w 166"/>
                <a:gd name="T39" fmla="*/ 2147483647 h 242"/>
                <a:gd name="T40" fmla="*/ 2147483647 w 166"/>
                <a:gd name="T41" fmla="*/ 2147483647 h 242"/>
                <a:gd name="T42" fmla="*/ 2147483647 w 166"/>
                <a:gd name="T43" fmla="*/ 2147483647 h 242"/>
                <a:gd name="T44" fmla="*/ 2147483647 w 166"/>
                <a:gd name="T45" fmla="*/ 2147483647 h 242"/>
                <a:gd name="T46" fmla="*/ 2147483647 w 166"/>
                <a:gd name="T47" fmla="*/ 2147483647 h 242"/>
                <a:gd name="T48" fmla="*/ 2147483647 w 166"/>
                <a:gd name="T49" fmla="*/ 2147483647 h 242"/>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166"/>
                <a:gd name="T76" fmla="*/ 0 h 242"/>
                <a:gd name="T77" fmla="*/ 166 w 166"/>
                <a:gd name="T78" fmla="*/ 242 h 242"/>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166" h="242">
                  <a:moveTo>
                    <a:pt x="0" y="242"/>
                  </a:moveTo>
                  <a:cubicBezTo>
                    <a:pt x="166" y="242"/>
                    <a:pt x="166" y="242"/>
                    <a:pt x="166" y="242"/>
                  </a:cubicBezTo>
                  <a:cubicBezTo>
                    <a:pt x="166" y="0"/>
                    <a:pt x="166" y="0"/>
                    <a:pt x="166" y="0"/>
                  </a:cubicBezTo>
                  <a:cubicBezTo>
                    <a:pt x="0" y="0"/>
                    <a:pt x="0" y="0"/>
                    <a:pt x="0" y="0"/>
                  </a:cubicBezTo>
                  <a:lnTo>
                    <a:pt x="0" y="242"/>
                  </a:lnTo>
                  <a:close/>
                  <a:moveTo>
                    <a:pt x="158" y="20"/>
                  </a:moveTo>
                  <a:cubicBezTo>
                    <a:pt x="162" y="20"/>
                    <a:pt x="165" y="23"/>
                    <a:pt x="165" y="27"/>
                  </a:cubicBezTo>
                  <a:cubicBezTo>
                    <a:pt x="165" y="30"/>
                    <a:pt x="162" y="33"/>
                    <a:pt x="158" y="33"/>
                  </a:cubicBezTo>
                  <a:cubicBezTo>
                    <a:pt x="154" y="33"/>
                    <a:pt x="151" y="30"/>
                    <a:pt x="151" y="27"/>
                  </a:cubicBezTo>
                  <a:cubicBezTo>
                    <a:pt x="151" y="23"/>
                    <a:pt x="154" y="20"/>
                    <a:pt x="158" y="20"/>
                  </a:cubicBezTo>
                  <a:close/>
                  <a:moveTo>
                    <a:pt x="158" y="83"/>
                  </a:moveTo>
                  <a:cubicBezTo>
                    <a:pt x="162" y="83"/>
                    <a:pt x="165" y="86"/>
                    <a:pt x="165" y="90"/>
                  </a:cubicBezTo>
                  <a:cubicBezTo>
                    <a:pt x="165" y="93"/>
                    <a:pt x="162" y="96"/>
                    <a:pt x="158" y="96"/>
                  </a:cubicBezTo>
                  <a:cubicBezTo>
                    <a:pt x="154" y="96"/>
                    <a:pt x="151" y="93"/>
                    <a:pt x="151" y="90"/>
                  </a:cubicBezTo>
                  <a:cubicBezTo>
                    <a:pt x="151" y="86"/>
                    <a:pt x="154" y="83"/>
                    <a:pt x="158" y="83"/>
                  </a:cubicBezTo>
                  <a:close/>
                  <a:moveTo>
                    <a:pt x="158" y="146"/>
                  </a:moveTo>
                  <a:cubicBezTo>
                    <a:pt x="162" y="146"/>
                    <a:pt x="165" y="149"/>
                    <a:pt x="165" y="152"/>
                  </a:cubicBezTo>
                  <a:cubicBezTo>
                    <a:pt x="165" y="156"/>
                    <a:pt x="162" y="159"/>
                    <a:pt x="158" y="159"/>
                  </a:cubicBezTo>
                  <a:cubicBezTo>
                    <a:pt x="154" y="159"/>
                    <a:pt x="151" y="156"/>
                    <a:pt x="151" y="152"/>
                  </a:cubicBezTo>
                  <a:cubicBezTo>
                    <a:pt x="151" y="149"/>
                    <a:pt x="154" y="146"/>
                    <a:pt x="158" y="146"/>
                  </a:cubicBezTo>
                  <a:close/>
                  <a:moveTo>
                    <a:pt x="158" y="209"/>
                  </a:moveTo>
                  <a:cubicBezTo>
                    <a:pt x="162" y="209"/>
                    <a:pt x="165" y="212"/>
                    <a:pt x="165" y="215"/>
                  </a:cubicBezTo>
                  <a:cubicBezTo>
                    <a:pt x="165" y="219"/>
                    <a:pt x="162" y="222"/>
                    <a:pt x="158" y="222"/>
                  </a:cubicBezTo>
                  <a:cubicBezTo>
                    <a:pt x="154" y="222"/>
                    <a:pt x="151" y="219"/>
                    <a:pt x="151" y="215"/>
                  </a:cubicBezTo>
                  <a:cubicBezTo>
                    <a:pt x="151" y="212"/>
                    <a:pt x="154" y="209"/>
                    <a:pt x="158" y="209"/>
                  </a:cubicBezTo>
                  <a:close/>
                </a:path>
              </a:pathLst>
            </a:custGeom>
            <a:solidFill>
              <a:srgbClr val="F2F4F9"/>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0866" name="Freeform 149"/>
            <p:cNvSpPr>
              <a:spLocks noChangeArrowheads="1"/>
            </p:cNvSpPr>
            <p:nvPr/>
          </p:nvSpPr>
          <p:spPr bwMode="auto">
            <a:xfrm>
              <a:off x="556811" y="15766"/>
              <a:ext cx="121984" cy="119494"/>
            </a:xfrm>
            <a:custGeom>
              <a:avLst/>
              <a:gdLst>
                <a:gd name="T0" fmla="*/ 0 w 147"/>
                <a:gd name="T1" fmla="*/ 0 h 144"/>
                <a:gd name="T2" fmla="*/ 0 w 147"/>
                <a:gd name="T3" fmla="*/ 2147483647 h 144"/>
                <a:gd name="T4" fmla="*/ 2147483647 w 147"/>
                <a:gd name="T5" fmla="*/ 2147483647 h 144"/>
                <a:gd name="T6" fmla="*/ 2147483647 w 147"/>
                <a:gd name="T7" fmla="*/ 0 h 144"/>
                <a:gd name="T8" fmla="*/ 0 w 147"/>
                <a:gd name="T9" fmla="*/ 0 h 144"/>
                <a:gd name="T10" fmla="*/ 0 60000 65536"/>
                <a:gd name="T11" fmla="*/ 0 60000 65536"/>
                <a:gd name="T12" fmla="*/ 0 60000 65536"/>
                <a:gd name="T13" fmla="*/ 0 60000 65536"/>
                <a:gd name="T14" fmla="*/ 0 60000 65536"/>
                <a:gd name="T15" fmla="*/ 0 w 147"/>
                <a:gd name="T16" fmla="*/ 0 h 144"/>
                <a:gd name="T17" fmla="*/ 147 w 147"/>
                <a:gd name="T18" fmla="*/ 144 h 144"/>
              </a:gdLst>
              <a:ahLst/>
              <a:cxnLst>
                <a:cxn ang="T10">
                  <a:pos x="T0" y="T1"/>
                </a:cxn>
                <a:cxn ang="T11">
                  <a:pos x="T2" y="T3"/>
                </a:cxn>
                <a:cxn ang="T12">
                  <a:pos x="T4" y="T5"/>
                </a:cxn>
                <a:cxn ang="T13">
                  <a:pos x="T6" y="T7"/>
                </a:cxn>
                <a:cxn ang="T14">
                  <a:pos x="T8" y="T9"/>
                </a:cxn>
              </a:cxnLst>
              <a:rect l="T15" t="T16" r="T17" b="T18"/>
              <a:pathLst>
                <a:path w="147" h="144">
                  <a:moveTo>
                    <a:pt x="0" y="0"/>
                  </a:moveTo>
                  <a:lnTo>
                    <a:pt x="0" y="144"/>
                  </a:lnTo>
                  <a:lnTo>
                    <a:pt x="147" y="144"/>
                  </a:lnTo>
                  <a:lnTo>
                    <a:pt x="3" y="0"/>
                  </a:lnTo>
                  <a:lnTo>
                    <a:pt x="0" y="0"/>
                  </a:lnTo>
                  <a:close/>
                </a:path>
              </a:pathLst>
            </a:custGeom>
            <a:solidFill>
              <a:srgbClr val="FFFFFF"/>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0867" name="Freeform 150"/>
            <p:cNvSpPr>
              <a:spLocks noChangeArrowheads="1"/>
            </p:cNvSpPr>
            <p:nvPr/>
          </p:nvSpPr>
          <p:spPr bwMode="auto">
            <a:xfrm>
              <a:off x="556811" y="135261"/>
              <a:ext cx="121984" cy="121154"/>
            </a:xfrm>
            <a:custGeom>
              <a:avLst/>
              <a:gdLst>
                <a:gd name="T0" fmla="*/ 2147483647 w 147"/>
                <a:gd name="T1" fmla="*/ 2147483647 h 146"/>
                <a:gd name="T2" fmla="*/ 2147483647 w 147"/>
                <a:gd name="T3" fmla="*/ 0 h 146"/>
                <a:gd name="T4" fmla="*/ 0 w 147"/>
                <a:gd name="T5" fmla="*/ 0 h 146"/>
                <a:gd name="T6" fmla="*/ 2147483647 w 147"/>
                <a:gd name="T7" fmla="*/ 2147483647 h 146"/>
                <a:gd name="T8" fmla="*/ 0 60000 65536"/>
                <a:gd name="T9" fmla="*/ 0 60000 65536"/>
                <a:gd name="T10" fmla="*/ 0 60000 65536"/>
                <a:gd name="T11" fmla="*/ 0 60000 65536"/>
                <a:gd name="T12" fmla="*/ 0 w 147"/>
                <a:gd name="T13" fmla="*/ 0 h 146"/>
                <a:gd name="T14" fmla="*/ 147 w 147"/>
                <a:gd name="T15" fmla="*/ 146 h 146"/>
              </a:gdLst>
              <a:ahLst/>
              <a:cxnLst>
                <a:cxn ang="T8">
                  <a:pos x="T0" y="T1"/>
                </a:cxn>
                <a:cxn ang="T9">
                  <a:pos x="T2" y="T3"/>
                </a:cxn>
                <a:cxn ang="T10">
                  <a:pos x="T4" y="T5"/>
                </a:cxn>
                <a:cxn ang="T11">
                  <a:pos x="T6" y="T7"/>
                </a:cxn>
              </a:cxnLst>
              <a:rect l="T12" t="T13" r="T14" b="T15"/>
              <a:pathLst>
                <a:path w="147" h="146">
                  <a:moveTo>
                    <a:pt x="147" y="146"/>
                  </a:moveTo>
                  <a:lnTo>
                    <a:pt x="147" y="0"/>
                  </a:lnTo>
                  <a:lnTo>
                    <a:pt x="0" y="0"/>
                  </a:lnTo>
                  <a:lnTo>
                    <a:pt x="147" y="146"/>
                  </a:lnTo>
                  <a:close/>
                </a:path>
              </a:pathLst>
            </a:custGeom>
            <a:solidFill>
              <a:srgbClr val="DFE2E8"/>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0868" name="Rectangle 151"/>
            <p:cNvSpPr>
              <a:spLocks noChangeArrowheads="1"/>
            </p:cNvSpPr>
            <p:nvPr/>
          </p:nvSpPr>
          <p:spPr bwMode="auto">
            <a:xfrm>
              <a:off x="401635" y="185880"/>
              <a:ext cx="237329" cy="14107"/>
            </a:xfrm>
            <a:prstGeom prst="rect">
              <a:avLst/>
            </a:prstGeom>
            <a:solidFill>
              <a:srgbClr val="DFE2E8"/>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zh-CN">
                <a:solidFill>
                  <a:srgbClr val="000000"/>
                </a:solidFill>
                <a:sym typeface="宋体" pitchFamily="2" charset="-122"/>
              </a:endParaRPr>
            </a:p>
          </p:txBody>
        </p:sp>
        <p:sp>
          <p:nvSpPr>
            <p:cNvPr id="30869" name="Rectangle 152"/>
            <p:cNvSpPr>
              <a:spLocks noChangeArrowheads="1"/>
            </p:cNvSpPr>
            <p:nvPr/>
          </p:nvSpPr>
          <p:spPr bwMode="auto">
            <a:xfrm>
              <a:off x="401635" y="244797"/>
              <a:ext cx="237329" cy="14107"/>
            </a:xfrm>
            <a:prstGeom prst="rect">
              <a:avLst/>
            </a:prstGeom>
            <a:solidFill>
              <a:srgbClr val="DFE2E8"/>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zh-CN">
                <a:solidFill>
                  <a:srgbClr val="000000"/>
                </a:solidFill>
                <a:sym typeface="宋体" pitchFamily="2" charset="-122"/>
              </a:endParaRPr>
            </a:p>
          </p:txBody>
        </p:sp>
        <p:sp>
          <p:nvSpPr>
            <p:cNvPr id="30870" name="Rectangle 153"/>
            <p:cNvSpPr>
              <a:spLocks noChangeArrowheads="1"/>
            </p:cNvSpPr>
            <p:nvPr/>
          </p:nvSpPr>
          <p:spPr bwMode="auto">
            <a:xfrm>
              <a:off x="401635" y="306204"/>
              <a:ext cx="237329" cy="11618"/>
            </a:xfrm>
            <a:prstGeom prst="rect">
              <a:avLst/>
            </a:prstGeom>
            <a:solidFill>
              <a:srgbClr val="DFE2E8"/>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zh-CN">
                <a:solidFill>
                  <a:srgbClr val="000000"/>
                </a:solidFill>
                <a:sym typeface="宋体" pitchFamily="2" charset="-122"/>
              </a:endParaRPr>
            </a:p>
          </p:txBody>
        </p:sp>
        <p:sp>
          <p:nvSpPr>
            <p:cNvPr id="30871" name="Rectangle 154"/>
            <p:cNvSpPr>
              <a:spLocks noChangeArrowheads="1"/>
            </p:cNvSpPr>
            <p:nvPr/>
          </p:nvSpPr>
          <p:spPr bwMode="auto">
            <a:xfrm>
              <a:off x="401635" y="364292"/>
              <a:ext cx="237329" cy="12448"/>
            </a:xfrm>
            <a:prstGeom prst="rect">
              <a:avLst/>
            </a:prstGeom>
            <a:solidFill>
              <a:srgbClr val="DFE2E8"/>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zh-CN">
                <a:solidFill>
                  <a:srgbClr val="000000"/>
                </a:solidFill>
                <a:sym typeface="宋体" pitchFamily="2" charset="-122"/>
              </a:endParaRPr>
            </a:p>
          </p:txBody>
        </p:sp>
        <p:sp>
          <p:nvSpPr>
            <p:cNvPr id="30872" name="Rectangle 155"/>
            <p:cNvSpPr>
              <a:spLocks noChangeArrowheads="1"/>
            </p:cNvSpPr>
            <p:nvPr/>
          </p:nvSpPr>
          <p:spPr bwMode="auto">
            <a:xfrm>
              <a:off x="44811" y="185880"/>
              <a:ext cx="237329" cy="14107"/>
            </a:xfrm>
            <a:prstGeom prst="rect">
              <a:avLst/>
            </a:prstGeom>
            <a:solidFill>
              <a:srgbClr val="DFE2E8"/>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zh-CN">
                <a:solidFill>
                  <a:srgbClr val="000000"/>
                </a:solidFill>
                <a:sym typeface="宋体" pitchFamily="2" charset="-122"/>
              </a:endParaRPr>
            </a:p>
          </p:txBody>
        </p:sp>
        <p:sp>
          <p:nvSpPr>
            <p:cNvPr id="30873" name="Rectangle 156"/>
            <p:cNvSpPr>
              <a:spLocks noChangeArrowheads="1"/>
            </p:cNvSpPr>
            <p:nvPr/>
          </p:nvSpPr>
          <p:spPr bwMode="auto">
            <a:xfrm>
              <a:off x="44811" y="244797"/>
              <a:ext cx="237329" cy="14107"/>
            </a:xfrm>
            <a:prstGeom prst="rect">
              <a:avLst/>
            </a:prstGeom>
            <a:solidFill>
              <a:srgbClr val="DFE2E8"/>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zh-CN">
                <a:solidFill>
                  <a:srgbClr val="000000"/>
                </a:solidFill>
                <a:sym typeface="宋体" pitchFamily="2" charset="-122"/>
              </a:endParaRPr>
            </a:p>
          </p:txBody>
        </p:sp>
        <p:sp>
          <p:nvSpPr>
            <p:cNvPr id="30874" name="Rectangle 157"/>
            <p:cNvSpPr>
              <a:spLocks noChangeArrowheads="1"/>
            </p:cNvSpPr>
            <p:nvPr/>
          </p:nvSpPr>
          <p:spPr bwMode="auto">
            <a:xfrm>
              <a:off x="44811" y="306204"/>
              <a:ext cx="237329" cy="11618"/>
            </a:xfrm>
            <a:prstGeom prst="rect">
              <a:avLst/>
            </a:prstGeom>
            <a:solidFill>
              <a:srgbClr val="DFE2E8"/>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zh-CN">
                <a:solidFill>
                  <a:srgbClr val="000000"/>
                </a:solidFill>
                <a:sym typeface="宋体" pitchFamily="2" charset="-122"/>
              </a:endParaRPr>
            </a:p>
          </p:txBody>
        </p:sp>
        <p:sp>
          <p:nvSpPr>
            <p:cNvPr id="30875" name="Rectangle 158"/>
            <p:cNvSpPr>
              <a:spLocks noChangeArrowheads="1"/>
            </p:cNvSpPr>
            <p:nvPr/>
          </p:nvSpPr>
          <p:spPr bwMode="auto">
            <a:xfrm>
              <a:off x="44811" y="364292"/>
              <a:ext cx="237329" cy="12448"/>
            </a:xfrm>
            <a:prstGeom prst="rect">
              <a:avLst/>
            </a:prstGeom>
            <a:solidFill>
              <a:srgbClr val="DFE2E8"/>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zh-CN">
                <a:solidFill>
                  <a:srgbClr val="000000"/>
                </a:solidFill>
                <a:sym typeface="宋体" pitchFamily="2" charset="-122"/>
              </a:endParaRPr>
            </a:p>
          </p:txBody>
        </p:sp>
        <p:sp>
          <p:nvSpPr>
            <p:cNvPr id="30876" name="Freeform 159"/>
            <p:cNvSpPr>
              <a:spLocks noChangeArrowheads="1"/>
            </p:cNvSpPr>
            <p:nvPr/>
          </p:nvSpPr>
          <p:spPr bwMode="auto">
            <a:xfrm>
              <a:off x="321142" y="56428"/>
              <a:ext cx="47300" cy="12448"/>
            </a:xfrm>
            <a:custGeom>
              <a:avLst/>
              <a:gdLst>
                <a:gd name="T0" fmla="*/ 2147483647 w 24"/>
                <a:gd name="T1" fmla="*/ 2147483647 h 6"/>
                <a:gd name="T2" fmla="*/ 2147483647 w 24"/>
                <a:gd name="T3" fmla="*/ 0 h 6"/>
                <a:gd name="T4" fmla="*/ 2147483647 w 24"/>
                <a:gd name="T5" fmla="*/ 0 h 6"/>
                <a:gd name="T6" fmla="*/ 0 w 24"/>
                <a:gd name="T7" fmla="*/ 2147483647 h 6"/>
                <a:gd name="T8" fmla="*/ 0 w 24"/>
                <a:gd name="T9" fmla="*/ 2147483647 h 6"/>
                <a:gd name="T10" fmla="*/ 2147483647 w 24"/>
                <a:gd name="T11" fmla="*/ 2147483647 h 6"/>
                <a:gd name="T12" fmla="*/ 2147483647 w 24"/>
                <a:gd name="T13" fmla="*/ 2147483647 h 6"/>
                <a:gd name="T14" fmla="*/ 0 60000 65536"/>
                <a:gd name="T15" fmla="*/ 0 60000 65536"/>
                <a:gd name="T16" fmla="*/ 0 60000 65536"/>
                <a:gd name="T17" fmla="*/ 0 60000 65536"/>
                <a:gd name="T18" fmla="*/ 0 60000 65536"/>
                <a:gd name="T19" fmla="*/ 0 60000 65536"/>
                <a:gd name="T20" fmla="*/ 0 60000 65536"/>
                <a:gd name="T21" fmla="*/ 0 w 24"/>
                <a:gd name="T22" fmla="*/ 0 h 6"/>
                <a:gd name="T23" fmla="*/ 24 w 24"/>
                <a:gd name="T24" fmla="*/ 6 h 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4" h="6">
                  <a:moveTo>
                    <a:pt x="24" y="2"/>
                  </a:moveTo>
                  <a:cubicBezTo>
                    <a:pt x="24" y="1"/>
                    <a:pt x="23" y="0"/>
                    <a:pt x="22" y="0"/>
                  </a:cubicBezTo>
                  <a:cubicBezTo>
                    <a:pt x="2" y="0"/>
                    <a:pt x="2" y="0"/>
                    <a:pt x="2" y="0"/>
                  </a:cubicBezTo>
                  <a:cubicBezTo>
                    <a:pt x="1" y="0"/>
                    <a:pt x="0" y="1"/>
                    <a:pt x="0" y="2"/>
                  </a:cubicBezTo>
                  <a:cubicBezTo>
                    <a:pt x="0" y="6"/>
                    <a:pt x="0" y="6"/>
                    <a:pt x="0" y="6"/>
                  </a:cubicBezTo>
                  <a:cubicBezTo>
                    <a:pt x="24" y="6"/>
                    <a:pt x="24" y="6"/>
                    <a:pt x="24" y="6"/>
                  </a:cubicBezTo>
                  <a:lnTo>
                    <a:pt x="24" y="2"/>
                  </a:lnTo>
                  <a:close/>
                </a:path>
              </a:pathLst>
            </a:custGeom>
            <a:solidFill>
              <a:srgbClr val="223D4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0877" name="Freeform 160"/>
            <p:cNvSpPr>
              <a:spLocks noChangeArrowheads="1"/>
            </p:cNvSpPr>
            <p:nvPr/>
          </p:nvSpPr>
          <p:spPr bwMode="auto">
            <a:xfrm>
              <a:off x="321142" y="68875"/>
              <a:ext cx="47300" cy="9128"/>
            </a:xfrm>
            <a:custGeom>
              <a:avLst/>
              <a:gdLst>
                <a:gd name="T0" fmla="*/ 2147483647 w 24"/>
                <a:gd name="T1" fmla="*/ 2147483647 h 5"/>
                <a:gd name="T2" fmla="*/ 2147483647 w 24"/>
                <a:gd name="T3" fmla="*/ 0 h 5"/>
                <a:gd name="T4" fmla="*/ 0 w 24"/>
                <a:gd name="T5" fmla="*/ 0 h 5"/>
                <a:gd name="T6" fmla="*/ 0 w 24"/>
                <a:gd name="T7" fmla="*/ 2147483647 h 5"/>
                <a:gd name="T8" fmla="*/ 2147483647 w 24"/>
                <a:gd name="T9" fmla="*/ 2147483647 h 5"/>
                <a:gd name="T10" fmla="*/ 2147483647 w 24"/>
                <a:gd name="T11" fmla="*/ 2147483647 h 5"/>
                <a:gd name="T12" fmla="*/ 2147483647 w 24"/>
                <a:gd name="T13" fmla="*/ 2147483647 h 5"/>
                <a:gd name="T14" fmla="*/ 0 60000 65536"/>
                <a:gd name="T15" fmla="*/ 0 60000 65536"/>
                <a:gd name="T16" fmla="*/ 0 60000 65536"/>
                <a:gd name="T17" fmla="*/ 0 60000 65536"/>
                <a:gd name="T18" fmla="*/ 0 60000 65536"/>
                <a:gd name="T19" fmla="*/ 0 60000 65536"/>
                <a:gd name="T20" fmla="*/ 0 60000 65536"/>
                <a:gd name="T21" fmla="*/ 0 w 24"/>
                <a:gd name="T22" fmla="*/ 0 h 5"/>
                <a:gd name="T23" fmla="*/ 24 w 24"/>
                <a:gd name="T24" fmla="*/ 5 h 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4" h="5">
                  <a:moveTo>
                    <a:pt x="24" y="3"/>
                  </a:moveTo>
                  <a:cubicBezTo>
                    <a:pt x="24" y="0"/>
                    <a:pt x="24" y="0"/>
                    <a:pt x="24" y="0"/>
                  </a:cubicBezTo>
                  <a:cubicBezTo>
                    <a:pt x="0" y="0"/>
                    <a:pt x="0" y="0"/>
                    <a:pt x="0" y="0"/>
                  </a:cubicBezTo>
                  <a:cubicBezTo>
                    <a:pt x="0" y="3"/>
                    <a:pt x="0" y="3"/>
                    <a:pt x="0" y="3"/>
                  </a:cubicBezTo>
                  <a:cubicBezTo>
                    <a:pt x="0" y="4"/>
                    <a:pt x="1" y="5"/>
                    <a:pt x="2" y="5"/>
                  </a:cubicBezTo>
                  <a:cubicBezTo>
                    <a:pt x="22" y="5"/>
                    <a:pt x="22" y="5"/>
                    <a:pt x="22" y="5"/>
                  </a:cubicBezTo>
                  <a:cubicBezTo>
                    <a:pt x="23" y="5"/>
                    <a:pt x="24" y="4"/>
                    <a:pt x="24" y="3"/>
                  </a:cubicBezTo>
                  <a:close/>
                </a:path>
              </a:pathLst>
            </a:custGeom>
            <a:solidFill>
              <a:srgbClr val="122C3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0878" name="Freeform 161"/>
            <p:cNvSpPr>
              <a:spLocks noChangeArrowheads="1"/>
            </p:cNvSpPr>
            <p:nvPr/>
          </p:nvSpPr>
          <p:spPr bwMode="auto">
            <a:xfrm>
              <a:off x="321142" y="180071"/>
              <a:ext cx="47300" cy="11618"/>
            </a:xfrm>
            <a:custGeom>
              <a:avLst/>
              <a:gdLst>
                <a:gd name="T0" fmla="*/ 2147483647 w 24"/>
                <a:gd name="T1" fmla="*/ 2147483647 h 6"/>
                <a:gd name="T2" fmla="*/ 2147483647 w 24"/>
                <a:gd name="T3" fmla="*/ 0 h 6"/>
                <a:gd name="T4" fmla="*/ 2147483647 w 24"/>
                <a:gd name="T5" fmla="*/ 0 h 6"/>
                <a:gd name="T6" fmla="*/ 0 w 24"/>
                <a:gd name="T7" fmla="*/ 2147483647 h 6"/>
                <a:gd name="T8" fmla="*/ 0 w 24"/>
                <a:gd name="T9" fmla="*/ 2147483647 h 6"/>
                <a:gd name="T10" fmla="*/ 2147483647 w 24"/>
                <a:gd name="T11" fmla="*/ 2147483647 h 6"/>
                <a:gd name="T12" fmla="*/ 2147483647 w 24"/>
                <a:gd name="T13" fmla="*/ 2147483647 h 6"/>
                <a:gd name="T14" fmla="*/ 0 60000 65536"/>
                <a:gd name="T15" fmla="*/ 0 60000 65536"/>
                <a:gd name="T16" fmla="*/ 0 60000 65536"/>
                <a:gd name="T17" fmla="*/ 0 60000 65536"/>
                <a:gd name="T18" fmla="*/ 0 60000 65536"/>
                <a:gd name="T19" fmla="*/ 0 60000 65536"/>
                <a:gd name="T20" fmla="*/ 0 60000 65536"/>
                <a:gd name="T21" fmla="*/ 0 w 24"/>
                <a:gd name="T22" fmla="*/ 0 h 6"/>
                <a:gd name="T23" fmla="*/ 24 w 24"/>
                <a:gd name="T24" fmla="*/ 6 h 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4" h="6">
                  <a:moveTo>
                    <a:pt x="24" y="2"/>
                  </a:moveTo>
                  <a:cubicBezTo>
                    <a:pt x="24" y="1"/>
                    <a:pt x="23" y="0"/>
                    <a:pt x="22" y="0"/>
                  </a:cubicBezTo>
                  <a:cubicBezTo>
                    <a:pt x="2" y="0"/>
                    <a:pt x="2" y="0"/>
                    <a:pt x="2" y="0"/>
                  </a:cubicBezTo>
                  <a:cubicBezTo>
                    <a:pt x="1" y="0"/>
                    <a:pt x="0" y="1"/>
                    <a:pt x="0" y="2"/>
                  </a:cubicBezTo>
                  <a:cubicBezTo>
                    <a:pt x="0" y="6"/>
                    <a:pt x="0" y="6"/>
                    <a:pt x="0" y="6"/>
                  </a:cubicBezTo>
                  <a:cubicBezTo>
                    <a:pt x="24" y="6"/>
                    <a:pt x="24" y="6"/>
                    <a:pt x="24" y="6"/>
                  </a:cubicBezTo>
                  <a:lnTo>
                    <a:pt x="24" y="2"/>
                  </a:lnTo>
                  <a:close/>
                </a:path>
              </a:pathLst>
            </a:custGeom>
            <a:solidFill>
              <a:srgbClr val="223D4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0879" name="Freeform 162"/>
            <p:cNvSpPr>
              <a:spLocks noChangeArrowheads="1"/>
            </p:cNvSpPr>
            <p:nvPr/>
          </p:nvSpPr>
          <p:spPr bwMode="auto">
            <a:xfrm>
              <a:off x="321142" y="191689"/>
              <a:ext cx="47300" cy="9958"/>
            </a:xfrm>
            <a:custGeom>
              <a:avLst/>
              <a:gdLst>
                <a:gd name="T0" fmla="*/ 2147483647 w 24"/>
                <a:gd name="T1" fmla="*/ 2147483647 h 5"/>
                <a:gd name="T2" fmla="*/ 2147483647 w 24"/>
                <a:gd name="T3" fmla="*/ 0 h 5"/>
                <a:gd name="T4" fmla="*/ 0 w 24"/>
                <a:gd name="T5" fmla="*/ 0 h 5"/>
                <a:gd name="T6" fmla="*/ 0 w 24"/>
                <a:gd name="T7" fmla="*/ 2147483647 h 5"/>
                <a:gd name="T8" fmla="*/ 2147483647 w 24"/>
                <a:gd name="T9" fmla="*/ 2147483647 h 5"/>
                <a:gd name="T10" fmla="*/ 2147483647 w 24"/>
                <a:gd name="T11" fmla="*/ 2147483647 h 5"/>
                <a:gd name="T12" fmla="*/ 2147483647 w 24"/>
                <a:gd name="T13" fmla="*/ 2147483647 h 5"/>
                <a:gd name="T14" fmla="*/ 0 60000 65536"/>
                <a:gd name="T15" fmla="*/ 0 60000 65536"/>
                <a:gd name="T16" fmla="*/ 0 60000 65536"/>
                <a:gd name="T17" fmla="*/ 0 60000 65536"/>
                <a:gd name="T18" fmla="*/ 0 60000 65536"/>
                <a:gd name="T19" fmla="*/ 0 60000 65536"/>
                <a:gd name="T20" fmla="*/ 0 60000 65536"/>
                <a:gd name="T21" fmla="*/ 0 w 24"/>
                <a:gd name="T22" fmla="*/ 0 h 5"/>
                <a:gd name="T23" fmla="*/ 24 w 24"/>
                <a:gd name="T24" fmla="*/ 5 h 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4" h="5">
                  <a:moveTo>
                    <a:pt x="24" y="3"/>
                  </a:moveTo>
                  <a:cubicBezTo>
                    <a:pt x="24" y="0"/>
                    <a:pt x="24" y="0"/>
                    <a:pt x="24" y="0"/>
                  </a:cubicBezTo>
                  <a:cubicBezTo>
                    <a:pt x="0" y="0"/>
                    <a:pt x="0" y="0"/>
                    <a:pt x="0" y="0"/>
                  </a:cubicBezTo>
                  <a:cubicBezTo>
                    <a:pt x="0" y="3"/>
                    <a:pt x="0" y="3"/>
                    <a:pt x="0" y="3"/>
                  </a:cubicBezTo>
                  <a:cubicBezTo>
                    <a:pt x="0" y="4"/>
                    <a:pt x="1" y="5"/>
                    <a:pt x="2" y="5"/>
                  </a:cubicBezTo>
                  <a:cubicBezTo>
                    <a:pt x="22" y="5"/>
                    <a:pt x="22" y="5"/>
                    <a:pt x="22" y="5"/>
                  </a:cubicBezTo>
                  <a:cubicBezTo>
                    <a:pt x="23" y="5"/>
                    <a:pt x="24" y="4"/>
                    <a:pt x="24" y="3"/>
                  </a:cubicBezTo>
                  <a:close/>
                </a:path>
              </a:pathLst>
            </a:custGeom>
            <a:solidFill>
              <a:srgbClr val="122C3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0880" name="Freeform 163"/>
            <p:cNvSpPr>
              <a:spLocks noChangeArrowheads="1"/>
            </p:cNvSpPr>
            <p:nvPr/>
          </p:nvSpPr>
          <p:spPr bwMode="auto">
            <a:xfrm>
              <a:off x="321142" y="303715"/>
              <a:ext cx="47300" cy="9958"/>
            </a:xfrm>
            <a:custGeom>
              <a:avLst/>
              <a:gdLst>
                <a:gd name="T0" fmla="*/ 2147483647 w 24"/>
                <a:gd name="T1" fmla="*/ 2147483647 h 5"/>
                <a:gd name="T2" fmla="*/ 2147483647 w 24"/>
                <a:gd name="T3" fmla="*/ 0 h 5"/>
                <a:gd name="T4" fmla="*/ 2147483647 w 24"/>
                <a:gd name="T5" fmla="*/ 0 h 5"/>
                <a:gd name="T6" fmla="*/ 0 w 24"/>
                <a:gd name="T7" fmla="*/ 2147483647 h 5"/>
                <a:gd name="T8" fmla="*/ 0 w 24"/>
                <a:gd name="T9" fmla="*/ 2147483647 h 5"/>
                <a:gd name="T10" fmla="*/ 2147483647 w 24"/>
                <a:gd name="T11" fmla="*/ 2147483647 h 5"/>
                <a:gd name="T12" fmla="*/ 2147483647 w 24"/>
                <a:gd name="T13" fmla="*/ 2147483647 h 5"/>
                <a:gd name="T14" fmla="*/ 0 60000 65536"/>
                <a:gd name="T15" fmla="*/ 0 60000 65536"/>
                <a:gd name="T16" fmla="*/ 0 60000 65536"/>
                <a:gd name="T17" fmla="*/ 0 60000 65536"/>
                <a:gd name="T18" fmla="*/ 0 60000 65536"/>
                <a:gd name="T19" fmla="*/ 0 60000 65536"/>
                <a:gd name="T20" fmla="*/ 0 60000 65536"/>
                <a:gd name="T21" fmla="*/ 0 w 24"/>
                <a:gd name="T22" fmla="*/ 0 h 5"/>
                <a:gd name="T23" fmla="*/ 24 w 24"/>
                <a:gd name="T24" fmla="*/ 5 h 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4" h="5">
                  <a:moveTo>
                    <a:pt x="24" y="2"/>
                  </a:moveTo>
                  <a:cubicBezTo>
                    <a:pt x="24" y="1"/>
                    <a:pt x="23" y="0"/>
                    <a:pt x="22" y="0"/>
                  </a:cubicBezTo>
                  <a:cubicBezTo>
                    <a:pt x="2" y="0"/>
                    <a:pt x="2" y="0"/>
                    <a:pt x="2" y="0"/>
                  </a:cubicBezTo>
                  <a:cubicBezTo>
                    <a:pt x="1" y="0"/>
                    <a:pt x="0" y="1"/>
                    <a:pt x="0" y="2"/>
                  </a:cubicBezTo>
                  <a:cubicBezTo>
                    <a:pt x="0" y="5"/>
                    <a:pt x="0" y="5"/>
                    <a:pt x="0" y="5"/>
                  </a:cubicBezTo>
                  <a:cubicBezTo>
                    <a:pt x="24" y="5"/>
                    <a:pt x="24" y="5"/>
                    <a:pt x="24" y="5"/>
                  </a:cubicBezTo>
                  <a:lnTo>
                    <a:pt x="24" y="2"/>
                  </a:lnTo>
                  <a:close/>
                </a:path>
              </a:pathLst>
            </a:custGeom>
            <a:solidFill>
              <a:srgbClr val="223D4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0881" name="Freeform 164"/>
            <p:cNvSpPr>
              <a:spLocks noChangeArrowheads="1"/>
            </p:cNvSpPr>
            <p:nvPr/>
          </p:nvSpPr>
          <p:spPr bwMode="auto">
            <a:xfrm>
              <a:off x="321142" y="313673"/>
              <a:ext cx="47300" cy="11618"/>
            </a:xfrm>
            <a:custGeom>
              <a:avLst/>
              <a:gdLst>
                <a:gd name="T0" fmla="*/ 2147483647 w 24"/>
                <a:gd name="T1" fmla="*/ 2147483647 h 6"/>
                <a:gd name="T2" fmla="*/ 2147483647 w 24"/>
                <a:gd name="T3" fmla="*/ 0 h 6"/>
                <a:gd name="T4" fmla="*/ 0 w 24"/>
                <a:gd name="T5" fmla="*/ 0 h 6"/>
                <a:gd name="T6" fmla="*/ 0 w 24"/>
                <a:gd name="T7" fmla="*/ 2147483647 h 6"/>
                <a:gd name="T8" fmla="*/ 2147483647 w 24"/>
                <a:gd name="T9" fmla="*/ 2147483647 h 6"/>
                <a:gd name="T10" fmla="*/ 2147483647 w 24"/>
                <a:gd name="T11" fmla="*/ 2147483647 h 6"/>
                <a:gd name="T12" fmla="*/ 2147483647 w 24"/>
                <a:gd name="T13" fmla="*/ 2147483647 h 6"/>
                <a:gd name="T14" fmla="*/ 0 60000 65536"/>
                <a:gd name="T15" fmla="*/ 0 60000 65536"/>
                <a:gd name="T16" fmla="*/ 0 60000 65536"/>
                <a:gd name="T17" fmla="*/ 0 60000 65536"/>
                <a:gd name="T18" fmla="*/ 0 60000 65536"/>
                <a:gd name="T19" fmla="*/ 0 60000 65536"/>
                <a:gd name="T20" fmla="*/ 0 60000 65536"/>
                <a:gd name="T21" fmla="*/ 0 w 24"/>
                <a:gd name="T22" fmla="*/ 0 h 6"/>
                <a:gd name="T23" fmla="*/ 24 w 24"/>
                <a:gd name="T24" fmla="*/ 6 h 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4" h="6">
                  <a:moveTo>
                    <a:pt x="24" y="4"/>
                  </a:moveTo>
                  <a:cubicBezTo>
                    <a:pt x="24" y="0"/>
                    <a:pt x="24" y="0"/>
                    <a:pt x="24" y="0"/>
                  </a:cubicBezTo>
                  <a:cubicBezTo>
                    <a:pt x="0" y="0"/>
                    <a:pt x="0" y="0"/>
                    <a:pt x="0" y="0"/>
                  </a:cubicBezTo>
                  <a:cubicBezTo>
                    <a:pt x="0" y="4"/>
                    <a:pt x="0" y="4"/>
                    <a:pt x="0" y="4"/>
                  </a:cubicBezTo>
                  <a:cubicBezTo>
                    <a:pt x="0" y="5"/>
                    <a:pt x="1" y="6"/>
                    <a:pt x="2" y="6"/>
                  </a:cubicBezTo>
                  <a:cubicBezTo>
                    <a:pt x="22" y="6"/>
                    <a:pt x="22" y="6"/>
                    <a:pt x="22" y="6"/>
                  </a:cubicBezTo>
                  <a:cubicBezTo>
                    <a:pt x="23" y="6"/>
                    <a:pt x="24" y="5"/>
                    <a:pt x="24" y="4"/>
                  </a:cubicBezTo>
                  <a:close/>
                </a:path>
              </a:pathLst>
            </a:custGeom>
            <a:solidFill>
              <a:srgbClr val="122C3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0882" name="Freeform 165"/>
            <p:cNvSpPr>
              <a:spLocks noChangeArrowheads="1"/>
            </p:cNvSpPr>
            <p:nvPr/>
          </p:nvSpPr>
          <p:spPr bwMode="auto">
            <a:xfrm>
              <a:off x="321142" y="427358"/>
              <a:ext cx="47300" cy="9958"/>
            </a:xfrm>
            <a:custGeom>
              <a:avLst/>
              <a:gdLst>
                <a:gd name="T0" fmla="*/ 2147483647 w 24"/>
                <a:gd name="T1" fmla="*/ 2147483647 h 5"/>
                <a:gd name="T2" fmla="*/ 2147483647 w 24"/>
                <a:gd name="T3" fmla="*/ 0 h 5"/>
                <a:gd name="T4" fmla="*/ 2147483647 w 24"/>
                <a:gd name="T5" fmla="*/ 0 h 5"/>
                <a:gd name="T6" fmla="*/ 0 w 24"/>
                <a:gd name="T7" fmla="*/ 2147483647 h 5"/>
                <a:gd name="T8" fmla="*/ 0 w 24"/>
                <a:gd name="T9" fmla="*/ 2147483647 h 5"/>
                <a:gd name="T10" fmla="*/ 2147483647 w 24"/>
                <a:gd name="T11" fmla="*/ 2147483647 h 5"/>
                <a:gd name="T12" fmla="*/ 2147483647 w 24"/>
                <a:gd name="T13" fmla="*/ 2147483647 h 5"/>
                <a:gd name="T14" fmla="*/ 0 60000 65536"/>
                <a:gd name="T15" fmla="*/ 0 60000 65536"/>
                <a:gd name="T16" fmla="*/ 0 60000 65536"/>
                <a:gd name="T17" fmla="*/ 0 60000 65536"/>
                <a:gd name="T18" fmla="*/ 0 60000 65536"/>
                <a:gd name="T19" fmla="*/ 0 60000 65536"/>
                <a:gd name="T20" fmla="*/ 0 60000 65536"/>
                <a:gd name="T21" fmla="*/ 0 w 24"/>
                <a:gd name="T22" fmla="*/ 0 h 5"/>
                <a:gd name="T23" fmla="*/ 24 w 24"/>
                <a:gd name="T24" fmla="*/ 5 h 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4" h="5">
                  <a:moveTo>
                    <a:pt x="24" y="2"/>
                  </a:moveTo>
                  <a:cubicBezTo>
                    <a:pt x="24" y="1"/>
                    <a:pt x="23" y="0"/>
                    <a:pt x="22" y="0"/>
                  </a:cubicBezTo>
                  <a:cubicBezTo>
                    <a:pt x="2" y="0"/>
                    <a:pt x="2" y="0"/>
                    <a:pt x="2" y="0"/>
                  </a:cubicBezTo>
                  <a:cubicBezTo>
                    <a:pt x="1" y="0"/>
                    <a:pt x="0" y="1"/>
                    <a:pt x="0" y="2"/>
                  </a:cubicBezTo>
                  <a:cubicBezTo>
                    <a:pt x="0" y="5"/>
                    <a:pt x="0" y="5"/>
                    <a:pt x="0" y="5"/>
                  </a:cubicBezTo>
                  <a:cubicBezTo>
                    <a:pt x="24" y="5"/>
                    <a:pt x="24" y="5"/>
                    <a:pt x="24" y="5"/>
                  </a:cubicBezTo>
                  <a:lnTo>
                    <a:pt x="24" y="2"/>
                  </a:lnTo>
                  <a:close/>
                </a:path>
              </a:pathLst>
            </a:custGeom>
            <a:solidFill>
              <a:srgbClr val="223D4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0883" name="Freeform 166"/>
            <p:cNvSpPr>
              <a:spLocks noChangeArrowheads="1"/>
            </p:cNvSpPr>
            <p:nvPr/>
          </p:nvSpPr>
          <p:spPr bwMode="auto">
            <a:xfrm>
              <a:off x="321142" y="437316"/>
              <a:ext cx="47300" cy="11618"/>
            </a:xfrm>
            <a:custGeom>
              <a:avLst/>
              <a:gdLst>
                <a:gd name="T0" fmla="*/ 2147483647 w 24"/>
                <a:gd name="T1" fmla="*/ 2147483647 h 6"/>
                <a:gd name="T2" fmla="*/ 2147483647 w 24"/>
                <a:gd name="T3" fmla="*/ 0 h 6"/>
                <a:gd name="T4" fmla="*/ 0 w 24"/>
                <a:gd name="T5" fmla="*/ 0 h 6"/>
                <a:gd name="T6" fmla="*/ 0 w 24"/>
                <a:gd name="T7" fmla="*/ 2147483647 h 6"/>
                <a:gd name="T8" fmla="*/ 2147483647 w 24"/>
                <a:gd name="T9" fmla="*/ 2147483647 h 6"/>
                <a:gd name="T10" fmla="*/ 2147483647 w 24"/>
                <a:gd name="T11" fmla="*/ 2147483647 h 6"/>
                <a:gd name="T12" fmla="*/ 2147483647 w 24"/>
                <a:gd name="T13" fmla="*/ 2147483647 h 6"/>
                <a:gd name="T14" fmla="*/ 0 60000 65536"/>
                <a:gd name="T15" fmla="*/ 0 60000 65536"/>
                <a:gd name="T16" fmla="*/ 0 60000 65536"/>
                <a:gd name="T17" fmla="*/ 0 60000 65536"/>
                <a:gd name="T18" fmla="*/ 0 60000 65536"/>
                <a:gd name="T19" fmla="*/ 0 60000 65536"/>
                <a:gd name="T20" fmla="*/ 0 60000 65536"/>
                <a:gd name="T21" fmla="*/ 0 w 24"/>
                <a:gd name="T22" fmla="*/ 0 h 6"/>
                <a:gd name="T23" fmla="*/ 24 w 24"/>
                <a:gd name="T24" fmla="*/ 6 h 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4" h="6">
                  <a:moveTo>
                    <a:pt x="24" y="4"/>
                  </a:moveTo>
                  <a:cubicBezTo>
                    <a:pt x="24" y="0"/>
                    <a:pt x="24" y="0"/>
                    <a:pt x="24" y="0"/>
                  </a:cubicBezTo>
                  <a:cubicBezTo>
                    <a:pt x="0" y="0"/>
                    <a:pt x="0" y="0"/>
                    <a:pt x="0" y="0"/>
                  </a:cubicBezTo>
                  <a:cubicBezTo>
                    <a:pt x="0" y="4"/>
                    <a:pt x="0" y="4"/>
                    <a:pt x="0" y="4"/>
                  </a:cubicBezTo>
                  <a:cubicBezTo>
                    <a:pt x="0" y="5"/>
                    <a:pt x="1" y="6"/>
                    <a:pt x="2" y="6"/>
                  </a:cubicBezTo>
                  <a:cubicBezTo>
                    <a:pt x="22" y="6"/>
                    <a:pt x="22" y="6"/>
                    <a:pt x="22" y="6"/>
                  </a:cubicBezTo>
                  <a:cubicBezTo>
                    <a:pt x="23" y="6"/>
                    <a:pt x="24" y="5"/>
                    <a:pt x="24" y="4"/>
                  </a:cubicBezTo>
                  <a:close/>
                </a:path>
              </a:pathLst>
            </a:custGeom>
            <a:solidFill>
              <a:srgbClr val="122C3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grpSp>
      <p:grpSp>
        <p:nvGrpSpPr>
          <p:cNvPr id="30779" name="组合 1633"/>
          <p:cNvGrpSpPr>
            <a:grpSpLocks/>
          </p:cNvGrpSpPr>
          <p:nvPr/>
        </p:nvGrpSpPr>
        <p:grpSpPr bwMode="auto">
          <a:xfrm>
            <a:off x="11280775" y="4724400"/>
            <a:ext cx="600075" cy="406400"/>
            <a:chOff x="0" y="0"/>
            <a:chExt cx="710329" cy="482127"/>
          </a:xfrm>
        </p:grpSpPr>
        <p:sp>
          <p:nvSpPr>
            <p:cNvPr id="30839" name="Freeform 369"/>
            <p:cNvSpPr>
              <a:spLocks noChangeArrowheads="1"/>
            </p:cNvSpPr>
            <p:nvPr/>
          </p:nvSpPr>
          <p:spPr bwMode="auto">
            <a:xfrm>
              <a:off x="578387" y="0"/>
              <a:ext cx="27384" cy="312013"/>
            </a:xfrm>
            <a:custGeom>
              <a:avLst/>
              <a:gdLst>
                <a:gd name="T0" fmla="*/ 2147483647 w 14"/>
                <a:gd name="T1" fmla="*/ 2147483647 h 159"/>
                <a:gd name="T2" fmla="*/ 2147483647 w 14"/>
                <a:gd name="T3" fmla="*/ 2147483647 h 159"/>
                <a:gd name="T4" fmla="*/ 2147483647 w 14"/>
                <a:gd name="T5" fmla="*/ 0 h 159"/>
                <a:gd name="T6" fmla="*/ 2147483647 w 14"/>
                <a:gd name="T7" fmla="*/ 0 h 159"/>
                <a:gd name="T8" fmla="*/ 0 w 14"/>
                <a:gd name="T9" fmla="*/ 2147483647 h 159"/>
                <a:gd name="T10" fmla="*/ 0 w 14"/>
                <a:gd name="T11" fmla="*/ 2147483647 h 159"/>
                <a:gd name="T12" fmla="*/ 2147483647 w 14"/>
                <a:gd name="T13" fmla="*/ 2147483647 h 159"/>
                <a:gd name="T14" fmla="*/ 0 60000 65536"/>
                <a:gd name="T15" fmla="*/ 0 60000 65536"/>
                <a:gd name="T16" fmla="*/ 0 60000 65536"/>
                <a:gd name="T17" fmla="*/ 0 60000 65536"/>
                <a:gd name="T18" fmla="*/ 0 60000 65536"/>
                <a:gd name="T19" fmla="*/ 0 60000 65536"/>
                <a:gd name="T20" fmla="*/ 0 60000 65536"/>
                <a:gd name="T21" fmla="*/ 0 w 14"/>
                <a:gd name="T22" fmla="*/ 0 h 159"/>
                <a:gd name="T23" fmla="*/ 14 w 14"/>
                <a:gd name="T24" fmla="*/ 159 h 15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4" h="159">
                  <a:moveTo>
                    <a:pt x="14" y="159"/>
                  </a:moveTo>
                  <a:cubicBezTo>
                    <a:pt x="14" y="6"/>
                    <a:pt x="14" y="6"/>
                    <a:pt x="14" y="6"/>
                  </a:cubicBezTo>
                  <a:cubicBezTo>
                    <a:pt x="14" y="3"/>
                    <a:pt x="11" y="0"/>
                    <a:pt x="8" y="0"/>
                  </a:cubicBezTo>
                  <a:cubicBezTo>
                    <a:pt x="5" y="0"/>
                    <a:pt x="5" y="0"/>
                    <a:pt x="5" y="0"/>
                  </a:cubicBezTo>
                  <a:cubicBezTo>
                    <a:pt x="2" y="0"/>
                    <a:pt x="0" y="3"/>
                    <a:pt x="0" y="6"/>
                  </a:cubicBezTo>
                  <a:cubicBezTo>
                    <a:pt x="0" y="159"/>
                    <a:pt x="0" y="159"/>
                    <a:pt x="0" y="159"/>
                  </a:cubicBezTo>
                  <a:lnTo>
                    <a:pt x="14" y="159"/>
                  </a:lnTo>
                  <a:close/>
                </a:path>
              </a:pathLst>
            </a:custGeom>
            <a:solidFill>
              <a:srgbClr val="122C3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0840" name="Freeform 370"/>
            <p:cNvSpPr>
              <a:spLocks noChangeArrowheads="1"/>
            </p:cNvSpPr>
            <p:nvPr/>
          </p:nvSpPr>
          <p:spPr bwMode="auto">
            <a:xfrm>
              <a:off x="0" y="337738"/>
              <a:ext cx="37342" cy="117005"/>
            </a:xfrm>
            <a:custGeom>
              <a:avLst/>
              <a:gdLst>
                <a:gd name="T0" fmla="*/ 2147483647 w 19"/>
                <a:gd name="T1" fmla="*/ 2147483647 h 60"/>
                <a:gd name="T2" fmla="*/ 2147483647 w 19"/>
                <a:gd name="T3" fmla="*/ 2147483647 h 60"/>
                <a:gd name="T4" fmla="*/ 2147483647 w 19"/>
                <a:gd name="T5" fmla="*/ 0 h 60"/>
                <a:gd name="T6" fmla="*/ 2147483647 w 19"/>
                <a:gd name="T7" fmla="*/ 0 h 60"/>
                <a:gd name="T8" fmla="*/ 0 w 19"/>
                <a:gd name="T9" fmla="*/ 2147483647 h 60"/>
                <a:gd name="T10" fmla="*/ 0 w 19"/>
                <a:gd name="T11" fmla="*/ 2147483647 h 60"/>
                <a:gd name="T12" fmla="*/ 2147483647 w 19"/>
                <a:gd name="T13" fmla="*/ 2147483647 h 60"/>
                <a:gd name="T14" fmla="*/ 0 60000 65536"/>
                <a:gd name="T15" fmla="*/ 0 60000 65536"/>
                <a:gd name="T16" fmla="*/ 0 60000 65536"/>
                <a:gd name="T17" fmla="*/ 0 60000 65536"/>
                <a:gd name="T18" fmla="*/ 0 60000 65536"/>
                <a:gd name="T19" fmla="*/ 0 60000 65536"/>
                <a:gd name="T20" fmla="*/ 0 60000 65536"/>
                <a:gd name="T21" fmla="*/ 0 w 19"/>
                <a:gd name="T22" fmla="*/ 0 h 60"/>
                <a:gd name="T23" fmla="*/ 19 w 19"/>
                <a:gd name="T24" fmla="*/ 60 h 6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9" h="60">
                  <a:moveTo>
                    <a:pt x="8" y="60"/>
                  </a:moveTo>
                  <a:cubicBezTo>
                    <a:pt x="19" y="60"/>
                    <a:pt x="19" y="60"/>
                    <a:pt x="19" y="60"/>
                  </a:cubicBezTo>
                  <a:cubicBezTo>
                    <a:pt x="19" y="0"/>
                    <a:pt x="19" y="0"/>
                    <a:pt x="19" y="0"/>
                  </a:cubicBezTo>
                  <a:cubicBezTo>
                    <a:pt x="8" y="0"/>
                    <a:pt x="8" y="0"/>
                    <a:pt x="8" y="0"/>
                  </a:cubicBezTo>
                  <a:cubicBezTo>
                    <a:pt x="3" y="0"/>
                    <a:pt x="0" y="3"/>
                    <a:pt x="0" y="8"/>
                  </a:cubicBezTo>
                  <a:cubicBezTo>
                    <a:pt x="0" y="52"/>
                    <a:pt x="0" y="52"/>
                    <a:pt x="0" y="52"/>
                  </a:cubicBezTo>
                  <a:cubicBezTo>
                    <a:pt x="0" y="57"/>
                    <a:pt x="3" y="60"/>
                    <a:pt x="8" y="60"/>
                  </a:cubicBezTo>
                  <a:close/>
                </a:path>
              </a:pathLst>
            </a:custGeom>
            <a:solidFill>
              <a:srgbClr val="122C3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0841" name="Rectangle 371"/>
            <p:cNvSpPr>
              <a:spLocks noChangeArrowheads="1"/>
            </p:cNvSpPr>
            <p:nvPr/>
          </p:nvSpPr>
          <p:spPr bwMode="auto">
            <a:xfrm>
              <a:off x="27385" y="337738"/>
              <a:ext cx="9958" cy="117005"/>
            </a:xfrm>
            <a:prstGeom prst="rect">
              <a:avLst/>
            </a:prstGeom>
            <a:solidFill>
              <a:srgbClr val="000000"/>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zh-CN">
                <a:solidFill>
                  <a:srgbClr val="000000"/>
                </a:solidFill>
                <a:sym typeface="宋体" pitchFamily="2" charset="-122"/>
              </a:endParaRPr>
            </a:p>
          </p:txBody>
        </p:sp>
        <p:sp>
          <p:nvSpPr>
            <p:cNvPr id="30842" name="Freeform 372"/>
            <p:cNvSpPr>
              <a:spLocks noChangeArrowheads="1"/>
            </p:cNvSpPr>
            <p:nvPr/>
          </p:nvSpPr>
          <p:spPr bwMode="auto">
            <a:xfrm>
              <a:off x="37343" y="312013"/>
              <a:ext cx="635644" cy="170114"/>
            </a:xfrm>
            <a:custGeom>
              <a:avLst/>
              <a:gdLst>
                <a:gd name="T0" fmla="*/ 2147483647 w 324"/>
                <a:gd name="T1" fmla="*/ 2147483647 h 87"/>
                <a:gd name="T2" fmla="*/ 2147483647 w 324"/>
                <a:gd name="T3" fmla="*/ 2147483647 h 87"/>
                <a:gd name="T4" fmla="*/ 2147483647 w 324"/>
                <a:gd name="T5" fmla="*/ 2147483647 h 87"/>
                <a:gd name="T6" fmla="*/ 0 w 324"/>
                <a:gd name="T7" fmla="*/ 2147483647 h 87"/>
                <a:gd name="T8" fmla="*/ 0 w 324"/>
                <a:gd name="T9" fmla="*/ 2147483647 h 87"/>
                <a:gd name="T10" fmla="*/ 2147483647 w 324"/>
                <a:gd name="T11" fmla="*/ 0 h 87"/>
                <a:gd name="T12" fmla="*/ 2147483647 w 324"/>
                <a:gd name="T13" fmla="*/ 0 h 87"/>
                <a:gd name="T14" fmla="*/ 2147483647 w 324"/>
                <a:gd name="T15" fmla="*/ 2147483647 h 87"/>
                <a:gd name="T16" fmla="*/ 2147483647 w 324"/>
                <a:gd name="T17" fmla="*/ 2147483647 h 8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24"/>
                <a:gd name="T28" fmla="*/ 0 h 87"/>
                <a:gd name="T29" fmla="*/ 324 w 324"/>
                <a:gd name="T30" fmla="*/ 87 h 87"/>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24" h="87">
                  <a:moveTo>
                    <a:pt x="324" y="79"/>
                  </a:moveTo>
                  <a:cubicBezTo>
                    <a:pt x="324" y="83"/>
                    <a:pt x="320" y="87"/>
                    <a:pt x="316" y="87"/>
                  </a:cubicBezTo>
                  <a:cubicBezTo>
                    <a:pt x="8" y="87"/>
                    <a:pt x="8" y="87"/>
                    <a:pt x="8" y="87"/>
                  </a:cubicBezTo>
                  <a:cubicBezTo>
                    <a:pt x="4" y="87"/>
                    <a:pt x="0" y="83"/>
                    <a:pt x="0" y="79"/>
                  </a:cubicBezTo>
                  <a:cubicBezTo>
                    <a:pt x="0" y="8"/>
                    <a:pt x="0" y="8"/>
                    <a:pt x="0" y="8"/>
                  </a:cubicBezTo>
                  <a:cubicBezTo>
                    <a:pt x="0" y="3"/>
                    <a:pt x="4" y="0"/>
                    <a:pt x="8" y="0"/>
                  </a:cubicBezTo>
                  <a:cubicBezTo>
                    <a:pt x="316" y="0"/>
                    <a:pt x="316" y="0"/>
                    <a:pt x="316" y="0"/>
                  </a:cubicBezTo>
                  <a:cubicBezTo>
                    <a:pt x="320" y="0"/>
                    <a:pt x="324" y="3"/>
                    <a:pt x="324" y="8"/>
                  </a:cubicBezTo>
                  <a:lnTo>
                    <a:pt x="324" y="79"/>
                  </a:lnTo>
                  <a:close/>
                </a:path>
              </a:pathLst>
            </a:custGeom>
            <a:solidFill>
              <a:srgbClr val="F2F4F9"/>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0843" name="Rectangle 373"/>
            <p:cNvSpPr>
              <a:spLocks noChangeArrowheads="1"/>
            </p:cNvSpPr>
            <p:nvPr/>
          </p:nvSpPr>
          <p:spPr bwMode="auto">
            <a:xfrm>
              <a:off x="96260" y="351015"/>
              <a:ext cx="21575" cy="21575"/>
            </a:xfrm>
            <a:prstGeom prst="rect">
              <a:avLst/>
            </a:prstGeom>
            <a:solidFill>
              <a:srgbClr val="98D24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zh-CN">
                <a:solidFill>
                  <a:srgbClr val="000000"/>
                </a:solidFill>
                <a:sym typeface="宋体" pitchFamily="2" charset="-122"/>
              </a:endParaRPr>
            </a:p>
          </p:txBody>
        </p:sp>
        <p:sp>
          <p:nvSpPr>
            <p:cNvPr id="30844" name="Rectangle 374"/>
            <p:cNvSpPr>
              <a:spLocks noChangeArrowheads="1"/>
            </p:cNvSpPr>
            <p:nvPr/>
          </p:nvSpPr>
          <p:spPr bwMode="auto">
            <a:xfrm>
              <a:off x="96260" y="411592"/>
              <a:ext cx="21575" cy="21575"/>
            </a:xfrm>
            <a:prstGeom prst="rect">
              <a:avLst/>
            </a:prstGeom>
            <a:solidFill>
              <a:srgbClr val="98D24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zh-CN">
                <a:solidFill>
                  <a:srgbClr val="000000"/>
                </a:solidFill>
                <a:sym typeface="宋体" pitchFamily="2" charset="-122"/>
              </a:endParaRPr>
            </a:p>
          </p:txBody>
        </p:sp>
        <p:sp>
          <p:nvSpPr>
            <p:cNvPr id="30845" name="Rectangle 375"/>
            <p:cNvSpPr>
              <a:spLocks noChangeArrowheads="1"/>
            </p:cNvSpPr>
            <p:nvPr/>
          </p:nvSpPr>
          <p:spPr bwMode="auto">
            <a:xfrm>
              <a:off x="119495" y="382548"/>
              <a:ext cx="21575" cy="19916"/>
            </a:xfrm>
            <a:prstGeom prst="rect">
              <a:avLst/>
            </a:prstGeom>
            <a:solidFill>
              <a:srgbClr val="98D24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zh-CN">
                <a:solidFill>
                  <a:srgbClr val="000000"/>
                </a:solidFill>
                <a:sym typeface="宋体" pitchFamily="2" charset="-122"/>
              </a:endParaRPr>
            </a:p>
          </p:txBody>
        </p:sp>
        <p:sp>
          <p:nvSpPr>
            <p:cNvPr id="30846" name="Rectangle 376"/>
            <p:cNvSpPr>
              <a:spLocks noChangeArrowheads="1"/>
            </p:cNvSpPr>
            <p:nvPr/>
          </p:nvSpPr>
          <p:spPr bwMode="auto">
            <a:xfrm>
              <a:off x="143560" y="351015"/>
              <a:ext cx="21575" cy="21575"/>
            </a:xfrm>
            <a:prstGeom prst="rect">
              <a:avLst/>
            </a:prstGeom>
            <a:solidFill>
              <a:srgbClr val="98D24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zh-CN">
                <a:solidFill>
                  <a:srgbClr val="000000"/>
                </a:solidFill>
                <a:sym typeface="宋体" pitchFamily="2" charset="-122"/>
              </a:endParaRPr>
            </a:p>
          </p:txBody>
        </p:sp>
        <p:sp>
          <p:nvSpPr>
            <p:cNvPr id="30847" name="Rectangle 377"/>
            <p:cNvSpPr>
              <a:spLocks noChangeArrowheads="1"/>
            </p:cNvSpPr>
            <p:nvPr/>
          </p:nvSpPr>
          <p:spPr bwMode="auto">
            <a:xfrm>
              <a:off x="143560" y="411592"/>
              <a:ext cx="21575" cy="21575"/>
            </a:xfrm>
            <a:prstGeom prst="rect">
              <a:avLst/>
            </a:prstGeom>
            <a:solidFill>
              <a:srgbClr val="98D24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zh-CN">
                <a:solidFill>
                  <a:srgbClr val="000000"/>
                </a:solidFill>
                <a:sym typeface="宋体" pitchFamily="2" charset="-122"/>
              </a:endParaRPr>
            </a:p>
          </p:txBody>
        </p:sp>
        <p:sp>
          <p:nvSpPr>
            <p:cNvPr id="30848" name="Rectangle 378"/>
            <p:cNvSpPr>
              <a:spLocks noChangeArrowheads="1"/>
            </p:cNvSpPr>
            <p:nvPr/>
          </p:nvSpPr>
          <p:spPr bwMode="auto">
            <a:xfrm>
              <a:off x="166795" y="382548"/>
              <a:ext cx="21575" cy="19916"/>
            </a:xfrm>
            <a:prstGeom prst="rect">
              <a:avLst/>
            </a:prstGeom>
            <a:solidFill>
              <a:srgbClr val="98D24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zh-CN">
                <a:solidFill>
                  <a:srgbClr val="000000"/>
                </a:solidFill>
                <a:sym typeface="宋体" pitchFamily="2" charset="-122"/>
              </a:endParaRPr>
            </a:p>
          </p:txBody>
        </p:sp>
        <p:sp>
          <p:nvSpPr>
            <p:cNvPr id="30849" name="Rectangle 379"/>
            <p:cNvSpPr>
              <a:spLocks noChangeArrowheads="1"/>
            </p:cNvSpPr>
            <p:nvPr/>
          </p:nvSpPr>
          <p:spPr bwMode="auto">
            <a:xfrm>
              <a:off x="190030" y="351015"/>
              <a:ext cx="19916" cy="21575"/>
            </a:xfrm>
            <a:prstGeom prst="rect">
              <a:avLst/>
            </a:prstGeom>
            <a:solidFill>
              <a:srgbClr val="98D24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zh-CN">
                <a:solidFill>
                  <a:srgbClr val="000000"/>
                </a:solidFill>
                <a:sym typeface="宋体" pitchFamily="2" charset="-122"/>
              </a:endParaRPr>
            </a:p>
          </p:txBody>
        </p:sp>
        <p:sp>
          <p:nvSpPr>
            <p:cNvPr id="30850" name="Rectangle 380"/>
            <p:cNvSpPr>
              <a:spLocks noChangeArrowheads="1"/>
            </p:cNvSpPr>
            <p:nvPr/>
          </p:nvSpPr>
          <p:spPr bwMode="auto">
            <a:xfrm>
              <a:off x="190030" y="411592"/>
              <a:ext cx="19916" cy="21575"/>
            </a:xfrm>
            <a:prstGeom prst="rect">
              <a:avLst/>
            </a:prstGeom>
            <a:solidFill>
              <a:srgbClr val="98D24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zh-CN">
                <a:solidFill>
                  <a:srgbClr val="000000"/>
                </a:solidFill>
                <a:sym typeface="宋体" pitchFamily="2" charset="-122"/>
              </a:endParaRPr>
            </a:p>
          </p:txBody>
        </p:sp>
        <p:sp>
          <p:nvSpPr>
            <p:cNvPr id="30851" name="Rectangle 381"/>
            <p:cNvSpPr>
              <a:spLocks noChangeArrowheads="1"/>
            </p:cNvSpPr>
            <p:nvPr/>
          </p:nvSpPr>
          <p:spPr bwMode="auto">
            <a:xfrm>
              <a:off x="214095" y="382548"/>
              <a:ext cx="19086" cy="19916"/>
            </a:xfrm>
            <a:prstGeom prst="rect">
              <a:avLst/>
            </a:prstGeom>
            <a:solidFill>
              <a:srgbClr val="98D24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zh-CN">
                <a:solidFill>
                  <a:srgbClr val="000000"/>
                </a:solidFill>
                <a:sym typeface="宋体" pitchFamily="2" charset="-122"/>
              </a:endParaRPr>
            </a:p>
          </p:txBody>
        </p:sp>
        <p:sp>
          <p:nvSpPr>
            <p:cNvPr id="30852" name="Rectangle 382"/>
            <p:cNvSpPr>
              <a:spLocks noChangeArrowheads="1"/>
            </p:cNvSpPr>
            <p:nvPr/>
          </p:nvSpPr>
          <p:spPr bwMode="auto">
            <a:xfrm>
              <a:off x="237330" y="351015"/>
              <a:ext cx="19916" cy="21575"/>
            </a:xfrm>
            <a:prstGeom prst="rect">
              <a:avLst/>
            </a:prstGeom>
            <a:solidFill>
              <a:srgbClr val="98D24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zh-CN">
                <a:solidFill>
                  <a:srgbClr val="000000"/>
                </a:solidFill>
                <a:sym typeface="宋体" pitchFamily="2" charset="-122"/>
              </a:endParaRPr>
            </a:p>
          </p:txBody>
        </p:sp>
        <p:sp>
          <p:nvSpPr>
            <p:cNvPr id="30853" name="Rectangle 383"/>
            <p:cNvSpPr>
              <a:spLocks noChangeArrowheads="1"/>
            </p:cNvSpPr>
            <p:nvPr/>
          </p:nvSpPr>
          <p:spPr bwMode="auto">
            <a:xfrm>
              <a:off x="237330" y="411592"/>
              <a:ext cx="19916" cy="21575"/>
            </a:xfrm>
            <a:prstGeom prst="rect">
              <a:avLst/>
            </a:prstGeom>
            <a:solidFill>
              <a:srgbClr val="98D24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zh-CN">
                <a:solidFill>
                  <a:srgbClr val="000000"/>
                </a:solidFill>
                <a:sym typeface="宋体" pitchFamily="2" charset="-122"/>
              </a:endParaRPr>
            </a:p>
          </p:txBody>
        </p:sp>
        <p:sp>
          <p:nvSpPr>
            <p:cNvPr id="30854" name="Rectangle 384"/>
            <p:cNvSpPr>
              <a:spLocks noChangeArrowheads="1"/>
            </p:cNvSpPr>
            <p:nvPr/>
          </p:nvSpPr>
          <p:spPr bwMode="auto">
            <a:xfrm>
              <a:off x="260565" y="382548"/>
              <a:ext cx="19916" cy="19916"/>
            </a:xfrm>
            <a:prstGeom prst="rect">
              <a:avLst/>
            </a:prstGeom>
            <a:solidFill>
              <a:srgbClr val="98D24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zh-CN">
                <a:solidFill>
                  <a:srgbClr val="000000"/>
                </a:solidFill>
                <a:sym typeface="宋体" pitchFamily="2" charset="-122"/>
              </a:endParaRPr>
            </a:p>
          </p:txBody>
        </p:sp>
        <p:sp>
          <p:nvSpPr>
            <p:cNvPr id="30855" name="Rectangle 385"/>
            <p:cNvSpPr>
              <a:spLocks noChangeArrowheads="1"/>
            </p:cNvSpPr>
            <p:nvPr/>
          </p:nvSpPr>
          <p:spPr bwMode="auto">
            <a:xfrm>
              <a:off x="284630" y="351015"/>
              <a:ext cx="19086" cy="21575"/>
            </a:xfrm>
            <a:prstGeom prst="rect">
              <a:avLst/>
            </a:prstGeom>
            <a:solidFill>
              <a:srgbClr val="98D24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zh-CN">
                <a:solidFill>
                  <a:srgbClr val="000000"/>
                </a:solidFill>
                <a:sym typeface="宋体" pitchFamily="2" charset="-122"/>
              </a:endParaRPr>
            </a:p>
          </p:txBody>
        </p:sp>
        <p:sp>
          <p:nvSpPr>
            <p:cNvPr id="30856" name="Rectangle 386"/>
            <p:cNvSpPr>
              <a:spLocks noChangeArrowheads="1"/>
            </p:cNvSpPr>
            <p:nvPr/>
          </p:nvSpPr>
          <p:spPr bwMode="auto">
            <a:xfrm>
              <a:off x="284630" y="411592"/>
              <a:ext cx="19086" cy="21575"/>
            </a:xfrm>
            <a:prstGeom prst="rect">
              <a:avLst/>
            </a:prstGeom>
            <a:solidFill>
              <a:srgbClr val="98D24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zh-CN">
                <a:solidFill>
                  <a:srgbClr val="000000"/>
                </a:solidFill>
                <a:sym typeface="宋体" pitchFamily="2" charset="-122"/>
              </a:endParaRPr>
            </a:p>
          </p:txBody>
        </p:sp>
        <p:sp>
          <p:nvSpPr>
            <p:cNvPr id="30857" name="Rectangle 387"/>
            <p:cNvSpPr>
              <a:spLocks noChangeArrowheads="1"/>
            </p:cNvSpPr>
            <p:nvPr/>
          </p:nvSpPr>
          <p:spPr bwMode="auto">
            <a:xfrm>
              <a:off x="306205" y="382548"/>
              <a:ext cx="21575" cy="19916"/>
            </a:xfrm>
            <a:prstGeom prst="rect">
              <a:avLst/>
            </a:prstGeom>
            <a:solidFill>
              <a:srgbClr val="98D24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zh-CN">
                <a:solidFill>
                  <a:srgbClr val="000000"/>
                </a:solidFill>
                <a:sym typeface="宋体" pitchFamily="2" charset="-122"/>
              </a:endParaRPr>
            </a:p>
          </p:txBody>
        </p:sp>
        <p:sp>
          <p:nvSpPr>
            <p:cNvPr id="30858" name="Rectangle 388"/>
            <p:cNvSpPr>
              <a:spLocks noChangeArrowheads="1"/>
            </p:cNvSpPr>
            <p:nvPr/>
          </p:nvSpPr>
          <p:spPr bwMode="auto">
            <a:xfrm>
              <a:off x="592494" y="382548"/>
              <a:ext cx="21575" cy="19916"/>
            </a:xfrm>
            <a:prstGeom prst="rect">
              <a:avLst/>
            </a:prstGeom>
            <a:solidFill>
              <a:srgbClr val="98D24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zh-CN">
                <a:solidFill>
                  <a:srgbClr val="000000"/>
                </a:solidFill>
                <a:sym typeface="宋体" pitchFamily="2" charset="-122"/>
              </a:endParaRPr>
            </a:p>
          </p:txBody>
        </p:sp>
        <p:sp>
          <p:nvSpPr>
            <p:cNvPr id="30859" name="Rectangle 389"/>
            <p:cNvSpPr>
              <a:spLocks noChangeArrowheads="1"/>
            </p:cNvSpPr>
            <p:nvPr/>
          </p:nvSpPr>
          <p:spPr bwMode="auto">
            <a:xfrm>
              <a:off x="384209" y="382548"/>
              <a:ext cx="131942" cy="19916"/>
            </a:xfrm>
            <a:prstGeom prst="rect">
              <a:avLst/>
            </a:prstGeom>
            <a:solidFill>
              <a:srgbClr val="122C3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zh-CN">
                <a:solidFill>
                  <a:srgbClr val="000000"/>
                </a:solidFill>
                <a:sym typeface="宋体" pitchFamily="2" charset="-122"/>
              </a:endParaRPr>
            </a:p>
          </p:txBody>
        </p:sp>
        <p:sp>
          <p:nvSpPr>
            <p:cNvPr id="30860" name="Freeform 390"/>
            <p:cNvSpPr>
              <a:spLocks noChangeArrowheads="1"/>
            </p:cNvSpPr>
            <p:nvPr/>
          </p:nvSpPr>
          <p:spPr bwMode="auto">
            <a:xfrm>
              <a:off x="672987" y="337738"/>
              <a:ext cx="37342" cy="117005"/>
            </a:xfrm>
            <a:custGeom>
              <a:avLst/>
              <a:gdLst>
                <a:gd name="T0" fmla="*/ 2147483647 w 19"/>
                <a:gd name="T1" fmla="*/ 0 h 60"/>
                <a:gd name="T2" fmla="*/ 0 w 19"/>
                <a:gd name="T3" fmla="*/ 0 h 60"/>
                <a:gd name="T4" fmla="*/ 0 w 19"/>
                <a:gd name="T5" fmla="*/ 2147483647 h 60"/>
                <a:gd name="T6" fmla="*/ 2147483647 w 19"/>
                <a:gd name="T7" fmla="*/ 2147483647 h 60"/>
                <a:gd name="T8" fmla="*/ 2147483647 w 19"/>
                <a:gd name="T9" fmla="*/ 2147483647 h 60"/>
                <a:gd name="T10" fmla="*/ 2147483647 w 19"/>
                <a:gd name="T11" fmla="*/ 2147483647 h 60"/>
                <a:gd name="T12" fmla="*/ 2147483647 w 19"/>
                <a:gd name="T13" fmla="*/ 0 h 60"/>
                <a:gd name="T14" fmla="*/ 0 60000 65536"/>
                <a:gd name="T15" fmla="*/ 0 60000 65536"/>
                <a:gd name="T16" fmla="*/ 0 60000 65536"/>
                <a:gd name="T17" fmla="*/ 0 60000 65536"/>
                <a:gd name="T18" fmla="*/ 0 60000 65536"/>
                <a:gd name="T19" fmla="*/ 0 60000 65536"/>
                <a:gd name="T20" fmla="*/ 0 60000 65536"/>
                <a:gd name="T21" fmla="*/ 0 w 19"/>
                <a:gd name="T22" fmla="*/ 0 h 60"/>
                <a:gd name="T23" fmla="*/ 19 w 19"/>
                <a:gd name="T24" fmla="*/ 60 h 6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9" h="60">
                  <a:moveTo>
                    <a:pt x="11" y="0"/>
                  </a:moveTo>
                  <a:cubicBezTo>
                    <a:pt x="0" y="0"/>
                    <a:pt x="0" y="0"/>
                    <a:pt x="0" y="0"/>
                  </a:cubicBezTo>
                  <a:cubicBezTo>
                    <a:pt x="0" y="60"/>
                    <a:pt x="0" y="60"/>
                    <a:pt x="0" y="60"/>
                  </a:cubicBezTo>
                  <a:cubicBezTo>
                    <a:pt x="11" y="60"/>
                    <a:pt x="11" y="60"/>
                    <a:pt x="11" y="60"/>
                  </a:cubicBezTo>
                  <a:cubicBezTo>
                    <a:pt x="16" y="60"/>
                    <a:pt x="19" y="57"/>
                    <a:pt x="19" y="52"/>
                  </a:cubicBezTo>
                  <a:cubicBezTo>
                    <a:pt x="19" y="8"/>
                    <a:pt x="19" y="8"/>
                    <a:pt x="19" y="8"/>
                  </a:cubicBezTo>
                  <a:cubicBezTo>
                    <a:pt x="19" y="3"/>
                    <a:pt x="16" y="0"/>
                    <a:pt x="11" y="0"/>
                  </a:cubicBezTo>
                  <a:close/>
                </a:path>
              </a:pathLst>
            </a:custGeom>
            <a:solidFill>
              <a:srgbClr val="122C3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0861" name="Rectangle 391"/>
            <p:cNvSpPr>
              <a:spLocks noChangeArrowheads="1"/>
            </p:cNvSpPr>
            <p:nvPr/>
          </p:nvSpPr>
          <p:spPr bwMode="auto">
            <a:xfrm>
              <a:off x="672987" y="337738"/>
              <a:ext cx="9958" cy="117005"/>
            </a:xfrm>
            <a:prstGeom prst="rect">
              <a:avLst/>
            </a:prstGeom>
            <a:solidFill>
              <a:srgbClr val="000000"/>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zh-CN">
                <a:solidFill>
                  <a:srgbClr val="000000"/>
                </a:solidFill>
                <a:sym typeface="宋体" pitchFamily="2" charset="-122"/>
              </a:endParaRPr>
            </a:p>
          </p:txBody>
        </p:sp>
        <p:sp>
          <p:nvSpPr>
            <p:cNvPr id="30862" name="Rectangle 392"/>
            <p:cNvSpPr>
              <a:spLocks noChangeArrowheads="1"/>
            </p:cNvSpPr>
            <p:nvPr/>
          </p:nvSpPr>
          <p:spPr bwMode="auto">
            <a:xfrm>
              <a:off x="578387" y="300396"/>
              <a:ext cx="27384" cy="11618"/>
            </a:xfrm>
            <a:prstGeom prst="rect">
              <a:avLst/>
            </a:prstGeom>
            <a:solidFill>
              <a:srgbClr val="000000"/>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zh-CN">
                <a:solidFill>
                  <a:srgbClr val="000000"/>
                </a:solidFill>
                <a:sym typeface="宋体" pitchFamily="2" charset="-122"/>
              </a:endParaRPr>
            </a:p>
          </p:txBody>
        </p:sp>
      </p:grpSp>
      <p:grpSp>
        <p:nvGrpSpPr>
          <p:cNvPr id="30780" name="组合 1627"/>
          <p:cNvGrpSpPr>
            <a:grpSpLocks/>
          </p:cNvGrpSpPr>
          <p:nvPr/>
        </p:nvGrpSpPr>
        <p:grpSpPr bwMode="auto">
          <a:xfrm>
            <a:off x="11303000" y="1773238"/>
            <a:ext cx="555625" cy="468312"/>
            <a:chOff x="0" y="0"/>
            <a:chExt cx="659709" cy="556812"/>
          </a:xfrm>
        </p:grpSpPr>
        <p:sp>
          <p:nvSpPr>
            <p:cNvPr id="30821" name="Oval 676"/>
            <p:cNvSpPr>
              <a:spLocks noChangeArrowheads="1"/>
            </p:cNvSpPr>
            <p:nvPr/>
          </p:nvSpPr>
          <p:spPr bwMode="auto">
            <a:xfrm>
              <a:off x="153517" y="51449"/>
              <a:ext cx="454743" cy="454743"/>
            </a:xfrm>
            <a:prstGeom prst="ellipse">
              <a:avLst/>
            </a:prstGeom>
            <a:solidFill>
              <a:srgbClr val="FFDA24"/>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zh-CN">
                <a:solidFill>
                  <a:srgbClr val="000000"/>
                </a:solidFill>
                <a:sym typeface="宋体" pitchFamily="2" charset="-122"/>
              </a:endParaRPr>
            </a:p>
          </p:txBody>
        </p:sp>
        <p:sp>
          <p:nvSpPr>
            <p:cNvPr id="30822" name="Freeform 677"/>
            <p:cNvSpPr>
              <a:spLocks noEditPoints="1" noChangeArrowheads="1"/>
            </p:cNvSpPr>
            <p:nvPr/>
          </p:nvSpPr>
          <p:spPr bwMode="auto">
            <a:xfrm>
              <a:off x="102068" y="0"/>
              <a:ext cx="557641" cy="556811"/>
            </a:xfrm>
            <a:custGeom>
              <a:avLst/>
              <a:gdLst>
                <a:gd name="T0" fmla="*/ 2147483647 w 284"/>
                <a:gd name="T1" fmla="*/ 2147483647 h 284"/>
                <a:gd name="T2" fmla="*/ 2147483647 w 284"/>
                <a:gd name="T3" fmla="*/ 2147483647 h 284"/>
                <a:gd name="T4" fmla="*/ 2147483647 w 284"/>
                <a:gd name="T5" fmla="*/ 2147483647 h 284"/>
                <a:gd name="T6" fmla="*/ 2147483647 w 284"/>
                <a:gd name="T7" fmla="*/ 2147483647 h 284"/>
                <a:gd name="T8" fmla="*/ 2147483647 w 284"/>
                <a:gd name="T9" fmla="*/ 2147483647 h 284"/>
                <a:gd name="T10" fmla="*/ 2147483647 w 284"/>
                <a:gd name="T11" fmla="*/ 2147483647 h 284"/>
                <a:gd name="T12" fmla="*/ 2147483647 w 284"/>
                <a:gd name="T13" fmla="*/ 2147483647 h 284"/>
                <a:gd name="T14" fmla="*/ 2147483647 w 284"/>
                <a:gd name="T15" fmla="*/ 2147483647 h 284"/>
                <a:gd name="T16" fmla="*/ 2147483647 w 284"/>
                <a:gd name="T17" fmla="*/ 2147483647 h 284"/>
                <a:gd name="T18" fmla="*/ 2147483647 w 284"/>
                <a:gd name="T19" fmla="*/ 2147483647 h 284"/>
                <a:gd name="T20" fmla="*/ 2147483647 w 284"/>
                <a:gd name="T21" fmla="*/ 2147483647 h 284"/>
                <a:gd name="T22" fmla="*/ 2147483647 w 284"/>
                <a:gd name="T23" fmla="*/ 2147483647 h 284"/>
                <a:gd name="T24" fmla="*/ 2147483647 w 284"/>
                <a:gd name="T25" fmla="*/ 2147483647 h 284"/>
                <a:gd name="T26" fmla="*/ 2147483647 w 284"/>
                <a:gd name="T27" fmla="*/ 2147483647 h 284"/>
                <a:gd name="T28" fmla="*/ 2147483647 w 284"/>
                <a:gd name="T29" fmla="*/ 0 h 284"/>
                <a:gd name="T30" fmla="*/ 2147483647 w 284"/>
                <a:gd name="T31" fmla="*/ 0 h 284"/>
                <a:gd name="T32" fmla="*/ 2147483647 w 284"/>
                <a:gd name="T33" fmla="*/ 2147483647 h 284"/>
                <a:gd name="T34" fmla="*/ 2147483647 w 284"/>
                <a:gd name="T35" fmla="*/ 2147483647 h 284"/>
                <a:gd name="T36" fmla="*/ 2147483647 w 284"/>
                <a:gd name="T37" fmla="*/ 2147483647 h 284"/>
                <a:gd name="T38" fmla="*/ 2147483647 w 284"/>
                <a:gd name="T39" fmla="*/ 2147483647 h 284"/>
                <a:gd name="T40" fmla="*/ 2147483647 w 284"/>
                <a:gd name="T41" fmla="*/ 2147483647 h 284"/>
                <a:gd name="T42" fmla="*/ 2147483647 w 284"/>
                <a:gd name="T43" fmla="*/ 0 h 284"/>
                <a:gd name="T44" fmla="*/ 2147483647 w 284"/>
                <a:gd name="T45" fmla="*/ 2147483647 h 284"/>
                <a:gd name="T46" fmla="*/ 0 w 284"/>
                <a:gd name="T47" fmla="*/ 2147483647 h 284"/>
                <a:gd name="T48" fmla="*/ 0 w 284"/>
                <a:gd name="T49" fmla="*/ 2147483647 h 284"/>
                <a:gd name="T50" fmla="*/ 2147483647 w 284"/>
                <a:gd name="T51" fmla="*/ 2147483647 h 284"/>
                <a:gd name="T52" fmla="*/ 2147483647 w 284"/>
                <a:gd name="T53" fmla="*/ 2147483647 h 284"/>
                <a:gd name="T54" fmla="*/ 2147483647 w 284"/>
                <a:gd name="T55" fmla="*/ 2147483647 h 284"/>
                <a:gd name="T56" fmla="*/ 2147483647 w 284"/>
                <a:gd name="T57" fmla="*/ 2147483647 h 284"/>
                <a:gd name="T58" fmla="*/ 2147483647 w 284"/>
                <a:gd name="T59" fmla="*/ 2147483647 h 284"/>
                <a:gd name="T60" fmla="*/ 2147483647 w 284"/>
                <a:gd name="T61" fmla="*/ 2147483647 h 284"/>
                <a:gd name="T62" fmla="*/ 2147483647 w 284"/>
                <a:gd name="T63" fmla="*/ 2147483647 h 284"/>
                <a:gd name="T64" fmla="*/ 2147483647 w 284"/>
                <a:gd name="T65" fmla="*/ 2147483647 h 284"/>
                <a:gd name="T66" fmla="*/ 2147483647 w 284"/>
                <a:gd name="T67" fmla="*/ 2147483647 h 284"/>
                <a:gd name="T68" fmla="*/ 2147483647 w 284"/>
                <a:gd name="T69" fmla="*/ 2147483647 h 284"/>
                <a:gd name="T70" fmla="*/ 2147483647 w 284"/>
                <a:gd name="T71" fmla="*/ 2147483647 h 284"/>
                <a:gd name="T72" fmla="*/ 2147483647 w 284"/>
                <a:gd name="T73" fmla="*/ 2147483647 h 284"/>
                <a:gd name="T74" fmla="*/ 2147483647 w 284"/>
                <a:gd name="T75" fmla="*/ 2147483647 h 284"/>
                <a:gd name="T76" fmla="*/ 2147483647 w 284"/>
                <a:gd name="T77" fmla="*/ 2147483647 h 284"/>
                <a:gd name="T78" fmla="*/ 2147483647 w 284"/>
                <a:gd name="T79" fmla="*/ 2147483647 h 284"/>
                <a:gd name="T80" fmla="*/ 2147483647 w 284"/>
                <a:gd name="T81" fmla="*/ 2147483647 h 284"/>
                <a:gd name="T82" fmla="*/ 2147483647 w 284"/>
                <a:gd name="T83" fmla="*/ 2147483647 h 284"/>
                <a:gd name="T84" fmla="*/ 2147483647 w 284"/>
                <a:gd name="T85" fmla="*/ 2147483647 h 284"/>
                <a:gd name="T86" fmla="*/ 2147483647 w 284"/>
                <a:gd name="T87" fmla="*/ 2147483647 h 284"/>
                <a:gd name="T88" fmla="*/ 2147483647 w 284"/>
                <a:gd name="T89" fmla="*/ 2147483647 h 284"/>
                <a:gd name="T90" fmla="*/ 2147483647 w 284"/>
                <a:gd name="T91" fmla="*/ 2147483647 h 284"/>
                <a:gd name="T92" fmla="*/ 2147483647 w 284"/>
                <a:gd name="T93" fmla="*/ 2147483647 h 284"/>
                <a:gd name="T94" fmla="*/ 2147483647 w 284"/>
                <a:gd name="T95" fmla="*/ 2147483647 h 284"/>
                <a:gd name="T96" fmla="*/ 2147483647 w 284"/>
                <a:gd name="T97" fmla="*/ 2147483647 h 284"/>
                <a:gd name="T98" fmla="*/ 2147483647 w 284"/>
                <a:gd name="T99" fmla="*/ 2147483647 h 284"/>
                <a:gd name="T100" fmla="*/ 2147483647 w 284"/>
                <a:gd name="T101" fmla="*/ 2147483647 h 284"/>
                <a:gd name="T102" fmla="*/ 2147483647 w 284"/>
                <a:gd name="T103" fmla="*/ 2147483647 h 284"/>
                <a:gd name="T104" fmla="*/ 2147483647 w 284"/>
                <a:gd name="T105" fmla="*/ 2147483647 h 284"/>
                <a:gd name="T106" fmla="*/ 2147483647 w 284"/>
                <a:gd name="T107" fmla="*/ 2147483647 h 284"/>
                <a:gd name="T108" fmla="*/ 2147483647 w 284"/>
                <a:gd name="T109" fmla="*/ 2147483647 h 284"/>
                <a:gd name="T110" fmla="*/ 2147483647 w 284"/>
                <a:gd name="T111" fmla="*/ 2147483647 h 284"/>
                <a:gd name="T112" fmla="*/ 2147483647 w 284"/>
                <a:gd name="T113" fmla="*/ 2147483647 h 284"/>
                <a:gd name="T114" fmla="*/ 2147483647 w 284"/>
                <a:gd name="T115" fmla="*/ 2147483647 h 284"/>
                <a:gd name="T116" fmla="*/ 2147483647 w 284"/>
                <a:gd name="T117" fmla="*/ 2147483647 h 284"/>
                <a:gd name="T118" fmla="*/ 2147483647 w 284"/>
                <a:gd name="T119" fmla="*/ 2147483647 h 284"/>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284"/>
                <a:gd name="T181" fmla="*/ 0 h 284"/>
                <a:gd name="T182" fmla="*/ 284 w 284"/>
                <a:gd name="T183" fmla="*/ 284 h 284"/>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284" h="284">
                  <a:moveTo>
                    <a:pt x="47" y="36"/>
                  </a:moveTo>
                  <a:cubicBezTo>
                    <a:pt x="36" y="47"/>
                    <a:pt x="36" y="47"/>
                    <a:pt x="36" y="47"/>
                  </a:cubicBezTo>
                  <a:cubicBezTo>
                    <a:pt x="31" y="52"/>
                    <a:pt x="31" y="61"/>
                    <a:pt x="36" y="66"/>
                  </a:cubicBezTo>
                  <a:cubicBezTo>
                    <a:pt x="47" y="77"/>
                    <a:pt x="47" y="77"/>
                    <a:pt x="47" y="77"/>
                  </a:cubicBezTo>
                  <a:cubicBezTo>
                    <a:pt x="55" y="65"/>
                    <a:pt x="65" y="54"/>
                    <a:pt x="77" y="46"/>
                  </a:cubicBezTo>
                  <a:cubicBezTo>
                    <a:pt x="67" y="36"/>
                    <a:pt x="67" y="36"/>
                    <a:pt x="67" y="36"/>
                  </a:cubicBezTo>
                  <a:cubicBezTo>
                    <a:pt x="61" y="31"/>
                    <a:pt x="52" y="31"/>
                    <a:pt x="47" y="36"/>
                  </a:cubicBezTo>
                  <a:close/>
                  <a:moveTo>
                    <a:pt x="238" y="36"/>
                  </a:moveTo>
                  <a:cubicBezTo>
                    <a:pt x="232" y="31"/>
                    <a:pt x="223" y="31"/>
                    <a:pt x="218" y="36"/>
                  </a:cubicBezTo>
                  <a:cubicBezTo>
                    <a:pt x="207" y="46"/>
                    <a:pt x="207" y="46"/>
                    <a:pt x="207" y="46"/>
                  </a:cubicBezTo>
                  <a:cubicBezTo>
                    <a:pt x="219" y="54"/>
                    <a:pt x="230" y="65"/>
                    <a:pt x="238" y="77"/>
                  </a:cubicBezTo>
                  <a:cubicBezTo>
                    <a:pt x="248" y="66"/>
                    <a:pt x="248" y="66"/>
                    <a:pt x="248" y="66"/>
                  </a:cubicBezTo>
                  <a:cubicBezTo>
                    <a:pt x="254" y="61"/>
                    <a:pt x="254" y="52"/>
                    <a:pt x="248" y="47"/>
                  </a:cubicBezTo>
                  <a:lnTo>
                    <a:pt x="238" y="36"/>
                  </a:lnTo>
                  <a:close/>
                  <a:moveTo>
                    <a:pt x="150" y="0"/>
                  </a:moveTo>
                  <a:cubicBezTo>
                    <a:pt x="135" y="0"/>
                    <a:pt x="135" y="0"/>
                    <a:pt x="135" y="0"/>
                  </a:cubicBezTo>
                  <a:cubicBezTo>
                    <a:pt x="127" y="0"/>
                    <a:pt x="121" y="6"/>
                    <a:pt x="121" y="14"/>
                  </a:cubicBezTo>
                  <a:cubicBezTo>
                    <a:pt x="121" y="28"/>
                    <a:pt x="121" y="28"/>
                    <a:pt x="121" y="28"/>
                  </a:cubicBezTo>
                  <a:cubicBezTo>
                    <a:pt x="128" y="27"/>
                    <a:pt x="135" y="26"/>
                    <a:pt x="142" y="26"/>
                  </a:cubicBezTo>
                  <a:cubicBezTo>
                    <a:pt x="150" y="26"/>
                    <a:pt x="157" y="27"/>
                    <a:pt x="164" y="28"/>
                  </a:cubicBezTo>
                  <a:cubicBezTo>
                    <a:pt x="164" y="14"/>
                    <a:pt x="164" y="14"/>
                    <a:pt x="164" y="14"/>
                  </a:cubicBezTo>
                  <a:cubicBezTo>
                    <a:pt x="164" y="6"/>
                    <a:pt x="157" y="0"/>
                    <a:pt x="150" y="0"/>
                  </a:cubicBezTo>
                  <a:close/>
                  <a:moveTo>
                    <a:pt x="14" y="121"/>
                  </a:moveTo>
                  <a:cubicBezTo>
                    <a:pt x="6" y="121"/>
                    <a:pt x="0" y="127"/>
                    <a:pt x="0" y="135"/>
                  </a:cubicBezTo>
                  <a:cubicBezTo>
                    <a:pt x="0" y="149"/>
                    <a:pt x="0" y="149"/>
                    <a:pt x="0" y="149"/>
                  </a:cubicBezTo>
                  <a:cubicBezTo>
                    <a:pt x="0" y="157"/>
                    <a:pt x="6" y="163"/>
                    <a:pt x="14" y="163"/>
                  </a:cubicBezTo>
                  <a:cubicBezTo>
                    <a:pt x="28" y="163"/>
                    <a:pt x="28" y="163"/>
                    <a:pt x="28" y="163"/>
                  </a:cubicBezTo>
                  <a:cubicBezTo>
                    <a:pt x="27" y="156"/>
                    <a:pt x="26" y="149"/>
                    <a:pt x="26" y="142"/>
                  </a:cubicBezTo>
                  <a:cubicBezTo>
                    <a:pt x="26" y="135"/>
                    <a:pt x="27" y="127"/>
                    <a:pt x="28" y="121"/>
                  </a:cubicBezTo>
                  <a:lnTo>
                    <a:pt x="14" y="121"/>
                  </a:lnTo>
                  <a:close/>
                  <a:moveTo>
                    <a:pt x="238" y="207"/>
                  </a:moveTo>
                  <a:cubicBezTo>
                    <a:pt x="230" y="219"/>
                    <a:pt x="219" y="229"/>
                    <a:pt x="207" y="238"/>
                  </a:cubicBezTo>
                  <a:cubicBezTo>
                    <a:pt x="218" y="248"/>
                    <a:pt x="218" y="248"/>
                    <a:pt x="218" y="248"/>
                  </a:cubicBezTo>
                  <a:cubicBezTo>
                    <a:pt x="223" y="253"/>
                    <a:pt x="232" y="253"/>
                    <a:pt x="238" y="248"/>
                  </a:cubicBezTo>
                  <a:cubicBezTo>
                    <a:pt x="248" y="237"/>
                    <a:pt x="248" y="237"/>
                    <a:pt x="248" y="237"/>
                  </a:cubicBezTo>
                  <a:cubicBezTo>
                    <a:pt x="254" y="232"/>
                    <a:pt x="254" y="223"/>
                    <a:pt x="248" y="218"/>
                  </a:cubicBezTo>
                  <a:lnTo>
                    <a:pt x="238" y="207"/>
                  </a:lnTo>
                  <a:close/>
                  <a:moveTo>
                    <a:pt x="270" y="121"/>
                  </a:moveTo>
                  <a:cubicBezTo>
                    <a:pt x="256" y="121"/>
                    <a:pt x="256" y="121"/>
                    <a:pt x="256" y="121"/>
                  </a:cubicBezTo>
                  <a:cubicBezTo>
                    <a:pt x="257" y="127"/>
                    <a:pt x="258" y="135"/>
                    <a:pt x="258" y="142"/>
                  </a:cubicBezTo>
                  <a:cubicBezTo>
                    <a:pt x="258" y="149"/>
                    <a:pt x="257" y="156"/>
                    <a:pt x="256" y="163"/>
                  </a:cubicBezTo>
                  <a:cubicBezTo>
                    <a:pt x="270" y="163"/>
                    <a:pt x="270" y="163"/>
                    <a:pt x="270" y="163"/>
                  </a:cubicBezTo>
                  <a:cubicBezTo>
                    <a:pt x="278" y="163"/>
                    <a:pt x="284" y="157"/>
                    <a:pt x="284" y="149"/>
                  </a:cubicBezTo>
                  <a:cubicBezTo>
                    <a:pt x="284" y="135"/>
                    <a:pt x="284" y="135"/>
                    <a:pt x="284" y="135"/>
                  </a:cubicBezTo>
                  <a:cubicBezTo>
                    <a:pt x="284" y="127"/>
                    <a:pt x="278" y="121"/>
                    <a:pt x="270" y="121"/>
                  </a:cubicBezTo>
                  <a:close/>
                  <a:moveTo>
                    <a:pt x="47" y="207"/>
                  </a:moveTo>
                  <a:cubicBezTo>
                    <a:pt x="36" y="218"/>
                    <a:pt x="36" y="218"/>
                    <a:pt x="36" y="218"/>
                  </a:cubicBezTo>
                  <a:cubicBezTo>
                    <a:pt x="31" y="223"/>
                    <a:pt x="31" y="232"/>
                    <a:pt x="36" y="237"/>
                  </a:cubicBezTo>
                  <a:cubicBezTo>
                    <a:pt x="47" y="248"/>
                    <a:pt x="47" y="248"/>
                    <a:pt x="47" y="248"/>
                  </a:cubicBezTo>
                  <a:cubicBezTo>
                    <a:pt x="52" y="253"/>
                    <a:pt x="61" y="253"/>
                    <a:pt x="67" y="248"/>
                  </a:cubicBezTo>
                  <a:cubicBezTo>
                    <a:pt x="77" y="238"/>
                    <a:pt x="77" y="238"/>
                    <a:pt x="77" y="238"/>
                  </a:cubicBezTo>
                  <a:cubicBezTo>
                    <a:pt x="65" y="229"/>
                    <a:pt x="55" y="219"/>
                    <a:pt x="47" y="207"/>
                  </a:cubicBezTo>
                  <a:close/>
                  <a:moveTo>
                    <a:pt x="121" y="256"/>
                  </a:moveTo>
                  <a:cubicBezTo>
                    <a:pt x="121" y="270"/>
                    <a:pt x="121" y="270"/>
                    <a:pt x="121" y="270"/>
                  </a:cubicBezTo>
                  <a:cubicBezTo>
                    <a:pt x="121" y="278"/>
                    <a:pt x="127" y="284"/>
                    <a:pt x="135" y="284"/>
                  </a:cubicBezTo>
                  <a:cubicBezTo>
                    <a:pt x="150" y="284"/>
                    <a:pt x="150" y="284"/>
                    <a:pt x="150" y="284"/>
                  </a:cubicBezTo>
                  <a:cubicBezTo>
                    <a:pt x="157" y="284"/>
                    <a:pt x="164" y="278"/>
                    <a:pt x="164" y="270"/>
                  </a:cubicBezTo>
                  <a:cubicBezTo>
                    <a:pt x="164" y="256"/>
                    <a:pt x="164" y="256"/>
                    <a:pt x="164" y="256"/>
                  </a:cubicBezTo>
                  <a:cubicBezTo>
                    <a:pt x="157" y="257"/>
                    <a:pt x="150" y="258"/>
                    <a:pt x="142" y="258"/>
                  </a:cubicBezTo>
                  <a:cubicBezTo>
                    <a:pt x="135" y="258"/>
                    <a:pt x="128" y="257"/>
                    <a:pt x="121" y="256"/>
                  </a:cubicBezTo>
                  <a:close/>
                </a:path>
              </a:pathLst>
            </a:custGeom>
            <a:solidFill>
              <a:srgbClr val="FFDA24"/>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0823" name="Freeform 678"/>
            <p:cNvSpPr>
              <a:spLocks noChangeArrowheads="1"/>
            </p:cNvSpPr>
            <p:nvPr/>
          </p:nvSpPr>
          <p:spPr bwMode="auto">
            <a:xfrm>
              <a:off x="102068" y="0"/>
              <a:ext cx="478808" cy="476318"/>
            </a:xfrm>
            <a:custGeom>
              <a:avLst/>
              <a:gdLst>
                <a:gd name="T0" fmla="*/ 2147483647 w 244"/>
                <a:gd name="T1" fmla="*/ 2147483647 h 243"/>
                <a:gd name="T2" fmla="*/ 2147483647 w 244"/>
                <a:gd name="T3" fmla="*/ 2147483647 h 243"/>
                <a:gd name="T4" fmla="*/ 2147483647 w 244"/>
                <a:gd name="T5" fmla="*/ 2147483647 h 243"/>
                <a:gd name="T6" fmla="*/ 2147483647 w 244"/>
                <a:gd name="T7" fmla="*/ 2147483647 h 243"/>
                <a:gd name="T8" fmla="*/ 2147483647 w 244"/>
                <a:gd name="T9" fmla="*/ 0 h 243"/>
                <a:gd name="T10" fmla="*/ 2147483647 w 244"/>
                <a:gd name="T11" fmla="*/ 0 h 243"/>
                <a:gd name="T12" fmla="*/ 2147483647 w 244"/>
                <a:gd name="T13" fmla="*/ 2147483647 h 243"/>
                <a:gd name="T14" fmla="*/ 2147483647 w 244"/>
                <a:gd name="T15" fmla="*/ 2147483647 h 243"/>
                <a:gd name="T16" fmla="*/ 2147483647 w 244"/>
                <a:gd name="T17" fmla="*/ 2147483647 h 243"/>
                <a:gd name="T18" fmla="*/ 2147483647 w 244"/>
                <a:gd name="T19" fmla="*/ 2147483647 h 243"/>
                <a:gd name="T20" fmla="*/ 2147483647 w 244"/>
                <a:gd name="T21" fmla="*/ 2147483647 h 243"/>
                <a:gd name="T22" fmla="*/ 2147483647 w 244"/>
                <a:gd name="T23" fmla="*/ 2147483647 h 243"/>
                <a:gd name="T24" fmla="*/ 2147483647 w 244"/>
                <a:gd name="T25" fmla="*/ 2147483647 h 243"/>
                <a:gd name="T26" fmla="*/ 2147483647 w 244"/>
                <a:gd name="T27" fmla="*/ 2147483647 h 243"/>
                <a:gd name="T28" fmla="*/ 2147483647 w 244"/>
                <a:gd name="T29" fmla="*/ 2147483647 h 243"/>
                <a:gd name="T30" fmla="*/ 2147483647 w 244"/>
                <a:gd name="T31" fmla="*/ 2147483647 h 243"/>
                <a:gd name="T32" fmla="*/ 0 w 244"/>
                <a:gd name="T33" fmla="*/ 2147483647 h 243"/>
                <a:gd name="T34" fmla="*/ 0 w 244"/>
                <a:gd name="T35" fmla="*/ 2147483647 h 243"/>
                <a:gd name="T36" fmla="*/ 2147483647 w 244"/>
                <a:gd name="T37" fmla="*/ 2147483647 h 243"/>
                <a:gd name="T38" fmla="*/ 2147483647 w 244"/>
                <a:gd name="T39" fmla="*/ 2147483647 h 243"/>
                <a:gd name="T40" fmla="*/ 2147483647 w 244"/>
                <a:gd name="T41" fmla="*/ 2147483647 h 243"/>
                <a:gd name="T42" fmla="*/ 2147483647 w 244"/>
                <a:gd name="T43" fmla="*/ 2147483647 h 243"/>
                <a:gd name="T44" fmla="*/ 2147483647 w 244"/>
                <a:gd name="T45" fmla="*/ 2147483647 h 243"/>
                <a:gd name="T46" fmla="*/ 2147483647 w 244"/>
                <a:gd name="T47" fmla="*/ 2147483647 h 243"/>
                <a:gd name="T48" fmla="*/ 2147483647 w 244"/>
                <a:gd name="T49" fmla="*/ 2147483647 h 243"/>
                <a:gd name="T50" fmla="*/ 2147483647 w 244"/>
                <a:gd name="T51" fmla="*/ 2147483647 h 243"/>
                <a:gd name="T52" fmla="*/ 2147483647 w 244"/>
                <a:gd name="T53" fmla="*/ 2147483647 h 243"/>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244"/>
                <a:gd name="T82" fmla="*/ 0 h 243"/>
                <a:gd name="T83" fmla="*/ 244 w 244"/>
                <a:gd name="T84" fmla="*/ 243 h 243"/>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244" h="243">
                  <a:moveTo>
                    <a:pt x="218" y="36"/>
                  </a:moveTo>
                  <a:cubicBezTo>
                    <a:pt x="207" y="46"/>
                    <a:pt x="207" y="46"/>
                    <a:pt x="207" y="46"/>
                  </a:cubicBezTo>
                  <a:cubicBezTo>
                    <a:pt x="195" y="37"/>
                    <a:pt x="180" y="31"/>
                    <a:pt x="164" y="28"/>
                  </a:cubicBezTo>
                  <a:cubicBezTo>
                    <a:pt x="164" y="14"/>
                    <a:pt x="164" y="14"/>
                    <a:pt x="164" y="14"/>
                  </a:cubicBezTo>
                  <a:cubicBezTo>
                    <a:pt x="164" y="6"/>
                    <a:pt x="157" y="0"/>
                    <a:pt x="150" y="0"/>
                  </a:cubicBezTo>
                  <a:cubicBezTo>
                    <a:pt x="135" y="0"/>
                    <a:pt x="135" y="0"/>
                    <a:pt x="135" y="0"/>
                  </a:cubicBezTo>
                  <a:cubicBezTo>
                    <a:pt x="127" y="0"/>
                    <a:pt x="121" y="6"/>
                    <a:pt x="121" y="14"/>
                  </a:cubicBezTo>
                  <a:cubicBezTo>
                    <a:pt x="121" y="28"/>
                    <a:pt x="121" y="28"/>
                    <a:pt x="121" y="28"/>
                  </a:cubicBezTo>
                  <a:cubicBezTo>
                    <a:pt x="105" y="31"/>
                    <a:pt x="90" y="37"/>
                    <a:pt x="77" y="46"/>
                  </a:cubicBezTo>
                  <a:cubicBezTo>
                    <a:pt x="67" y="36"/>
                    <a:pt x="67" y="36"/>
                    <a:pt x="67" y="36"/>
                  </a:cubicBezTo>
                  <a:cubicBezTo>
                    <a:pt x="61" y="31"/>
                    <a:pt x="52" y="31"/>
                    <a:pt x="47" y="36"/>
                  </a:cubicBezTo>
                  <a:cubicBezTo>
                    <a:pt x="36" y="47"/>
                    <a:pt x="36" y="47"/>
                    <a:pt x="36" y="47"/>
                  </a:cubicBezTo>
                  <a:cubicBezTo>
                    <a:pt x="31" y="52"/>
                    <a:pt x="31" y="61"/>
                    <a:pt x="36" y="66"/>
                  </a:cubicBezTo>
                  <a:cubicBezTo>
                    <a:pt x="47" y="77"/>
                    <a:pt x="47" y="77"/>
                    <a:pt x="47" y="77"/>
                  </a:cubicBezTo>
                  <a:cubicBezTo>
                    <a:pt x="38" y="90"/>
                    <a:pt x="31" y="104"/>
                    <a:pt x="28" y="121"/>
                  </a:cubicBezTo>
                  <a:cubicBezTo>
                    <a:pt x="14" y="121"/>
                    <a:pt x="14" y="121"/>
                    <a:pt x="14" y="121"/>
                  </a:cubicBezTo>
                  <a:cubicBezTo>
                    <a:pt x="6" y="121"/>
                    <a:pt x="0" y="127"/>
                    <a:pt x="0" y="135"/>
                  </a:cubicBezTo>
                  <a:cubicBezTo>
                    <a:pt x="0" y="149"/>
                    <a:pt x="0" y="149"/>
                    <a:pt x="0" y="149"/>
                  </a:cubicBezTo>
                  <a:cubicBezTo>
                    <a:pt x="0" y="157"/>
                    <a:pt x="6" y="163"/>
                    <a:pt x="14" y="163"/>
                  </a:cubicBezTo>
                  <a:cubicBezTo>
                    <a:pt x="28" y="163"/>
                    <a:pt x="28" y="163"/>
                    <a:pt x="28" y="163"/>
                  </a:cubicBezTo>
                  <a:cubicBezTo>
                    <a:pt x="31" y="179"/>
                    <a:pt x="38" y="194"/>
                    <a:pt x="47" y="207"/>
                  </a:cubicBezTo>
                  <a:cubicBezTo>
                    <a:pt x="36" y="218"/>
                    <a:pt x="36" y="218"/>
                    <a:pt x="36" y="218"/>
                  </a:cubicBezTo>
                  <a:cubicBezTo>
                    <a:pt x="31" y="223"/>
                    <a:pt x="31" y="232"/>
                    <a:pt x="36" y="237"/>
                  </a:cubicBezTo>
                  <a:cubicBezTo>
                    <a:pt x="42" y="243"/>
                    <a:pt x="42" y="243"/>
                    <a:pt x="42" y="243"/>
                  </a:cubicBezTo>
                  <a:cubicBezTo>
                    <a:pt x="244" y="42"/>
                    <a:pt x="244" y="42"/>
                    <a:pt x="244" y="42"/>
                  </a:cubicBezTo>
                  <a:cubicBezTo>
                    <a:pt x="238" y="36"/>
                    <a:pt x="238" y="36"/>
                    <a:pt x="238" y="36"/>
                  </a:cubicBezTo>
                  <a:cubicBezTo>
                    <a:pt x="232" y="31"/>
                    <a:pt x="223" y="31"/>
                    <a:pt x="218" y="36"/>
                  </a:cubicBezTo>
                  <a:close/>
                </a:path>
              </a:pathLst>
            </a:custGeom>
            <a:solidFill>
              <a:srgbClr val="FFE045"/>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0824" name="Freeform 679"/>
            <p:cNvSpPr>
              <a:spLocks noChangeArrowheads="1"/>
            </p:cNvSpPr>
            <p:nvPr/>
          </p:nvSpPr>
          <p:spPr bwMode="auto">
            <a:xfrm>
              <a:off x="339398" y="39002"/>
              <a:ext cx="84642" cy="15767"/>
            </a:xfrm>
            <a:custGeom>
              <a:avLst/>
              <a:gdLst>
                <a:gd name="T0" fmla="*/ 0 w 43"/>
                <a:gd name="T1" fmla="*/ 2147483647 h 8"/>
                <a:gd name="T2" fmla="*/ 0 w 43"/>
                <a:gd name="T3" fmla="*/ 2147483647 h 8"/>
                <a:gd name="T4" fmla="*/ 2147483647 w 43"/>
                <a:gd name="T5" fmla="*/ 2147483647 h 8"/>
                <a:gd name="T6" fmla="*/ 2147483647 w 43"/>
                <a:gd name="T7" fmla="*/ 2147483647 h 8"/>
                <a:gd name="T8" fmla="*/ 2147483647 w 43"/>
                <a:gd name="T9" fmla="*/ 2147483647 h 8"/>
                <a:gd name="T10" fmla="*/ 2147483647 w 43"/>
                <a:gd name="T11" fmla="*/ 0 h 8"/>
                <a:gd name="T12" fmla="*/ 0 w 43"/>
                <a:gd name="T13" fmla="*/ 2147483647 h 8"/>
                <a:gd name="T14" fmla="*/ 0 60000 65536"/>
                <a:gd name="T15" fmla="*/ 0 60000 65536"/>
                <a:gd name="T16" fmla="*/ 0 60000 65536"/>
                <a:gd name="T17" fmla="*/ 0 60000 65536"/>
                <a:gd name="T18" fmla="*/ 0 60000 65536"/>
                <a:gd name="T19" fmla="*/ 0 60000 65536"/>
                <a:gd name="T20" fmla="*/ 0 60000 65536"/>
                <a:gd name="T21" fmla="*/ 0 w 43"/>
                <a:gd name="T22" fmla="*/ 0 h 8"/>
                <a:gd name="T23" fmla="*/ 43 w 43"/>
                <a:gd name="T24" fmla="*/ 8 h 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3" h="8">
                  <a:moveTo>
                    <a:pt x="0" y="2"/>
                  </a:moveTo>
                  <a:cubicBezTo>
                    <a:pt x="0" y="8"/>
                    <a:pt x="0" y="8"/>
                    <a:pt x="0" y="8"/>
                  </a:cubicBezTo>
                  <a:cubicBezTo>
                    <a:pt x="7" y="7"/>
                    <a:pt x="14" y="6"/>
                    <a:pt x="21" y="6"/>
                  </a:cubicBezTo>
                  <a:cubicBezTo>
                    <a:pt x="29" y="6"/>
                    <a:pt x="36" y="7"/>
                    <a:pt x="43" y="8"/>
                  </a:cubicBezTo>
                  <a:cubicBezTo>
                    <a:pt x="43" y="2"/>
                    <a:pt x="43" y="2"/>
                    <a:pt x="43" y="2"/>
                  </a:cubicBezTo>
                  <a:cubicBezTo>
                    <a:pt x="36" y="1"/>
                    <a:pt x="29" y="0"/>
                    <a:pt x="21" y="0"/>
                  </a:cubicBezTo>
                  <a:cubicBezTo>
                    <a:pt x="14" y="0"/>
                    <a:pt x="7" y="1"/>
                    <a:pt x="0" y="2"/>
                  </a:cubicBezTo>
                  <a:close/>
                </a:path>
              </a:pathLst>
            </a:custGeom>
            <a:solidFill>
              <a:srgbClr val="FFA300"/>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0825" name="Freeform 680"/>
            <p:cNvSpPr>
              <a:spLocks noChangeArrowheads="1"/>
            </p:cNvSpPr>
            <p:nvPr/>
          </p:nvSpPr>
          <p:spPr bwMode="auto">
            <a:xfrm>
              <a:off x="508682" y="82153"/>
              <a:ext cx="68876" cy="68876"/>
            </a:xfrm>
            <a:custGeom>
              <a:avLst/>
              <a:gdLst>
                <a:gd name="T0" fmla="*/ 2147483647 w 35"/>
                <a:gd name="T1" fmla="*/ 2147483647 h 35"/>
                <a:gd name="T2" fmla="*/ 2147483647 w 35"/>
                <a:gd name="T3" fmla="*/ 2147483647 h 35"/>
                <a:gd name="T4" fmla="*/ 2147483647 w 35"/>
                <a:gd name="T5" fmla="*/ 0 h 35"/>
                <a:gd name="T6" fmla="*/ 0 w 35"/>
                <a:gd name="T7" fmla="*/ 2147483647 h 35"/>
                <a:gd name="T8" fmla="*/ 2147483647 w 35"/>
                <a:gd name="T9" fmla="*/ 2147483647 h 35"/>
                <a:gd name="T10" fmla="*/ 0 60000 65536"/>
                <a:gd name="T11" fmla="*/ 0 60000 65536"/>
                <a:gd name="T12" fmla="*/ 0 60000 65536"/>
                <a:gd name="T13" fmla="*/ 0 60000 65536"/>
                <a:gd name="T14" fmla="*/ 0 60000 65536"/>
                <a:gd name="T15" fmla="*/ 0 w 35"/>
                <a:gd name="T16" fmla="*/ 0 h 35"/>
                <a:gd name="T17" fmla="*/ 35 w 35"/>
                <a:gd name="T18" fmla="*/ 35 h 35"/>
              </a:gdLst>
              <a:ahLst/>
              <a:cxnLst>
                <a:cxn ang="T10">
                  <a:pos x="T0" y="T1"/>
                </a:cxn>
                <a:cxn ang="T11">
                  <a:pos x="T2" y="T3"/>
                </a:cxn>
                <a:cxn ang="T12">
                  <a:pos x="T4" y="T5"/>
                </a:cxn>
                <a:cxn ang="T13">
                  <a:pos x="T6" y="T7"/>
                </a:cxn>
                <a:cxn ang="T14">
                  <a:pos x="T8" y="T9"/>
                </a:cxn>
              </a:cxnLst>
              <a:rect l="T15" t="T16" r="T17" b="T18"/>
              <a:pathLst>
                <a:path w="35" h="35">
                  <a:moveTo>
                    <a:pt x="31" y="35"/>
                  </a:moveTo>
                  <a:cubicBezTo>
                    <a:pt x="35" y="30"/>
                    <a:pt x="35" y="30"/>
                    <a:pt x="35" y="30"/>
                  </a:cubicBezTo>
                  <a:cubicBezTo>
                    <a:pt x="27" y="19"/>
                    <a:pt x="17" y="8"/>
                    <a:pt x="5" y="0"/>
                  </a:cubicBezTo>
                  <a:cubicBezTo>
                    <a:pt x="0" y="4"/>
                    <a:pt x="0" y="4"/>
                    <a:pt x="0" y="4"/>
                  </a:cubicBezTo>
                  <a:cubicBezTo>
                    <a:pt x="12" y="12"/>
                    <a:pt x="23" y="23"/>
                    <a:pt x="31" y="35"/>
                  </a:cubicBezTo>
                  <a:close/>
                </a:path>
              </a:pathLst>
            </a:custGeom>
            <a:solidFill>
              <a:srgbClr val="FFA300"/>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0826" name="Freeform 681"/>
            <p:cNvSpPr>
              <a:spLocks noChangeArrowheads="1"/>
            </p:cNvSpPr>
            <p:nvPr/>
          </p:nvSpPr>
          <p:spPr bwMode="auto">
            <a:xfrm>
              <a:off x="141900" y="237329"/>
              <a:ext cx="15767" cy="82153"/>
            </a:xfrm>
            <a:custGeom>
              <a:avLst/>
              <a:gdLst>
                <a:gd name="T0" fmla="*/ 2147483647 w 8"/>
                <a:gd name="T1" fmla="*/ 0 h 42"/>
                <a:gd name="T2" fmla="*/ 0 w 8"/>
                <a:gd name="T3" fmla="*/ 2147483647 h 42"/>
                <a:gd name="T4" fmla="*/ 2147483647 w 8"/>
                <a:gd name="T5" fmla="*/ 2147483647 h 42"/>
                <a:gd name="T6" fmla="*/ 2147483647 w 8"/>
                <a:gd name="T7" fmla="*/ 2147483647 h 42"/>
                <a:gd name="T8" fmla="*/ 2147483647 w 8"/>
                <a:gd name="T9" fmla="*/ 2147483647 h 42"/>
                <a:gd name="T10" fmla="*/ 2147483647 w 8"/>
                <a:gd name="T11" fmla="*/ 0 h 42"/>
                <a:gd name="T12" fmla="*/ 2147483647 w 8"/>
                <a:gd name="T13" fmla="*/ 0 h 42"/>
                <a:gd name="T14" fmla="*/ 0 60000 65536"/>
                <a:gd name="T15" fmla="*/ 0 60000 65536"/>
                <a:gd name="T16" fmla="*/ 0 60000 65536"/>
                <a:gd name="T17" fmla="*/ 0 60000 65536"/>
                <a:gd name="T18" fmla="*/ 0 60000 65536"/>
                <a:gd name="T19" fmla="*/ 0 60000 65536"/>
                <a:gd name="T20" fmla="*/ 0 60000 65536"/>
                <a:gd name="T21" fmla="*/ 0 w 8"/>
                <a:gd name="T22" fmla="*/ 0 h 42"/>
                <a:gd name="T23" fmla="*/ 8 w 8"/>
                <a:gd name="T24" fmla="*/ 42 h 4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8" h="42">
                  <a:moveTo>
                    <a:pt x="2" y="0"/>
                  </a:moveTo>
                  <a:cubicBezTo>
                    <a:pt x="1" y="6"/>
                    <a:pt x="0" y="14"/>
                    <a:pt x="0" y="21"/>
                  </a:cubicBezTo>
                  <a:cubicBezTo>
                    <a:pt x="0" y="28"/>
                    <a:pt x="1" y="35"/>
                    <a:pt x="2" y="42"/>
                  </a:cubicBezTo>
                  <a:cubicBezTo>
                    <a:pt x="8" y="42"/>
                    <a:pt x="8" y="42"/>
                    <a:pt x="8" y="42"/>
                  </a:cubicBezTo>
                  <a:cubicBezTo>
                    <a:pt x="7" y="35"/>
                    <a:pt x="6" y="28"/>
                    <a:pt x="6" y="21"/>
                  </a:cubicBezTo>
                  <a:cubicBezTo>
                    <a:pt x="6" y="14"/>
                    <a:pt x="7" y="6"/>
                    <a:pt x="8" y="0"/>
                  </a:cubicBezTo>
                  <a:lnTo>
                    <a:pt x="2" y="0"/>
                  </a:lnTo>
                  <a:close/>
                </a:path>
              </a:pathLst>
            </a:custGeom>
            <a:solidFill>
              <a:srgbClr val="FFA300"/>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0827" name="Freeform 682"/>
            <p:cNvSpPr>
              <a:spLocks noChangeArrowheads="1"/>
            </p:cNvSpPr>
            <p:nvPr/>
          </p:nvSpPr>
          <p:spPr bwMode="auto">
            <a:xfrm>
              <a:off x="508682" y="405784"/>
              <a:ext cx="68876" cy="68876"/>
            </a:xfrm>
            <a:custGeom>
              <a:avLst/>
              <a:gdLst>
                <a:gd name="T0" fmla="*/ 0 w 35"/>
                <a:gd name="T1" fmla="*/ 2147483647 h 35"/>
                <a:gd name="T2" fmla="*/ 2147483647 w 35"/>
                <a:gd name="T3" fmla="*/ 2147483647 h 35"/>
                <a:gd name="T4" fmla="*/ 2147483647 w 35"/>
                <a:gd name="T5" fmla="*/ 2147483647 h 35"/>
                <a:gd name="T6" fmla="*/ 2147483647 w 35"/>
                <a:gd name="T7" fmla="*/ 0 h 35"/>
                <a:gd name="T8" fmla="*/ 0 w 35"/>
                <a:gd name="T9" fmla="*/ 2147483647 h 35"/>
                <a:gd name="T10" fmla="*/ 0 60000 65536"/>
                <a:gd name="T11" fmla="*/ 0 60000 65536"/>
                <a:gd name="T12" fmla="*/ 0 60000 65536"/>
                <a:gd name="T13" fmla="*/ 0 60000 65536"/>
                <a:gd name="T14" fmla="*/ 0 60000 65536"/>
                <a:gd name="T15" fmla="*/ 0 w 35"/>
                <a:gd name="T16" fmla="*/ 0 h 35"/>
                <a:gd name="T17" fmla="*/ 35 w 35"/>
                <a:gd name="T18" fmla="*/ 35 h 35"/>
              </a:gdLst>
              <a:ahLst/>
              <a:cxnLst>
                <a:cxn ang="T10">
                  <a:pos x="T0" y="T1"/>
                </a:cxn>
                <a:cxn ang="T11">
                  <a:pos x="T2" y="T3"/>
                </a:cxn>
                <a:cxn ang="T12">
                  <a:pos x="T4" y="T5"/>
                </a:cxn>
                <a:cxn ang="T13">
                  <a:pos x="T6" y="T7"/>
                </a:cxn>
                <a:cxn ang="T14">
                  <a:pos x="T8" y="T9"/>
                </a:cxn>
              </a:cxnLst>
              <a:rect l="T15" t="T16" r="T17" b="T18"/>
              <a:pathLst>
                <a:path w="35" h="35">
                  <a:moveTo>
                    <a:pt x="0" y="31"/>
                  </a:moveTo>
                  <a:cubicBezTo>
                    <a:pt x="5" y="35"/>
                    <a:pt x="5" y="35"/>
                    <a:pt x="5" y="35"/>
                  </a:cubicBezTo>
                  <a:cubicBezTo>
                    <a:pt x="17" y="27"/>
                    <a:pt x="27" y="16"/>
                    <a:pt x="35" y="5"/>
                  </a:cubicBezTo>
                  <a:cubicBezTo>
                    <a:pt x="31" y="0"/>
                    <a:pt x="31" y="0"/>
                    <a:pt x="31" y="0"/>
                  </a:cubicBezTo>
                  <a:cubicBezTo>
                    <a:pt x="23" y="12"/>
                    <a:pt x="12" y="22"/>
                    <a:pt x="0" y="31"/>
                  </a:cubicBezTo>
                  <a:close/>
                </a:path>
              </a:pathLst>
            </a:custGeom>
            <a:solidFill>
              <a:srgbClr val="FFA300"/>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0828" name="Freeform 683"/>
            <p:cNvSpPr>
              <a:spLocks noChangeArrowheads="1"/>
            </p:cNvSpPr>
            <p:nvPr/>
          </p:nvSpPr>
          <p:spPr bwMode="auto">
            <a:xfrm>
              <a:off x="604941" y="237329"/>
              <a:ext cx="15767" cy="82153"/>
            </a:xfrm>
            <a:custGeom>
              <a:avLst/>
              <a:gdLst>
                <a:gd name="T0" fmla="*/ 2147483647 w 8"/>
                <a:gd name="T1" fmla="*/ 0 h 42"/>
                <a:gd name="T2" fmla="*/ 0 w 8"/>
                <a:gd name="T3" fmla="*/ 0 h 42"/>
                <a:gd name="T4" fmla="*/ 2147483647 w 8"/>
                <a:gd name="T5" fmla="*/ 2147483647 h 42"/>
                <a:gd name="T6" fmla="*/ 0 w 8"/>
                <a:gd name="T7" fmla="*/ 2147483647 h 42"/>
                <a:gd name="T8" fmla="*/ 2147483647 w 8"/>
                <a:gd name="T9" fmla="*/ 2147483647 h 42"/>
                <a:gd name="T10" fmla="*/ 2147483647 w 8"/>
                <a:gd name="T11" fmla="*/ 2147483647 h 42"/>
                <a:gd name="T12" fmla="*/ 2147483647 w 8"/>
                <a:gd name="T13" fmla="*/ 0 h 42"/>
                <a:gd name="T14" fmla="*/ 0 60000 65536"/>
                <a:gd name="T15" fmla="*/ 0 60000 65536"/>
                <a:gd name="T16" fmla="*/ 0 60000 65536"/>
                <a:gd name="T17" fmla="*/ 0 60000 65536"/>
                <a:gd name="T18" fmla="*/ 0 60000 65536"/>
                <a:gd name="T19" fmla="*/ 0 60000 65536"/>
                <a:gd name="T20" fmla="*/ 0 60000 65536"/>
                <a:gd name="T21" fmla="*/ 0 w 8"/>
                <a:gd name="T22" fmla="*/ 0 h 42"/>
                <a:gd name="T23" fmla="*/ 8 w 8"/>
                <a:gd name="T24" fmla="*/ 42 h 4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8" h="42">
                  <a:moveTo>
                    <a:pt x="6" y="0"/>
                  </a:moveTo>
                  <a:cubicBezTo>
                    <a:pt x="0" y="0"/>
                    <a:pt x="0" y="0"/>
                    <a:pt x="0" y="0"/>
                  </a:cubicBezTo>
                  <a:cubicBezTo>
                    <a:pt x="1" y="6"/>
                    <a:pt x="2" y="14"/>
                    <a:pt x="2" y="21"/>
                  </a:cubicBezTo>
                  <a:cubicBezTo>
                    <a:pt x="2" y="28"/>
                    <a:pt x="1" y="35"/>
                    <a:pt x="0" y="42"/>
                  </a:cubicBezTo>
                  <a:cubicBezTo>
                    <a:pt x="6" y="42"/>
                    <a:pt x="6" y="42"/>
                    <a:pt x="6" y="42"/>
                  </a:cubicBezTo>
                  <a:cubicBezTo>
                    <a:pt x="7" y="35"/>
                    <a:pt x="8" y="28"/>
                    <a:pt x="8" y="21"/>
                  </a:cubicBezTo>
                  <a:cubicBezTo>
                    <a:pt x="8" y="14"/>
                    <a:pt x="7" y="6"/>
                    <a:pt x="6" y="0"/>
                  </a:cubicBezTo>
                  <a:close/>
                </a:path>
              </a:pathLst>
            </a:custGeom>
            <a:solidFill>
              <a:srgbClr val="FFA300"/>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0829" name="Freeform 684"/>
            <p:cNvSpPr>
              <a:spLocks noChangeArrowheads="1"/>
            </p:cNvSpPr>
            <p:nvPr/>
          </p:nvSpPr>
          <p:spPr bwMode="auto">
            <a:xfrm>
              <a:off x="339398" y="502043"/>
              <a:ext cx="84642" cy="15767"/>
            </a:xfrm>
            <a:custGeom>
              <a:avLst/>
              <a:gdLst>
                <a:gd name="T0" fmla="*/ 0 w 43"/>
                <a:gd name="T1" fmla="*/ 0 h 8"/>
                <a:gd name="T2" fmla="*/ 0 w 43"/>
                <a:gd name="T3" fmla="*/ 2147483647 h 8"/>
                <a:gd name="T4" fmla="*/ 2147483647 w 43"/>
                <a:gd name="T5" fmla="*/ 2147483647 h 8"/>
                <a:gd name="T6" fmla="*/ 2147483647 w 43"/>
                <a:gd name="T7" fmla="*/ 2147483647 h 8"/>
                <a:gd name="T8" fmla="*/ 2147483647 w 43"/>
                <a:gd name="T9" fmla="*/ 0 h 8"/>
                <a:gd name="T10" fmla="*/ 2147483647 w 43"/>
                <a:gd name="T11" fmla="*/ 2147483647 h 8"/>
                <a:gd name="T12" fmla="*/ 0 w 43"/>
                <a:gd name="T13" fmla="*/ 0 h 8"/>
                <a:gd name="T14" fmla="*/ 0 60000 65536"/>
                <a:gd name="T15" fmla="*/ 0 60000 65536"/>
                <a:gd name="T16" fmla="*/ 0 60000 65536"/>
                <a:gd name="T17" fmla="*/ 0 60000 65536"/>
                <a:gd name="T18" fmla="*/ 0 60000 65536"/>
                <a:gd name="T19" fmla="*/ 0 60000 65536"/>
                <a:gd name="T20" fmla="*/ 0 60000 65536"/>
                <a:gd name="T21" fmla="*/ 0 w 43"/>
                <a:gd name="T22" fmla="*/ 0 h 8"/>
                <a:gd name="T23" fmla="*/ 43 w 43"/>
                <a:gd name="T24" fmla="*/ 8 h 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3" h="8">
                  <a:moveTo>
                    <a:pt x="0" y="0"/>
                  </a:moveTo>
                  <a:cubicBezTo>
                    <a:pt x="0" y="6"/>
                    <a:pt x="0" y="6"/>
                    <a:pt x="0" y="6"/>
                  </a:cubicBezTo>
                  <a:cubicBezTo>
                    <a:pt x="7" y="7"/>
                    <a:pt x="14" y="8"/>
                    <a:pt x="21" y="8"/>
                  </a:cubicBezTo>
                  <a:cubicBezTo>
                    <a:pt x="29" y="8"/>
                    <a:pt x="36" y="7"/>
                    <a:pt x="43" y="6"/>
                  </a:cubicBezTo>
                  <a:cubicBezTo>
                    <a:pt x="43" y="0"/>
                    <a:pt x="43" y="0"/>
                    <a:pt x="43" y="0"/>
                  </a:cubicBezTo>
                  <a:cubicBezTo>
                    <a:pt x="36" y="1"/>
                    <a:pt x="29" y="2"/>
                    <a:pt x="21" y="2"/>
                  </a:cubicBezTo>
                  <a:cubicBezTo>
                    <a:pt x="14" y="2"/>
                    <a:pt x="7" y="1"/>
                    <a:pt x="0" y="0"/>
                  </a:cubicBezTo>
                  <a:close/>
                </a:path>
              </a:pathLst>
            </a:custGeom>
            <a:solidFill>
              <a:srgbClr val="FFA300"/>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0830" name="Freeform 685"/>
            <p:cNvSpPr>
              <a:spLocks noChangeArrowheads="1"/>
            </p:cNvSpPr>
            <p:nvPr/>
          </p:nvSpPr>
          <p:spPr bwMode="auto">
            <a:xfrm>
              <a:off x="185051" y="405784"/>
              <a:ext cx="68045" cy="68876"/>
            </a:xfrm>
            <a:custGeom>
              <a:avLst/>
              <a:gdLst>
                <a:gd name="T0" fmla="*/ 2147483647 w 35"/>
                <a:gd name="T1" fmla="*/ 0 h 35"/>
                <a:gd name="T2" fmla="*/ 0 w 35"/>
                <a:gd name="T3" fmla="*/ 2147483647 h 35"/>
                <a:gd name="T4" fmla="*/ 2147483647 w 35"/>
                <a:gd name="T5" fmla="*/ 2147483647 h 35"/>
                <a:gd name="T6" fmla="*/ 2147483647 w 35"/>
                <a:gd name="T7" fmla="*/ 2147483647 h 35"/>
                <a:gd name="T8" fmla="*/ 2147483647 w 35"/>
                <a:gd name="T9" fmla="*/ 0 h 35"/>
                <a:gd name="T10" fmla="*/ 0 60000 65536"/>
                <a:gd name="T11" fmla="*/ 0 60000 65536"/>
                <a:gd name="T12" fmla="*/ 0 60000 65536"/>
                <a:gd name="T13" fmla="*/ 0 60000 65536"/>
                <a:gd name="T14" fmla="*/ 0 60000 65536"/>
                <a:gd name="T15" fmla="*/ 0 w 35"/>
                <a:gd name="T16" fmla="*/ 0 h 35"/>
                <a:gd name="T17" fmla="*/ 35 w 35"/>
                <a:gd name="T18" fmla="*/ 35 h 35"/>
              </a:gdLst>
              <a:ahLst/>
              <a:cxnLst>
                <a:cxn ang="T10">
                  <a:pos x="T0" y="T1"/>
                </a:cxn>
                <a:cxn ang="T11">
                  <a:pos x="T2" y="T3"/>
                </a:cxn>
                <a:cxn ang="T12">
                  <a:pos x="T4" y="T5"/>
                </a:cxn>
                <a:cxn ang="T13">
                  <a:pos x="T6" y="T7"/>
                </a:cxn>
                <a:cxn ang="T14">
                  <a:pos x="T8" y="T9"/>
                </a:cxn>
              </a:cxnLst>
              <a:rect l="T15" t="T16" r="T17" b="T18"/>
              <a:pathLst>
                <a:path w="35" h="35">
                  <a:moveTo>
                    <a:pt x="5" y="0"/>
                  </a:moveTo>
                  <a:cubicBezTo>
                    <a:pt x="0" y="5"/>
                    <a:pt x="0" y="5"/>
                    <a:pt x="0" y="5"/>
                  </a:cubicBezTo>
                  <a:cubicBezTo>
                    <a:pt x="9" y="16"/>
                    <a:pt x="19" y="27"/>
                    <a:pt x="31" y="35"/>
                  </a:cubicBezTo>
                  <a:cubicBezTo>
                    <a:pt x="35" y="31"/>
                    <a:pt x="35" y="31"/>
                    <a:pt x="35" y="31"/>
                  </a:cubicBezTo>
                  <a:cubicBezTo>
                    <a:pt x="23" y="22"/>
                    <a:pt x="13" y="12"/>
                    <a:pt x="5" y="0"/>
                  </a:cubicBezTo>
                  <a:close/>
                </a:path>
              </a:pathLst>
            </a:custGeom>
            <a:solidFill>
              <a:srgbClr val="FFA300"/>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0831" name="Freeform 686"/>
            <p:cNvSpPr>
              <a:spLocks noChangeArrowheads="1"/>
            </p:cNvSpPr>
            <p:nvPr/>
          </p:nvSpPr>
          <p:spPr bwMode="auto">
            <a:xfrm>
              <a:off x="185051" y="82153"/>
              <a:ext cx="68045" cy="68876"/>
            </a:xfrm>
            <a:custGeom>
              <a:avLst/>
              <a:gdLst>
                <a:gd name="T0" fmla="*/ 0 w 35"/>
                <a:gd name="T1" fmla="*/ 2147483647 h 35"/>
                <a:gd name="T2" fmla="*/ 2147483647 w 35"/>
                <a:gd name="T3" fmla="*/ 2147483647 h 35"/>
                <a:gd name="T4" fmla="*/ 2147483647 w 35"/>
                <a:gd name="T5" fmla="*/ 2147483647 h 35"/>
                <a:gd name="T6" fmla="*/ 2147483647 w 35"/>
                <a:gd name="T7" fmla="*/ 0 h 35"/>
                <a:gd name="T8" fmla="*/ 0 w 35"/>
                <a:gd name="T9" fmla="*/ 2147483647 h 35"/>
                <a:gd name="T10" fmla="*/ 0 60000 65536"/>
                <a:gd name="T11" fmla="*/ 0 60000 65536"/>
                <a:gd name="T12" fmla="*/ 0 60000 65536"/>
                <a:gd name="T13" fmla="*/ 0 60000 65536"/>
                <a:gd name="T14" fmla="*/ 0 60000 65536"/>
                <a:gd name="T15" fmla="*/ 0 w 35"/>
                <a:gd name="T16" fmla="*/ 0 h 35"/>
                <a:gd name="T17" fmla="*/ 35 w 35"/>
                <a:gd name="T18" fmla="*/ 35 h 35"/>
              </a:gdLst>
              <a:ahLst/>
              <a:cxnLst>
                <a:cxn ang="T10">
                  <a:pos x="T0" y="T1"/>
                </a:cxn>
                <a:cxn ang="T11">
                  <a:pos x="T2" y="T3"/>
                </a:cxn>
                <a:cxn ang="T12">
                  <a:pos x="T4" y="T5"/>
                </a:cxn>
                <a:cxn ang="T13">
                  <a:pos x="T6" y="T7"/>
                </a:cxn>
                <a:cxn ang="T14">
                  <a:pos x="T8" y="T9"/>
                </a:cxn>
              </a:cxnLst>
              <a:rect l="T15" t="T16" r="T17" b="T18"/>
              <a:pathLst>
                <a:path w="35" h="35">
                  <a:moveTo>
                    <a:pt x="0" y="30"/>
                  </a:moveTo>
                  <a:cubicBezTo>
                    <a:pt x="5" y="35"/>
                    <a:pt x="5" y="35"/>
                    <a:pt x="5" y="35"/>
                  </a:cubicBezTo>
                  <a:cubicBezTo>
                    <a:pt x="13" y="23"/>
                    <a:pt x="23" y="12"/>
                    <a:pt x="35" y="4"/>
                  </a:cubicBezTo>
                  <a:cubicBezTo>
                    <a:pt x="31" y="0"/>
                    <a:pt x="31" y="0"/>
                    <a:pt x="31" y="0"/>
                  </a:cubicBezTo>
                  <a:cubicBezTo>
                    <a:pt x="19" y="8"/>
                    <a:pt x="9" y="19"/>
                    <a:pt x="0" y="30"/>
                  </a:cubicBezTo>
                  <a:close/>
                </a:path>
              </a:pathLst>
            </a:custGeom>
            <a:solidFill>
              <a:srgbClr val="FFA300"/>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0832" name="Freeform 687"/>
            <p:cNvSpPr>
              <a:spLocks noChangeArrowheads="1"/>
            </p:cNvSpPr>
            <p:nvPr/>
          </p:nvSpPr>
          <p:spPr bwMode="auto">
            <a:xfrm>
              <a:off x="185051" y="405784"/>
              <a:ext cx="37342" cy="43151"/>
            </a:xfrm>
            <a:custGeom>
              <a:avLst/>
              <a:gdLst>
                <a:gd name="T0" fmla="*/ 0 w 19"/>
                <a:gd name="T1" fmla="*/ 2147483647 h 22"/>
                <a:gd name="T2" fmla="*/ 2147483647 w 19"/>
                <a:gd name="T3" fmla="*/ 2147483647 h 22"/>
                <a:gd name="T4" fmla="*/ 2147483647 w 19"/>
                <a:gd name="T5" fmla="*/ 2147483647 h 22"/>
                <a:gd name="T6" fmla="*/ 2147483647 w 19"/>
                <a:gd name="T7" fmla="*/ 0 h 22"/>
                <a:gd name="T8" fmla="*/ 0 w 19"/>
                <a:gd name="T9" fmla="*/ 2147483647 h 22"/>
                <a:gd name="T10" fmla="*/ 0 60000 65536"/>
                <a:gd name="T11" fmla="*/ 0 60000 65536"/>
                <a:gd name="T12" fmla="*/ 0 60000 65536"/>
                <a:gd name="T13" fmla="*/ 0 60000 65536"/>
                <a:gd name="T14" fmla="*/ 0 60000 65536"/>
                <a:gd name="T15" fmla="*/ 0 w 19"/>
                <a:gd name="T16" fmla="*/ 0 h 22"/>
                <a:gd name="T17" fmla="*/ 19 w 19"/>
                <a:gd name="T18" fmla="*/ 22 h 22"/>
              </a:gdLst>
              <a:ahLst/>
              <a:cxnLst>
                <a:cxn ang="T10">
                  <a:pos x="T0" y="T1"/>
                </a:cxn>
                <a:cxn ang="T11">
                  <a:pos x="T2" y="T3"/>
                </a:cxn>
                <a:cxn ang="T12">
                  <a:pos x="T4" y="T5"/>
                </a:cxn>
                <a:cxn ang="T13">
                  <a:pos x="T6" y="T7"/>
                </a:cxn>
                <a:cxn ang="T14">
                  <a:pos x="T8" y="T9"/>
                </a:cxn>
              </a:cxnLst>
              <a:rect l="T15" t="T16" r="T17" b="T18"/>
              <a:pathLst>
                <a:path w="19" h="22">
                  <a:moveTo>
                    <a:pt x="0" y="5"/>
                  </a:moveTo>
                  <a:cubicBezTo>
                    <a:pt x="5" y="11"/>
                    <a:pt x="10" y="17"/>
                    <a:pt x="15" y="22"/>
                  </a:cubicBezTo>
                  <a:cubicBezTo>
                    <a:pt x="19" y="18"/>
                    <a:pt x="19" y="18"/>
                    <a:pt x="19" y="18"/>
                  </a:cubicBezTo>
                  <a:cubicBezTo>
                    <a:pt x="14" y="12"/>
                    <a:pt x="9" y="7"/>
                    <a:pt x="5" y="0"/>
                  </a:cubicBezTo>
                  <a:lnTo>
                    <a:pt x="0" y="5"/>
                  </a:lnTo>
                  <a:close/>
                </a:path>
              </a:pathLst>
            </a:custGeom>
            <a:solidFill>
              <a:srgbClr val="FFB126"/>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0833" name="Freeform 688"/>
            <p:cNvSpPr>
              <a:spLocks noChangeArrowheads="1"/>
            </p:cNvSpPr>
            <p:nvPr/>
          </p:nvSpPr>
          <p:spPr bwMode="auto">
            <a:xfrm>
              <a:off x="508682" y="82153"/>
              <a:ext cx="43151" cy="37342"/>
            </a:xfrm>
            <a:custGeom>
              <a:avLst/>
              <a:gdLst>
                <a:gd name="T0" fmla="*/ 2147483647 w 22"/>
                <a:gd name="T1" fmla="*/ 0 h 19"/>
                <a:gd name="T2" fmla="*/ 0 w 22"/>
                <a:gd name="T3" fmla="*/ 2147483647 h 19"/>
                <a:gd name="T4" fmla="*/ 2147483647 w 22"/>
                <a:gd name="T5" fmla="*/ 2147483647 h 19"/>
                <a:gd name="T6" fmla="*/ 2147483647 w 22"/>
                <a:gd name="T7" fmla="*/ 2147483647 h 19"/>
                <a:gd name="T8" fmla="*/ 2147483647 w 22"/>
                <a:gd name="T9" fmla="*/ 0 h 19"/>
                <a:gd name="T10" fmla="*/ 0 60000 65536"/>
                <a:gd name="T11" fmla="*/ 0 60000 65536"/>
                <a:gd name="T12" fmla="*/ 0 60000 65536"/>
                <a:gd name="T13" fmla="*/ 0 60000 65536"/>
                <a:gd name="T14" fmla="*/ 0 60000 65536"/>
                <a:gd name="T15" fmla="*/ 0 w 22"/>
                <a:gd name="T16" fmla="*/ 0 h 19"/>
                <a:gd name="T17" fmla="*/ 22 w 22"/>
                <a:gd name="T18" fmla="*/ 19 h 19"/>
              </a:gdLst>
              <a:ahLst/>
              <a:cxnLst>
                <a:cxn ang="T10">
                  <a:pos x="T0" y="T1"/>
                </a:cxn>
                <a:cxn ang="T11">
                  <a:pos x="T2" y="T3"/>
                </a:cxn>
                <a:cxn ang="T12">
                  <a:pos x="T4" y="T5"/>
                </a:cxn>
                <a:cxn ang="T13">
                  <a:pos x="T6" y="T7"/>
                </a:cxn>
                <a:cxn ang="T14">
                  <a:pos x="T8" y="T9"/>
                </a:cxn>
              </a:cxnLst>
              <a:rect l="T15" t="T16" r="T17" b="T18"/>
              <a:pathLst>
                <a:path w="22" h="19">
                  <a:moveTo>
                    <a:pt x="5" y="0"/>
                  </a:moveTo>
                  <a:cubicBezTo>
                    <a:pt x="0" y="4"/>
                    <a:pt x="0" y="4"/>
                    <a:pt x="0" y="4"/>
                  </a:cubicBezTo>
                  <a:cubicBezTo>
                    <a:pt x="7" y="9"/>
                    <a:pt x="13" y="14"/>
                    <a:pt x="18" y="19"/>
                  </a:cubicBezTo>
                  <a:cubicBezTo>
                    <a:pt x="22" y="15"/>
                    <a:pt x="22" y="15"/>
                    <a:pt x="22" y="15"/>
                  </a:cubicBezTo>
                  <a:cubicBezTo>
                    <a:pt x="17" y="9"/>
                    <a:pt x="11" y="4"/>
                    <a:pt x="5" y="0"/>
                  </a:cubicBezTo>
                  <a:close/>
                </a:path>
              </a:pathLst>
            </a:custGeom>
            <a:solidFill>
              <a:srgbClr val="FFB126"/>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0834" name="Freeform 689"/>
            <p:cNvSpPr>
              <a:spLocks noChangeArrowheads="1"/>
            </p:cNvSpPr>
            <p:nvPr/>
          </p:nvSpPr>
          <p:spPr bwMode="auto">
            <a:xfrm>
              <a:off x="339398" y="39002"/>
              <a:ext cx="84642" cy="15767"/>
            </a:xfrm>
            <a:custGeom>
              <a:avLst/>
              <a:gdLst>
                <a:gd name="T0" fmla="*/ 0 w 43"/>
                <a:gd name="T1" fmla="*/ 2147483647 h 8"/>
                <a:gd name="T2" fmla="*/ 0 w 43"/>
                <a:gd name="T3" fmla="*/ 2147483647 h 8"/>
                <a:gd name="T4" fmla="*/ 2147483647 w 43"/>
                <a:gd name="T5" fmla="*/ 2147483647 h 8"/>
                <a:gd name="T6" fmla="*/ 2147483647 w 43"/>
                <a:gd name="T7" fmla="*/ 2147483647 h 8"/>
                <a:gd name="T8" fmla="*/ 2147483647 w 43"/>
                <a:gd name="T9" fmla="*/ 2147483647 h 8"/>
                <a:gd name="T10" fmla="*/ 2147483647 w 43"/>
                <a:gd name="T11" fmla="*/ 0 h 8"/>
                <a:gd name="T12" fmla="*/ 0 w 43"/>
                <a:gd name="T13" fmla="*/ 2147483647 h 8"/>
                <a:gd name="T14" fmla="*/ 0 60000 65536"/>
                <a:gd name="T15" fmla="*/ 0 60000 65536"/>
                <a:gd name="T16" fmla="*/ 0 60000 65536"/>
                <a:gd name="T17" fmla="*/ 0 60000 65536"/>
                <a:gd name="T18" fmla="*/ 0 60000 65536"/>
                <a:gd name="T19" fmla="*/ 0 60000 65536"/>
                <a:gd name="T20" fmla="*/ 0 60000 65536"/>
                <a:gd name="T21" fmla="*/ 0 w 43"/>
                <a:gd name="T22" fmla="*/ 0 h 8"/>
                <a:gd name="T23" fmla="*/ 43 w 43"/>
                <a:gd name="T24" fmla="*/ 8 h 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3" h="8">
                  <a:moveTo>
                    <a:pt x="0" y="2"/>
                  </a:moveTo>
                  <a:cubicBezTo>
                    <a:pt x="0" y="8"/>
                    <a:pt x="0" y="8"/>
                    <a:pt x="0" y="8"/>
                  </a:cubicBezTo>
                  <a:cubicBezTo>
                    <a:pt x="7" y="7"/>
                    <a:pt x="14" y="6"/>
                    <a:pt x="21" y="6"/>
                  </a:cubicBezTo>
                  <a:cubicBezTo>
                    <a:pt x="29" y="6"/>
                    <a:pt x="36" y="7"/>
                    <a:pt x="43" y="8"/>
                  </a:cubicBezTo>
                  <a:cubicBezTo>
                    <a:pt x="43" y="2"/>
                    <a:pt x="43" y="2"/>
                    <a:pt x="43" y="2"/>
                  </a:cubicBezTo>
                  <a:cubicBezTo>
                    <a:pt x="36" y="1"/>
                    <a:pt x="29" y="0"/>
                    <a:pt x="21" y="0"/>
                  </a:cubicBezTo>
                  <a:cubicBezTo>
                    <a:pt x="14" y="0"/>
                    <a:pt x="7" y="1"/>
                    <a:pt x="0" y="2"/>
                  </a:cubicBezTo>
                  <a:close/>
                </a:path>
              </a:pathLst>
            </a:custGeom>
            <a:solidFill>
              <a:srgbClr val="FFB126"/>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0835" name="Freeform 690"/>
            <p:cNvSpPr>
              <a:spLocks noChangeArrowheads="1"/>
            </p:cNvSpPr>
            <p:nvPr/>
          </p:nvSpPr>
          <p:spPr bwMode="auto">
            <a:xfrm>
              <a:off x="141900" y="237329"/>
              <a:ext cx="15767" cy="82153"/>
            </a:xfrm>
            <a:custGeom>
              <a:avLst/>
              <a:gdLst>
                <a:gd name="T0" fmla="*/ 2147483647 w 8"/>
                <a:gd name="T1" fmla="*/ 0 h 42"/>
                <a:gd name="T2" fmla="*/ 0 w 8"/>
                <a:gd name="T3" fmla="*/ 2147483647 h 42"/>
                <a:gd name="T4" fmla="*/ 2147483647 w 8"/>
                <a:gd name="T5" fmla="*/ 2147483647 h 42"/>
                <a:gd name="T6" fmla="*/ 2147483647 w 8"/>
                <a:gd name="T7" fmla="*/ 2147483647 h 42"/>
                <a:gd name="T8" fmla="*/ 2147483647 w 8"/>
                <a:gd name="T9" fmla="*/ 2147483647 h 42"/>
                <a:gd name="T10" fmla="*/ 2147483647 w 8"/>
                <a:gd name="T11" fmla="*/ 0 h 42"/>
                <a:gd name="T12" fmla="*/ 2147483647 w 8"/>
                <a:gd name="T13" fmla="*/ 0 h 42"/>
                <a:gd name="T14" fmla="*/ 0 60000 65536"/>
                <a:gd name="T15" fmla="*/ 0 60000 65536"/>
                <a:gd name="T16" fmla="*/ 0 60000 65536"/>
                <a:gd name="T17" fmla="*/ 0 60000 65536"/>
                <a:gd name="T18" fmla="*/ 0 60000 65536"/>
                <a:gd name="T19" fmla="*/ 0 60000 65536"/>
                <a:gd name="T20" fmla="*/ 0 60000 65536"/>
                <a:gd name="T21" fmla="*/ 0 w 8"/>
                <a:gd name="T22" fmla="*/ 0 h 42"/>
                <a:gd name="T23" fmla="*/ 8 w 8"/>
                <a:gd name="T24" fmla="*/ 42 h 4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8" h="42">
                  <a:moveTo>
                    <a:pt x="2" y="0"/>
                  </a:moveTo>
                  <a:cubicBezTo>
                    <a:pt x="1" y="6"/>
                    <a:pt x="0" y="14"/>
                    <a:pt x="0" y="21"/>
                  </a:cubicBezTo>
                  <a:cubicBezTo>
                    <a:pt x="0" y="28"/>
                    <a:pt x="1" y="35"/>
                    <a:pt x="2" y="42"/>
                  </a:cubicBezTo>
                  <a:cubicBezTo>
                    <a:pt x="8" y="42"/>
                    <a:pt x="8" y="42"/>
                    <a:pt x="8" y="42"/>
                  </a:cubicBezTo>
                  <a:cubicBezTo>
                    <a:pt x="7" y="35"/>
                    <a:pt x="6" y="28"/>
                    <a:pt x="6" y="21"/>
                  </a:cubicBezTo>
                  <a:cubicBezTo>
                    <a:pt x="6" y="14"/>
                    <a:pt x="7" y="6"/>
                    <a:pt x="8" y="0"/>
                  </a:cubicBezTo>
                  <a:lnTo>
                    <a:pt x="2" y="0"/>
                  </a:lnTo>
                  <a:close/>
                </a:path>
              </a:pathLst>
            </a:custGeom>
            <a:solidFill>
              <a:srgbClr val="FFB126"/>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0836" name="Freeform 691"/>
            <p:cNvSpPr>
              <a:spLocks noChangeArrowheads="1"/>
            </p:cNvSpPr>
            <p:nvPr/>
          </p:nvSpPr>
          <p:spPr bwMode="auto">
            <a:xfrm>
              <a:off x="185051" y="82153"/>
              <a:ext cx="68045" cy="68876"/>
            </a:xfrm>
            <a:custGeom>
              <a:avLst/>
              <a:gdLst>
                <a:gd name="T0" fmla="*/ 0 w 35"/>
                <a:gd name="T1" fmla="*/ 2147483647 h 35"/>
                <a:gd name="T2" fmla="*/ 2147483647 w 35"/>
                <a:gd name="T3" fmla="*/ 2147483647 h 35"/>
                <a:gd name="T4" fmla="*/ 2147483647 w 35"/>
                <a:gd name="T5" fmla="*/ 2147483647 h 35"/>
                <a:gd name="T6" fmla="*/ 2147483647 w 35"/>
                <a:gd name="T7" fmla="*/ 0 h 35"/>
                <a:gd name="T8" fmla="*/ 0 w 35"/>
                <a:gd name="T9" fmla="*/ 2147483647 h 35"/>
                <a:gd name="T10" fmla="*/ 0 60000 65536"/>
                <a:gd name="T11" fmla="*/ 0 60000 65536"/>
                <a:gd name="T12" fmla="*/ 0 60000 65536"/>
                <a:gd name="T13" fmla="*/ 0 60000 65536"/>
                <a:gd name="T14" fmla="*/ 0 60000 65536"/>
                <a:gd name="T15" fmla="*/ 0 w 35"/>
                <a:gd name="T16" fmla="*/ 0 h 35"/>
                <a:gd name="T17" fmla="*/ 35 w 35"/>
                <a:gd name="T18" fmla="*/ 35 h 35"/>
              </a:gdLst>
              <a:ahLst/>
              <a:cxnLst>
                <a:cxn ang="T10">
                  <a:pos x="T0" y="T1"/>
                </a:cxn>
                <a:cxn ang="T11">
                  <a:pos x="T2" y="T3"/>
                </a:cxn>
                <a:cxn ang="T12">
                  <a:pos x="T4" y="T5"/>
                </a:cxn>
                <a:cxn ang="T13">
                  <a:pos x="T6" y="T7"/>
                </a:cxn>
                <a:cxn ang="T14">
                  <a:pos x="T8" y="T9"/>
                </a:cxn>
              </a:cxnLst>
              <a:rect l="T15" t="T16" r="T17" b="T18"/>
              <a:pathLst>
                <a:path w="35" h="35">
                  <a:moveTo>
                    <a:pt x="0" y="30"/>
                  </a:moveTo>
                  <a:cubicBezTo>
                    <a:pt x="5" y="35"/>
                    <a:pt x="5" y="35"/>
                    <a:pt x="5" y="35"/>
                  </a:cubicBezTo>
                  <a:cubicBezTo>
                    <a:pt x="13" y="23"/>
                    <a:pt x="23" y="12"/>
                    <a:pt x="35" y="4"/>
                  </a:cubicBezTo>
                  <a:cubicBezTo>
                    <a:pt x="31" y="0"/>
                    <a:pt x="31" y="0"/>
                    <a:pt x="31" y="0"/>
                  </a:cubicBezTo>
                  <a:cubicBezTo>
                    <a:pt x="19" y="8"/>
                    <a:pt x="9" y="19"/>
                    <a:pt x="0" y="30"/>
                  </a:cubicBezTo>
                  <a:close/>
                </a:path>
              </a:pathLst>
            </a:custGeom>
            <a:solidFill>
              <a:srgbClr val="FFB126"/>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0837" name="Freeform 692"/>
            <p:cNvSpPr>
              <a:spLocks noChangeArrowheads="1"/>
            </p:cNvSpPr>
            <p:nvPr/>
          </p:nvSpPr>
          <p:spPr bwMode="auto">
            <a:xfrm>
              <a:off x="0" y="152688"/>
              <a:ext cx="355164" cy="404124"/>
            </a:xfrm>
            <a:custGeom>
              <a:avLst/>
              <a:gdLst>
                <a:gd name="T0" fmla="*/ 2147483647 w 181"/>
                <a:gd name="T1" fmla="*/ 0 h 206"/>
                <a:gd name="T2" fmla="*/ 2147483647 w 181"/>
                <a:gd name="T3" fmla="*/ 2147483647 h 206"/>
                <a:gd name="T4" fmla="*/ 2147483647 w 181"/>
                <a:gd name="T5" fmla="*/ 2147483647 h 206"/>
                <a:gd name="T6" fmla="*/ 0 w 181"/>
                <a:gd name="T7" fmla="*/ 2147483647 h 206"/>
                <a:gd name="T8" fmla="*/ 2147483647 w 181"/>
                <a:gd name="T9" fmla="*/ 2147483647 h 206"/>
                <a:gd name="T10" fmla="*/ 2147483647 w 181"/>
                <a:gd name="T11" fmla="*/ 2147483647 h 206"/>
                <a:gd name="T12" fmla="*/ 2147483647 w 181"/>
                <a:gd name="T13" fmla="*/ 2147483647 h 206"/>
                <a:gd name="T14" fmla="*/ 2147483647 w 181"/>
                <a:gd name="T15" fmla="*/ 0 h 206"/>
                <a:gd name="T16" fmla="*/ 2147483647 w 181"/>
                <a:gd name="T17" fmla="*/ 0 h 20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81"/>
                <a:gd name="T28" fmla="*/ 0 h 206"/>
                <a:gd name="T29" fmla="*/ 181 w 181"/>
                <a:gd name="T30" fmla="*/ 206 h 20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81" h="206">
                  <a:moveTo>
                    <a:pt x="180" y="0"/>
                  </a:moveTo>
                  <a:cubicBezTo>
                    <a:pt x="142" y="0"/>
                    <a:pt x="110" y="25"/>
                    <a:pt x="99" y="59"/>
                  </a:cubicBezTo>
                  <a:cubicBezTo>
                    <a:pt x="78" y="64"/>
                    <a:pt x="60" y="79"/>
                    <a:pt x="52" y="99"/>
                  </a:cubicBezTo>
                  <a:cubicBezTo>
                    <a:pt x="24" y="100"/>
                    <a:pt x="0" y="124"/>
                    <a:pt x="0" y="153"/>
                  </a:cubicBezTo>
                  <a:cubicBezTo>
                    <a:pt x="0" y="182"/>
                    <a:pt x="23" y="205"/>
                    <a:pt x="52" y="206"/>
                  </a:cubicBezTo>
                  <a:cubicBezTo>
                    <a:pt x="52" y="206"/>
                    <a:pt x="52" y="206"/>
                    <a:pt x="52" y="206"/>
                  </a:cubicBezTo>
                  <a:cubicBezTo>
                    <a:pt x="181" y="206"/>
                    <a:pt x="181" y="206"/>
                    <a:pt x="181" y="206"/>
                  </a:cubicBezTo>
                  <a:cubicBezTo>
                    <a:pt x="181" y="0"/>
                    <a:pt x="181" y="0"/>
                    <a:pt x="181" y="0"/>
                  </a:cubicBezTo>
                  <a:lnTo>
                    <a:pt x="180" y="0"/>
                  </a:lnTo>
                  <a:close/>
                </a:path>
              </a:pathLst>
            </a:custGeom>
            <a:solidFill>
              <a:srgbClr val="FFFFFF"/>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0838" name="Freeform 693"/>
            <p:cNvSpPr>
              <a:spLocks noChangeArrowheads="1"/>
            </p:cNvSpPr>
            <p:nvPr/>
          </p:nvSpPr>
          <p:spPr bwMode="auto">
            <a:xfrm>
              <a:off x="355164" y="152688"/>
              <a:ext cx="282970" cy="404124"/>
            </a:xfrm>
            <a:custGeom>
              <a:avLst/>
              <a:gdLst>
                <a:gd name="T0" fmla="*/ 2147483647 w 144"/>
                <a:gd name="T1" fmla="*/ 2147483647 h 206"/>
                <a:gd name="T2" fmla="*/ 0 w 144"/>
                <a:gd name="T3" fmla="*/ 0 h 206"/>
                <a:gd name="T4" fmla="*/ 0 w 144"/>
                <a:gd name="T5" fmla="*/ 2147483647 h 206"/>
                <a:gd name="T6" fmla="*/ 2147483647 w 144"/>
                <a:gd name="T7" fmla="*/ 2147483647 h 206"/>
                <a:gd name="T8" fmla="*/ 2147483647 w 144"/>
                <a:gd name="T9" fmla="*/ 2147483647 h 206"/>
                <a:gd name="T10" fmla="*/ 2147483647 w 144"/>
                <a:gd name="T11" fmla="*/ 2147483647 h 206"/>
                <a:gd name="T12" fmla="*/ 2147483647 w 144"/>
                <a:gd name="T13" fmla="*/ 2147483647 h 206"/>
                <a:gd name="T14" fmla="*/ 0 60000 65536"/>
                <a:gd name="T15" fmla="*/ 0 60000 65536"/>
                <a:gd name="T16" fmla="*/ 0 60000 65536"/>
                <a:gd name="T17" fmla="*/ 0 60000 65536"/>
                <a:gd name="T18" fmla="*/ 0 60000 65536"/>
                <a:gd name="T19" fmla="*/ 0 60000 65536"/>
                <a:gd name="T20" fmla="*/ 0 60000 65536"/>
                <a:gd name="T21" fmla="*/ 0 w 144"/>
                <a:gd name="T22" fmla="*/ 0 h 206"/>
                <a:gd name="T23" fmla="*/ 144 w 144"/>
                <a:gd name="T24" fmla="*/ 206 h 20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44" h="206">
                  <a:moveTo>
                    <a:pt x="84" y="75"/>
                  </a:moveTo>
                  <a:cubicBezTo>
                    <a:pt x="79" y="33"/>
                    <a:pt x="43" y="1"/>
                    <a:pt x="0" y="0"/>
                  </a:cubicBezTo>
                  <a:cubicBezTo>
                    <a:pt x="0" y="206"/>
                    <a:pt x="0" y="206"/>
                    <a:pt x="0" y="206"/>
                  </a:cubicBezTo>
                  <a:cubicBezTo>
                    <a:pt x="81" y="206"/>
                    <a:pt x="81" y="206"/>
                    <a:pt x="81" y="206"/>
                  </a:cubicBezTo>
                  <a:cubicBezTo>
                    <a:pt x="81" y="206"/>
                    <a:pt x="81" y="206"/>
                    <a:pt x="81" y="206"/>
                  </a:cubicBezTo>
                  <a:cubicBezTo>
                    <a:pt x="116" y="205"/>
                    <a:pt x="144" y="176"/>
                    <a:pt x="144" y="141"/>
                  </a:cubicBezTo>
                  <a:cubicBezTo>
                    <a:pt x="144" y="106"/>
                    <a:pt x="118" y="78"/>
                    <a:pt x="84" y="75"/>
                  </a:cubicBezTo>
                  <a:close/>
                </a:path>
              </a:pathLst>
            </a:custGeom>
            <a:solidFill>
              <a:srgbClr val="F2F4F9"/>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grpSp>
      <p:grpSp>
        <p:nvGrpSpPr>
          <p:cNvPr id="30781" name="组合 1629"/>
          <p:cNvGrpSpPr>
            <a:grpSpLocks/>
          </p:cNvGrpSpPr>
          <p:nvPr/>
        </p:nvGrpSpPr>
        <p:grpSpPr bwMode="auto">
          <a:xfrm>
            <a:off x="11360150" y="2708275"/>
            <a:ext cx="441325" cy="565150"/>
            <a:chOff x="0" y="0"/>
            <a:chExt cx="521959" cy="670497"/>
          </a:xfrm>
        </p:grpSpPr>
        <p:sp>
          <p:nvSpPr>
            <p:cNvPr id="30802" name="Freeform 694"/>
            <p:cNvSpPr>
              <a:spLocks noChangeArrowheads="1"/>
            </p:cNvSpPr>
            <p:nvPr/>
          </p:nvSpPr>
          <p:spPr bwMode="auto">
            <a:xfrm>
              <a:off x="349356" y="539385"/>
              <a:ext cx="126133" cy="131112"/>
            </a:xfrm>
            <a:custGeom>
              <a:avLst/>
              <a:gdLst>
                <a:gd name="T0" fmla="*/ 2147483647 w 64"/>
                <a:gd name="T1" fmla="*/ 0 h 67"/>
                <a:gd name="T2" fmla="*/ 0 w 64"/>
                <a:gd name="T3" fmla="*/ 2147483647 h 67"/>
                <a:gd name="T4" fmla="*/ 2147483647 w 64"/>
                <a:gd name="T5" fmla="*/ 2147483647 h 67"/>
                <a:gd name="T6" fmla="*/ 2147483647 w 64"/>
                <a:gd name="T7" fmla="*/ 2147483647 h 67"/>
                <a:gd name="T8" fmla="*/ 2147483647 w 64"/>
                <a:gd name="T9" fmla="*/ 2147483647 h 67"/>
                <a:gd name="T10" fmla="*/ 2147483647 w 64"/>
                <a:gd name="T11" fmla="*/ 2147483647 h 67"/>
                <a:gd name="T12" fmla="*/ 2147483647 w 64"/>
                <a:gd name="T13" fmla="*/ 0 h 67"/>
                <a:gd name="T14" fmla="*/ 0 60000 65536"/>
                <a:gd name="T15" fmla="*/ 0 60000 65536"/>
                <a:gd name="T16" fmla="*/ 0 60000 65536"/>
                <a:gd name="T17" fmla="*/ 0 60000 65536"/>
                <a:gd name="T18" fmla="*/ 0 60000 65536"/>
                <a:gd name="T19" fmla="*/ 0 60000 65536"/>
                <a:gd name="T20" fmla="*/ 0 60000 65536"/>
                <a:gd name="T21" fmla="*/ 0 w 64"/>
                <a:gd name="T22" fmla="*/ 0 h 67"/>
                <a:gd name="T23" fmla="*/ 64 w 64"/>
                <a:gd name="T24" fmla="*/ 67 h 6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4" h="67">
                  <a:moveTo>
                    <a:pt x="26" y="0"/>
                  </a:moveTo>
                  <a:cubicBezTo>
                    <a:pt x="18" y="5"/>
                    <a:pt x="9" y="9"/>
                    <a:pt x="0" y="13"/>
                  </a:cubicBezTo>
                  <a:cubicBezTo>
                    <a:pt x="29" y="62"/>
                    <a:pt x="29" y="62"/>
                    <a:pt x="29" y="62"/>
                  </a:cubicBezTo>
                  <a:cubicBezTo>
                    <a:pt x="30" y="64"/>
                    <a:pt x="34" y="67"/>
                    <a:pt x="37" y="67"/>
                  </a:cubicBezTo>
                  <a:cubicBezTo>
                    <a:pt x="60" y="67"/>
                    <a:pt x="60" y="67"/>
                    <a:pt x="60" y="67"/>
                  </a:cubicBezTo>
                  <a:cubicBezTo>
                    <a:pt x="63" y="67"/>
                    <a:pt x="64" y="64"/>
                    <a:pt x="62" y="62"/>
                  </a:cubicBezTo>
                  <a:lnTo>
                    <a:pt x="26" y="0"/>
                  </a:lnTo>
                  <a:close/>
                </a:path>
              </a:pathLst>
            </a:custGeom>
            <a:solidFill>
              <a:srgbClr val="122C3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0803" name="Freeform 695"/>
            <p:cNvSpPr>
              <a:spLocks noChangeArrowheads="1"/>
            </p:cNvSpPr>
            <p:nvPr/>
          </p:nvSpPr>
          <p:spPr bwMode="auto">
            <a:xfrm>
              <a:off x="47300" y="539385"/>
              <a:ext cx="125304" cy="131112"/>
            </a:xfrm>
            <a:custGeom>
              <a:avLst/>
              <a:gdLst>
                <a:gd name="T0" fmla="*/ 2147483647 w 64"/>
                <a:gd name="T1" fmla="*/ 0 h 67"/>
                <a:gd name="T2" fmla="*/ 2147483647 w 64"/>
                <a:gd name="T3" fmla="*/ 2147483647 h 67"/>
                <a:gd name="T4" fmla="*/ 2147483647 w 64"/>
                <a:gd name="T5" fmla="*/ 2147483647 h 67"/>
                <a:gd name="T6" fmla="*/ 2147483647 w 64"/>
                <a:gd name="T7" fmla="*/ 2147483647 h 67"/>
                <a:gd name="T8" fmla="*/ 2147483647 w 64"/>
                <a:gd name="T9" fmla="*/ 2147483647 h 67"/>
                <a:gd name="T10" fmla="*/ 2147483647 w 64"/>
                <a:gd name="T11" fmla="*/ 2147483647 h 67"/>
                <a:gd name="T12" fmla="*/ 2147483647 w 64"/>
                <a:gd name="T13" fmla="*/ 0 h 67"/>
                <a:gd name="T14" fmla="*/ 0 60000 65536"/>
                <a:gd name="T15" fmla="*/ 0 60000 65536"/>
                <a:gd name="T16" fmla="*/ 0 60000 65536"/>
                <a:gd name="T17" fmla="*/ 0 60000 65536"/>
                <a:gd name="T18" fmla="*/ 0 60000 65536"/>
                <a:gd name="T19" fmla="*/ 0 60000 65536"/>
                <a:gd name="T20" fmla="*/ 0 60000 65536"/>
                <a:gd name="T21" fmla="*/ 0 w 64"/>
                <a:gd name="T22" fmla="*/ 0 h 67"/>
                <a:gd name="T23" fmla="*/ 64 w 64"/>
                <a:gd name="T24" fmla="*/ 67 h 6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4" h="67">
                  <a:moveTo>
                    <a:pt x="37" y="0"/>
                  </a:moveTo>
                  <a:cubicBezTo>
                    <a:pt x="1" y="62"/>
                    <a:pt x="1" y="62"/>
                    <a:pt x="1" y="62"/>
                  </a:cubicBezTo>
                  <a:cubicBezTo>
                    <a:pt x="0" y="64"/>
                    <a:pt x="1" y="67"/>
                    <a:pt x="4" y="67"/>
                  </a:cubicBezTo>
                  <a:cubicBezTo>
                    <a:pt x="26" y="67"/>
                    <a:pt x="26" y="67"/>
                    <a:pt x="26" y="67"/>
                  </a:cubicBezTo>
                  <a:cubicBezTo>
                    <a:pt x="29" y="67"/>
                    <a:pt x="33" y="64"/>
                    <a:pt x="35" y="62"/>
                  </a:cubicBezTo>
                  <a:cubicBezTo>
                    <a:pt x="64" y="12"/>
                    <a:pt x="64" y="12"/>
                    <a:pt x="64" y="12"/>
                  </a:cubicBezTo>
                  <a:cubicBezTo>
                    <a:pt x="54" y="9"/>
                    <a:pt x="46" y="5"/>
                    <a:pt x="37" y="0"/>
                  </a:cubicBezTo>
                  <a:close/>
                </a:path>
              </a:pathLst>
            </a:custGeom>
            <a:solidFill>
              <a:srgbClr val="122C3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0804" name="Oval 696"/>
            <p:cNvSpPr>
              <a:spLocks noChangeArrowheads="1"/>
            </p:cNvSpPr>
            <p:nvPr/>
          </p:nvSpPr>
          <p:spPr bwMode="auto">
            <a:xfrm>
              <a:off x="0" y="58088"/>
              <a:ext cx="521959" cy="520299"/>
            </a:xfrm>
            <a:prstGeom prst="ellipse">
              <a:avLst/>
            </a:prstGeom>
            <a:solidFill>
              <a:srgbClr val="98D24D"/>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zh-CN">
                <a:solidFill>
                  <a:srgbClr val="000000"/>
                </a:solidFill>
                <a:sym typeface="宋体" pitchFamily="2" charset="-122"/>
              </a:endParaRPr>
            </a:p>
          </p:txBody>
        </p:sp>
        <p:sp>
          <p:nvSpPr>
            <p:cNvPr id="30805" name="Oval 697"/>
            <p:cNvSpPr>
              <a:spLocks noChangeArrowheads="1"/>
            </p:cNvSpPr>
            <p:nvPr/>
          </p:nvSpPr>
          <p:spPr bwMode="auto">
            <a:xfrm>
              <a:off x="68876" y="126963"/>
              <a:ext cx="385038" cy="382549"/>
            </a:xfrm>
            <a:prstGeom prst="ellipse">
              <a:avLst/>
            </a:pr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zh-CN">
                <a:solidFill>
                  <a:srgbClr val="000000"/>
                </a:solidFill>
                <a:sym typeface="宋体" pitchFamily="2" charset="-122"/>
              </a:endParaRPr>
            </a:p>
          </p:txBody>
        </p:sp>
        <p:sp>
          <p:nvSpPr>
            <p:cNvPr id="30806" name="Oval 698"/>
            <p:cNvSpPr>
              <a:spLocks noChangeArrowheads="1"/>
            </p:cNvSpPr>
            <p:nvPr/>
          </p:nvSpPr>
          <p:spPr bwMode="auto">
            <a:xfrm>
              <a:off x="141900" y="197498"/>
              <a:ext cx="238989" cy="241479"/>
            </a:xfrm>
            <a:prstGeom prst="ellipse">
              <a:avLst/>
            </a:prstGeom>
            <a:solidFill>
              <a:srgbClr val="98D24D"/>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zh-CN">
                <a:solidFill>
                  <a:srgbClr val="000000"/>
                </a:solidFill>
                <a:sym typeface="宋体" pitchFamily="2" charset="-122"/>
              </a:endParaRPr>
            </a:p>
          </p:txBody>
        </p:sp>
        <p:sp>
          <p:nvSpPr>
            <p:cNvPr id="30807" name="Oval 699"/>
            <p:cNvSpPr>
              <a:spLocks noChangeArrowheads="1"/>
            </p:cNvSpPr>
            <p:nvPr/>
          </p:nvSpPr>
          <p:spPr bwMode="auto">
            <a:xfrm>
              <a:off x="208286" y="264714"/>
              <a:ext cx="106217" cy="107877"/>
            </a:xfrm>
            <a:prstGeom prst="ellipse">
              <a:avLst/>
            </a:pr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zh-CN">
                <a:solidFill>
                  <a:srgbClr val="000000"/>
                </a:solidFill>
                <a:sym typeface="宋体" pitchFamily="2" charset="-122"/>
              </a:endParaRPr>
            </a:p>
          </p:txBody>
        </p:sp>
        <p:sp>
          <p:nvSpPr>
            <p:cNvPr id="30808" name="Freeform 700"/>
            <p:cNvSpPr>
              <a:spLocks noChangeArrowheads="1"/>
            </p:cNvSpPr>
            <p:nvPr/>
          </p:nvSpPr>
          <p:spPr bwMode="auto">
            <a:xfrm>
              <a:off x="385038" y="539385"/>
              <a:ext cx="90451" cy="131112"/>
            </a:xfrm>
            <a:custGeom>
              <a:avLst/>
              <a:gdLst>
                <a:gd name="T0" fmla="*/ 2147483647 w 46"/>
                <a:gd name="T1" fmla="*/ 2147483647 h 67"/>
                <a:gd name="T2" fmla="*/ 2147483647 w 46"/>
                <a:gd name="T3" fmla="*/ 0 h 67"/>
                <a:gd name="T4" fmla="*/ 0 w 46"/>
                <a:gd name="T5" fmla="*/ 2147483647 h 67"/>
                <a:gd name="T6" fmla="*/ 2147483647 w 46"/>
                <a:gd name="T7" fmla="*/ 2147483647 h 67"/>
                <a:gd name="T8" fmla="*/ 2147483647 w 46"/>
                <a:gd name="T9" fmla="*/ 2147483647 h 67"/>
                <a:gd name="T10" fmla="*/ 2147483647 w 46"/>
                <a:gd name="T11" fmla="*/ 2147483647 h 67"/>
                <a:gd name="T12" fmla="*/ 0 60000 65536"/>
                <a:gd name="T13" fmla="*/ 0 60000 65536"/>
                <a:gd name="T14" fmla="*/ 0 60000 65536"/>
                <a:gd name="T15" fmla="*/ 0 60000 65536"/>
                <a:gd name="T16" fmla="*/ 0 60000 65536"/>
                <a:gd name="T17" fmla="*/ 0 60000 65536"/>
                <a:gd name="T18" fmla="*/ 0 w 46"/>
                <a:gd name="T19" fmla="*/ 0 h 67"/>
                <a:gd name="T20" fmla="*/ 46 w 46"/>
                <a:gd name="T21" fmla="*/ 67 h 67"/>
              </a:gdLst>
              <a:ahLst/>
              <a:cxnLst>
                <a:cxn ang="T12">
                  <a:pos x="T0" y="T1"/>
                </a:cxn>
                <a:cxn ang="T13">
                  <a:pos x="T2" y="T3"/>
                </a:cxn>
                <a:cxn ang="T14">
                  <a:pos x="T4" y="T5"/>
                </a:cxn>
                <a:cxn ang="T15">
                  <a:pos x="T6" y="T7"/>
                </a:cxn>
                <a:cxn ang="T16">
                  <a:pos x="T8" y="T9"/>
                </a:cxn>
                <a:cxn ang="T17">
                  <a:pos x="T10" y="T11"/>
                </a:cxn>
              </a:cxnLst>
              <a:rect l="T18" t="T19" r="T20" b="T21"/>
              <a:pathLst>
                <a:path w="46" h="67">
                  <a:moveTo>
                    <a:pt x="44" y="62"/>
                  </a:moveTo>
                  <a:cubicBezTo>
                    <a:pt x="8" y="0"/>
                    <a:pt x="8" y="0"/>
                    <a:pt x="8" y="0"/>
                  </a:cubicBezTo>
                  <a:cubicBezTo>
                    <a:pt x="6" y="1"/>
                    <a:pt x="3" y="3"/>
                    <a:pt x="0" y="5"/>
                  </a:cubicBezTo>
                  <a:cubicBezTo>
                    <a:pt x="36" y="67"/>
                    <a:pt x="36" y="67"/>
                    <a:pt x="36" y="67"/>
                  </a:cubicBezTo>
                  <a:cubicBezTo>
                    <a:pt x="42" y="67"/>
                    <a:pt x="42" y="67"/>
                    <a:pt x="42" y="67"/>
                  </a:cubicBezTo>
                  <a:cubicBezTo>
                    <a:pt x="45" y="67"/>
                    <a:pt x="46" y="64"/>
                    <a:pt x="44" y="62"/>
                  </a:cubicBezTo>
                  <a:close/>
                </a:path>
              </a:pathLst>
            </a:custGeom>
            <a:solidFill>
              <a:srgbClr val="2A425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0809" name="Freeform 701"/>
            <p:cNvSpPr>
              <a:spLocks noChangeArrowheads="1"/>
            </p:cNvSpPr>
            <p:nvPr/>
          </p:nvSpPr>
          <p:spPr bwMode="auto">
            <a:xfrm>
              <a:off x="47300" y="539385"/>
              <a:ext cx="92111" cy="131112"/>
            </a:xfrm>
            <a:custGeom>
              <a:avLst/>
              <a:gdLst>
                <a:gd name="T0" fmla="*/ 2147483647 w 47"/>
                <a:gd name="T1" fmla="*/ 2147483647 h 67"/>
                <a:gd name="T2" fmla="*/ 2147483647 w 47"/>
                <a:gd name="T3" fmla="*/ 0 h 67"/>
                <a:gd name="T4" fmla="*/ 2147483647 w 47"/>
                <a:gd name="T5" fmla="*/ 2147483647 h 67"/>
                <a:gd name="T6" fmla="*/ 2147483647 w 47"/>
                <a:gd name="T7" fmla="*/ 2147483647 h 67"/>
                <a:gd name="T8" fmla="*/ 2147483647 w 47"/>
                <a:gd name="T9" fmla="*/ 2147483647 h 67"/>
                <a:gd name="T10" fmla="*/ 2147483647 w 47"/>
                <a:gd name="T11" fmla="*/ 2147483647 h 67"/>
                <a:gd name="T12" fmla="*/ 0 60000 65536"/>
                <a:gd name="T13" fmla="*/ 0 60000 65536"/>
                <a:gd name="T14" fmla="*/ 0 60000 65536"/>
                <a:gd name="T15" fmla="*/ 0 60000 65536"/>
                <a:gd name="T16" fmla="*/ 0 60000 65536"/>
                <a:gd name="T17" fmla="*/ 0 60000 65536"/>
                <a:gd name="T18" fmla="*/ 0 w 47"/>
                <a:gd name="T19" fmla="*/ 0 h 67"/>
                <a:gd name="T20" fmla="*/ 47 w 47"/>
                <a:gd name="T21" fmla="*/ 67 h 67"/>
              </a:gdLst>
              <a:ahLst/>
              <a:cxnLst>
                <a:cxn ang="T12">
                  <a:pos x="T0" y="T1"/>
                </a:cxn>
                <a:cxn ang="T13">
                  <a:pos x="T2" y="T3"/>
                </a:cxn>
                <a:cxn ang="T14">
                  <a:pos x="T4" y="T5"/>
                </a:cxn>
                <a:cxn ang="T15">
                  <a:pos x="T6" y="T7"/>
                </a:cxn>
                <a:cxn ang="T16">
                  <a:pos x="T8" y="T9"/>
                </a:cxn>
                <a:cxn ang="T17">
                  <a:pos x="T10" y="T11"/>
                </a:cxn>
              </a:cxnLst>
              <a:rect l="T18" t="T19" r="T20" b="T21"/>
              <a:pathLst>
                <a:path w="47" h="67">
                  <a:moveTo>
                    <a:pt x="47" y="5"/>
                  </a:moveTo>
                  <a:cubicBezTo>
                    <a:pt x="43" y="3"/>
                    <a:pt x="40" y="1"/>
                    <a:pt x="37" y="0"/>
                  </a:cubicBezTo>
                  <a:cubicBezTo>
                    <a:pt x="1" y="62"/>
                    <a:pt x="1" y="62"/>
                    <a:pt x="1" y="62"/>
                  </a:cubicBezTo>
                  <a:cubicBezTo>
                    <a:pt x="0" y="64"/>
                    <a:pt x="1" y="67"/>
                    <a:pt x="4" y="67"/>
                  </a:cubicBezTo>
                  <a:cubicBezTo>
                    <a:pt x="10" y="67"/>
                    <a:pt x="10" y="67"/>
                    <a:pt x="10" y="67"/>
                  </a:cubicBezTo>
                  <a:lnTo>
                    <a:pt x="47" y="5"/>
                  </a:lnTo>
                  <a:close/>
                </a:path>
              </a:pathLst>
            </a:custGeom>
            <a:solidFill>
              <a:srgbClr val="2A425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0810" name="Freeform 702"/>
            <p:cNvSpPr>
              <a:spLocks noChangeArrowheads="1"/>
            </p:cNvSpPr>
            <p:nvPr/>
          </p:nvSpPr>
          <p:spPr bwMode="auto">
            <a:xfrm>
              <a:off x="349356" y="539385"/>
              <a:ext cx="58918" cy="36512"/>
            </a:xfrm>
            <a:custGeom>
              <a:avLst/>
              <a:gdLst>
                <a:gd name="T0" fmla="*/ 2147483647 w 30"/>
                <a:gd name="T1" fmla="*/ 0 h 19"/>
                <a:gd name="T2" fmla="*/ 0 w 30"/>
                <a:gd name="T3" fmla="*/ 2147483647 h 19"/>
                <a:gd name="T4" fmla="*/ 2147483647 w 30"/>
                <a:gd name="T5" fmla="*/ 2147483647 h 19"/>
                <a:gd name="T6" fmla="*/ 2147483647 w 30"/>
                <a:gd name="T7" fmla="*/ 2147483647 h 19"/>
                <a:gd name="T8" fmla="*/ 2147483647 w 30"/>
                <a:gd name="T9" fmla="*/ 0 h 19"/>
                <a:gd name="T10" fmla="*/ 0 60000 65536"/>
                <a:gd name="T11" fmla="*/ 0 60000 65536"/>
                <a:gd name="T12" fmla="*/ 0 60000 65536"/>
                <a:gd name="T13" fmla="*/ 0 60000 65536"/>
                <a:gd name="T14" fmla="*/ 0 60000 65536"/>
                <a:gd name="T15" fmla="*/ 0 w 30"/>
                <a:gd name="T16" fmla="*/ 0 h 19"/>
                <a:gd name="T17" fmla="*/ 30 w 30"/>
                <a:gd name="T18" fmla="*/ 19 h 19"/>
              </a:gdLst>
              <a:ahLst/>
              <a:cxnLst>
                <a:cxn ang="T10">
                  <a:pos x="T0" y="T1"/>
                </a:cxn>
                <a:cxn ang="T11">
                  <a:pos x="T2" y="T3"/>
                </a:cxn>
                <a:cxn ang="T12">
                  <a:pos x="T4" y="T5"/>
                </a:cxn>
                <a:cxn ang="T13">
                  <a:pos x="T6" y="T7"/>
                </a:cxn>
                <a:cxn ang="T14">
                  <a:pos x="T8" y="T9"/>
                </a:cxn>
              </a:cxnLst>
              <a:rect l="T15" t="T16" r="T17" b="T18"/>
              <a:pathLst>
                <a:path w="30" h="19">
                  <a:moveTo>
                    <a:pt x="26" y="0"/>
                  </a:moveTo>
                  <a:cubicBezTo>
                    <a:pt x="18" y="5"/>
                    <a:pt x="9" y="9"/>
                    <a:pt x="0" y="13"/>
                  </a:cubicBezTo>
                  <a:cubicBezTo>
                    <a:pt x="3" y="19"/>
                    <a:pt x="3" y="19"/>
                    <a:pt x="3" y="19"/>
                  </a:cubicBezTo>
                  <a:cubicBezTo>
                    <a:pt x="13" y="15"/>
                    <a:pt x="21" y="11"/>
                    <a:pt x="30" y="6"/>
                  </a:cubicBezTo>
                  <a:lnTo>
                    <a:pt x="26" y="0"/>
                  </a:lnTo>
                  <a:close/>
                </a:path>
              </a:pathLst>
            </a:custGeom>
            <a:solidFill>
              <a:srgbClr val="000000"/>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0811" name="Freeform 703"/>
            <p:cNvSpPr>
              <a:spLocks noChangeArrowheads="1"/>
            </p:cNvSpPr>
            <p:nvPr/>
          </p:nvSpPr>
          <p:spPr bwMode="auto">
            <a:xfrm>
              <a:off x="114516" y="539385"/>
              <a:ext cx="58088" cy="34853"/>
            </a:xfrm>
            <a:custGeom>
              <a:avLst/>
              <a:gdLst>
                <a:gd name="T0" fmla="*/ 0 w 30"/>
                <a:gd name="T1" fmla="*/ 2147483647 h 18"/>
                <a:gd name="T2" fmla="*/ 2147483647 w 30"/>
                <a:gd name="T3" fmla="*/ 2147483647 h 18"/>
                <a:gd name="T4" fmla="*/ 2147483647 w 30"/>
                <a:gd name="T5" fmla="*/ 2147483647 h 18"/>
                <a:gd name="T6" fmla="*/ 2147483647 w 30"/>
                <a:gd name="T7" fmla="*/ 0 h 18"/>
                <a:gd name="T8" fmla="*/ 0 w 30"/>
                <a:gd name="T9" fmla="*/ 2147483647 h 18"/>
                <a:gd name="T10" fmla="*/ 0 60000 65536"/>
                <a:gd name="T11" fmla="*/ 0 60000 65536"/>
                <a:gd name="T12" fmla="*/ 0 60000 65536"/>
                <a:gd name="T13" fmla="*/ 0 60000 65536"/>
                <a:gd name="T14" fmla="*/ 0 60000 65536"/>
                <a:gd name="T15" fmla="*/ 0 w 30"/>
                <a:gd name="T16" fmla="*/ 0 h 18"/>
                <a:gd name="T17" fmla="*/ 30 w 30"/>
                <a:gd name="T18" fmla="*/ 18 h 18"/>
              </a:gdLst>
              <a:ahLst/>
              <a:cxnLst>
                <a:cxn ang="T10">
                  <a:pos x="T0" y="T1"/>
                </a:cxn>
                <a:cxn ang="T11">
                  <a:pos x="T2" y="T3"/>
                </a:cxn>
                <a:cxn ang="T12">
                  <a:pos x="T4" y="T5"/>
                </a:cxn>
                <a:cxn ang="T13">
                  <a:pos x="T6" y="T7"/>
                </a:cxn>
                <a:cxn ang="T14">
                  <a:pos x="T8" y="T9"/>
                </a:cxn>
              </a:cxnLst>
              <a:rect l="T15" t="T16" r="T17" b="T18"/>
              <a:pathLst>
                <a:path w="30" h="18">
                  <a:moveTo>
                    <a:pt x="0" y="5"/>
                  </a:moveTo>
                  <a:cubicBezTo>
                    <a:pt x="8" y="11"/>
                    <a:pt x="17" y="15"/>
                    <a:pt x="26" y="18"/>
                  </a:cubicBezTo>
                  <a:cubicBezTo>
                    <a:pt x="30" y="12"/>
                    <a:pt x="30" y="12"/>
                    <a:pt x="30" y="12"/>
                  </a:cubicBezTo>
                  <a:cubicBezTo>
                    <a:pt x="20" y="9"/>
                    <a:pt x="12" y="5"/>
                    <a:pt x="3" y="0"/>
                  </a:cubicBezTo>
                  <a:lnTo>
                    <a:pt x="0" y="5"/>
                  </a:lnTo>
                  <a:close/>
                </a:path>
              </a:pathLst>
            </a:custGeom>
            <a:solidFill>
              <a:srgbClr val="000000"/>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0812" name="Freeform 704"/>
            <p:cNvSpPr>
              <a:spLocks noChangeArrowheads="1"/>
            </p:cNvSpPr>
            <p:nvPr/>
          </p:nvSpPr>
          <p:spPr bwMode="auto">
            <a:xfrm>
              <a:off x="255586" y="86302"/>
              <a:ext cx="266373" cy="424869"/>
            </a:xfrm>
            <a:custGeom>
              <a:avLst/>
              <a:gdLst>
                <a:gd name="T0" fmla="*/ 2147483647 w 136"/>
                <a:gd name="T1" fmla="*/ 0 h 217"/>
                <a:gd name="T2" fmla="*/ 2147483647 w 136"/>
                <a:gd name="T3" fmla="*/ 2147483647 h 217"/>
                <a:gd name="T4" fmla="*/ 0 w 136"/>
                <a:gd name="T5" fmla="*/ 2147483647 h 217"/>
                <a:gd name="T6" fmla="*/ 2147483647 w 136"/>
                <a:gd name="T7" fmla="*/ 2147483647 h 217"/>
                <a:gd name="T8" fmla="*/ 2147483647 w 136"/>
                <a:gd name="T9" fmla="*/ 2147483647 h 217"/>
                <a:gd name="T10" fmla="*/ 2147483647 w 136"/>
                <a:gd name="T11" fmla="*/ 0 h 217"/>
                <a:gd name="T12" fmla="*/ 0 60000 65536"/>
                <a:gd name="T13" fmla="*/ 0 60000 65536"/>
                <a:gd name="T14" fmla="*/ 0 60000 65536"/>
                <a:gd name="T15" fmla="*/ 0 60000 65536"/>
                <a:gd name="T16" fmla="*/ 0 60000 65536"/>
                <a:gd name="T17" fmla="*/ 0 60000 65536"/>
                <a:gd name="T18" fmla="*/ 0 w 136"/>
                <a:gd name="T19" fmla="*/ 0 h 217"/>
                <a:gd name="T20" fmla="*/ 136 w 136"/>
                <a:gd name="T21" fmla="*/ 217 h 217"/>
              </a:gdLst>
              <a:ahLst/>
              <a:cxnLst>
                <a:cxn ang="T12">
                  <a:pos x="T0" y="T1"/>
                </a:cxn>
                <a:cxn ang="T13">
                  <a:pos x="T2" y="T3"/>
                </a:cxn>
                <a:cxn ang="T14">
                  <a:pos x="T4" y="T5"/>
                </a:cxn>
                <a:cxn ang="T15">
                  <a:pos x="T6" y="T7"/>
                </a:cxn>
                <a:cxn ang="T16">
                  <a:pos x="T8" y="T9"/>
                </a:cxn>
                <a:cxn ang="T17">
                  <a:pos x="T10" y="T11"/>
                </a:cxn>
              </a:cxnLst>
              <a:rect l="T18" t="T19" r="T20" b="T21"/>
              <a:pathLst>
                <a:path w="136" h="217">
                  <a:moveTo>
                    <a:pt x="64" y="0"/>
                  </a:moveTo>
                  <a:cubicBezTo>
                    <a:pt x="7" y="121"/>
                    <a:pt x="7" y="121"/>
                    <a:pt x="7" y="121"/>
                  </a:cubicBezTo>
                  <a:cubicBezTo>
                    <a:pt x="6" y="124"/>
                    <a:pt x="3" y="125"/>
                    <a:pt x="0" y="124"/>
                  </a:cubicBezTo>
                  <a:cubicBezTo>
                    <a:pt x="93" y="217"/>
                    <a:pt x="93" y="217"/>
                    <a:pt x="93" y="217"/>
                  </a:cubicBezTo>
                  <a:cubicBezTo>
                    <a:pt x="119" y="192"/>
                    <a:pt x="136" y="157"/>
                    <a:pt x="136" y="119"/>
                  </a:cubicBezTo>
                  <a:cubicBezTo>
                    <a:pt x="136" y="67"/>
                    <a:pt x="107" y="22"/>
                    <a:pt x="64" y="0"/>
                  </a:cubicBezTo>
                  <a:close/>
                </a:path>
              </a:pathLst>
            </a:custGeom>
            <a:solidFill>
              <a:srgbClr val="70A048"/>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0813" name="Freeform 705"/>
            <p:cNvSpPr>
              <a:spLocks noChangeArrowheads="1"/>
            </p:cNvSpPr>
            <p:nvPr/>
          </p:nvSpPr>
          <p:spPr bwMode="auto">
            <a:xfrm>
              <a:off x="247287" y="39002"/>
              <a:ext cx="149368" cy="292098"/>
            </a:xfrm>
            <a:custGeom>
              <a:avLst/>
              <a:gdLst>
                <a:gd name="T0" fmla="*/ 2147483647 w 76"/>
                <a:gd name="T1" fmla="*/ 2147483647 h 149"/>
                <a:gd name="T2" fmla="*/ 2147483647 w 76"/>
                <a:gd name="T3" fmla="*/ 2147483647 h 149"/>
                <a:gd name="T4" fmla="*/ 2147483647 w 76"/>
                <a:gd name="T5" fmla="*/ 2147483647 h 149"/>
                <a:gd name="T6" fmla="*/ 2147483647 w 76"/>
                <a:gd name="T7" fmla="*/ 2147483647 h 149"/>
                <a:gd name="T8" fmla="*/ 2147483647 w 76"/>
                <a:gd name="T9" fmla="*/ 2147483647 h 149"/>
                <a:gd name="T10" fmla="*/ 2147483647 w 76"/>
                <a:gd name="T11" fmla="*/ 2147483647 h 149"/>
                <a:gd name="T12" fmla="*/ 2147483647 w 76"/>
                <a:gd name="T13" fmla="*/ 2147483647 h 149"/>
                <a:gd name="T14" fmla="*/ 0 60000 65536"/>
                <a:gd name="T15" fmla="*/ 0 60000 65536"/>
                <a:gd name="T16" fmla="*/ 0 60000 65536"/>
                <a:gd name="T17" fmla="*/ 0 60000 65536"/>
                <a:gd name="T18" fmla="*/ 0 60000 65536"/>
                <a:gd name="T19" fmla="*/ 0 60000 65536"/>
                <a:gd name="T20" fmla="*/ 0 60000 65536"/>
                <a:gd name="T21" fmla="*/ 0 w 76"/>
                <a:gd name="T22" fmla="*/ 0 h 149"/>
                <a:gd name="T23" fmla="*/ 76 w 76"/>
                <a:gd name="T24" fmla="*/ 149 h 14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76" h="149">
                  <a:moveTo>
                    <a:pt x="11" y="145"/>
                  </a:moveTo>
                  <a:cubicBezTo>
                    <a:pt x="10" y="148"/>
                    <a:pt x="7" y="149"/>
                    <a:pt x="4" y="148"/>
                  </a:cubicBezTo>
                  <a:cubicBezTo>
                    <a:pt x="1" y="146"/>
                    <a:pt x="0" y="143"/>
                    <a:pt x="1" y="140"/>
                  </a:cubicBezTo>
                  <a:cubicBezTo>
                    <a:pt x="65" y="4"/>
                    <a:pt x="65" y="4"/>
                    <a:pt x="65" y="4"/>
                  </a:cubicBezTo>
                  <a:cubicBezTo>
                    <a:pt x="66" y="1"/>
                    <a:pt x="69" y="0"/>
                    <a:pt x="72" y="1"/>
                  </a:cubicBezTo>
                  <a:cubicBezTo>
                    <a:pt x="75" y="2"/>
                    <a:pt x="76" y="6"/>
                    <a:pt x="75" y="9"/>
                  </a:cubicBezTo>
                  <a:lnTo>
                    <a:pt x="11" y="145"/>
                  </a:lnTo>
                  <a:close/>
                </a:path>
              </a:pathLst>
            </a:custGeom>
            <a:solidFill>
              <a:srgbClr val="122C3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0814" name="Freeform 706"/>
            <p:cNvSpPr>
              <a:spLocks noChangeArrowheads="1"/>
            </p:cNvSpPr>
            <p:nvPr/>
          </p:nvSpPr>
          <p:spPr bwMode="auto">
            <a:xfrm>
              <a:off x="308694" y="0"/>
              <a:ext cx="64726" cy="148539"/>
            </a:xfrm>
            <a:custGeom>
              <a:avLst/>
              <a:gdLst>
                <a:gd name="T0" fmla="*/ 2147483647 w 78"/>
                <a:gd name="T1" fmla="*/ 2147483647 h 179"/>
                <a:gd name="T2" fmla="*/ 2147483647 w 78"/>
                <a:gd name="T3" fmla="*/ 0 h 179"/>
                <a:gd name="T4" fmla="*/ 0 w 78"/>
                <a:gd name="T5" fmla="*/ 2147483647 h 179"/>
                <a:gd name="T6" fmla="*/ 2147483647 w 78"/>
                <a:gd name="T7" fmla="*/ 2147483647 h 179"/>
                <a:gd name="T8" fmla="*/ 2147483647 w 78"/>
                <a:gd name="T9" fmla="*/ 2147483647 h 179"/>
                <a:gd name="T10" fmla="*/ 0 60000 65536"/>
                <a:gd name="T11" fmla="*/ 0 60000 65536"/>
                <a:gd name="T12" fmla="*/ 0 60000 65536"/>
                <a:gd name="T13" fmla="*/ 0 60000 65536"/>
                <a:gd name="T14" fmla="*/ 0 60000 65536"/>
                <a:gd name="T15" fmla="*/ 0 w 78"/>
                <a:gd name="T16" fmla="*/ 0 h 179"/>
                <a:gd name="T17" fmla="*/ 78 w 78"/>
                <a:gd name="T18" fmla="*/ 179 h 179"/>
              </a:gdLst>
              <a:ahLst/>
              <a:cxnLst>
                <a:cxn ang="T10">
                  <a:pos x="T0" y="T1"/>
                </a:cxn>
                <a:cxn ang="T11">
                  <a:pos x="T2" y="T3"/>
                </a:cxn>
                <a:cxn ang="T12">
                  <a:pos x="T4" y="T5"/>
                </a:cxn>
                <a:cxn ang="T13">
                  <a:pos x="T6" y="T7"/>
                </a:cxn>
                <a:cxn ang="T14">
                  <a:pos x="T8" y="T9"/>
                </a:cxn>
              </a:cxnLst>
              <a:rect l="T15" t="T16" r="T17" b="T18"/>
              <a:pathLst>
                <a:path w="78" h="179">
                  <a:moveTo>
                    <a:pt x="78" y="61"/>
                  </a:moveTo>
                  <a:lnTo>
                    <a:pt x="54" y="0"/>
                  </a:lnTo>
                  <a:lnTo>
                    <a:pt x="0" y="118"/>
                  </a:lnTo>
                  <a:lnTo>
                    <a:pt x="21" y="179"/>
                  </a:lnTo>
                  <a:lnTo>
                    <a:pt x="78" y="61"/>
                  </a:lnTo>
                  <a:close/>
                </a:path>
              </a:pathLst>
            </a:custGeom>
            <a:solidFill>
              <a:srgbClr val="EF5952"/>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0815" name="Freeform 707"/>
            <p:cNvSpPr>
              <a:spLocks noChangeArrowheads="1"/>
            </p:cNvSpPr>
            <p:nvPr/>
          </p:nvSpPr>
          <p:spPr bwMode="auto">
            <a:xfrm>
              <a:off x="347696" y="40662"/>
              <a:ext cx="93770" cy="117835"/>
            </a:xfrm>
            <a:custGeom>
              <a:avLst/>
              <a:gdLst>
                <a:gd name="T0" fmla="*/ 2147483647 w 113"/>
                <a:gd name="T1" fmla="*/ 2147483647 h 142"/>
                <a:gd name="T2" fmla="*/ 0 w 113"/>
                <a:gd name="T3" fmla="*/ 2147483647 h 142"/>
                <a:gd name="T4" fmla="*/ 2147483647 w 113"/>
                <a:gd name="T5" fmla="*/ 2147483647 h 142"/>
                <a:gd name="T6" fmla="*/ 2147483647 w 113"/>
                <a:gd name="T7" fmla="*/ 0 h 142"/>
                <a:gd name="T8" fmla="*/ 2147483647 w 113"/>
                <a:gd name="T9" fmla="*/ 2147483647 h 142"/>
                <a:gd name="T10" fmla="*/ 0 60000 65536"/>
                <a:gd name="T11" fmla="*/ 0 60000 65536"/>
                <a:gd name="T12" fmla="*/ 0 60000 65536"/>
                <a:gd name="T13" fmla="*/ 0 60000 65536"/>
                <a:gd name="T14" fmla="*/ 0 60000 65536"/>
                <a:gd name="T15" fmla="*/ 0 w 113"/>
                <a:gd name="T16" fmla="*/ 0 h 142"/>
                <a:gd name="T17" fmla="*/ 113 w 113"/>
                <a:gd name="T18" fmla="*/ 142 h 142"/>
              </a:gdLst>
              <a:ahLst/>
              <a:cxnLst>
                <a:cxn ang="T10">
                  <a:pos x="T0" y="T1"/>
                </a:cxn>
                <a:cxn ang="T11">
                  <a:pos x="T2" y="T3"/>
                </a:cxn>
                <a:cxn ang="T12">
                  <a:pos x="T4" y="T5"/>
                </a:cxn>
                <a:cxn ang="T13">
                  <a:pos x="T6" y="T7"/>
                </a:cxn>
                <a:cxn ang="T14">
                  <a:pos x="T8" y="T9"/>
                </a:cxn>
              </a:cxnLst>
              <a:rect l="T15" t="T16" r="T17" b="T18"/>
              <a:pathLst>
                <a:path w="113" h="142">
                  <a:moveTo>
                    <a:pt x="59" y="118"/>
                  </a:moveTo>
                  <a:lnTo>
                    <a:pt x="0" y="142"/>
                  </a:lnTo>
                  <a:lnTo>
                    <a:pt x="54" y="24"/>
                  </a:lnTo>
                  <a:lnTo>
                    <a:pt x="113" y="0"/>
                  </a:lnTo>
                  <a:lnTo>
                    <a:pt x="59" y="118"/>
                  </a:lnTo>
                  <a:close/>
                </a:path>
              </a:pathLst>
            </a:custGeom>
            <a:solidFill>
              <a:srgbClr val="EF5952"/>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0816" name="Freeform 708"/>
            <p:cNvSpPr>
              <a:spLocks noChangeArrowheads="1"/>
            </p:cNvSpPr>
            <p:nvPr/>
          </p:nvSpPr>
          <p:spPr bwMode="auto">
            <a:xfrm>
              <a:off x="326121" y="46470"/>
              <a:ext cx="47300" cy="102068"/>
            </a:xfrm>
            <a:custGeom>
              <a:avLst/>
              <a:gdLst>
                <a:gd name="T0" fmla="*/ 2147483647 w 57"/>
                <a:gd name="T1" fmla="*/ 0 h 123"/>
                <a:gd name="T2" fmla="*/ 0 w 57"/>
                <a:gd name="T3" fmla="*/ 2147483647 h 123"/>
                <a:gd name="T4" fmla="*/ 0 w 57"/>
                <a:gd name="T5" fmla="*/ 2147483647 h 123"/>
                <a:gd name="T6" fmla="*/ 2147483647 w 57"/>
                <a:gd name="T7" fmla="*/ 2147483647 h 123"/>
                <a:gd name="T8" fmla="*/ 2147483647 w 57"/>
                <a:gd name="T9" fmla="*/ 0 h 123"/>
                <a:gd name="T10" fmla="*/ 0 60000 65536"/>
                <a:gd name="T11" fmla="*/ 0 60000 65536"/>
                <a:gd name="T12" fmla="*/ 0 60000 65536"/>
                <a:gd name="T13" fmla="*/ 0 60000 65536"/>
                <a:gd name="T14" fmla="*/ 0 60000 65536"/>
                <a:gd name="T15" fmla="*/ 0 w 57"/>
                <a:gd name="T16" fmla="*/ 0 h 123"/>
                <a:gd name="T17" fmla="*/ 57 w 57"/>
                <a:gd name="T18" fmla="*/ 123 h 123"/>
              </a:gdLst>
              <a:ahLst/>
              <a:cxnLst>
                <a:cxn ang="T10">
                  <a:pos x="T0" y="T1"/>
                </a:cxn>
                <a:cxn ang="T11">
                  <a:pos x="T2" y="T3"/>
                </a:cxn>
                <a:cxn ang="T12">
                  <a:pos x="T4" y="T5"/>
                </a:cxn>
                <a:cxn ang="T13">
                  <a:pos x="T6" y="T7"/>
                </a:cxn>
                <a:cxn ang="T14">
                  <a:pos x="T8" y="T9"/>
                </a:cxn>
              </a:cxnLst>
              <a:rect l="T15" t="T16" r="T17" b="T18"/>
              <a:pathLst>
                <a:path w="57" h="123">
                  <a:moveTo>
                    <a:pt x="54" y="0"/>
                  </a:moveTo>
                  <a:lnTo>
                    <a:pt x="0" y="118"/>
                  </a:lnTo>
                  <a:lnTo>
                    <a:pt x="0" y="123"/>
                  </a:lnTo>
                  <a:lnTo>
                    <a:pt x="57" y="5"/>
                  </a:lnTo>
                  <a:lnTo>
                    <a:pt x="54" y="0"/>
                  </a:lnTo>
                  <a:close/>
                </a:path>
              </a:pathLst>
            </a:custGeom>
            <a:solidFill>
              <a:srgbClr val="000000"/>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0817" name="Freeform 709"/>
            <p:cNvSpPr>
              <a:spLocks noChangeArrowheads="1"/>
            </p:cNvSpPr>
            <p:nvPr/>
          </p:nvSpPr>
          <p:spPr bwMode="auto">
            <a:xfrm>
              <a:off x="347696" y="58088"/>
              <a:ext cx="47300" cy="100409"/>
            </a:xfrm>
            <a:custGeom>
              <a:avLst/>
              <a:gdLst>
                <a:gd name="T0" fmla="*/ 2147483647 w 57"/>
                <a:gd name="T1" fmla="*/ 0 h 121"/>
                <a:gd name="T2" fmla="*/ 2147483647 w 57"/>
                <a:gd name="T3" fmla="*/ 2147483647 h 121"/>
                <a:gd name="T4" fmla="*/ 0 w 57"/>
                <a:gd name="T5" fmla="*/ 2147483647 h 121"/>
                <a:gd name="T6" fmla="*/ 2147483647 w 57"/>
                <a:gd name="T7" fmla="*/ 2147483647 h 121"/>
                <a:gd name="T8" fmla="*/ 2147483647 w 57"/>
                <a:gd name="T9" fmla="*/ 0 h 121"/>
                <a:gd name="T10" fmla="*/ 0 60000 65536"/>
                <a:gd name="T11" fmla="*/ 0 60000 65536"/>
                <a:gd name="T12" fmla="*/ 0 60000 65536"/>
                <a:gd name="T13" fmla="*/ 0 60000 65536"/>
                <a:gd name="T14" fmla="*/ 0 60000 65536"/>
                <a:gd name="T15" fmla="*/ 0 w 57"/>
                <a:gd name="T16" fmla="*/ 0 h 121"/>
                <a:gd name="T17" fmla="*/ 57 w 57"/>
                <a:gd name="T18" fmla="*/ 121 h 121"/>
              </a:gdLst>
              <a:ahLst/>
              <a:cxnLst>
                <a:cxn ang="T10">
                  <a:pos x="T0" y="T1"/>
                </a:cxn>
                <a:cxn ang="T11">
                  <a:pos x="T2" y="T3"/>
                </a:cxn>
                <a:cxn ang="T12">
                  <a:pos x="T4" y="T5"/>
                </a:cxn>
                <a:cxn ang="T13">
                  <a:pos x="T6" y="T7"/>
                </a:cxn>
                <a:cxn ang="T14">
                  <a:pos x="T8" y="T9"/>
                </a:cxn>
              </a:cxnLst>
              <a:rect l="T15" t="T16" r="T17" b="T18"/>
              <a:pathLst>
                <a:path w="57" h="121">
                  <a:moveTo>
                    <a:pt x="57" y="0"/>
                  </a:moveTo>
                  <a:lnTo>
                    <a:pt x="54" y="3"/>
                  </a:lnTo>
                  <a:lnTo>
                    <a:pt x="0" y="121"/>
                  </a:lnTo>
                  <a:lnTo>
                    <a:pt x="2" y="119"/>
                  </a:lnTo>
                  <a:lnTo>
                    <a:pt x="57" y="0"/>
                  </a:lnTo>
                  <a:close/>
                </a:path>
              </a:pathLst>
            </a:custGeom>
            <a:solidFill>
              <a:srgbClr val="000000"/>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0818" name="Freeform 710"/>
            <p:cNvSpPr>
              <a:spLocks noChangeArrowheads="1"/>
            </p:cNvSpPr>
            <p:nvPr/>
          </p:nvSpPr>
          <p:spPr bwMode="auto">
            <a:xfrm>
              <a:off x="255586" y="148539"/>
              <a:ext cx="198328" cy="313673"/>
            </a:xfrm>
            <a:custGeom>
              <a:avLst/>
              <a:gdLst>
                <a:gd name="T0" fmla="*/ 2147483647 w 101"/>
                <a:gd name="T1" fmla="*/ 0 h 160"/>
                <a:gd name="T2" fmla="*/ 2147483647 w 101"/>
                <a:gd name="T3" fmla="*/ 2147483647 h 160"/>
                <a:gd name="T4" fmla="*/ 0 w 101"/>
                <a:gd name="T5" fmla="*/ 2147483647 h 160"/>
                <a:gd name="T6" fmla="*/ 2147483647 w 101"/>
                <a:gd name="T7" fmla="*/ 2147483647 h 160"/>
                <a:gd name="T8" fmla="*/ 2147483647 w 101"/>
                <a:gd name="T9" fmla="*/ 2147483647 h 160"/>
                <a:gd name="T10" fmla="*/ 2147483647 w 101"/>
                <a:gd name="T11" fmla="*/ 0 h 160"/>
                <a:gd name="T12" fmla="*/ 0 60000 65536"/>
                <a:gd name="T13" fmla="*/ 0 60000 65536"/>
                <a:gd name="T14" fmla="*/ 0 60000 65536"/>
                <a:gd name="T15" fmla="*/ 0 60000 65536"/>
                <a:gd name="T16" fmla="*/ 0 60000 65536"/>
                <a:gd name="T17" fmla="*/ 0 60000 65536"/>
                <a:gd name="T18" fmla="*/ 0 w 101"/>
                <a:gd name="T19" fmla="*/ 0 h 160"/>
                <a:gd name="T20" fmla="*/ 101 w 101"/>
                <a:gd name="T21" fmla="*/ 160 h 160"/>
              </a:gdLst>
              <a:ahLst/>
              <a:cxnLst>
                <a:cxn ang="T12">
                  <a:pos x="T0" y="T1"/>
                </a:cxn>
                <a:cxn ang="T13">
                  <a:pos x="T2" y="T3"/>
                </a:cxn>
                <a:cxn ang="T14">
                  <a:pos x="T4" y="T5"/>
                </a:cxn>
                <a:cxn ang="T15">
                  <a:pos x="T6" y="T7"/>
                </a:cxn>
                <a:cxn ang="T16">
                  <a:pos x="T8" y="T9"/>
                </a:cxn>
                <a:cxn ang="T17">
                  <a:pos x="T10" y="T11"/>
                </a:cxn>
              </a:cxnLst>
              <a:rect l="T18" t="T19" r="T20" b="T21"/>
              <a:pathLst>
                <a:path w="101" h="160">
                  <a:moveTo>
                    <a:pt x="49" y="0"/>
                  </a:moveTo>
                  <a:cubicBezTo>
                    <a:pt x="7" y="89"/>
                    <a:pt x="7" y="89"/>
                    <a:pt x="7" y="89"/>
                  </a:cubicBezTo>
                  <a:cubicBezTo>
                    <a:pt x="6" y="92"/>
                    <a:pt x="3" y="93"/>
                    <a:pt x="0" y="92"/>
                  </a:cubicBezTo>
                  <a:cubicBezTo>
                    <a:pt x="68" y="160"/>
                    <a:pt x="68" y="160"/>
                    <a:pt x="68" y="160"/>
                  </a:cubicBezTo>
                  <a:cubicBezTo>
                    <a:pt x="88" y="142"/>
                    <a:pt x="101" y="116"/>
                    <a:pt x="101" y="87"/>
                  </a:cubicBezTo>
                  <a:cubicBezTo>
                    <a:pt x="101" y="49"/>
                    <a:pt x="80" y="17"/>
                    <a:pt x="49" y="0"/>
                  </a:cubicBezTo>
                  <a:close/>
                </a:path>
              </a:pathLst>
            </a:custGeom>
            <a:solidFill>
              <a:srgbClr val="B7BFC4"/>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0819" name="Freeform 711"/>
            <p:cNvSpPr>
              <a:spLocks noChangeArrowheads="1"/>
            </p:cNvSpPr>
            <p:nvPr/>
          </p:nvSpPr>
          <p:spPr bwMode="auto">
            <a:xfrm>
              <a:off x="255586" y="213265"/>
              <a:ext cx="125304" cy="198328"/>
            </a:xfrm>
            <a:custGeom>
              <a:avLst/>
              <a:gdLst>
                <a:gd name="T0" fmla="*/ 2147483647 w 64"/>
                <a:gd name="T1" fmla="*/ 0 h 101"/>
                <a:gd name="T2" fmla="*/ 2147483647 w 64"/>
                <a:gd name="T3" fmla="*/ 2147483647 h 101"/>
                <a:gd name="T4" fmla="*/ 0 w 64"/>
                <a:gd name="T5" fmla="*/ 2147483647 h 101"/>
                <a:gd name="T6" fmla="*/ 2147483647 w 64"/>
                <a:gd name="T7" fmla="*/ 2147483647 h 101"/>
                <a:gd name="T8" fmla="*/ 2147483647 w 64"/>
                <a:gd name="T9" fmla="*/ 2147483647 h 101"/>
                <a:gd name="T10" fmla="*/ 2147483647 w 64"/>
                <a:gd name="T11" fmla="*/ 0 h 101"/>
                <a:gd name="T12" fmla="*/ 0 60000 65536"/>
                <a:gd name="T13" fmla="*/ 0 60000 65536"/>
                <a:gd name="T14" fmla="*/ 0 60000 65536"/>
                <a:gd name="T15" fmla="*/ 0 60000 65536"/>
                <a:gd name="T16" fmla="*/ 0 60000 65536"/>
                <a:gd name="T17" fmla="*/ 0 60000 65536"/>
                <a:gd name="T18" fmla="*/ 0 w 64"/>
                <a:gd name="T19" fmla="*/ 0 h 101"/>
                <a:gd name="T20" fmla="*/ 64 w 64"/>
                <a:gd name="T21" fmla="*/ 101 h 101"/>
              </a:gdLst>
              <a:ahLst/>
              <a:cxnLst>
                <a:cxn ang="T12">
                  <a:pos x="T0" y="T1"/>
                </a:cxn>
                <a:cxn ang="T13">
                  <a:pos x="T2" y="T3"/>
                </a:cxn>
                <a:cxn ang="T14">
                  <a:pos x="T4" y="T5"/>
                </a:cxn>
                <a:cxn ang="T15">
                  <a:pos x="T6" y="T7"/>
                </a:cxn>
                <a:cxn ang="T16">
                  <a:pos x="T8" y="T9"/>
                </a:cxn>
                <a:cxn ang="T17">
                  <a:pos x="T10" y="T11"/>
                </a:cxn>
              </a:cxnLst>
              <a:rect l="T18" t="T19" r="T20" b="T21"/>
              <a:pathLst>
                <a:path w="64" h="101">
                  <a:moveTo>
                    <a:pt x="33" y="0"/>
                  </a:moveTo>
                  <a:cubicBezTo>
                    <a:pt x="7" y="56"/>
                    <a:pt x="7" y="56"/>
                    <a:pt x="7" y="56"/>
                  </a:cubicBezTo>
                  <a:cubicBezTo>
                    <a:pt x="6" y="59"/>
                    <a:pt x="3" y="60"/>
                    <a:pt x="0" y="59"/>
                  </a:cubicBezTo>
                  <a:cubicBezTo>
                    <a:pt x="42" y="101"/>
                    <a:pt x="42" y="101"/>
                    <a:pt x="42" y="101"/>
                  </a:cubicBezTo>
                  <a:cubicBezTo>
                    <a:pt x="55" y="90"/>
                    <a:pt x="64" y="73"/>
                    <a:pt x="64" y="54"/>
                  </a:cubicBezTo>
                  <a:cubicBezTo>
                    <a:pt x="64" y="31"/>
                    <a:pt x="52" y="11"/>
                    <a:pt x="33" y="0"/>
                  </a:cubicBezTo>
                  <a:close/>
                </a:path>
              </a:pathLst>
            </a:custGeom>
            <a:solidFill>
              <a:srgbClr val="70A048"/>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0820" name="Freeform 712"/>
            <p:cNvSpPr>
              <a:spLocks noChangeArrowheads="1"/>
            </p:cNvSpPr>
            <p:nvPr/>
          </p:nvSpPr>
          <p:spPr bwMode="auto">
            <a:xfrm>
              <a:off x="255586" y="273842"/>
              <a:ext cx="58918" cy="90451"/>
            </a:xfrm>
            <a:custGeom>
              <a:avLst/>
              <a:gdLst>
                <a:gd name="T0" fmla="*/ 2147483647 w 30"/>
                <a:gd name="T1" fmla="*/ 2147483647 h 46"/>
                <a:gd name="T2" fmla="*/ 2147483647 w 30"/>
                <a:gd name="T3" fmla="*/ 0 h 46"/>
                <a:gd name="T4" fmla="*/ 2147483647 w 30"/>
                <a:gd name="T5" fmla="*/ 2147483647 h 46"/>
                <a:gd name="T6" fmla="*/ 0 w 30"/>
                <a:gd name="T7" fmla="*/ 2147483647 h 46"/>
                <a:gd name="T8" fmla="*/ 2147483647 w 30"/>
                <a:gd name="T9" fmla="*/ 2147483647 h 46"/>
                <a:gd name="T10" fmla="*/ 2147483647 w 30"/>
                <a:gd name="T11" fmla="*/ 2147483647 h 46"/>
                <a:gd name="T12" fmla="*/ 0 60000 65536"/>
                <a:gd name="T13" fmla="*/ 0 60000 65536"/>
                <a:gd name="T14" fmla="*/ 0 60000 65536"/>
                <a:gd name="T15" fmla="*/ 0 60000 65536"/>
                <a:gd name="T16" fmla="*/ 0 60000 65536"/>
                <a:gd name="T17" fmla="*/ 0 60000 65536"/>
                <a:gd name="T18" fmla="*/ 0 w 30"/>
                <a:gd name="T19" fmla="*/ 0 h 46"/>
                <a:gd name="T20" fmla="*/ 30 w 30"/>
                <a:gd name="T21" fmla="*/ 46 h 46"/>
              </a:gdLst>
              <a:ahLst/>
              <a:cxnLst>
                <a:cxn ang="T12">
                  <a:pos x="T0" y="T1"/>
                </a:cxn>
                <a:cxn ang="T13">
                  <a:pos x="T2" y="T3"/>
                </a:cxn>
                <a:cxn ang="T14">
                  <a:pos x="T4" y="T5"/>
                </a:cxn>
                <a:cxn ang="T15">
                  <a:pos x="T6" y="T7"/>
                </a:cxn>
                <a:cxn ang="T16">
                  <a:pos x="T8" y="T9"/>
                </a:cxn>
                <a:cxn ang="T17">
                  <a:pos x="T10" y="T11"/>
                </a:cxn>
              </a:cxnLst>
              <a:rect l="T18" t="T19" r="T20" b="T21"/>
              <a:pathLst>
                <a:path w="30" h="46">
                  <a:moveTo>
                    <a:pt x="30" y="23"/>
                  </a:moveTo>
                  <a:cubicBezTo>
                    <a:pt x="30" y="13"/>
                    <a:pt x="26" y="5"/>
                    <a:pt x="19" y="0"/>
                  </a:cubicBezTo>
                  <a:cubicBezTo>
                    <a:pt x="7" y="25"/>
                    <a:pt x="7" y="25"/>
                    <a:pt x="7" y="25"/>
                  </a:cubicBezTo>
                  <a:cubicBezTo>
                    <a:pt x="6" y="28"/>
                    <a:pt x="3" y="29"/>
                    <a:pt x="0" y="28"/>
                  </a:cubicBezTo>
                  <a:cubicBezTo>
                    <a:pt x="18" y="46"/>
                    <a:pt x="18" y="46"/>
                    <a:pt x="18" y="46"/>
                  </a:cubicBezTo>
                  <a:cubicBezTo>
                    <a:pt x="25" y="41"/>
                    <a:pt x="30" y="32"/>
                    <a:pt x="30" y="23"/>
                  </a:cubicBezTo>
                  <a:close/>
                </a:path>
              </a:pathLst>
            </a:custGeom>
            <a:solidFill>
              <a:srgbClr val="B7BFC4"/>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grpSp>
      <p:grpSp>
        <p:nvGrpSpPr>
          <p:cNvPr id="30782" name="组合 1631"/>
          <p:cNvGrpSpPr>
            <a:grpSpLocks/>
          </p:cNvGrpSpPr>
          <p:nvPr/>
        </p:nvGrpSpPr>
        <p:grpSpPr bwMode="auto">
          <a:xfrm>
            <a:off x="11353800" y="3789363"/>
            <a:ext cx="454025" cy="525462"/>
            <a:chOff x="0" y="0"/>
            <a:chExt cx="539385" cy="623197"/>
          </a:xfrm>
        </p:grpSpPr>
        <p:sp>
          <p:nvSpPr>
            <p:cNvPr id="30791" name="Freeform 713"/>
            <p:cNvSpPr>
              <a:spLocks noChangeArrowheads="1"/>
            </p:cNvSpPr>
            <p:nvPr/>
          </p:nvSpPr>
          <p:spPr bwMode="auto">
            <a:xfrm>
              <a:off x="437317" y="64726"/>
              <a:ext cx="102068" cy="125303"/>
            </a:xfrm>
            <a:custGeom>
              <a:avLst/>
              <a:gdLst>
                <a:gd name="T0" fmla="*/ 2147483647 w 52"/>
                <a:gd name="T1" fmla="*/ 2147483647 h 64"/>
                <a:gd name="T2" fmla="*/ 2147483647 w 52"/>
                <a:gd name="T3" fmla="*/ 2147483647 h 64"/>
                <a:gd name="T4" fmla="*/ 2147483647 w 52"/>
                <a:gd name="T5" fmla="*/ 2147483647 h 64"/>
                <a:gd name="T6" fmla="*/ 0 w 52"/>
                <a:gd name="T7" fmla="*/ 2147483647 h 64"/>
                <a:gd name="T8" fmla="*/ 0 w 52"/>
                <a:gd name="T9" fmla="*/ 2147483647 h 64"/>
                <a:gd name="T10" fmla="*/ 2147483647 w 52"/>
                <a:gd name="T11" fmla="*/ 0 h 64"/>
                <a:gd name="T12" fmla="*/ 2147483647 w 52"/>
                <a:gd name="T13" fmla="*/ 0 h 64"/>
                <a:gd name="T14" fmla="*/ 2147483647 w 52"/>
                <a:gd name="T15" fmla="*/ 2147483647 h 64"/>
                <a:gd name="T16" fmla="*/ 2147483647 w 52"/>
                <a:gd name="T17" fmla="*/ 2147483647 h 6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52"/>
                <a:gd name="T28" fmla="*/ 0 h 64"/>
                <a:gd name="T29" fmla="*/ 52 w 52"/>
                <a:gd name="T30" fmla="*/ 64 h 6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52" h="64">
                  <a:moveTo>
                    <a:pt x="52" y="56"/>
                  </a:moveTo>
                  <a:cubicBezTo>
                    <a:pt x="52" y="61"/>
                    <a:pt x="49" y="64"/>
                    <a:pt x="45" y="64"/>
                  </a:cubicBezTo>
                  <a:cubicBezTo>
                    <a:pt x="7" y="64"/>
                    <a:pt x="7" y="64"/>
                    <a:pt x="7" y="64"/>
                  </a:cubicBezTo>
                  <a:cubicBezTo>
                    <a:pt x="3" y="64"/>
                    <a:pt x="0" y="61"/>
                    <a:pt x="0" y="56"/>
                  </a:cubicBezTo>
                  <a:cubicBezTo>
                    <a:pt x="0" y="7"/>
                    <a:pt x="0" y="7"/>
                    <a:pt x="0" y="7"/>
                  </a:cubicBezTo>
                  <a:cubicBezTo>
                    <a:pt x="0" y="3"/>
                    <a:pt x="3" y="0"/>
                    <a:pt x="7" y="0"/>
                  </a:cubicBezTo>
                  <a:cubicBezTo>
                    <a:pt x="45" y="0"/>
                    <a:pt x="45" y="0"/>
                    <a:pt x="45" y="0"/>
                  </a:cubicBezTo>
                  <a:cubicBezTo>
                    <a:pt x="49" y="0"/>
                    <a:pt x="52" y="3"/>
                    <a:pt x="52" y="7"/>
                  </a:cubicBezTo>
                  <a:lnTo>
                    <a:pt x="52" y="56"/>
                  </a:lnTo>
                  <a:close/>
                </a:path>
              </a:pathLst>
            </a:custGeom>
            <a:solidFill>
              <a:srgbClr val="98D24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0792" name="Freeform 714"/>
            <p:cNvSpPr>
              <a:spLocks noChangeArrowheads="1"/>
            </p:cNvSpPr>
            <p:nvPr/>
          </p:nvSpPr>
          <p:spPr bwMode="auto">
            <a:xfrm>
              <a:off x="437317" y="248947"/>
              <a:ext cx="102068" cy="125303"/>
            </a:xfrm>
            <a:custGeom>
              <a:avLst/>
              <a:gdLst>
                <a:gd name="T0" fmla="*/ 2147483647 w 52"/>
                <a:gd name="T1" fmla="*/ 2147483647 h 64"/>
                <a:gd name="T2" fmla="*/ 2147483647 w 52"/>
                <a:gd name="T3" fmla="*/ 2147483647 h 64"/>
                <a:gd name="T4" fmla="*/ 2147483647 w 52"/>
                <a:gd name="T5" fmla="*/ 2147483647 h 64"/>
                <a:gd name="T6" fmla="*/ 0 w 52"/>
                <a:gd name="T7" fmla="*/ 2147483647 h 64"/>
                <a:gd name="T8" fmla="*/ 0 w 52"/>
                <a:gd name="T9" fmla="*/ 2147483647 h 64"/>
                <a:gd name="T10" fmla="*/ 2147483647 w 52"/>
                <a:gd name="T11" fmla="*/ 0 h 64"/>
                <a:gd name="T12" fmla="*/ 2147483647 w 52"/>
                <a:gd name="T13" fmla="*/ 0 h 64"/>
                <a:gd name="T14" fmla="*/ 2147483647 w 52"/>
                <a:gd name="T15" fmla="*/ 2147483647 h 64"/>
                <a:gd name="T16" fmla="*/ 2147483647 w 52"/>
                <a:gd name="T17" fmla="*/ 2147483647 h 6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52"/>
                <a:gd name="T28" fmla="*/ 0 h 64"/>
                <a:gd name="T29" fmla="*/ 52 w 52"/>
                <a:gd name="T30" fmla="*/ 64 h 6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52" h="64">
                  <a:moveTo>
                    <a:pt x="52" y="56"/>
                  </a:moveTo>
                  <a:cubicBezTo>
                    <a:pt x="52" y="61"/>
                    <a:pt x="49" y="64"/>
                    <a:pt x="45" y="64"/>
                  </a:cubicBezTo>
                  <a:cubicBezTo>
                    <a:pt x="7" y="64"/>
                    <a:pt x="7" y="64"/>
                    <a:pt x="7" y="64"/>
                  </a:cubicBezTo>
                  <a:cubicBezTo>
                    <a:pt x="3" y="64"/>
                    <a:pt x="0" y="61"/>
                    <a:pt x="0" y="56"/>
                  </a:cubicBezTo>
                  <a:cubicBezTo>
                    <a:pt x="0" y="8"/>
                    <a:pt x="0" y="8"/>
                    <a:pt x="0" y="8"/>
                  </a:cubicBezTo>
                  <a:cubicBezTo>
                    <a:pt x="0" y="3"/>
                    <a:pt x="3" y="0"/>
                    <a:pt x="7" y="0"/>
                  </a:cubicBezTo>
                  <a:cubicBezTo>
                    <a:pt x="45" y="0"/>
                    <a:pt x="45" y="0"/>
                    <a:pt x="45" y="0"/>
                  </a:cubicBezTo>
                  <a:cubicBezTo>
                    <a:pt x="49" y="0"/>
                    <a:pt x="52" y="3"/>
                    <a:pt x="52" y="8"/>
                  </a:cubicBezTo>
                  <a:lnTo>
                    <a:pt x="52" y="56"/>
                  </a:lnTo>
                  <a:close/>
                </a:path>
              </a:pathLst>
            </a:custGeom>
            <a:solidFill>
              <a:srgbClr val="98D24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0793" name="Freeform 715"/>
            <p:cNvSpPr>
              <a:spLocks noChangeArrowheads="1"/>
            </p:cNvSpPr>
            <p:nvPr/>
          </p:nvSpPr>
          <p:spPr bwMode="auto">
            <a:xfrm>
              <a:off x="437317" y="433168"/>
              <a:ext cx="102068" cy="126133"/>
            </a:xfrm>
            <a:custGeom>
              <a:avLst/>
              <a:gdLst>
                <a:gd name="T0" fmla="*/ 2147483647 w 52"/>
                <a:gd name="T1" fmla="*/ 2147483647 h 64"/>
                <a:gd name="T2" fmla="*/ 2147483647 w 52"/>
                <a:gd name="T3" fmla="*/ 2147483647 h 64"/>
                <a:gd name="T4" fmla="*/ 2147483647 w 52"/>
                <a:gd name="T5" fmla="*/ 2147483647 h 64"/>
                <a:gd name="T6" fmla="*/ 0 w 52"/>
                <a:gd name="T7" fmla="*/ 2147483647 h 64"/>
                <a:gd name="T8" fmla="*/ 0 w 52"/>
                <a:gd name="T9" fmla="*/ 2147483647 h 64"/>
                <a:gd name="T10" fmla="*/ 2147483647 w 52"/>
                <a:gd name="T11" fmla="*/ 0 h 64"/>
                <a:gd name="T12" fmla="*/ 2147483647 w 52"/>
                <a:gd name="T13" fmla="*/ 0 h 64"/>
                <a:gd name="T14" fmla="*/ 2147483647 w 52"/>
                <a:gd name="T15" fmla="*/ 2147483647 h 64"/>
                <a:gd name="T16" fmla="*/ 2147483647 w 52"/>
                <a:gd name="T17" fmla="*/ 2147483647 h 6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52"/>
                <a:gd name="T28" fmla="*/ 0 h 64"/>
                <a:gd name="T29" fmla="*/ 52 w 52"/>
                <a:gd name="T30" fmla="*/ 64 h 6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52" h="64">
                  <a:moveTo>
                    <a:pt x="52" y="57"/>
                  </a:moveTo>
                  <a:cubicBezTo>
                    <a:pt x="52" y="61"/>
                    <a:pt x="49" y="64"/>
                    <a:pt x="45" y="64"/>
                  </a:cubicBezTo>
                  <a:cubicBezTo>
                    <a:pt x="7" y="64"/>
                    <a:pt x="7" y="64"/>
                    <a:pt x="7" y="64"/>
                  </a:cubicBezTo>
                  <a:cubicBezTo>
                    <a:pt x="3" y="64"/>
                    <a:pt x="0" y="61"/>
                    <a:pt x="0" y="57"/>
                  </a:cubicBezTo>
                  <a:cubicBezTo>
                    <a:pt x="0" y="8"/>
                    <a:pt x="0" y="8"/>
                    <a:pt x="0" y="8"/>
                  </a:cubicBezTo>
                  <a:cubicBezTo>
                    <a:pt x="0" y="3"/>
                    <a:pt x="3" y="0"/>
                    <a:pt x="7" y="0"/>
                  </a:cubicBezTo>
                  <a:cubicBezTo>
                    <a:pt x="45" y="0"/>
                    <a:pt x="45" y="0"/>
                    <a:pt x="45" y="0"/>
                  </a:cubicBezTo>
                  <a:cubicBezTo>
                    <a:pt x="49" y="0"/>
                    <a:pt x="52" y="3"/>
                    <a:pt x="52" y="8"/>
                  </a:cubicBezTo>
                  <a:lnTo>
                    <a:pt x="52" y="57"/>
                  </a:lnTo>
                  <a:close/>
                </a:path>
              </a:pathLst>
            </a:custGeom>
            <a:solidFill>
              <a:srgbClr val="98D24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0794" name="Rectangle 716"/>
            <p:cNvSpPr>
              <a:spLocks noChangeArrowheads="1"/>
            </p:cNvSpPr>
            <p:nvPr/>
          </p:nvSpPr>
          <p:spPr bwMode="auto">
            <a:xfrm>
              <a:off x="506192" y="433168"/>
              <a:ext cx="7469" cy="126133"/>
            </a:xfrm>
            <a:prstGeom prst="rect">
              <a:avLst/>
            </a:prstGeom>
            <a:solidFill>
              <a:srgbClr val="70A048"/>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zh-CN">
                <a:solidFill>
                  <a:srgbClr val="000000"/>
                </a:solidFill>
                <a:sym typeface="宋体" pitchFamily="2" charset="-122"/>
              </a:endParaRPr>
            </a:p>
          </p:txBody>
        </p:sp>
        <p:sp>
          <p:nvSpPr>
            <p:cNvPr id="30795" name="Rectangle 717"/>
            <p:cNvSpPr>
              <a:spLocks noChangeArrowheads="1"/>
            </p:cNvSpPr>
            <p:nvPr/>
          </p:nvSpPr>
          <p:spPr bwMode="auto">
            <a:xfrm>
              <a:off x="506192" y="248947"/>
              <a:ext cx="7469" cy="125303"/>
            </a:xfrm>
            <a:prstGeom prst="rect">
              <a:avLst/>
            </a:prstGeom>
            <a:solidFill>
              <a:srgbClr val="70A048"/>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zh-CN">
                <a:solidFill>
                  <a:srgbClr val="000000"/>
                </a:solidFill>
                <a:sym typeface="宋体" pitchFamily="2" charset="-122"/>
              </a:endParaRPr>
            </a:p>
          </p:txBody>
        </p:sp>
        <p:sp>
          <p:nvSpPr>
            <p:cNvPr id="30796" name="Rectangle 718"/>
            <p:cNvSpPr>
              <a:spLocks noChangeArrowheads="1"/>
            </p:cNvSpPr>
            <p:nvPr/>
          </p:nvSpPr>
          <p:spPr bwMode="auto">
            <a:xfrm>
              <a:off x="506192" y="64726"/>
              <a:ext cx="7469" cy="125303"/>
            </a:xfrm>
            <a:prstGeom prst="rect">
              <a:avLst/>
            </a:prstGeom>
            <a:solidFill>
              <a:srgbClr val="70A048"/>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zh-CN">
                <a:solidFill>
                  <a:srgbClr val="000000"/>
                </a:solidFill>
                <a:sym typeface="宋体" pitchFamily="2" charset="-122"/>
              </a:endParaRPr>
            </a:p>
          </p:txBody>
        </p:sp>
        <p:sp>
          <p:nvSpPr>
            <p:cNvPr id="30797" name="Freeform 719"/>
            <p:cNvSpPr>
              <a:spLocks noChangeArrowheads="1"/>
            </p:cNvSpPr>
            <p:nvPr/>
          </p:nvSpPr>
          <p:spPr bwMode="auto">
            <a:xfrm>
              <a:off x="121154" y="0"/>
              <a:ext cx="385038" cy="623197"/>
            </a:xfrm>
            <a:custGeom>
              <a:avLst/>
              <a:gdLst>
                <a:gd name="T0" fmla="*/ 2147483647 w 196"/>
                <a:gd name="T1" fmla="*/ 0 h 318"/>
                <a:gd name="T2" fmla="*/ 0 w 196"/>
                <a:gd name="T3" fmla="*/ 0 h 318"/>
                <a:gd name="T4" fmla="*/ 0 w 196"/>
                <a:gd name="T5" fmla="*/ 2147483647 h 318"/>
                <a:gd name="T6" fmla="*/ 2147483647 w 196"/>
                <a:gd name="T7" fmla="*/ 2147483647 h 318"/>
                <a:gd name="T8" fmla="*/ 2147483647 w 196"/>
                <a:gd name="T9" fmla="*/ 2147483647 h 318"/>
                <a:gd name="T10" fmla="*/ 2147483647 w 196"/>
                <a:gd name="T11" fmla="*/ 2147483647 h 318"/>
                <a:gd name="T12" fmla="*/ 2147483647 w 196"/>
                <a:gd name="T13" fmla="*/ 0 h 318"/>
                <a:gd name="T14" fmla="*/ 0 60000 65536"/>
                <a:gd name="T15" fmla="*/ 0 60000 65536"/>
                <a:gd name="T16" fmla="*/ 0 60000 65536"/>
                <a:gd name="T17" fmla="*/ 0 60000 65536"/>
                <a:gd name="T18" fmla="*/ 0 60000 65536"/>
                <a:gd name="T19" fmla="*/ 0 60000 65536"/>
                <a:gd name="T20" fmla="*/ 0 60000 65536"/>
                <a:gd name="T21" fmla="*/ 0 w 196"/>
                <a:gd name="T22" fmla="*/ 0 h 318"/>
                <a:gd name="T23" fmla="*/ 196 w 196"/>
                <a:gd name="T24" fmla="*/ 318 h 31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96" h="318">
                  <a:moveTo>
                    <a:pt x="188" y="0"/>
                  </a:moveTo>
                  <a:cubicBezTo>
                    <a:pt x="0" y="0"/>
                    <a:pt x="0" y="0"/>
                    <a:pt x="0" y="0"/>
                  </a:cubicBezTo>
                  <a:cubicBezTo>
                    <a:pt x="0" y="318"/>
                    <a:pt x="0" y="318"/>
                    <a:pt x="0" y="318"/>
                  </a:cubicBezTo>
                  <a:cubicBezTo>
                    <a:pt x="188" y="318"/>
                    <a:pt x="188" y="318"/>
                    <a:pt x="188" y="318"/>
                  </a:cubicBezTo>
                  <a:cubicBezTo>
                    <a:pt x="192" y="318"/>
                    <a:pt x="196" y="314"/>
                    <a:pt x="196" y="310"/>
                  </a:cubicBezTo>
                  <a:cubicBezTo>
                    <a:pt x="196" y="8"/>
                    <a:pt x="196" y="8"/>
                    <a:pt x="196" y="8"/>
                  </a:cubicBezTo>
                  <a:cubicBezTo>
                    <a:pt x="196" y="4"/>
                    <a:pt x="192" y="0"/>
                    <a:pt x="188" y="0"/>
                  </a:cubicBezTo>
                  <a:close/>
                </a:path>
              </a:pathLst>
            </a:custGeom>
            <a:solidFill>
              <a:srgbClr val="2A425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0798" name="Freeform 720"/>
            <p:cNvSpPr>
              <a:spLocks noChangeArrowheads="1"/>
            </p:cNvSpPr>
            <p:nvPr/>
          </p:nvSpPr>
          <p:spPr bwMode="auto">
            <a:xfrm>
              <a:off x="0" y="0"/>
              <a:ext cx="121154" cy="623197"/>
            </a:xfrm>
            <a:custGeom>
              <a:avLst/>
              <a:gdLst>
                <a:gd name="T0" fmla="*/ 2147483647 w 62"/>
                <a:gd name="T1" fmla="*/ 0 h 318"/>
                <a:gd name="T2" fmla="*/ 2147483647 w 62"/>
                <a:gd name="T3" fmla="*/ 0 h 318"/>
                <a:gd name="T4" fmla="*/ 0 w 62"/>
                <a:gd name="T5" fmla="*/ 2147483647 h 318"/>
                <a:gd name="T6" fmla="*/ 0 w 62"/>
                <a:gd name="T7" fmla="*/ 2147483647 h 318"/>
                <a:gd name="T8" fmla="*/ 2147483647 w 62"/>
                <a:gd name="T9" fmla="*/ 2147483647 h 318"/>
                <a:gd name="T10" fmla="*/ 2147483647 w 62"/>
                <a:gd name="T11" fmla="*/ 2147483647 h 318"/>
                <a:gd name="T12" fmla="*/ 2147483647 w 62"/>
                <a:gd name="T13" fmla="*/ 0 h 318"/>
                <a:gd name="T14" fmla="*/ 0 60000 65536"/>
                <a:gd name="T15" fmla="*/ 0 60000 65536"/>
                <a:gd name="T16" fmla="*/ 0 60000 65536"/>
                <a:gd name="T17" fmla="*/ 0 60000 65536"/>
                <a:gd name="T18" fmla="*/ 0 60000 65536"/>
                <a:gd name="T19" fmla="*/ 0 60000 65536"/>
                <a:gd name="T20" fmla="*/ 0 60000 65536"/>
                <a:gd name="T21" fmla="*/ 0 w 62"/>
                <a:gd name="T22" fmla="*/ 0 h 318"/>
                <a:gd name="T23" fmla="*/ 62 w 62"/>
                <a:gd name="T24" fmla="*/ 318 h 31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2" h="318">
                  <a:moveTo>
                    <a:pt x="62" y="0"/>
                  </a:moveTo>
                  <a:cubicBezTo>
                    <a:pt x="7" y="0"/>
                    <a:pt x="7" y="0"/>
                    <a:pt x="7" y="0"/>
                  </a:cubicBezTo>
                  <a:cubicBezTo>
                    <a:pt x="3" y="0"/>
                    <a:pt x="0" y="4"/>
                    <a:pt x="0" y="8"/>
                  </a:cubicBezTo>
                  <a:cubicBezTo>
                    <a:pt x="0" y="310"/>
                    <a:pt x="0" y="310"/>
                    <a:pt x="0" y="310"/>
                  </a:cubicBezTo>
                  <a:cubicBezTo>
                    <a:pt x="0" y="314"/>
                    <a:pt x="3" y="318"/>
                    <a:pt x="7" y="318"/>
                  </a:cubicBezTo>
                  <a:cubicBezTo>
                    <a:pt x="62" y="318"/>
                    <a:pt x="62" y="318"/>
                    <a:pt x="62" y="318"/>
                  </a:cubicBezTo>
                  <a:lnTo>
                    <a:pt x="62" y="0"/>
                  </a:lnTo>
                  <a:close/>
                </a:path>
              </a:pathLst>
            </a:custGeom>
            <a:solidFill>
              <a:srgbClr val="122C3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0799" name="Rectangle 721"/>
            <p:cNvSpPr>
              <a:spLocks noChangeArrowheads="1"/>
            </p:cNvSpPr>
            <p:nvPr/>
          </p:nvSpPr>
          <p:spPr bwMode="auto">
            <a:xfrm>
              <a:off x="115346" y="0"/>
              <a:ext cx="5809" cy="623197"/>
            </a:xfrm>
            <a:prstGeom prst="rect">
              <a:avLst/>
            </a:prstGeom>
            <a:solidFill>
              <a:srgbClr val="000000"/>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zh-CN">
                <a:solidFill>
                  <a:srgbClr val="000000"/>
                </a:solidFill>
                <a:sym typeface="宋体" pitchFamily="2" charset="-122"/>
              </a:endParaRPr>
            </a:p>
          </p:txBody>
        </p:sp>
        <p:sp>
          <p:nvSpPr>
            <p:cNvPr id="30800" name="Freeform 722"/>
            <p:cNvSpPr>
              <a:spLocks noEditPoints="1" noChangeArrowheads="1"/>
            </p:cNvSpPr>
            <p:nvPr/>
          </p:nvSpPr>
          <p:spPr bwMode="auto">
            <a:xfrm>
              <a:off x="213265" y="205796"/>
              <a:ext cx="292928" cy="417401"/>
            </a:xfrm>
            <a:custGeom>
              <a:avLst/>
              <a:gdLst>
                <a:gd name="T0" fmla="*/ 2147483647 w 149"/>
                <a:gd name="T1" fmla="*/ 2147483647 h 213"/>
                <a:gd name="T2" fmla="*/ 2147483647 w 149"/>
                <a:gd name="T3" fmla="*/ 2147483647 h 213"/>
                <a:gd name="T4" fmla="*/ 2147483647 w 149"/>
                <a:gd name="T5" fmla="*/ 2147483647 h 213"/>
                <a:gd name="T6" fmla="*/ 2147483647 w 149"/>
                <a:gd name="T7" fmla="*/ 2147483647 h 213"/>
                <a:gd name="T8" fmla="*/ 2147483647 w 149"/>
                <a:gd name="T9" fmla="*/ 2147483647 h 213"/>
                <a:gd name="T10" fmla="*/ 2147483647 w 149"/>
                <a:gd name="T11" fmla="*/ 2147483647 h 213"/>
                <a:gd name="T12" fmla="*/ 2147483647 w 149"/>
                <a:gd name="T13" fmla="*/ 2147483647 h 213"/>
                <a:gd name="T14" fmla="*/ 2147483647 w 149"/>
                <a:gd name="T15" fmla="*/ 2147483647 h 213"/>
                <a:gd name="T16" fmla="*/ 2147483647 w 149"/>
                <a:gd name="T17" fmla="*/ 2147483647 h 213"/>
                <a:gd name="T18" fmla="*/ 2147483647 w 149"/>
                <a:gd name="T19" fmla="*/ 2147483647 h 213"/>
                <a:gd name="T20" fmla="*/ 2147483647 w 149"/>
                <a:gd name="T21" fmla="*/ 2147483647 h 213"/>
                <a:gd name="T22" fmla="*/ 2147483647 w 149"/>
                <a:gd name="T23" fmla="*/ 2147483647 h 213"/>
                <a:gd name="T24" fmla="*/ 2147483647 w 149"/>
                <a:gd name="T25" fmla="*/ 2147483647 h 213"/>
                <a:gd name="T26" fmla="*/ 2147483647 w 149"/>
                <a:gd name="T27" fmla="*/ 2147483647 h 213"/>
                <a:gd name="T28" fmla="*/ 2147483647 w 149"/>
                <a:gd name="T29" fmla="*/ 2147483647 h 213"/>
                <a:gd name="T30" fmla="*/ 2147483647 w 149"/>
                <a:gd name="T31" fmla="*/ 2147483647 h 213"/>
                <a:gd name="T32" fmla="*/ 2147483647 w 149"/>
                <a:gd name="T33" fmla="*/ 2147483647 h 213"/>
                <a:gd name="T34" fmla="*/ 2147483647 w 149"/>
                <a:gd name="T35" fmla="*/ 2147483647 h 213"/>
                <a:gd name="T36" fmla="*/ 2147483647 w 149"/>
                <a:gd name="T37" fmla="*/ 2147483647 h 213"/>
                <a:gd name="T38" fmla="*/ 2147483647 w 149"/>
                <a:gd name="T39" fmla="*/ 2147483647 h 213"/>
                <a:gd name="T40" fmla="*/ 2147483647 w 149"/>
                <a:gd name="T41" fmla="*/ 2147483647 h 213"/>
                <a:gd name="T42" fmla="*/ 2147483647 w 149"/>
                <a:gd name="T43" fmla="*/ 2147483647 h 213"/>
                <a:gd name="T44" fmla="*/ 2147483647 w 149"/>
                <a:gd name="T45" fmla="*/ 2147483647 h 213"/>
                <a:gd name="T46" fmla="*/ 2147483647 w 149"/>
                <a:gd name="T47" fmla="*/ 2147483647 h 213"/>
                <a:gd name="T48" fmla="*/ 2147483647 w 149"/>
                <a:gd name="T49" fmla="*/ 0 h 213"/>
                <a:gd name="T50" fmla="*/ 2147483647 w 149"/>
                <a:gd name="T51" fmla="*/ 2147483647 h 213"/>
                <a:gd name="T52" fmla="*/ 0 w 149"/>
                <a:gd name="T53" fmla="*/ 2147483647 h 213"/>
                <a:gd name="T54" fmla="*/ 2147483647 w 149"/>
                <a:gd name="T55" fmla="*/ 2147483647 h 213"/>
                <a:gd name="T56" fmla="*/ 2147483647 w 149"/>
                <a:gd name="T57" fmla="*/ 2147483647 h 213"/>
                <a:gd name="T58" fmla="*/ 2147483647 w 149"/>
                <a:gd name="T59" fmla="*/ 2147483647 h 213"/>
                <a:gd name="T60" fmla="*/ 2147483647 w 149"/>
                <a:gd name="T61" fmla="*/ 2147483647 h 213"/>
                <a:gd name="T62" fmla="*/ 2147483647 w 149"/>
                <a:gd name="T63" fmla="*/ 2147483647 h 213"/>
                <a:gd name="T64" fmla="*/ 2147483647 w 149"/>
                <a:gd name="T65" fmla="*/ 2147483647 h 213"/>
                <a:gd name="T66" fmla="*/ 2147483647 w 149"/>
                <a:gd name="T67" fmla="*/ 2147483647 h 213"/>
                <a:gd name="T68" fmla="*/ 2147483647 w 149"/>
                <a:gd name="T69" fmla="*/ 2147483647 h 213"/>
                <a:gd name="T70" fmla="*/ 2147483647 w 149"/>
                <a:gd name="T71" fmla="*/ 2147483647 h 213"/>
                <a:gd name="T72" fmla="*/ 2147483647 w 149"/>
                <a:gd name="T73" fmla="*/ 2147483647 h 213"/>
                <a:gd name="T74" fmla="*/ 2147483647 w 149"/>
                <a:gd name="T75" fmla="*/ 2147483647 h 213"/>
                <a:gd name="T76" fmla="*/ 2147483647 w 149"/>
                <a:gd name="T77" fmla="*/ 2147483647 h 213"/>
                <a:gd name="T78" fmla="*/ 2147483647 w 149"/>
                <a:gd name="T79" fmla="*/ 2147483647 h 213"/>
                <a:gd name="T80" fmla="*/ 2147483647 w 149"/>
                <a:gd name="T81" fmla="*/ 2147483647 h 213"/>
                <a:gd name="T82" fmla="*/ 2147483647 w 149"/>
                <a:gd name="T83" fmla="*/ 2147483647 h 213"/>
                <a:gd name="T84" fmla="*/ 2147483647 w 149"/>
                <a:gd name="T85" fmla="*/ 2147483647 h 213"/>
                <a:gd name="T86" fmla="*/ 2147483647 w 149"/>
                <a:gd name="T87" fmla="*/ 2147483647 h 213"/>
                <a:gd name="T88" fmla="*/ 2147483647 w 149"/>
                <a:gd name="T89" fmla="*/ 2147483647 h 213"/>
                <a:gd name="T90" fmla="*/ 2147483647 w 149"/>
                <a:gd name="T91" fmla="*/ 2147483647 h 213"/>
                <a:gd name="T92" fmla="*/ 2147483647 w 149"/>
                <a:gd name="T93" fmla="*/ 2147483647 h 213"/>
                <a:gd name="T94" fmla="*/ 2147483647 w 149"/>
                <a:gd name="T95" fmla="*/ 2147483647 h 213"/>
                <a:gd name="T96" fmla="*/ 2147483647 w 149"/>
                <a:gd name="T97" fmla="*/ 2147483647 h 213"/>
                <a:gd name="T98" fmla="*/ 2147483647 w 149"/>
                <a:gd name="T99" fmla="*/ 2147483647 h 213"/>
                <a:gd name="T100" fmla="*/ 2147483647 w 149"/>
                <a:gd name="T101" fmla="*/ 2147483647 h 213"/>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149"/>
                <a:gd name="T154" fmla="*/ 0 h 213"/>
                <a:gd name="T155" fmla="*/ 149 w 149"/>
                <a:gd name="T156" fmla="*/ 213 h 213"/>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149" h="213">
                  <a:moveTo>
                    <a:pt x="82" y="9"/>
                  </a:moveTo>
                  <a:cubicBezTo>
                    <a:pt x="88" y="16"/>
                    <a:pt x="92" y="25"/>
                    <a:pt x="92" y="35"/>
                  </a:cubicBezTo>
                  <a:cubicBezTo>
                    <a:pt x="92" y="47"/>
                    <a:pt x="88" y="56"/>
                    <a:pt x="82" y="63"/>
                  </a:cubicBezTo>
                  <a:cubicBezTo>
                    <a:pt x="76" y="69"/>
                    <a:pt x="69" y="73"/>
                    <a:pt x="60" y="73"/>
                  </a:cubicBezTo>
                  <a:cubicBezTo>
                    <a:pt x="57" y="73"/>
                    <a:pt x="55" y="72"/>
                    <a:pt x="53" y="70"/>
                  </a:cubicBezTo>
                  <a:cubicBezTo>
                    <a:pt x="51" y="69"/>
                    <a:pt x="50" y="67"/>
                    <a:pt x="50" y="64"/>
                  </a:cubicBezTo>
                  <a:cubicBezTo>
                    <a:pt x="50" y="62"/>
                    <a:pt x="50" y="62"/>
                    <a:pt x="50" y="62"/>
                  </a:cubicBezTo>
                  <a:cubicBezTo>
                    <a:pt x="49" y="64"/>
                    <a:pt x="49" y="64"/>
                    <a:pt x="49" y="64"/>
                  </a:cubicBezTo>
                  <a:cubicBezTo>
                    <a:pt x="45" y="70"/>
                    <a:pt x="39" y="73"/>
                    <a:pt x="33" y="73"/>
                  </a:cubicBezTo>
                  <a:cubicBezTo>
                    <a:pt x="27" y="73"/>
                    <a:pt x="23" y="71"/>
                    <a:pt x="19" y="67"/>
                  </a:cubicBezTo>
                  <a:cubicBezTo>
                    <a:pt x="16" y="63"/>
                    <a:pt x="14" y="58"/>
                    <a:pt x="14" y="51"/>
                  </a:cubicBezTo>
                  <a:cubicBezTo>
                    <a:pt x="14" y="42"/>
                    <a:pt x="17" y="33"/>
                    <a:pt x="23" y="26"/>
                  </a:cubicBezTo>
                  <a:cubicBezTo>
                    <a:pt x="28" y="19"/>
                    <a:pt x="35" y="16"/>
                    <a:pt x="41" y="16"/>
                  </a:cubicBezTo>
                  <a:cubicBezTo>
                    <a:pt x="49" y="16"/>
                    <a:pt x="54" y="18"/>
                    <a:pt x="58" y="22"/>
                  </a:cubicBezTo>
                  <a:cubicBezTo>
                    <a:pt x="59" y="23"/>
                    <a:pt x="59" y="23"/>
                    <a:pt x="59" y="23"/>
                  </a:cubicBezTo>
                  <a:cubicBezTo>
                    <a:pt x="59" y="22"/>
                    <a:pt x="59" y="22"/>
                    <a:pt x="59" y="22"/>
                  </a:cubicBezTo>
                  <a:cubicBezTo>
                    <a:pt x="60" y="17"/>
                    <a:pt x="60" y="17"/>
                    <a:pt x="60" y="17"/>
                  </a:cubicBezTo>
                  <a:cubicBezTo>
                    <a:pt x="68" y="17"/>
                    <a:pt x="68" y="17"/>
                    <a:pt x="68" y="17"/>
                  </a:cubicBezTo>
                  <a:cubicBezTo>
                    <a:pt x="60" y="52"/>
                    <a:pt x="60" y="52"/>
                    <a:pt x="60" y="52"/>
                  </a:cubicBezTo>
                  <a:cubicBezTo>
                    <a:pt x="59" y="56"/>
                    <a:pt x="59" y="59"/>
                    <a:pt x="59" y="62"/>
                  </a:cubicBezTo>
                  <a:cubicBezTo>
                    <a:pt x="59" y="66"/>
                    <a:pt x="61" y="66"/>
                    <a:pt x="62" y="66"/>
                  </a:cubicBezTo>
                  <a:cubicBezTo>
                    <a:pt x="68" y="66"/>
                    <a:pt x="74" y="63"/>
                    <a:pt x="78" y="58"/>
                  </a:cubicBezTo>
                  <a:cubicBezTo>
                    <a:pt x="83" y="52"/>
                    <a:pt x="85" y="44"/>
                    <a:pt x="85" y="35"/>
                  </a:cubicBezTo>
                  <a:cubicBezTo>
                    <a:pt x="85" y="25"/>
                    <a:pt x="81" y="16"/>
                    <a:pt x="74" y="10"/>
                  </a:cubicBezTo>
                  <a:cubicBezTo>
                    <a:pt x="67" y="3"/>
                    <a:pt x="57" y="0"/>
                    <a:pt x="46" y="0"/>
                  </a:cubicBezTo>
                  <a:cubicBezTo>
                    <a:pt x="33" y="0"/>
                    <a:pt x="22" y="4"/>
                    <a:pt x="13" y="14"/>
                  </a:cubicBezTo>
                  <a:cubicBezTo>
                    <a:pt x="4" y="23"/>
                    <a:pt x="0" y="35"/>
                    <a:pt x="0" y="48"/>
                  </a:cubicBezTo>
                  <a:cubicBezTo>
                    <a:pt x="0" y="61"/>
                    <a:pt x="4" y="71"/>
                    <a:pt x="13" y="79"/>
                  </a:cubicBezTo>
                  <a:cubicBezTo>
                    <a:pt x="21" y="86"/>
                    <a:pt x="32" y="90"/>
                    <a:pt x="47" y="90"/>
                  </a:cubicBezTo>
                  <a:cubicBezTo>
                    <a:pt x="56" y="90"/>
                    <a:pt x="63" y="88"/>
                    <a:pt x="70" y="86"/>
                  </a:cubicBezTo>
                  <a:cubicBezTo>
                    <a:pt x="73" y="91"/>
                    <a:pt x="73" y="91"/>
                    <a:pt x="73" y="91"/>
                  </a:cubicBezTo>
                  <a:cubicBezTo>
                    <a:pt x="65" y="94"/>
                    <a:pt x="57" y="96"/>
                    <a:pt x="47" y="96"/>
                  </a:cubicBezTo>
                  <a:cubicBezTo>
                    <a:pt x="31" y="96"/>
                    <a:pt x="17" y="91"/>
                    <a:pt x="8" y="83"/>
                  </a:cubicBezTo>
                  <a:cubicBezTo>
                    <a:pt x="7" y="82"/>
                    <a:pt x="7" y="82"/>
                    <a:pt x="7" y="82"/>
                  </a:cubicBezTo>
                  <a:cubicBezTo>
                    <a:pt x="137" y="213"/>
                    <a:pt x="137" y="213"/>
                    <a:pt x="137" y="213"/>
                  </a:cubicBezTo>
                  <a:cubicBezTo>
                    <a:pt x="141" y="213"/>
                    <a:pt x="141" y="213"/>
                    <a:pt x="141" y="213"/>
                  </a:cubicBezTo>
                  <a:cubicBezTo>
                    <a:pt x="145" y="213"/>
                    <a:pt x="149" y="209"/>
                    <a:pt x="149" y="205"/>
                  </a:cubicBezTo>
                  <a:cubicBezTo>
                    <a:pt x="149" y="75"/>
                    <a:pt x="149" y="75"/>
                    <a:pt x="149" y="75"/>
                  </a:cubicBezTo>
                  <a:lnTo>
                    <a:pt x="82" y="9"/>
                  </a:lnTo>
                  <a:close/>
                  <a:moveTo>
                    <a:pt x="4" y="79"/>
                  </a:moveTo>
                  <a:cubicBezTo>
                    <a:pt x="4" y="80"/>
                    <a:pt x="4" y="80"/>
                    <a:pt x="4" y="80"/>
                  </a:cubicBezTo>
                  <a:cubicBezTo>
                    <a:pt x="4" y="78"/>
                    <a:pt x="4" y="78"/>
                    <a:pt x="4" y="78"/>
                  </a:cubicBezTo>
                  <a:lnTo>
                    <a:pt x="4" y="79"/>
                  </a:lnTo>
                  <a:close/>
                  <a:moveTo>
                    <a:pt x="28" y="31"/>
                  </a:moveTo>
                  <a:cubicBezTo>
                    <a:pt x="25" y="37"/>
                    <a:pt x="23" y="44"/>
                    <a:pt x="23" y="51"/>
                  </a:cubicBezTo>
                  <a:cubicBezTo>
                    <a:pt x="23" y="61"/>
                    <a:pt x="27" y="66"/>
                    <a:pt x="35" y="66"/>
                  </a:cubicBezTo>
                  <a:cubicBezTo>
                    <a:pt x="39" y="66"/>
                    <a:pt x="43" y="64"/>
                    <a:pt x="46" y="61"/>
                  </a:cubicBezTo>
                  <a:cubicBezTo>
                    <a:pt x="49" y="58"/>
                    <a:pt x="52" y="54"/>
                    <a:pt x="53" y="48"/>
                  </a:cubicBezTo>
                  <a:cubicBezTo>
                    <a:pt x="57" y="30"/>
                    <a:pt x="57" y="30"/>
                    <a:pt x="57" y="30"/>
                  </a:cubicBezTo>
                  <a:cubicBezTo>
                    <a:pt x="54" y="25"/>
                    <a:pt x="49" y="22"/>
                    <a:pt x="42" y="22"/>
                  </a:cubicBezTo>
                  <a:cubicBezTo>
                    <a:pt x="37" y="22"/>
                    <a:pt x="32" y="25"/>
                    <a:pt x="28" y="31"/>
                  </a:cubicBezTo>
                  <a:close/>
                </a:path>
              </a:pathLst>
            </a:custGeom>
            <a:solidFill>
              <a:srgbClr val="233B4B"/>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0801" name="Freeform 723"/>
            <p:cNvSpPr>
              <a:spLocks noEditPoints="1" noChangeArrowheads="1"/>
            </p:cNvSpPr>
            <p:nvPr/>
          </p:nvSpPr>
          <p:spPr bwMode="auto">
            <a:xfrm>
              <a:off x="201647" y="194179"/>
              <a:ext cx="192519" cy="199988"/>
            </a:xfrm>
            <a:custGeom>
              <a:avLst/>
              <a:gdLst>
                <a:gd name="T0" fmla="*/ 2147483647 w 98"/>
                <a:gd name="T1" fmla="*/ 2147483647 h 102"/>
                <a:gd name="T2" fmla="*/ 2147483647 w 98"/>
                <a:gd name="T3" fmla="*/ 2147483647 h 102"/>
                <a:gd name="T4" fmla="*/ 0 w 98"/>
                <a:gd name="T5" fmla="*/ 2147483647 h 102"/>
                <a:gd name="T6" fmla="*/ 2147483647 w 98"/>
                <a:gd name="T7" fmla="*/ 2147483647 h 102"/>
                <a:gd name="T8" fmla="*/ 2147483647 w 98"/>
                <a:gd name="T9" fmla="*/ 0 h 102"/>
                <a:gd name="T10" fmla="*/ 2147483647 w 98"/>
                <a:gd name="T11" fmla="*/ 2147483647 h 102"/>
                <a:gd name="T12" fmla="*/ 2147483647 w 98"/>
                <a:gd name="T13" fmla="*/ 2147483647 h 102"/>
                <a:gd name="T14" fmla="*/ 2147483647 w 98"/>
                <a:gd name="T15" fmla="*/ 2147483647 h 102"/>
                <a:gd name="T16" fmla="*/ 2147483647 w 98"/>
                <a:gd name="T17" fmla="*/ 2147483647 h 102"/>
                <a:gd name="T18" fmla="*/ 2147483647 w 98"/>
                <a:gd name="T19" fmla="*/ 2147483647 h 102"/>
                <a:gd name="T20" fmla="*/ 2147483647 w 98"/>
                <a:gd name="T21" fmla="*/ 2147483647 h 102"/>
                <a:gd name="T22" fmla="*/ 2147483647 w 98"/>
                <a:gd name="T23" fmla="*/ 2147483647 h 102"/>
                <a:gd name="T24" fmla="*/ 2147483647 w 98"/>
                <a:gd name="T25" fmla="*/ 2147483647 h 102"/>
                <a:gd name="T26" fmla="*/ 2147483647 w 98"/>
                <a:gd name="T27" fmla="*/ 2147483647 h 102"/>
                <a:gd name="T28" fmla="*/ 2147483647 w 98"/>
                <a:gd name="T29" fmla="*/ 2147483647 h 102"/>
                <a:gd name="T30" fmla="*/ 2147483647 w 98"/>
                <a:gd name="T31" fmla="*/ 2147483647 h 102"/>
                <a:gd name="T32" fmla="*/ 2147483647 w 98"/>
                <a:gd name="T33" fmla="*/ 2147483647 h 102"/>
                <a:gd name="T34" fmla="*/ 2147483647 w 98"/>
                <a:gd name="T35" fmla="*/ 2147483647 h 102"/>
                <a:gd name="T36" fmla="*/ 2147483647 w 98"/>
                <a:gd name="T37" fmla="*/ 2147483647 h 102"/>
                <a:gd name="T38" fmla="*/ 2147483647 w 98"/>
                <a:gd name="T39" fmla="*/ 2147483647 h 102"/>
                <a:gd name="T40" fmla="*/ 2147483647 w 98"/>
                <a:gd name="T41" fmla="*/ 2147483647 h 102"/>
                <a:gd name="T42" fmla="*/ 2147483647 w 98"/>
                <a:gd name="T43" fmla="*/ 2147483647 h 102"/>
                <a:gd name="T44" fmla="*/ 2147483647 w 98"/>
                <a:gd name="T45" fmla="*/ 2147483647 h 102"/>
                <a:gd name="T46" fmla="*/ 2147483647 w 98"/>
                <a:gd name="T47" fmla="*/ 2147483647 h 102"/>
                <a:gd name="T48" fmla="*/ 2147483647 w 98"/>
                <a:gd name="T49" fmla="*/ 2147483647 h 102"/>
                <a:gd name="T50" fmla="*/ 2147483647 w 98"/>
                <a:gd name="T51" fmla="*/ 2147483647 h 102"/>
                <a:gd name="T52" fmla="*/ 2147483647 w 98"/>
                <a:gd name="T53" fmla="*/ 2147483647 h 102"/>
                <a:gd name="T54" fmla="*/ 2147483647 w 98"/>
                <a:gd name="T55" fmla="*/ 2147483647 h 102"/>
                <a:gd name="T56" fmla="*/ 2147483647 w 98"/>
                <a:gd name="T57" fmla="*/ 2147483647 h 102"/>
                <a:gd name="T58" fmla="*/ 2147483647 w 98"/>
                <a:gd name="T59" fmla="*/ 2147483647 h 102"/>
                <a:gd name="T60" fmla="*/ 2147483647 w 98"/>
                <a:gd name="T61" fmla="*/ 2147483647 h 102"/>
                <a:gd name="T62" fmla="*/ 2147483647 w 98"/>
                <a:gd name="T63" fmla="*/ 2147483647 h 102"/>
                <a:gd name="T64" fmla="*/ 2147483647 w 98"/>
                <a:gd name="T65" fmla="*/ 2147483647 h 102"/>
                <a:gd name="T66" fmla="*/ 2147483647 w 98"/>
                <a:gd name="T67" fmla="*/ 2147483647 h 102"/>
                <a:gd name="T68" fmla="*/ 2147483647 w 98"/>
                <a:gd name="T69" fmla="*/ 2147483647 h 102"/>
                <a:gd name="T70" fmla="*/ 2147483647 w 98"/>
                <a:gd name="T71" fmla="*/ 2147483647 h 102"/>
                <a:gd name="T72" fmla="*/ 2147483647 w 98"/>
                <a:gd name="T73" fmla="*/ 2147483647 h 102"/>
                <a:gd name="T74" fmla="*/ 2147483647 w 98"/>
                <a:gd name="T75" fmla="*/ 2147483647 h 102"/>
                <a:gd name="T76" fmla="*/ 2147483647 w 98"/>
                <a:gd name="T77" fmla="*/ 2147483647 h 102"/>
                <a:gd name="T78" fmla="*/ 2147483647 w 98"/>
                <a:gd name="T79" fmla="*/ 2147483647 h 102"/>
                <a:gd name="T80" fmla="*/ 2147483647 w 98"/>
                <a:gd name="T81" fmla="*/ 2147483647 h 102"/>
                <a:gd name="T82" fmla="*/ 2147483647 w 98"/>
                <a:gd name="T83" fmla="*/ 2147483647 h 102"/>
                <a:gd name="T84" fmla="*/ 2147483647 w 98"/>
                <a:gd name="T85" fmla="*/ 2147483647 h 102"/>
                <a:gd name="T86" fmla="*/ 2147483647 w 98"/>
                <a:gd name="T87" fmla="*/ 2147483647 h 102"/>
                <a:gd name="T88" fmla="*/ 2147483647 w 98"/>
                <a:gd name="T89" fmla="*/ 2147483647 h 102"/>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98"/>
                <a:gd name="T136" fmla="*/ 0 h 102"/>
                <a:gd name="T137" fmla="*/ 98 w 98"/>
                <a:gd name="T138" fmla="*/ 102 h 102"/>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98" h="102">
                  <a:moveTo>
                    <a:pt x="53" y="102"/>
                  </a:moveTo>
                  <a:cubicBezTo>
                    <a:pt x="37" y="102"/>
                    <a:pt x="23" y="97"/>
                    <a:pt x="14" y="89"/>
                  </a:cubicBezTo>
                  <a:cubicBezTo>
                    <a:pt x="4" y="80"/>
                    <a:pt x="0" y="69"/>
                    <a:pt x="0" y="54"/>
                  </a:cubicBezTo>
                  <a:cubicBezTo>
                    <a:pt x="0" y="38"/>
                    <a:pt x="5" y="25"/>
                    <a:pt x="14" y="15"/>
                  </a:cubicBezTo>
                  <a:cubicBezTo>
                    <a:pt x="24" y="5"/>
                    <a:pt x="37" y="0"/>
                    <a:pt x="52" y="0"/>
                  </a:cubicBezTo>
                  <a:cubicBezTo>
                    <a:pt x="66" y="0"/>
                    <a:pt x="77" y="3"/>
                    <a:pt x="85" y="11"/>
                  </a:cubicBezTo>
                  <a:cubicBezTo>
                    <a:pt x="93" y="19"/>
                    <a:pt x="98" y="29"/>
                    <a:pt x="98" y="41"/>
                  </a:cubicBezTo>
                  <a:cubicBezTo>
                    <a:pt x="98" y="53"/>
                    <a:pt x="94" y="62"/>
                    <a:pt x="88" y="69"/>
                  </a:cubicBezTo>
                  <a:cubicBezTo>
                    <a:pt x="82" y="75"/>
                    <a:pt x="75" y="79"/>
                    <a:pt x="66" y="79"/>
                  </a:cubicBezTo>
                  <a:cubicBezTo>
                    <a:pt x="63" y="79"/>
                    <a:pt x="61" y="78"/>
                    <a:pt x="59" y="76"/>
                  </a:cubicBezTo>
                  <a:cubicBezTo>
                    <a:pt x="57" y="75"/>
                    <a:pt x="56" y="73"/>
                    <a:pt x="56" y="70"/>
                  </a:cubicBezTo>
                  <a:cubicBezTo>
                    <a:pt x="56" y="68"/>
                    <a:pt x="56" y="68"/>
                    <a:pt x="56" y="68"/>
                  </a:cubicBezTo>
                  <a:cubicBezTo>
                    <a:pt x="55" y="70"/>
                    <a:pt x="55" y="70"/>
                    <a:pt x="55" y="70"/>
                  </a:cubicBezTo>
                  <a:cubicBezTo>
                    <a:pt x="51" y="76"/>
                    <a:pt x="45" y="79"/>
                    <a:pt x="39" y="79"/>
                  </a:cubicBezTo>
                  <a:cubicBezTo>
                    <a:pt x="33" y="79"/>
                    <a:pt x="29" y="77"/>
                    <a:pt x="25" y="73"/>
                  </a:cubicBezTo>
                  <a:cubicBezTo>
                    <a:pt x="22" y="69"/>
                    <a:pt x="20" y="64"/>
                    <a:pt x="20" y="57"/>
                  </a:cubicBezTo>
                  <a:cubicBezTo>
                    <a:pt x="20" y="48"/>
                    <a:pt x="23" y="39"/>
                    <a:pt x="29" y="32"/>
                  </a:cubicBezTo>
                  <a:cubicBezTo>
                    <a:pt x="34" y="25"/>
                    <a:pt x="41" y="22"/>
                    <a:pt x="47" y="22"/>
                  </a:cubicBezTo>
                  <a:cubicBezTo>
                    <a:pt x="55" y="22"/>
                    <a:pt x="60" y="24"/>
                    <a:pt x="64" y="28"/>
                  </a:cubicBezTo>
                  <a:cubicBezTo>
                    <a:pt x="65" y="29"/>
                    <a:pt x="65" y="29"/>
                    <a:pt x="65" y="29"/>
                  </a:cubicBezTo>
                  <a:cubicBezTo>
                    <a:pt x="65" y="28"/>
                    <a:pt x="65" y="28"/>
                    <a:pt x="65" y="28"/>
                  </a:cubicBezTo>
                  <a:cubicBezTo>
                    <a:pt x="66" y="23"/>
                    <a:pt x="66" y="23"/>
                    <a:pt x="66" y="23"/>
                  </a:cubicBezTo>
                  <a:cubicBezTo>
                    <a:pt x="74" y="23"/>
                    <a:pt x="74" y="23"/>
                    <a:pt x="74" y="23"/>
                  </a:cubicBezTo>
                  <a:cubicBezTo>
                    <a:pt x="66" y="58"/>
                    <a:pt x="66" y="58"/>
                    <a:pt x="66" y="58"/>
                  </a:cubicBezTo>
                  <a:cubicBezTo>
                    <a:pt x="65" y="62"/>
                    <a:pt x="65" y="65"/>
                    <a:pt x="65" y="68"/>
                  </a:cubicBezTo>
                  <a:cubicBezTo>
                    <a:pt x="65" y="72"/>
                    <a:pt x="67" y="72"/>
                    <a:pt x="68" y="72"/>
                  </a:cubicBezTo>
                  <a:cubicBezTo>
                    <a:pt x="74" y="72"/>
                    <a:pt x="80" y="69"/>
                    <a:pt x="84" y="64"/>
                  </a:cubicBezTo>
                  <a:cubicBezTo>
                    <a:pt x="89" y="58"/>
                    <a:pt x="91" y="50"/>
                    <a:pt x="91" y="41"/>
                  </a:cubicBezTo>
                  <a:cubicBezTo>
                    <a:pt x="91" y="31"/>
                    <a:pt x="87" y="22"/>
                    <a:pt x="80" y="16"/>
                  </a:cubicBezTo>
                  <a:cubicBezTo>
                    <a:pt x="73" y="9"/>
                    <a:pt x="63" y="6"/>
                    <a:pt x="52" y="6"/>
                  </a:cubicBezTo>
                  <a:cubicBezTo>
                    <a:pt x="39" y="6"/>
                    <a:pt x="28" y="10"/>
                    <a:pt x="19" y="20"/>
                  </a:cubicBezTo>
                  <a:cubicBezTo>
                    <a:pt x="10" y="29"/>
                    <a:pt x="6" y="41"/>
                    <a:pt x="6" y="54"/>
                  </a:cubicBezTo>
                  <a:cubicBezTo>
                    <a:pt x="6" y="67"/>
                    <a:pt x="10" y="77"/>
                    <a:pt x="19" y="85"/>
                  </a:cubicBezTo>
                  <a:cubicBezTo>
                    <a:pt x="27" y="92"/>
                    <a:pt x="38" y="96"/>
                    <a:pt x="53" y="96"/>
                  </a:cubicBezTo>
                  <a:cubicBezTo>
                    <a:pt x="62" y="96"/>
                    <a:pt x="69" y="94"/>
                    <a:pt x="76" y="92"/>
                  </a:cubicBezTo>
                  <a:cubicBezTo>
                    <a:pt x="79" y="97"/>
                    <a:pt x="79" y="97"/>
                    <a:pt x="79" y="97"/>
                  </a:cubicBezTo>
                  <a:cubicBezTo>
                    <a:pt x="71" y="100"/>
                    <a:pt x="63" y="102"/>
                    <a:pt x="53" y="102"/>
                  </a:cubicBezTo>
                  <a:close/>
                  <a:moveTo>
                    <a:pt x="48" y="28"/>
                  </a:moveTo>
                  <a:cubicBezTo>
                    <a:pt x="43" y="28"/>
                    <a:pt x="38" y="31"/>
                    <a:pt x="34" y="37"/>
                  </a:cubicBezTo>
                  <a:cubicBezTo>
                    <a:pt x="31" y="43"/>
                    <a:pt x="29" y="50"/>
                    <a:pt x="29" y="57"/>
                  </a:cubicBezTo>
                  <a:cubicBezTo>
                    <a:pt x="29" y="67"/>
                    <a:pt x="33" y="72"/>
                    <a:pt x="41" y="72"/>
                  </a:cubicBezTo>
                  <a:cubicBezTo>
                    <a:pt x="45" y="72"/>
                    <a:pt x="49" y="70"/>
                    <a:pt x="52" y="67"/>
                  </a:cubicBezTo>
                  <a:cubicBezTo>
                    <a:pt x="55" y="64"/>
                    <a:pt x="58" y="60"/>
                    <a:pt x="59" y="54"/>
                  </a:cubicBezTo>
                  <a:cubicBezTo>
                    <a:pt x="63" y="36"/>
                    <a:pt x="63" y="36"/>
                    <a:pt x="63" y="36"/>
                  </a:cubicBezTo>
                  <a:cubicBezTo>
                    <a:pt x="60" y="31"/>
                    <a:pt x="55" y="28"/>
                    <a:pt x="48" y="28"/>
                  </a:cubicBezTo>
                  <a:close/>
                </a:path>
              </a:pathLst>
            </a:custGeom>
            <a:solidFill>
              <a:srgbClr val="F2F4F9"/>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grpSp>
      <p:grpSp>
        <p:nvGrpSpPr>
          <p:cNvPr id="30783" name="组合 1635"/>
          <p:cNvGrpSpPr>
            <a:grpSpLocks/>
          </p:cNvGrpSpPr>
          <p:nvPr/>
        </p:nvGrpSpPr>
        <p:grpSpPr bwMode="auto">
          <a:xfrm>
            <a:off x="11301413" y="5803900"/>
            <a:ext cx="557212" cy="558800"/>
            <a:chOff x="0" y="0"/>
            <a:chExt cx="661368" cy="661369"/>
          </a:xfrm>
        </p:grpSpPr>
        <p:sp>
          <p:nvSpPr>
            <p:cNvPr id="30784" name="Freeform 724"/>
            <p:cNvSpPr>
              <a:spLocks noChangeArrowheads="1"/>
            </p:cNvSpPr>
            <p:nvPr/>
          </p:nvSpPr>
          <p:spPr bwMode="auto">
            <a:xfrm>
              <a:off x="453083" y="454743"/>
              <a:ext cx="88791" cy="86302"/>
            </a:xfrm>
            <a:custGeom>
              <a:avLst/>
              <a:gdLst>
                <a:gd name="T0" fmla="*/ 2147483647 w 45"/>
                <a:gd name="T1" fmla="*/ 2147483647 h 44"/>
                <a:gd name="T2" fmla="*/ 0 w 45"/>
                <a:gd name="T3" fmla="*/ 2147483647 h 44"/>
                <a:gd name="T4" fmla="*/ 2147483647 w 45"/>
                <a:gd name="T5" fmla="*/ 2147483647 h 44"/>
                <a:gd name="T6" fmla="*/ 2147483647 w 45"/>
                <a:gd name="T7" fmla="*/ 2147483647 h 44"/>
                <a:gd name="T8" fmla="*/ 2147483647 w 45"/>
                <a:gd name="T9" fmla="*/ 0 h 44"/>
                <a:gd name="T10" fmla="*/ 2147483647 w 45"/>
                <a:gd name="T11" fmla="*/ 2147483647 h 44"/>
                <a:gd name="T12" fmla="*/ 0 60000 65536"/>
                <a:gd name="T13" fmla="*/ 0 60000 65536"/>
                <a:gd name="T14" fmla="*/ 0 60000 65536"/>
                <a:gd name="T15" fmla="*/ 0 60000 65536"/>
                <a:gd name="T16" fmla="*/ 0 60000 65536"/>
                <a:gd name="T17" fmla="*/ 0 60000 65536"/>
                <a:gd name="T18" fmla="*/ 0 w 45"/>
                <a:gd name="T19" fmla="*/ 0 h 44"/>
                <a:gd name="T20" fmla="*/ 45 w 45"/>
                <a:gd name="T21" fmla="*/ 44 h 44"/>
              </a:gdLst>
              <a:ahLst/>
              <a:cxnLst>
                <a:cxn ang="T12">
                  <a:pos x="T0" y="T1"/>
                </a:cxn>
                <a:cxn ang="T13">
                  <a:pos x="T2" y="T3"/>
                </a:cxn>
                <a:cxn ang="T14">
                  <a:pos x="T4" y="T5"/>
                </a:cxn>
                <a:cxn ang="T15">
                  <a:pos x="T6" y="T7"/>
                </a:cxn>
                <a:cxn ang="T16">
                  <a:pos x="T8" y="T9"/>
                </a:cxn>
                <a:cxn ang="T17">
                  <a:pos x="T10" y="T11"/>
                </a:cxn>
              </a:cxnLst>
              <a:rect l="T18" t="T19" r="T20" b="T21"/>
              <a:pathLst>
                <a:path w="45" h="44">
                  <a:moveTo>
                    <a:pt x="13" y="13"/>
                  </a:moveTo>
                  <a:cubicBezTo>
                    <a:pt x="9" y="17"/>
                    <a:pt x="5" y="21"/>
                    <a:pt x="0" y="24"/>
                  </a:cubicBezTo>
                  <a:cubicBezTo>
                    <a:pt x="20" y="44"/>
                    <a:pt x="20" y="44"/>
                    <a:pt x="20" y="44"/>
                  </a:cubicBezTo>
                  <a:cubicBezTo>
                    <a:pt x="45" y="19"/>
                    <a:pt x="45" y="19"/>
                    <a:pt x="45" y="19"/>
                  </a:cubicBezTo>
                  <a:cubicBezTo>
                    <a:pt x="25" y="0"/>
                    <a:pt x="25" y="0"/>
                    <a:pt x="25" y="0"/>
                  </a:cubicBezTo>
                  <a:cubicBezTo>
                    <a:pt x="21" y="4"/>
                    <a:pt x="18" y="9"/>
                    <a:pt x="13" y="13"/>
                  </a:cubicBezTo>
                  <a:close/>
                </a:path>
              </a:pathLst>
            </a:custGeom>
            <a:solidFill>
              <a:srgbClr val="CED2DB"/>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0785" name="Freeform 725"/>
            <p:cNvSpPr>
              <a:spLocks noChangeArrowheads="1"/>
            </p:cNvSpPr>
            <p:nvPr/>
          </p:nvSpPr>
          <p:spPr bwMode="auto">
            <a:xfrm>
              <a:off x="481297" y="517809"/>
              <a:ext cx="144389" cy="143560"/>
            </a:xfrm>
            <a:custGeom>
              <a:avLst/>
              <a:gdLst>
                <a:gd name="T0" fmla="*/ 2147483647 w 74"/>
                <a:gd name="T1" fmla="*/ 2147483647 h 73"/>
                <a:gd name="T2" fmla="*/ 2147483647 w 74"/>
                <a:gd name="T3" fmla="*/ 2147483647 h 73"/>
                <a:gd name="T4" fmla="*/ 2147483647 w 74"/>
                <a:gd name="T5" fmla="*/ 2147483647 h 73"/>
                <a:gd name="T6" fmla="*/ 2147483647 w 74"/>
                <a:gd name="T7" fmla="*/ 2147483647 h 73"/>
                <a:gd name="T8" fmla="*/ 2147483647 w 74"/>
                <a:gd name="T9" fmla="*/ 2147483647 h 73"/>
                <a:gd name="T10" fmla="*/ 2147483647 w 74"/>
                <a:gd name="T11" fmla="*/ 0 h 73"/>
                <a:gd name="T12" fmla="*/ 2147483647 w 74"/>
                <a:gd name="T13" fmla="*/ 2147483647 h 73"/>
                <a:gd name="T14" fmla="*/ 0 60000 65536"/>
                <a:gd name="T15" fmla="*/ 0 60000 65536"/>
                <a:gd name="T16" fmla="*/ 0 60000 65536"/>
                <a:gd name="T17" fmla="*/ 0 60000 65536"/>
                <a:gd name="T18" fmla="*/ 0 60000 65536"/>
                <a:gd name="T19" fmla="*/ 0 60000 65536"/>
                <a:gd name="T20" fmla="*/ 0 60000 65536"/>
                <a:gd name="T21" fmla="*/ 0 w 74"/>
                <a:gd name="T22" fmla="*/ 0 h 73"/>
                <a:gd name="T23" fmla="*/ 74 w 74"/>
                <a:gd name="T24" fmla="*/ 73 h 73"/>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74" h="73">
                  <a:moveTo>
                    <a:pt x="3" y="14"/>
                  </a:moveTo>
                  <a:cubicBezTo>
                    <a:pt x="0" y="17"/>
                    <a:pt x="0" y="22"/>
                    <a:pt x="3" y="25"/>
                  </a:cubicBezTo>
                  <a:cubicBezTo>
                    <a:pt x="49" y="70"/>
                    <a:pt x="49" y="70"/>
                    <a:pt x="49" y="70"/>
                  </a:cubicBezTo>
                  <a:cubicBezTo>
                    <a:pt x="52" y="73"/>
                    <a:pt x="57" y="73"/>
                    <a:pt x="60" y="70"/>
                  </a:cubicBezTo>
                  <a:cubicBezTo>
                    <a:pt x="74" y="56"/>
                    <a:pt x="74" y="56"/>
                    <a:pt x="74" y="56"/>
                  </a:cubicBezTo>
                  <a:cubicBezTo>
                    <a:pt x="18" y="0"/>
                    <a:pt x="18" y="0"/>
                    <a:pt x="18" y="0"/>
                  </a:cubicBezTo>
                  <a:lnTo>
                    <a:pt x="3" y="14"/>
                  </a:lnTo>
                  <a:close/>
                </a:path>
              </a:pathLst>
            </a:custGeom>
            <a:solidFill>
              <a:srgbClr val="83BA36"/>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0786" name="Freeform 726"/>
            <p:cNvSpPr>
              <a:spLocks noChangeArrowheads="1"/>
            </p:cNvSpPr>
            <p:nvPr/>
          </p:nvSpPr>
          <p:spPr bwMode="auto">
            <a:xfrm>
              <a:off x="516149" y="482957"/>
              <a:ext cx="145219" cy="144389"/>
            </a:xfrm>
            <a:custGeom>
              <a:avLst/>
              <a:gdLst>
                <a:gd name="T0" fmla="*/ 2147483647 w 74"/>
                <a:gd name="T1" fmla="*/ 2147483647 h 74"/>
                <a:gd name="T2" fmla="*/ 0 w 74"/>
                <a:gd name="T3" fmla="*/ 2147483647 h 74"/>
                <a:gd name="T4" fmla="*/ 2147483647 w 74"/>
                <a:gd name="T5" fmla="*/ 2147483647 h 74"/>
                <a:gd name="T6" fmla="*/ 2147483647 w 74"/>
                <a:gd name="T7" fmla="*/ 2147483647 h 74"/>
                <a:gd name="T8" fmla="*/ 2147483647 w 74"/>
                <a:gd name="T9" fmla="*/ 2147483647 h 74"/>
                <a:gd name="T10" fmla="*/ 2147483647 w 74"/>
                <a:gd name="T11" fmla="*/ 2147483647 h 74"/>
                <a:gd name="T12" fmla="*/ 2147483647 w 74"/>
                <a:gd name="T13" fmla="*/ 2147483647 h 74"/>
                <a:gd name="T14" fmla="*/ 0 60000 65536"/>
                <a:gd name="T15" fmla="*/ 0 60000 65536"/>
                <a:gd name="T16" fmla="*/ 0 60000 65536"/>
                <a:gd name="T17" fmla="*/ 0 60000 65536"/>
                <a:gd name="T18" fmla="*/ 0 60000 65536"/>
                <a:gd name="T19" fmla="*/ 0 60000 65536"/>
                <a:gd name="T20" fmla="*/ 0 60000 65536"/>
                <a:gd name="T21" fmla="*/ 0 w 74"/>
                <a:gd name="T22" fmla="*/ 0 h 74"/>
                <a:gd name="T23" fmla="*/ 74 w 74"/>
                <a:gd name="T24" fmla="*/ 74 h 7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74" h="74">
                  <a:moveTo>
                    <a:pt x="15" y="3"/>
                  </a:moveTo>
                  <a:cubicBezTo>
                    <a:pt x="0" y="18"/>
                    <a:pt x="0" y="18"/>
                    <a:pt x="0" y="18"/>
                  </a:cubicBezTo>
                  <a:cubicBezTo>
                    <a:pt x="56" y="74"/>
                    <a:pt x="56" y="74"/>
                    <a:pt x="56" y="74"/>
                  </a:cubicBezTo>
                  <a:cubicBezTo>
                    <a:pt x="71" y="59"/>
                    <a:pt x="71" y="59"/>
                    <a:pt x="71" y="59"/>
                  </a:cubicBezTo>
                  <a:cubicBezTo>
                    <a:pt x="74" y="56"/>
                    <a:pt x="74" y="51"/>
                    <a:pt x="71" y="48"/>
                  </a:cubicBezTo>
                  <a:cubicBezTo>
                    <a:pt x="26" y="3"/>
                    <a:pt x="26" y="3"/>
                    <a:pt x="26" y="3"/>
                  </a:cubicBezTo>
                  <a:cubicBezTo>
                    <a:pt x="23" y="0"/>
                    <a:pt x="18" y="0"/>
                    <a:pt x="15" y="3"/>
                  </a:cubicBezTo>
                  <a:close/>
                </a:path>
              </a:pathLst>
            </a:custGeom>
            <a:solidFill>
              <a:srgbClr val="98D24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0787" name="Freeform 727"/>
            <p:cNvSpPr>
              <a:spLocks noEditPoints="1" noChangeArrowheads="1"/>
            </p:cNvSpPr>
            <p:nvPr/>
          </p:nvSpPr>
          <p:spPr bwMode="auto">
            <a:xfrm>
              <a:off x="61406" y="60577"/>
              <a:ext cx="460552" cy="463041"/>
            </a:xfrm>
            <a:custGeom>
              <a:avLst/>
              <a:gdLst>
                <a:gd name="T0" fmla="*/ 2147483647 w 235"/>
                <a:gd name="T1" fmla="*/ 2147483647 h 236"/>
                <a:gd name="T2" fmla="*/ 2147483647 w 235"/>
                <a:gd name="T3" fmla="*/ 2147483647 h 236"/>
                <a:gd name="T4" fmla="*/ 2147483647 w 235"/>
                <a:gd name="T5" fmla="*/ 2147483647 h 236"/>
                <a:gd name="T6" fmla="*/ 2147483647 w 235"/>
                <a:gd name="T7" fmla="*/ 2147483647 h 236"/>
                <a:gd name="T8" fmla="*/ 2147483647 w 235"/>
                <a:gd name="T9" fmla="*/ 2147483647 h 236"/>
                <a:gd name="T10" fmla="*/ 2147483647 w 235"/>
                <a:gd name="T11" fmla="*/ 2147483647 h 236"/>
                <a:gd name="T12" fmla="*/ 2147483647 w 235"/>
                <a:gd name="T13" fmla="*/ 2147483647 h 236"/>
                <a:gd name="T14" fmla="*/ 2147483647 w 235"/>
                <a:gd name="T15" fmla="*/ 2147483647 h 236"/>
                <a:gd name="T16" fmla="*/ 2147483647 w 235"/>
                <a:gd name="T17" fmla="*/ 2147483647 h 236"/>
                <a:gd name="T18" fmla="*/ 2147483647 w 235"/>
                <a:gd name="T19" fmla="*/ 2147483647 h 23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35"/>
                <a:gd name="T31" fmla="*/ 0 h 236"/>
                <a:gd name="T32" fmla="*/ 235 w 235"/>
                <a:gd name="T33" fmla="*/ 236 h 2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35" h="236">
                  <a:moveTo>
                    <a:pt x="193" y="42"/>
                  </a:moveTo>
                  <a:cubicBezTo>
                    <a:pt x="151" y="0"/>
                    <a:pt x="84" y="0"/>
                    <a:pt x="42" y="42"/>
                  </a:cubicBezTo>
                  <a:cubicBezTo>
                    <a:pt x="0" y="84"/>
                    <a:pt x="0" y="152"/>
                    <a:pt x="42" y="194"/>
                  </a:cubicBezTo>
                  <a:cubicBezTo>
                    <a:pt x="84" y="236"/>
                    <a:pt x="151" y="236"/>
                    <a:pt x="193" y="194"/>
                  </a:cubicBezTo>
                  <a:cubicBezTo>
                    <a:pt x="235" y="152"/>
                    <a:pt x="235" y="84"/>
                    <a:pt x="193" y="42"/>
                  </a:cubicBezTo>
                  <a:close/>
                  <a:moveTo>
                    <a:pt x="189" y="189"/>
                  </a:moveTo>
                  <a:cubicBezTo>
                    <a:pt x="149" y="229"/>
                    <a:pt x="86" y="229"/>
                    <a:pt x="46" y="189"/>
                  </a:cubicBezTo>
                  <a:cubicBezTo>
                    <a:pt x="7" y="150"/>
                    <a:pt x="7" y="86"/>
                    <a:pt x="46" y="47"/>
                  </a:cubicBezTo>
                  <a:cubicBezTo>
                    <a:pt x="86" y="7"/>
                    <a:pt x="149" y="7"/>
                    <a:pt x="189" y="47"/>
                  </a:cubicBezTo>
                  <a:cubicBezTo>
                    <a:pt x="228" y="86"/>
                    <a:pt x="228" y="150"/>
                    <a:pt x="189" y="189"/>
                  </a:cubicBezTo>
                  <a:close/>
                </a:path>
              </a:pathLst>
            </a:custGeom>
            <a:solidFill>
              <a:srgbClr val="CED2DB"/>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0788" name="Freeform 728"/>
            <p:cNvSpPr>
              <a:spLocks noEditPoints="1" noChangeArrowheads="1"/>
            </p:cNvSpPr>
            <p:nvPr/>
          </p:nvSpPr>
          <p:spPr bwMode="auto">
            <a:xfrm>
              <a:off x="0" y="0"/>
              <a:ext cx="582536" cy="584195"/>
            </a:xfrm>
            <a:custGeom>
              <a:avLst/>
              <a:gdLst>
                <a:gd name="T0" fmla="*/ 2147483647 w 297"/>
                <a:gd name="T1" fmla="*/ 2147483647 h 298"/>
                <a:gd name="T2" fmla="*/ 2147483647 w 297"/>
                <a:gd name="T3" fmla="*/ 2147483647 h 298"/>
                <a:gd name="T4" fmla="*/ 2147483647 w 297"/>
                <a:gd name="T5" fmla="*/ 2147483647 h 298"/>
                <a:gd name="T6" fmla="*/ 2147483647 w 297"/>
                <a:gd name="T7" fmla="*/ 2147483647 h 298"/>
                <a:gd name="T8" fmla="*/ 2147483647 w 297"/>
                <a:gd name="T9" fmla="*/ 2147483647 h 298"/>
                <a:gd name="T10" fmla="*/ 2147483647 w 297"/>
                <a:gd name="T11" fmla="*/ 2147483647 h 298"/>
                <a:gd name="T12" fmla="*/ 2147483647 w 297"/>
                <a:gd name="T13" fmla="*/ 2147483647 h 298"/>
                <a:gd name="T14" fmla="*/ 2147483647 w 297"/>
                <a:gd name="T15" fmla="*/ 2147483647 h 298"/>
                <a:gd name="T16" fmla="*/ 2147483647 w 297"/>
                <a:gd name="T17" fmla="*/ 2147483647 h 298"/>
                <a:gd name="T18" fmla="*/ 2147483647 w 297"/>
                <a:gd name="T19" fmla="*/ 2147483647 h 29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97"/>
                <a:gd name="T31" fmla="*/ 0 h 298"/>
                <a:gd name="T32" fmla="*/ 297 w 297"/>
                <a:gd name="T33" fmla="*/ 298 h 298"/>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97" h="298">
                  <a:moveTo>
                    <a:pt x="244" y="53"/>
                  </a:moveTo>
                  <a:cubicBezTo>
                    <a:pt x="191" y="0"/>
                    <a:pt x="106" y="0"/>
                    <a:pt x="53" y="53"/>
                  </a:cubicBezTo>
                  <a:cubicBezTo>
                    <a:pt x="0" y="106"/>
                    <a:pt x="0" y="192"/>
                    <a:pt x="53" y="245"/>
                  </a:cubicBezTo>
                  <a:cubicBezTo>
                    <a:pt x="106" y="298"/>
                    <a:pt x="191" y="298"/>
                    <a:pt x="244" y="245"/>
                  </a:cubicBezTo>
                  <a:cubicBezTo>
                    <a:pt x="297" y="192"/>
                    <a:pt x="297" y="106"/>
                    <a:pt x="244" y="53"/>
                  </a:cubicBezTo>
                  <a:close/>
                  <a:moveTo>
                    <a:pt x="224" y="225"/>
                  </a:moveTo>
                  <a:cubicBezTo>
                    <a:pt x="182" y="267"/>
                    <a:pt x="115" y="267"/>
                    <a:pt x="73" y="225"/>
                  </a:cubicBezTo>
                  <a:cubicBezTo>
                    <a:pt x="31" y="183"/>
                    <a:pt x="31" y="115"/>
                    <a:pt x="73" y="73"/>
                  </a:cubicBezTo>
                  <a:cubicBezTo>
                    <a:pt x="115" y="31"/>
                    <a:pt x="182" y="31"/>
                    <a:pt x="224" y="73"/>
                  </a:cubicBezTo>
                  <a:cubicBezTo>
                    <a:pt x="266" y="115"/>
                    <a:pt x="266" y="183"/>
                    <a:pt x="224" y="225"/>
                  </a:cubicBezTo>
                  <a:close/>
                </a:path>
              </a:pathLst>
            </a:custGeom>
            <a:solidFill>
              <a:srgbClr val="F2F4F9"/>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0789" name="Freeform 729"/>
            <p:cNvSpPr>
              <a:spLocks noChangeArrowheads="1"/>
            </p:cNvSpPr>
            <p:nvPr/>
          </p:nvSpPr>
          <p:spPr bwMode="auto">
            <a:xfrm>
              <a:off x="484616" y="486276"/>
              <a:ext cx="57258" cy="54768"/>
            </a:xfrm>
            <a:custGeom>
              <a:avLst/>
              <a:gdLst>
                <a:gd name="T0" fmla="*/ 2147483647 w 69"/>
                <a:gd name="T1" fmla="*/ 2147483647 h 66"/>
                <a:gd name="T2" fmla="*/ 2147483647 w 69"/>
                <a:gd name="T3" fmla="*/ 2147483647 h 66"/>
                <a:gd name="T4" fmla="*/ 2147483647 w 69"/>
                <a:gd name="T5" fmla="*/ 0 h 66"/>
                <a:gd name="T6" fmla="*/ 2147483647 w 69"/>
                <a:gd name="T7" fmla="*/ 2147483647 h 66"/>
                <a:gd name="T8" fmla="*/ 0 w 69"/>
                <a:gd name="T9" fmla="*/ 2147483647 h 66"/>
                <a:gd name="T10" fmla="*/ 2147483647 w 69"/>
                <a:gd name="T11" fmla="*/ 2147483647 h 66"/>
                <a:gd name="T12" fmla="*/ 0 60000 65536"/>
                <a:gd name="T13" fmla="*/ 0 60000 65536"/>
                <a:gd name="T14" fmla="*/ 0 60000 65536"/>
                <a:gd name="T15" fmla="*/ 0 60000 65536"/>
                <a:gd name="T16" fmla="*/ 0 60000 65536"/>
                <a:gd name="T17" fmla="*/ 0 60000 65536"/>
                <a:gd name="T18" fmla="*/ 0 w 69"/>
                <a:gd name="T19" fmla="*/ 0 h 66"/>
                <a:gd name="T20" fmla="*/ 69 w 69"/>
                <a:gd name="T21" fmla="*/ 66 h 66"/>
              </a:gdLst>
              <a:ahLst/>
              <a:cxnLst>
                <a:cxn ang="T12">
                  <a:pos x="T0" y="T1"/>
                </a:cxn>
                <a:cxn ang="T13">
                  <a:pos x="T2" y="T3"/>
                </a:cxn>
                <a:cxn ang="T14">
                  <a:pos x="T4" y="T5"/>
                </a:cxn>
                <a:cxn ang="T15">
                  <a:pos x="T6" y="T7"/>
                </a:cxn>
                <a:cxn ang="T16">
                  <a:pos x="T8" y="T9"/>
                </a:cxn>
                <a:cxn ang="T17">
                  <a:pos x="T10" y="T11"/>
                </a:cxn>
              </a:cxnLst>
              <a:rect l="T18" t="T19" r="T20" b="T21"/>
              <a:pathLst>
                <a:path w="69" h="66">
                  <a:moveTo>
                    <a:pt x="10" y="66"/>
                  </a:moveTo>
                  <a:lnTo>
                    <a:pt x="69" y="7"/>
                  </a:lnTo>
                  <a:lnTo>
                    <a:pt x="59" y="0"/>
                  </a:lnTo>
                  <a:lnTo>
                    <a:pt x="31" y="29"/>
                  </a:lnTo>
                  <a:lnTo>
                    <a:pt x="0" y="57"/>
                  </a:lnTo>
                  <a:lnTo>
                    <a:pt x="10" y="66"/>
                  </a:lnTo>
                  <a:close/>
                </a:path>
              </a:pathLst>
            </a:custGeom>
            <a:solidFill>
              <a:srgbClr val="AFB3BA"/>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0790" name="Freeform 730"/>
            <p:cNvSpPr>
              <a:spLocks noChangeArrowheads="1"/>
            </p:cNvSpPr>
            <p:nvPr/>
          </p:nvSpPr>
          <p:spPr bwMode="auto">
            <a:xfrm>
              <a:off x="453083" y="454743"/>
              <a:ext cx="55598" cy="55598"/>
            </a:xfrm>
            <a:custGeom>
              <a:avLst/>
              <a:gdLst>
                <a:gd name="T0" fmla="*/ 2147483647 w 28"/>
                <a:gd name="T1" fmla="*/ 0 h 28"/>
                <a:gd name="T2" fmla="*/ 2147483647 w 28"/>
                <a:gd name="T3" fmla="*/ 2147483647 h 28"/>
                <a:gd name="T4" fmla="*/ 0 w 28"/>
                <a:gd name="T5" fmla="*/ 2147483647 h 28"/>
                <a:gd name="T6" fmla="*/ 2147483647 w 28"/>
                <a:gd name="T7" fmla="*/ 2147483647 h 28"/>
                <a:gd name="T8" fmla="*/ 2147483647 w 28"/>
                <a:gd name="T9" fmla="*/ 2147483647 h 28"/>
                <a:gd name="T10" fmla="*/ 2147483647 w 28"/>
                <a:gd name="T11" fmla="*/ 2147483647 h 28"/>
                <a:gd name="T12" fmla="*/ 2147483647 w 28"/>
                <a:gd name="T13" fmla="*/ 0 h 28"/>
                <a:gd name="T14" fmla="*/ 0 60000 65536"/>
                <a:gd name="T15" fmla="*/ 0 60000 65536"/>
                <a:gd name="T16" fmla="*/ 0 60000 65536"/>
                <a:gd name="T17" fmla="*/ 0 60000 65536"/>
                <a:gd name="T18" fmla="*/ 0 60000 65536"/>
                <a:gd name="T19" fmla="*/ 0 60000 65536"/>
                <a:gd name="T20" fmla="*/ 0 60000 65536"/>
                <a:gd name="T21" fmla="*/ 0 w 28"/>
                <a:gd name="T22" fmla="*/ 0 h 28"/>
                <a:gd name="T23" fmla="*/ 28 w 28"/>
                <a:gd name="T24" fmla="*/ 28 h 2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8" h="28">
                  <a:moveTo>
                    <a:pt x="25" y="0"/>
                  </a:moveTo>
                  <a:cubicBezTo>
                    <a:pt x="21" y="4"/>
                    <a:pt x="18" y="9"/>
                    <a:pt x="13" y="13"/>
                  </a:cubicBezTo>
                  <a:cubicBezTo>
                    <a:pt x="9" y="17"/>
                    <a:pt x="5" y="21"/>
                    <a:pt x="0" y="24"/>
                  </a:cubicBezTo>
                  <a:cubicBezTo>
                    <a:pt x="3" y="28"/>
                    <a:pt x="3" y="28"/>
                    <a:pt x="3" y="28"/>
                  </a:cubicBezTo>
                  <a:cubicBezTo>
                    <a:pt x="8" y="24"/>
                    <a:pt x="12" y="20"/>
                    <a:pt x="17" y="16"/>
                  </a:cubicBezTo>
                  <a:cubicBezTo>
                    <a:pt x="21" y="12"/>
                    <a:pt x="25" y="7"/>
                    <a:pt x="28" y="3"/>
                  </a:cubicBezTo>
                  <a:lnTo>
                    <a:pt x="25" y="0"/>
                  </a:lnTo>
                  <a:close/>
                </a:path>
              </a:pathLst>
            </a:custGeom>
            <a:solidFill>
              <a:srgbClr val="AFB3BA"/>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gr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任意多边形 26"/>
          <p:cNvSpPr>
            <a:spLocks noChangeArrowheads="1"/>
          </p:cNvSpPr>
          <p:nvPr/>
        </p:nvSpPr>
        <p:spPr bwMode="auto">
          <a:xfrm>
            <a:off x="-12700" y="0"/>
            <a:ext cx="2897188" cy="14288"/>
          </a:xfrm>
          <a:custGeom>
            <a:avLst/>
            <a:gdLst>
              <a:gd name="T0" fmla="*/ 0 w 2897945"/>
              <a:gd name="T1" fmla="*/ 0 h 14068"/>
              <a:gd name="T2" fmla="*/ 2894919 w 2897945"/>
              <a:gd name="T3" fmla="*/ 14968 h 14068"/>
              <a:gd name="T4" fmla="*/ 0 60000 65536"/>
              <a:gd name="T5" fmla="*/ 0 60000 65536"/>
              <a:gd name="T6" fmla="*/ 0 w 2897945"/>
              <a:gd name="T7" fmla="*/ 0 h 14068"/>
              <a:gd name="T8" fmla="*/ 2897945 w 2897945"/>
              <a:gd name="T9" fmla="*/ 14068 h 14068"/>
            </a:gdLst>
            <a:ahLst/>
            <a:cxnLst>
              <a:cxn ang="T4">
                <a:pos x="T0" y="T1"/>
              </a:cxn>
              <a:cxn ang="T5">
                <a:pos x="T2" y="T3"/>
              </a:cxn>
            </a:cxnLst>
            <a:rect l="T6" t="T7" r="T8" b="T9"/>
            <a:pathLst>
              <a:path w="2897945" h="14068">
                <a:moveTo>
                  <a:pt x="0" y="0"/>
                </a:moveTo>
                <a:lnTo>
                  <a:pt x="2897945" y="14068"/>
                </a:lnTo>
              </a:path>
            </a:pathLst>
          </a:cu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p>
            <a:endParaRPr lang="zh-CN" altLang="en-US"/>
          </a:p>
        </p:txBody>
      </p:sp>
      <p:sp>
        <p:nvSpPr>
          <p:cNvPr id="4102" name="任意多边形 4"/>
          <p:cNvSpPr>
            <a:spLocks noChangeArrowheads="1"/>
          </p:cNvSpPr>
          <p:nvPr/>
        </p:nvSpPr>
        <p:spPr bwMode="auto">
          <a:xfrm>
            <a:off x="9424988" y="4543425"/>
            <a:ext cx="2771775" cy="2039938"/>
          </a:xfrm>
          <a:custGeom>
            <a:avLst/>
            <a:gdLst>
              <a:gd name="T0" fmla="*/ 2773095 w 2771335"/>
              <a:gd name="T1" fmla="*/ 98497 h 2039815"/>
              <a:gd name="T2" fmla="*/ 0 w 2771335"/>
              <a:gd name="T3" fmla="*/ 2040307 h 2039815"/>
              <a:gd name="T4" fmla="*/ 1182438 w 2771335"/>
              <a:gd name="T5" fmla="*/ 0 h 2039815"/>
              <a:gd name="T6" fmla="*/ 84458 w 2771335"/>
              <a:gd name="T7" fmla="*/ 562843 h 2039815"/>
              <a:gd name="T8" fmla="*/ 0 60000 65536"/>
              <a:gd name="T9" fmla="*/ 0 60000 65536"/>
              <a:gd name="T10" fmla="*/ 0 60000 65536"/>
              <a:gd name="T11" fmla="*/ 0 60000 65536"/>
              <a:gd name="T12" fmla="*/ 0 w 2771335"/>
              <a:gd name="T13" fmla="*/ 0 h 2039815"/>
              <a:gd name="T14" fmla="*/ 2771335 w 2771335"/>
              <a:gd name="T15" fmla="*/ 2039815 h 2039815"/>
            </a:gdLst>
            <a:ahLst/>
            <a:cxnLst>
              <a:cxn ang="T8">
                <a:pos x="T0" y="T1"/>
              </a:cxn>
              <a:cxn ang="T9">
                <a:pos x="T2" y="T3"/>
              </a:cxn>
              <a:cxn ang="T10">
                <a:pos x="T4" y="T5"/>
              </a:cxn>
              <a:cxn ang="T11">
                <a:pos x="T6" y="T7"/>
              </a:cxn>
            </a:cxnLst>
            <a:rect l="T12" t="T13" r="T14" b="T15"/>
            <a:pathLst>
              <a:path w="2771335" h="2039815">
                <a:moveTo>
                  <a:pt x="2771335" y="98473"/>
                </a:moveTo>
                <a:lnTo>
                  <a:pt x="0" y="2039815"/>
                </a:lnTo>
                <a:lnTo>
                  <a:pt x="1181686" y="0"/>
                </a:lnTo>
                <a:lnTo>
                  <a:pt x="84406" y="562707"/>
                </a:lnTo>
              </a:path>
            </a:pathLst>
          </a:cu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p>
            <a:endParaRPr lang="zh-CN" altLang="en-US"/>
          </a:p>
        </p:txBody>
      </p:sp>
      <p:sp>
        <p:nvSpPr>
          <p:cNvPr id="4107" name="圆角矩形 31"/>
          <p:cNvSpPr>
            <a:spLocks noChangeArrowheads="1"/>
          </p:cNvSpPr>
          <p:nvPr/>
        </p:nvSpPr>
        <p:spPr bwMode="auto">
          <a:xfrm>
            <a:off x="4354513" y="2006600"/>
            <a:ext cx="3919537" cy="423863"/>
          </a:xfrm>
          <a:prstGeom prst="roundRect">
            <a:avLst>
              <a:gd name="adj" fmla="val 7847"/>
            </a:avLst>
          </a:prstGeom>
          <a:solidFill>
            <a:schemeClr val="accent4"/>
          </a:solidFill>
          <a:ln>
            <a:noFill/>
          </a:ln>
          <a:extLst/>
        </p:spPr>
        <p:txBody>
          <a:bodyPr anchor="ctr"/>
          <a:lstStyle/>
          <a:p>
            <a:pPr algn="ctr"/>
            <a:endParaRPr lang="zh-CN" altLang="zh-CN" dirty="0">
              <a:solidFill>
                <a:srgbClr val="FFFFFF"/>
              </a:solidFill>
              <a:latin typeface="宋体" pitchFamily="2" charset="-122"/>
              <a:sym typeface="宋体" pitchFamily="2" charset="-122"/>
            </a:endParaRPr>
          </a:p>
        </p:txBody>
      </p:sp>
      <p:sp>
        <p:nvSpPr>
          <p:cNvPr id="4108" name="文本框 29"/>
          <p:cNvSpPr>
            <a:spLocks noChangeArrowheads="1"/>
          </p:cNvSpPr>
          <p:nvPr/>
        </p:nvSpPr>
        <p:spPr bwMode="auto">
          <a:xfrm>
            <a:off x="4372886" y="1957387"/>
            <a:ext cx="4176713" cy="5222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r>
              <a:rPr lang="zh-CN" altLang="en-US" sz="2800" dirty="0">
                <a:solidFill>
                  <a:schemeClr val="bg1"/>
                </a:solidFill>
                <a:latin typeface="微软雅黑" pitchFamily="34" charset="-122"/>
                <a:ea typeface="微软雅黑" pitchFamily="34" charset="-122"/>
                <a:sym typeface="微软雅黑" pitchFamily="34" charset="-122"/>
              </a:rPr>
              <a:t>单击此处添加目录标题</a:t>
            </a:r>
          </a:p>
        </p:txBody>
      </p:sp>
      <p:sp>
        <p:nvSpPr>
          <p:cNvPr id="4109" name="文本框 30"/>
          <p:cNvSpPr>
            <a:spLocks noChangeArrowheads="1"/>
          </p:cNvSpPr>
          <p:nvPr/>
        </p:nvSpPr>
        <p:spPr bwMode="auto">
          <a:xfrm>
            <a:off x="3641725" y="1936750"/>
            <a:ext cx="915988" cy="5857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r>
              <a:rPr lang="en-US" altLang="zh-CN" sz="3200" dirty="0">
                <a:solidFill>
                  <a:schemeClr val="accent4"/>
                </a:solidFill>
                <a:latin typeface="微软雅黑" pitchFamily="34" charset="-122"/>
                <a:ea typeface="微软雅黑" pitchFamily="34" charset="-122"/>
                <a:sym typeface="微软雅黑" pitchFamily="34" charset="-122"/>
              </a:rPr>
              <a:t>1</a:t>
            </a:r>
            <a:r>
              <a:rPr lang="zh-CN" altLang="en-US" sz="3200" dirty="0">
                <a:solidFill>
                  <a:schemeClr val="accent4"/>
                </a:solidFill>
                <a:latin typeface="微软雅黑" pitchFamily="34" charset="-122"/>
                <a:ea typeface="微软雅黑" pitchFamily="34" charset="-122"/>
                <a:sym typeface="微软雅黑" pitchFamily="34" charset="-122"/>
              </a:rPr>
              <a:t>、</a:t>
            </a:r>
          </a:p>
        </p:txBody>
      </p:sp>
      <p:sp>
        <p:nvSpPr>
          <p:cNvPr id="4110" name="文本框 32"/>
          <p:cNvSpPr>
            <a:spLocks noChangeArrowheads="1"/>
          </p:cNvSpPr>
          <p:nvPr/>
        </p:nvSpPr>
        <p:spPr bwMode="auto">
          <a:xfrm>
            <a:off x="4419600" y="3082925"/>
            <a:ext cx="4176713" cy="5238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r>
              <a:rPr lang="zh-CN" altLang="en-US" sz="2800">
                <a:solidFill>
                  <a:schemeClr val="bg1"/>
                </a:solidFill>
                <a:latin typeface="微软雅黑" pitchFamily="34" charset="-122"/>
                <a:ea typeface="微软雅黑" pitchFamily="34" charset="-122"/>
                <a:sym typeface="微软雅黑" pitchFamily="34" charset="-122"/>
              </a:rPr>
              <a:t>单击此处添加目录标题</a:t>
            </a:r>
          </a:p>
        </p:txBody>
      </p:sp>
      <p:sp>
        <p:nvSpPr>
          <p:cNvPr id="4111" name="文本框 36"/>
          <p:cNvSpPr>
            <a:spLocks noChangeArrowheads="1"/>
          </p:cNvSpPr>
          <p:nvPr/>
        </p:nvSpPr>
        <p:spPr bwMode="auto">
          <a:xfrm>
            <a:off x="4419600" y="4140200"/>
            <a:ext cx="4176713" cy="5238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r>
              <a:rPr lang="zh-CN" altLang="en-US" sz="2800">
                <a:solidFill>
                  <a:schemeClr val="bg1"/>
                </a:solidFill>
                <a:latin typeface="微软雅黑" pitchFamily="34" charset="-122"/>
                <a:ea typeface="微软雅黑" pitchFamily="34" charset="-122"/>
                <a:sym typeface="微软雅黑" pitchFamily="34" charset="-122"/>
              </a:rPr>
              <a:t>单击此处添加目录标题</a:t>
            </a:r>
          </a:p>
        </p:txBody>
      </p:sp>
      <p:sp>
        <p:nvSpPr>
          <p:cNvPr id="4112" name="文本框 39"/>
          <p:cNvSpPr>
            <a:spLocks noChangeArrowheads="1"/>
          </p:cNvSpPr>
          <p:nvPr/>
        </p:nvSpPr>
        <p:spPr bwMode="auto">
          <a:xfrm>
            <a:off x="4419600" y="5183188"/>
            <a:ext cx="4176713" cy="5222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r>
              <a:rPr lang="zh-CN" altLang="en-US" sz="2800">
                <a:solidFill>
                  <a:schemeClr val="bg1"/>
                </a:solidFill>
                <a:latin typeface="微软雅黑" pitchFamily="34" charset="-122"/>
                <a:ea typeface="微软雅黑" pitchFamily="34" charset="-122"/>
                <a:sym typeface="微软雅黑" pitchFamily="34" charset="-122"/>
              </a:rPr>
              <a:t>单击此处添加目录标题</a:t>
            </a:r>
          </a:p>
        </p:txBody>
      </p:sp>
      <p:sp>
        <p:nvSpPr>
          <p:cNvPr id="4113" name="文本框 41"/>
          <p:cNvSpPr>
            <a:spLocks noChangeArrowheads="1"/>
          </p:cNvSpPr>
          <p:nvPr/>
        </p:nvSpPr>
        <p:spPr bwMode="auto">
          <a:xfrm>
            <a:off x="1554163" y="2006600"/>
            <a:ext cx="738187" cy="12890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r>
              <a:rPr lang="zh-CN" altLang="en-US" sz="3600">
                <a:solidFill>
                  <a:schemeClr val="bg1"/>
                </a:solidFill>
                <a:latin typeface="微软雅黑" pitchFamily="34" charset="-122"/>
                <a:ea typeface="微软雅黑" pitchFamily="34" charset="-122"/>
                <a:sym typeface="微软雅黑" pitchFamily="34" charset="-122"/>
              </a:rPr>
              <a:t>目录</a:t>
            </a:r>
            <a:endParaRPr lang="zh-CN" altLang="en-US"/>
          </a:p>
        </p:txBody>
      </p:sp>
      <p:sp>
        <p:nvSpPr>
          <p:cNvPr id="4114" name="矩形 42"/>
          <p:cNvSpPr>
            <a:spLocks noChangeArrowheads="1"/>
          </p:cNvSpPr>
          <p:nvPr/>
        </p:nvSpPr>
        <p:spPr bwMode="auto">
          <a:xfrm>
            <a:off x="2419350" y="1935163"/>
            <a:ext cx="501650" cy="304641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p>
            <a:pPr algn="ctr"/>
            <a:r>
              <a:rPr lang="en-US" altLang="zh-CN" sz="2400">
                <a:solidFill>
                  <a:schemeClr val="bg1"/>
                </a:solidFill>
                <a:latin typeface="Arial Black" pitchFamily="34" charset="0"/>
                <a:ea typeface="Batang" pitchFamily="18" charset="-127"/>
                <a:sym typeface="Arial Black" pitchFamily="34" charset="0"/>
              </a:rPr>
              <a:t>C</a:t>
            </a:r>
            <a:endParaRPr lang="zh-CN" altLang="en-US" sz="2400">
              <a:solidFill>
                <a:schemeClr val="bg1"/>
              </a:solidFill>
              <a:latin typeface="Arial Black" pitchFamily="34" charset="0"/>
              <a:ea typeface="Batang" pitchFamily="18" charset="-127"/>
              <a:sym typeface="Arial Black" pitchFamily="34" charset="0"/>
            </a:endParaRPr>
          </a:p>
          <a:p>
            <a:pPr algn="ctr"/>
            <a:r>
              <a:rPr lang="en-US" altLang="zh-CN" sz="2400">
                <a:solidFill>
                  <a:schemeClr val="bg1"/>
                </a:solidFill>
                <a:latin typeface="Arial Black" pitchFamily="34" charset="0"/>
                <a:ea typeface="Batang" pitchFamily="18" charset="-127"/>
                <a:sym typeface="Arial Black" pitchFamily="34" charset="0"/>
              </a:rPr>
              <a:t>o</a:t>
            </a:r>
            <a:endParaRPr lang="zh-CN" altLang="en-US" sz="2400">
              <a:solidFill>
                <a:schemeClr val="bg1"/>
              </a:solidFill>
              <a:latin typeface="Arial Black" pitchFamily="34" charset="0"/>
              <a:ea typeface="Batang" pitchFamily="18" charset="-127"/>
              <a:sym typeface="Arial Black" pitchFamily="34" charset="0"/>
            </a:endParaRPr>
          </a:p>
          <a:p>
            <a:pPr algn="ctr"/>
            <a:r>
              <a:rPr lang="en-US" altLang="zh-CN" sz="2400">
                <a:solidFill>
                  <a:schemeClr val="bg1"/>
                </a:solidFill>
                <a:latin typeface="Arial Black" pitchFamily="34" charset="0"/>
                <a:ea typeface="Batang" pitchFamily="18" charset="-127"/>
                <a:sym typeface="Arial Black" pitchFamily="34" charset="0"/>
              </a:rPr>
              <a:t>n</a:t>
            </a:r>
            <a:endParaRPr lang="zh-CN" altLang="en-US" sz="2400">
              <a:solidFill>
                <a:schemeClr val="bg1"/>
              </a:solidFill>
              <a:latin typeface="Arial Black" pitchFamily="34" charset="0"/>
              <a:ea typeface="Batang" pitchFamily="18" charset="-127"/>
              <a:sym typeface="Arial Black" pitchFamily="34" charset="0"/>
            </a:endParaRPr>
          </a:p>
          <a:p>
            <a:pPr algn="ctr"/>
            <a:r>
              <a:rPr lang="en-US" altLang="zh-CN" sz="2400">
                <a:solidFill>
                  <a:schemeClr val="bg1"/>
                </a:solidFill>
                <a:latin typeface="Arial Black" pitchFamily="34" charset="0"/>
                <a:ea typeface="Batang" pitchFamily="18" charset="-127"/>
                <a:sym typeface="Arial Black" pitchFamily="34" charset="0"/>
              </a:rPr>
              <a:t>t</a:t>
            </a:r>
            <a:endParaRPr lang="zh-CN" altLang="en-US" sz="2400">
              <a:solidFill>
                <a:schemeClr val="bg1"/>
              </a:solidFill>
              <a:latin typeface="Arial Black" pitchFamily="34" charset="0"/>
              <a:ea typeface="Batang" pitchFamily="18" charset="-127"/>
              <a:sym typeface="Arial Black" pitchFamily="34" charset="0"/>
            </a:endParaRPr>
          </a:p>
          <a:p>
            <a:pPr algn="ctr"/>
            <a:r>
              <a:rPr lang="en-US" altLang="zh-CN" sz="2400">
                <a:solidFill>
                  <a:schemeClr val="bg1"/>
                </a:solidFill>
                <a:latin typeface="Arial Black" pitchFamily="34" charset="0"/>
                <a:ea typeface="Batang" pitchFamily="18" charset="-127"/>
                <a:sym typeface="Arial Black" pitchFamily="34" charset="0"/>
              </a:rPr>
              <a:t>e</a:t>
            </a:r>
            <a:endParaRPr lang="zh-CN" altLang="en-US" sz="2400">
              <a:solidFill>
                <a:schemeClr val="bg1"/>
              </a:solidFill>
              <a:latin typeface="Arial Black" pitchFamily="34" charset="0"/>
              <a:ea typeface="Batang" pitchFamily="18" charset="-127"/>
              <a:sym typeface="Arial Black" pitchFamily="34" charset="0"/>
            </a:endParaRPr>
          </a:p>
          <a:p>
            <a:pPr algn="ctr"/>
            <a:r>
              <a:rPr lang="en-US" altLang="zh-CN" sz="2400">
                <a:solidFill>
                  <a:schemeClr val="bg1"/>
                </a:solidFill>
                <a:latin typeface="Arial Black" pitchFamily="34" charset="0"/>
                <a:ea typeface="Batang" pitchFamily="18" charset="-127"/>
                <a:sym typeface="Arial Black" pitchFamily="34" charset="0"/>
              </a:rPr>
              <a:t>n</a:t>
            </a:r>
            <a:endParaRPr lang="zh-CN" altLang="en-US" sz="2400">
              <a:solidFill>
                <a:schemeClr val="bg1"/>
              </a:solidFill>
              <a:latin typeface="Arial Black" pitchFamily="34" charset="0"/>
              <a:ea typeface="Batang" pitchFamily="18" charset="-127"/>
              <a:sym typeface="Arial Black" pitchFamily="34" charset="0"/>
            </a:endParaRPr>
          </a:p>
          <a:p>
            <a:pPr algn="ctr"/>
            <a:r>
              <a:rPr lang="en-US" altLang="zh-CN" sz="2400">
                <a:solidFill>
                  <a:schemeClr val="bg1"/>
                </a:solidFill>
                <a:latin typeface="Arial Black" pitchFamily="34" charset="0"/>
                <a:ea typeface="Batang" pitchFamily="18" charset="-127"/>
                <a:sym typeface="Arial Black" pitchFamily="34" charset="0"/>
              </a:rPr>
              <a:t>t</a:t>
            </a:r>
            <a:endParaRPr lang="zh-CN" altLang="en-US" sz="2400">
              <a:solidFill>
                <a:schemeClr val="bg1"/>
              </a:solidFill>
              <a:latin typeface="Arial Black" pitchFamily="34" charset="0"/>
              <a:ea typeface="Batang" pitchFamily="18" charset="-127"/>
              <a:sym typeface="Arial Black" pitchFamily="34" charset="0"/>
            </a:endParaRPr>
          </a:p>
          <a:p>
            <a:pPr algn="ctr"/>
            <a:r>
              <a:rPr lang="en-US" altLang="zh-CN" sz="2400">
                <a:solidFill>
                  <a:schemeClr val="bg1"/>
                </a:solidFill>
                <a:latin typeface="Arial Black" pitchFamily="34" charset="0"/>
                <a:ea typeface="Batang" pitchFamily="18" charset="-127"/>
                <a:sym typeface="Arial Black" pitchFamily="34" charset="0"/>
              </a:rPr>
              <a:t>s</a:t>
            </a:r>
            <a:endParaRPr lang="zh-CN" altLang="en-US" sz="2400">
              <a:solidFill>
                <a:schemeClr val="bg1"/>
              </a:solidFill>
              <a:latin typeface="Arial Black" pitchFamily="34" charset="0"/>
              <a:ea typeface="Batang" pitchFamily="18" charset="-127"/>
              <a:sym typeface="Arial Black" pitchFamily="34" charset="0"/>
            </a:endParaRPr>
          </a:p>
        </p:txBody>
      </p:sp>
      <p:sp>
        <p:nvSpPr>
          <p:cNvPr id="4115" name="直接连接符 43"/>
          <p:cNvSpPr>
            <a:spLocks noChangeShapeType="1"/>
          </p:cNvSpPr>
          <p:nvPr/>
        </p:nvSpPr>
        <p:spPr bwMode="auto">
          <a:xfrm>
            <a:off x="2312988" y="2006600"/>
            <a:ext cx="0" cy="2870200"/>
          </a:xfrm>
          <a:prstGeom prst="line">
            <a:avLst/>
          </a:prstGeom>
          <a:noFill/>
          <a:ln w="12700">
            <a:solidFill>
              <a:schemeClr val="bg1"/>
            </a:solidFill>
            <a:miter lim="800000"/>
            <a:headEnd/>
            <a:tailEnd/>
          </a:ln>
          <a:extLst>
            <a:ext uri="{909E8E84-426E-40DD-AFC4-6F175D3DCCD1}">
              <a14:hiddenFill xmlns:a14="http://schemas.microsoft.com/office/drawing/2010/main" xmlns="">
                <a:noFill/>
              </a14:hiddenFill>
            </a:ext>
          </a:extLst>
        </p:spPr>
        <p:txBody>
          <a:bodyPr/>
          <a:lstStyle/>
          <a:p>
            <a:endParaRPr lang="zh-CN" altLang="en-US"/>
          </a:p>
        </p:txBody>
      </p:sp>
      <p:sp>
        <p:nvSpPr>
          <p:cNvPr id="4116" name="文本框 44"/>
          <p:cNvSpPr>
            <a:spLocks noChangeArrowheads="1"/>
          </p:cNvSpPr>
          <p:nvPr/>
        </p:nvSpPr>
        <p:spPr bwMode="auto">
          <a:xfrm>
            <a:off x="3641725" y="3019425"/>
            <a:ext cx="915988" cy="584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r>
              <a:rPr lang="en-US" altLang="zh-CN" sz="3200">
                <a:solidFill>
                  <a:schemeClr val="bg1"/>
                </a:solidFill>
                <a:latin typeface="微软雅黑" pitchFamily="34" charset="-122"/>
                <a:ea typeface="微软雅黑" pitchFamily="34" charset="-122"/>
                <a:sym typeface="微软雅黑" pitchFamily="34" charset="-122"/>
              </a:rPr>
              <a:t>2</a:t>
            </a:r>
            <a:r>
              <a:rPr lang="zh-CN" altLang="en-US" sz="3200">
                <a:solidFill>
                  <a:schemeClr val="bg1"/>
                </a:solidFill>
                <a:latin typeface="微软雅黑" pitchFamily="34" charset="-122"/>
                <a:ea typeface="微软雅黑" pitchFamily="34" charset="-122"/>
                <a:sym typeface="微软雅黑" pitchFamily="34" charset="-122"/>
              </a:rPr>
              <a:t>、</a:t>
            </a:r>
          </a:p>
        </p:txBody>
      </p:sp>
      <p:sp>
        <p:nvSpPr>
          <p:cNvPr id="4117" name="文本框 45"/>
          <p:cNvSpPr>
            <a:spLocks noChangeArrowheads="1"/>
          </p:cNvSpPr>
          <p:nvPr/>
        </p:nvSpPr>
        <p:spPr bwMode="auto">
          <a:xfrm>
            <a:off x="3648075" y="4086225"/>
            <a:ext cx="1174750" cy="5857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r>
              <a:rPr lang="en-US" altLang="zh-CN" sz="3200">
                <a:solidFill>
                  <a:schemeClr val="bg1"/>
                </a:solidFill>
                <a:latin typeface="微软雅黑" pitchFamily="34" charset="-122"/>
                <a:ea typeface="微软雅黑" pitchFamily="34" charset="-122"/>
                <a:sym typeface="微软雅黑" pitchFamily="34" charset="-122"/>
              </a:rPr>
              <a:t>3</a:t>
            </a:r>
            <a:r>
              <a:rPr lang="zh-CN" altLang="en-US" sz="3200">
                <a:solidFill>
                  <a:schemeClr val="bg1"/>
                </a:solidFill>
                <a:latin typeface="微软雅黑" pitchFamily="34" charset="-122"/>
                <a:ea typeface="微软雅黑" pitchFamily="34" charset="-122"/>
                <a:sym typeface="微软雅黑" pitchFamily="34" charset="-122"/>
              </a:rPr>
              <a:t>、</a:t>
            </a:r>
          </a:p>
        </p:txBody>
      </p:sp>
      <p:sp>
        <p:nvSpPr>
          <p:cNvPr id="4118" name="文本框 46"/>
          <p:cNvSpPr>
            <a:spLocks noChangeArrowheads="1"/>
          </p:cNvSpPr>
          <p:nvPr/>
        </p:nvSpPr>
        <p:spPr bwMode="auto">
          <a:xfrm>
            <a:off x="3638550" y="5141913"/>
            <a:ext cx="1176338" cy="584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r>
              <a:rPr lang="en-US" altLang="zh-CN" sz="3200">
                <a:solidFill>
                  <a:schemeClr val="bg1"/>
                </a:solidFill>
                <a:latin typeface="微软雅黑" pitchFamily="34" charset="-122"/>
                <a:ea typeface="微软雅黑" pitchFamily="34" charset="-122"/>
                <a:sym typeface="微软雅黑" pitchFamily="34" charset="-122"/>
              </a:rPr>
              <a:t>4</a:t>
            </a:r>
            <a:r>
              <a:rPr lang="zh-CN" altLang="en-US" sz="3200">
                <a:solidFill>
                  <a:schemeClr val="bg1"/>
                </a:solidFill>
                <a:latin typeface="微软雅黑" pitchFamily="34" charset="-122"/>
                <a:ea typeface="微软雅黑" pitchFamily="34" charset="-122"/>
                <a:sym typeface="微软雅黑" pitchFamily="34" charset="-122"/>
              </a:rPr>
              <a:t>、</a:t>
            </a:r>
          </a:p>
        </p:txBody>
      </p:sp>
      <p:grpSp>
        <p:nvGrpSpPr>
          <p:cNvPr id="32" name="组合 31"/>
          <p:cNvGrpSpPr/>
          <p:nvPr/>
        </p:nvGrpSpPr>
        <p:grpSpPr>
          <a:xfrm>
            <a:off x="-12700" y="-26988"/>
            <a:ext cx="4275138" cy="6900863"/>
            <a:chOff x="-12700" y="-26988"/>
            <a:chExt cx="4275138" cy="6900863"/>
          </a:xfrm>
        </p:grpSpPr>
        <p:sp>
          <p:nvSpPr>
            <p:cNvPr id="33" name="任意多边形 26"/>
            <p:cNvSpPr>
              <a:spLocks noChangeArrowheads="1"/>
            </p:cNvSpPr>
            <p:nvPr/>
          </p:nvSpPr>
          <p:spPr bwMode="auto">
            <a:xfrm>
              <a:off x="-12700" y="0"/>
              <a:ext cx="2897188" cy="14288"/>
            </a:xfrm>
            <a:custGeom>
              <a:avLst/>
              <a:gdLst>
                <a:gd name="T0" fmla="*/ 0 w 2897945"/>
                <a:gd name="T1" fmla="*/ 0 h 14068"/>
                <a:gd name="T2" fmla="*/ 2894919 w 2897945"/>
                <a:gd name="T3" fmla="*/ 14968 h 14068"/>
                <a:gd name="T4" fmla="*/ 0 60000 65536"/>
                <a:gd name="T5" fmla="*/ 0 60000 65536"/>
                <a:gd name="T6" fmla="*/ 0 w 2897945"/>
                <a:gd name="T7" fmla="*/ 0 h 14068"/>
                <a:gd name="T8" fmla="*/ 2897945 w 2897945"/>
                <a:gd name="T9" fmla="*/ 14068 h 14068"/>
              </a:gdLst>
              <a:ahLst/>
              <a:cxnLst>
                <a:cxn ang="T4">
                  <a:pos x="T0" y="T1"/>
                </a:cxn>
                <a:cxn ang="T5">
                  <a:pos x="T2" y="T3"/>
                </a:cxn>
              </a:cxnLst>
              <a:rect l="T6" t="T7" r="T8" b="T9"/>
              <a:pathLst>
                <a:path w="2897945" h="14068">
                  <a:moveTo>
                    <a:pt x="0" y="0"/>
                  </a:moveTo>
                  <a:lnTo>
                    <a:pt x="2897945" y="14068"/>
                  </a:lnTo>
                </a:path>
              </a:pathLst>
            </a:cu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p>
              <a:endParaRPr lang="zh-CN" altLang="en-US"/>
            </a:p>
          </p:txBody>
        </p:sp>
        <p:sp>
          <p:nvSpPr>
            <p:cNvPr id="34" name="任意多边形 14335"/>
            <p:cNvSpPr>
              <a:spLocks noChangeArrowheads="1"/>
            </p:cNvSpPr>
            <p:nvPr/>
          </p:nvSpPr>
          <p:spPr bwMode="auto">
            <a:xfrm>
              <a:off x="-3175" y="-26988"/>
              <a:ext cx="1800225" cy="3108326"/>
            </a:xfrm>
            <a:custGeom>
              <a:avLst/>
              <a:gdLst>
                <a:gd name="T0" fmla="*/ 0 w 1800665"/>
                <a:gd name="T1" fmla="*/ 0 h 3108120"/>
                <a:gd name="T2" fmla="*/ 1798905 w 1800665"/>
                <a:gd name="T3" fmla="*/ 0 h 3108120"/>
                <a:gd name="T4" fmla="*/ 15312 w 1800665"/>
                <a:gd name="T5" fmla="*/ 3108944 h 3108120"/>
                <a:gd name="T6" fmla="*/ 0 w 1800665"/>
                <a:gd name="T7" fmla="*/ 0 h 3108120"/>
                <a:gd name="T8" fmla="*/ 0 60000 65536"/>
                <a:gd name="T9" fmla="*/ 0 60000 65536"/>
                <a:gd name="T10" fmla="*/ 0 60000 65536"/>
                <a:gd name="T11" fmla="*/ 0 60000 65536"/>
                <a:gd name="T12" fmla="*/ 0 w 1800665"/>
                <a:gd name="T13" fmla="*/ 0 h 3108120"/>
                <a:gd name="T14" fmla="*/ 1800665 w 1800665"/>
                <a:gd name="T15" fmla="*/ 3108120 h 3108120"/>
              </a:gdLst>
              <a:ahLst/>
              <a:cxnLst>
                <a:cxn ang="T8">
                  <a:pos x="T0" y="T1"/>
                </a:cxn>
                <a:cxn ang="T9">
                  <a:pos x="T2" y="T3"/>
                </a:cxn>
                <a:cxn ang="T10">
                  <a:pos x="T4" y="T5"/>
                </a:cxn>
                <a:cxn ang="T11">
                  <a:pos x="T6" y="T7"/>
                </a:cxn>
              </a:cxnLst>
              <a:rect l="T12" t="T13" r="T14" b="T15"/>
              <a:pathLst>
                <a:path w="1800665" h="3108120">
                  <a:moveTo>
                    <a:pt x="0" y="0"/>
                  </a:moveTo>
                  <a:lnTo>
                    <a:pt x="1800665" y="0"/>
                  </a:lnTo>
                  <a:lnTo>
                    <a:pt x="15328" y="3108120"/>
                  </a:lnTo>
                  <a:cubicBezTo>
                    <a:pt x="10219" y="2072080"/>
                    <a:pt x="5109" y="1036040"/>
                    <a:pt x="0" y="0"/>
                  </a:cubicBezTo>
                  <a:close/>
                </a:path>
              </a:pathLst>
            </a:custGeom>
            <a:gradFill rotWithShape="1">
              <a:gsLst>
                <a:gs pos="0">
                  <a:schemeClr val="tx1">
                    <a:lumMod val="95000"/>
                    <a:lumOff val="5000"/>
                  </a:schemeClr>
                </a:gs>
                <a:gs pos="43999">
                  <a:schemeClr val="accent4">
                    <a:lumMod val="60000"/>
                    <a:lumOff val="40000"/>
                  </a:schemeClr>
                </a:gs>
                <a:gs pos="100000">
                  <a:schemeClr val="accent4"/>
                </a:gs>
              </a:gsLst>
              <a:lin ang="0" scaled="1"/>
            </a:gradFill>
            <a:ln>
              <a:noFill/>
            </a:ln>
            <a:extLst/>
          </p:spPr>
          <p:txBody>
            <a:bodyPr anchor="ctr"/>
            <a:lstStyle/>
            <a:p>
              <a:endParaRPr lang="zh-CN" altLang="en-US"/>
            </a:p>
          </p:txBody>
        </p:sp>
        <p:sp>
          <p:nvSpPr>
            <p:cNvPr id="35" name="任意多边形 14338"/>
            <p:cNvSpPr>
              <a:spLocks noChangeArrowheads="1"/>
            </p:cNvSpPr>
            <p:nvPr/>
          </p:nvSpPr>
          <p:spPr bwMode="auto">
            <a:xfrm>
              <a:off x="0" y="4938713"/>
              <a:ext cx="4262438" cy="1898650"/>
            </a:xfrm>
            <a:custGeom>
              <a:avLst/>
              <a:gdLst>
                <a:gd name="T0" fmla="*/ 0 w 4262510"/>
                <a:gd name="T1" fmla="*/ 0 h 1899138"/>
                <a:gd name="T2" fmla="*/ 4262222 w 4262510"/>
                <a:gd name="T3" fmla="*/ 1897186 h 1899138"/>
                <a:gd name="T4" fmla="*/ 0 w 4262510"/>
                <a:gd name="T5" fmla="*/ 1897186 h 1899138"/>
                <a:gd name="T6" fmla="*/ 0 w 4262510"/>
                <a:gd name="T7" fmla="*/ 0 h 1899138"/>
                <a:gd name="T8" fmla="*/ 0 60000 65536"/>
                <a:gd name="T9" fmla="*/ 0 60000 65536"/>
                <a:gd name="T10" fmla="*/ 0 60000 65536"/>
                <a:gd name="T11" fmla="*/ 0 60000 65536"/>
                <a:gd name="T12" fmla="*/ 0 w 4262510"/>
                <a:gd name="T13" fmla="*/ 0 h 1899138"/>
                <a:gd name="T14" fmla="*/ 4262510 w 4262510"/>
                <a:gd name="T15" fmla="*/ 1899138 h 1899138"/>
              </a:gdLst>
              <a:ahLst/>
              <a:cxnLst>
                <a:cxn ang="T8">
                  <a:pos x="T0" y="T1"/>
                </a:cxn>
                <a:cxn ang="T9">
                  <a:pos x="T2" y="T3"/>
                </a:cxn>
                <a:cxn ang="T10">
                  <a:pos x="T4" y="T5"/>
                </a:cxn>
                <a:cxn ang="T11">
                  <a:pos x="T6" y="T7"/>
                </a:cxn>
              </a:cxnLst>
              <a:rect l="T12" t="T13" r="T14" b="T15"/>
              <a:pathLst>
                <a:path w="4262510" h="1899138">
                  <a:moveTo>
                    <a:pt x="0" y="0"/>
                  </a:moveTo>
                  <a:lnTo>
                    <a:pt x="4262510" y="1899138"/>
                  </a:lnTo>
                  <a:lnTo>
                    <a:pt x="0" y="1899138"/>
                  </a:lnTo>
                  <a:lnTo>
                    <a:pt x="0" y="0"/>
                  </a:lnTo>
                  <a:close/>
                </a:path>
              </a:pathLst>
            </a:custGeom>
            <a:gradFill rotWithShape="1">
              <a:gsLst>
                <a:gs pos="0">
                  <a:schemeClr val="tx1">
                    <a:lumMod val="95000"/>
                    <a:lumOff val="5000"/>
                  </a:schemeClr>
                </a:gs>
                <a:gs pos="50000">
                  <a:schemeClr val="accent4"/>
                </a:gs>
                <a:gs pos="100000">
                  <a:schemeClr val="accent3">
                    <a:lumMod val="50000"/>
                  </a:schemeClr>
                </a:gs>
              </a:gsLst>
              <a:lin ang="18900000" scaled="1"/>
            </a:gradFill>
            <a:ln>
              <a:noFill/>
            </a:ln>
            <a:extLst/>
          </p:spPr>
          <p:txBody>
            <a:bodyPr anchor="ctr"/>
            <a:lstStyle/>
            <a:p>
              <a:endParaRPr lang="zh-CN" altLang="en-US"/>
            </a:p>
          </p:txBody>
        </p:sp>
        <p:sp>
          <p:nvSpPr>
            <p:cNvPr id="36" name="任意多边形 14337"/>
            <p:cNvSpPr>
              <a:spLocks noChangeArrowheads="1"/>
            </p:cNvSpPr>
            <p:nvPr/>
          </p:nvSpPr>
          <p:spPr bwMode="auto">
            <a:xfrm>
              <a:off x="-12700" y="1387475"/>
              <a:ext cx="1827213" cy="5486400"/>
            </a:xfrm>
            <a:custGeom>
              <a:avLst/>
              <a:gdLst>
                <a:gd name="T0" fmla="*/ 0 w 1828800"/>
                <a:gd name="T1" fmla="*/ 0 h 5486400"/>
                <a:gd name="T2" fmla="*/ 1822460 w 1828800"/>
                <a:gd name="T3" fmla="*/ 3348110 h 5486400"/>
                <a:gd name="T4" fmla="*/ 490662 w 1828800"/>
                <a:gd name="T5" fmla="*/ 5458264 h 5486400"/>
                <a:gd name="T6" fmla="*/ 28039 w 1828800"/>
                <a:gd name="T7" fmla="*/ 5486400 h 5486400"/>
                <a:gd name="T8" fmla="*/ 0 w 1828800"/>
                <a:gd name="T9" fmla="*/ 0 h 5486400"/>
                <a:gd name="T10" fmla="*/ 0 60000 65536"/>
                <a:gd name="T11" fmla="*/ 0 60000 65536"/>
                <a:gd name="T12" fmla="*/ 0 60000 65536"/>
                <a:gd name="T13" fmla="*/ 0 60000 65536"/>
                <a:gd name="T14" fmla="*/ 0 60000 65536"/>
                <a:gd name="T15" fmla="*/ 0 w 1828800"/>
                <a:gd name="T16" fmla="*/ 0 h 5486400"/>
                <a:gd name="T17" fmla="*/ 1828800 w 1828800"/>
                <a:gd name="T18" fmla="*/ 5486400 h 5486400"/>
              </a:gdLst>
              <a:ahLst/>
              <a:cxnLst>
                <a:cxn ang="T10">
                  <a:pos x="T0" y="T1"/>
                </a:cxn>
                <a:cxn ang="T11">
                  <a:pos x="T2" y="T3"/>
                </a:cxn>
                <a:cxn ang="T12">
                  <a:pos x="T4" y="T5"/>
                </a:cxn>
                <a:cxn ang="T13">
                  <a:pos x="T6" y="T7"/>
                </a:cxn>
                <a:cxn ang="T14">
                  <a:pos x="T8" y="T9"/>
                </a:cxn>
              </a:cxnLst>
              <a:rect l="T15" t="T16" r="T17" b="T18"/>
              <a:pathLst>
                <a:path w="1828800" h="5486400">
                  <a:moveTo>
                    <a:pt x="0" y="0"/>
                  </a:moveTo>
                  <a:lnTo>
                    <a:pt x="1828800" y="3348110"/>
                  </a:lnTo>
                  <a:lnTo>
                    <a:pt x="492369" y="5458264"/>
                  </a:lnTo>
                  <a:lnTo>
                    <a:pt x="28135" y="5486400"/>
                  </a:lnTo>
                  <a:lnTo>
                    <a:pt x="0" y="0"/>
                  </a:lnTo>
                  <a:close/>
                </a:path>
              </a:pathLst>
            </a:custGeom>
            <a:gradFill rotWithShape="1">
              <a:gsLst>
                <a:gs pos="0">
                  <a:schemeClr val="tx1">
                    <a:lumMod val="95000"/>
                    <a:lumOff val="5000"/>
                  </a:schemeClr>
                </a:gs>
                <a:gs pos="50000">
                  <a:schemeClr val="accent3">
                    <a:lumMod val="75000"/>
                  </a:schemeClr>
                </a:gs>
                <a:gs pos="100000">
                  <a:schemeClr val="accent4"/>
                </a:gs>
              </a:gsLst>
              <a:lin ang="18900000" scaled="1"/>
            </a:gradFill>
            <a:ln>
              <a:noFill/>
            </a:ln>
            <a:extLst/>
          </p:spPr>
          <p:txBody>
            <a:bodyPr anchor="ctr"/>
            <a:lstStyle/>
            <a:p>
              <a:endParaRPr lang="zh-CN" altLang="en-US"/>
            </a:p>
          </p:txBody>
        </p:sp>
      </p:grpSp>
    </p:spTree>
  </p:cSld>
  <p:clrMapOvr>
    <a:masterClrMapping/>
  </p:clrMapOvr>
  <p:transition spd="slow" advTm="3000">
    <p:fade/>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5" name="灯片编号占位符 5"/>
          <p:cNvSpPr>
            <a:spLocks noGrp="1"/>
          </p:cNvSpPr>
          <p:nvPr>
            <p:ph type="sldNum" sz="quarter" idx="12"/>
          </p:nvPr>
        </p:nvSpPr>
        <p:spPr/>
        <p:txBody>
          <a:bodyPr/>
          <a:lstStyle/>
          <a:p>
            <a:pPr>
              <a:defRPr/>
            </a:pPr>
            <a:fld id="{7364A898-3F26-4358-88B1-97BAD1650528}" type="slidenum">
              <a:rPr lang="zh-CN" altLang="en-US"/>
              <a:pPr>
                <a:defRPr/>
              </a:pPr>
              <a:t>30</a:t>
            </a:fld>
            <a:endParaRPr lang="zh-CN" altLang="en-US" sz="1800">
              <a:solidFill>
                <a:schemeClr val="tx1"/>
              </a:solidFill>
              <a:latin typeface="Arial" pitchFamily="34" charset="0"/>
            </a:endParaRPr>
          </a:p>
        </p:txBody>
      </p:sp>
      <p:sp>
        <p:nvSpPr>
          <p:cNvPr id="32143" name="Line 18"/>
          <p:cNvSpPr>
            <a:spLocks noChangeShapeType="1"/>
          </p:cNvSpPr>
          <p:nvPr/>
        </p:nvSpPr>
        <p:spPr bwMode="auto">
          <a:xfrm>
            <a:off x="8692856" y="5410454"/>
            <a:ext cx="1" cy="1"/>
          </a:xfrm>
          <a:prstGeom prst="line">
            <a:avLst/>
          </a:prstGeom>
          <a:noFill/>
          <a:ln>
            <a:noFill/>
          </a:ln>
          <a:extLst>
            <a:ext uri="{909E8E84-426E-40DD-AFC4-6F175D3DCCD1}">
              <a14:hiddenFill xmlns:a14="http://schemas.microsoft.com/office/drawing/2010/main" xmlns="">
                <a:noFill/>
              </a14:hiddenFill>
            </a:ex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32144" name="Line 19"/>
          <p:cNvSpPr>
            <a:spLocks noChangeShapeType="1"/>
          </p:cNvSpPr>
          <p:nvPr/>
        </p:nvSpPr>
        <p:spPr bwMode="auto">
          <a:xfrm>
            <a:off x="8692856" y="5410454"/>
            <a:ext cx="1" cy="1"/>
          </a:xfrm>
          <a:prstGeom prst="line">
            <a:avLst/>
          </a:prstGeom>
          <a:noFill/>
          <a:ln>
            <a:noFill/>
          </a:ln>
          <a:extLst>
            <a:ext uri="{909E8E84-426E-40DD-AFC4-6F175D3DCCD1}">
              <a14:hiddenFill xmlns:a14="http://schemas.microsoft.com/office/drawing/2010/main" xmlns="">
                <a:noFill/>
              </a14:hiddenFill>
            </a:ex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32145" name="Freeform 20"/>
          <p:cNvSpPr>
            <a:spLocks noChangeArrowheads="1"/>
          </p:cNvSpPr>
          <p:nvPr/>
        </p:nvSpPr>
        <p:spPr bwMode="auto">
          <a:xfrm>
            <a:off x="7862517" y="5032065"/>
            <a:ext cx="1" cy="1"/>
          </a:xfrm>
          <a:custGeom>
            <a:avLst/>
            <a:gdLst>
              <a:gd name="T0" fmla="*/ 0 w 1"/>
              <a:gd name="T1" fmla="*/ 0 h 1"/>
              <a:gd name="T2" fmla="*/ 0 w 1"/>
              <a:gd name="T3" fmla="*/ 0 h 1"/>
              <a:gd name="T4" fmla="*/ 0 w 1"/>
              <a:gd name="T5" fmla="*/ 0 h 1"/>
              <a:gd name="T6" fmla="*/ 0 w 1"/>
              <a:gd name="T7" fmla="*/ 0 h 1"/>
              <a:gd name="T8" fmla="*/ 0 60000 65536"/>
              <a:gd name="T9" fmla="*/ 0 60000 65536"/>
              <a:gd name="T10" fmla="*/ 0 60000 65536"/>
              <a:gd name="T11" fmla="*/ 0 60000 65536"/>
              <a:gd name="T12" fmla="*/ 0 w 1"/>
              <a:gd name="T13" fmla="*/ 0 h 1"/>
              <a:gd name="T14" fmla="*/ 1 w 1"/>
              <a:gd name="T15" fmla="*/ 1 h 1"/>
            </a:gdLst>
            <a:ahLst/>
            <a:cxnLst>
              <a:cxn ang="T8">
                <a:pos x="T0" y="T1"/>
              </a:cxn>
              <a:cxn ang="T9">
                <a:pos x="T2" y="T3"/>
              </a:cxn>
              <a:cxn ang="T10">
                <a:pos x="T4" y="T5"/>
              </a:cxn>
              <a:cxn ang="T11">
                <a:pos x="T6" y="T7"/>
              </a:cxn>
            </a:cxnLst>
            <a:rect l="T12" t="T13" r="T14" b="T15"/>
            <a:pathLst>
              <a:path w="1" h="1">
                <a:moveTo>
                  <a:pt x="0" y="0"/>
                </a:moveTo>
                <a:cubicBezTo>
                  <a:pt x="0" y="0"/>
                  <a:pt x="0" y="0"/>
                  <a:pt x="0" y="0"/>
                </a:cubicBezTo>
                <a:cubicBezTo>
                  <a:pt x="0" y="0"/>
                  <a:pt x="0" y="0"/>
                  <a:pt x="0" y="0"/>
                </a:cubicBezTo>
                <a:cubicBezTo>
                  <a:pt x="0" y="0"/>
                  <a:pt x="0" y="0"/>
                  <a:pt x="0" y="0"/>
                </a:cubicBezTo>
                <a:close/>
              </a:path>
            </a:pathLst>
          </a:custGeom>
          <a:solidFill>
            <a:schemeClr val="bg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2146" name="Freeform 21"/>
          <p:cNvSpPr>
            <a:spLocks noChangeArrowheads="1"/>
          </p:cNvSpPr>
          <p:nvPr/>
        </p:nvSpPr>
        <p:spPr bwMode="auto">
          <a:xfrm>
            <a:off x="8073139" y="5148414"/>
            <a:ext cx="39491" cy="70821"/>
          </a:xfrm>
          <a:custGeom>
            <a:avLst/>
            <a:gdLst>
              <a:gd name="T0" fmla="*/ 0 w 22"/>
              <a:gd name="T1" fmla="*/ 0 h 40"/>
              <a:gd name="T2" fmla="*/ 0 w 22"/>
              <a:gd name="T3" fmla="*/ 2147483647 h 40"/>
              <a:gd name="T4" fmla="*/ 2147483647 w 22"/>
              <a:gd name="T5" fmla="*/ 2147483647 h 40"/>
              <a:gd name="T6" fmla="*/ 2147483647 w 22"/>
              <a:gd name="T7" fmla="*/ 2147483647 h 40"/>
              <a:gd name="T8" fmla="*/ 2147483647 w 22"/>
              <a:gd name="T9" fmla="*/ 0 h 40"/>
              <a:gd name="T10" fmla="*/ 0 w 22"/>
              <a:gd name="T11" fmla="*/ 0 h 40"/>
              <a:gd name="T12" fmla="*/ 0 60000 65536"/>
              <a:gd name="T13" fmla="*/ 0 60000 65536"/>
              <a:gd name="T14" fmla="*/ 0 60000 65536"/>
              <a:gd name="T15" fmla="*/ 0 60000 65536"/>
              <a:gd name="T16" fmla="*/ 0 60000 65536"/>
              <a:gd name="T17" fmla="*/ 0 60000 65536"/>
              <a:gd name="T18" fmla="*/ 0 w 22"/>
              <a:gd name="T19" fmla="*/ 0 h 40"/>
              <a:gd name="T20" fmla="*/ 22 w 22"/>
              <a:gd name="T21" fmla="*/ 40 h 40"/>
            </a:gdLst>
            <a:ahLst/>
            <a:cxnLst>
              <a:cxn ang="T12">
                <a:pos x="T0" y="T1"/>
              </a:cxn>
              <a:cxn ang="T13">
                <a:pos x="T2" y="T3"/>
              </a:cxn>
              <a:cxn ang="T14">
                <a:pos x="T4" y="T5"/>
              </a:cxn>
              <a:cxn ang="T15">
                <a:pos x="T6" y="T7"/>
              </a:cxn>
              <a:cxn ang="T16">
                <a:pos x="T8" y="T9"/>
              </a:cxn>
              <a:cxn ang="T17">
                <a:pos x="T10" y="T11"/>
              </a:cxn>
            </a:cxnLst>
            <a:rect l="T18" t="T19" r="T20" b="T21"/>
            <a:pathLst>
              <a:path w="22" h="40">
                <a:moveTo>
                  <a:pt x="0" y="0"/>
                </a:moveTo>
                <a:cubicBezTo>
                  <a:pt x="0" y="38"/>
                  <a:pt x="0" y="38"/>
                  <a:pt x="0" y="38"/>
                </a:cubicBezTo>
                <a:cubicBezTo>
                  <a:pt x="2" y="38"/>
                  <a:pt x="19" y="38"/>
                  <a:pt x="22" y="38"/>
                </a:cubicBezTo>
                <a:cubicBezTo>
                  <a:pt x="22" y="40"/>
                  <a:pt x="22" y="40"/>
                  <a:pt x="22" y="40"/>
                </a:cubicBezTo>
                <a:cubicBezTo>
                  <a:pt x="22" y="0"/>
                  <a:pt x="22" y="0"/>
                  <a:pt x="22" y="0"/>
                </a:cubicBezTo>
                <a:cubicBezTo>
                  <a:pt x="17" y="1"/>
                  <a:pt x="3" y="0"/>
                  <a:pt x="0" y="0"/>
                </a:cubicBezTo>
                <a:close/>
              </a:path>
            </a:pathLst>
          </a:custGeom>
          <a:solidFill>
            <a:schemeClr val="bg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2147" name="Freeform 22"/>
          <p:cNvSpPr>
            <a:spLocks noChangeArrowheads="1"/>
          </p:cNvSpPr>
          <p:nvPr/>
        </p:nvSpPr>
        <p:spPr bwMode="auto">
          <a:xfrm>
            <a:off x="8073139" y="4852988"/>
            <a:ext cx="683511" cy="497773"/>
          </a:xfrm>
          <a:custGeom>
            <a:avLst/>
            <a:gdLst>
              <a:gd name="T0" fmla="*/ 2147483647 w 386"/>
              <a:gd name="T1" fmla="*/ 0 h 281"/>
              <a:gd name="T2" fmla="*/ 2147483647 w 386"/>
              <a:gd name="T3" fmla="*/ 0 h 281"/>
              <a:gd name="T4" fmla="*/ 0 w 386"/>
              <a:gd name="T5" fmla="*/ 2147483647 h 281"/>
              <a:gd name="T6" fmla="*/ 0 w 386"/>
              <a:gd name="T7" fmla="*/ 2147483647 h 281"/>
              <a:gd name="T8" fmla="*/ 2147483647 w 386"/>
              <a:gd name="T9" fmla="*/ 2147483647 h 281"/>
              <a:gd name="T10" fmla="*/ 2147483647 w 386"/>
              <a:gd name="T11" fmla="*/ 2147483647 h 281"/>
              <a:gd name="T12" fmla="*/ 2147483647 w 386"/>
              <a:gd name="T13" fmla="*/ 2147483647 h 281"/>
              <a:gd name="T14" fmla="*/ 2147483647 w 386"/>
              <a:gd name="T15" fmla="*/ 2147483647 h 281"/>
              <a:gd name="T16" fmla="*/ 2147483647 w 386"/>
              <a:gd name="T17" fmla="*/ 2147483647 h 281"/>
              <a:gd name="T18" fmla="*/ 2147483647 w 386"/>
              <a:gd name="T19" fmla="*/ 2147483647 h 281"/>
              <a:gd name="T20" fmla="*/ 2147483647 w 386"/>
              <a:gd name="T21" fmla="*/ 2147483647 h 281"/>
              <a:gd name="T22" fmla="*/ 2147483647 w 386"/>
              <a:gd name="T23" fmla="*/ 2147483647 h 281"/>
              <a:gd name="T24" fmla="*/ 2147483647 w 386"/>
              <a:gd name="T25" fmla="*/ 2147483647 h 281"/>
              <a:gd name="T26" fmla="*/ 2147483647 w 386"/>
              <a:gd name="T27" fmla="*/ 2147483647 h 281"/>
              <a:gd name="T28" fmla="*/ 0 w 386"/>
              <a:gd name="T29" fmla="*/ 2147483647 h 281"/>
              <a:gd name="T30" fmla="*/ 0 w 386"/>
              <a:gd name="T31" fmla="*/ 2147483647 h 281"/>
              <a:gd name="T32" fmla="*/ 2147483647 w 386"/>
              <a:gd name="T33" fmla="*/ 2147483647 h 281"/>
              <a:gd name="T34" fmla="*/ 2147483647 w 386"/>
              <a:gd name="T35" fmla="*/ 2147483647 h 281"/>
              <a:gd name="T36" fmla="*/ 2147483647 w 386"/>
              <a:gd name="T37" fmla="*/ 2147483647 h 281"/>
              <a:gd name="T38" fmla="*/ 2147483647 w 386"/>
              <a:gd name="T39" fmla="*/ 2147483647 h 281"/>
              <a:gd name="T40" fmla="*/ 2147483647 w 386"/>
              <a:gd name="T41" fmla="*/ 0 h 281"/>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386"/>
              <a:gd name="T64" fmla="*/ 0 h 281"/>
              <a:gd name="T65" fmla="*/ 386 w 386"/>
              <a:gd name="T66" fmla="*/ 281 h 281"/>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386" h="281">
                <a:moveTo>
                  <a:pt x="357" y="0"/>
                </a:moveTo>
                <a:cubicBezTo>
                  <a:pt x="28" y="0"/>
                  <a:pt x="28" y="0"/>
                  <a:pt x="28" y="0"/>
                </a:cubicBezTo>
                <a:cubicBezTo>
                  <a:pt x="13" y="0"/>
                  <a:pt x="0" y="13"/>
                  <a:pt x="0" y="29"/>
                </a:cubicBezTo>
                <a:cubicBezTo>
                  <a:pt x="0" y="161"/>
                  <a:pt x="0" y="161"/>
                  <a:pt x="0" y="161"/>
                </a:cubicBezTo>
                <a:cubicBezTo>
                  <a:pt x="5" y="162"/>
                  <a:pt x="17" y="161"/>
                  <a:pt x="22" y="161"/>
                </a:cubicBezTo>
                <a:cubicBezTo>
                  <a:pt x="22" y="43"/>
                  <a:pt x="22" y="43"/>
                  <a:pt x="22" y="43"/>
                </a:cubicBezTo>
                <a:cubicBezTo>
                  <a:pt x="22" y="30"/>
                  <a:pt x="33" y="19"/>
                  <a:pt x="47" y="19"/>
                </a:cubicBezTo>
                <a:cubicBezTo>
                  <a:pt x="339" y="19"/>
                  <a:pt x="339" y="19"/>
                  <a:pt x="339" y="19"/>
                </a:cubicBezTo>
                <a:cubicBezTo>
                  <a:pt x="354" y="19"/>
                  <a:pt x="365" y="30"/>
                  <a:pt x="365" y="43"/>
                </a:cubicBezTo>
                <a:cubicBezTo>
                  <a:pt x="365" y="232"/>
                  <a:pt x="365" y="232"/>
                  <a:pt x="365" y="232"/>
                </a:cubicBezTo>
                <a:cubicBezTo>
                  <a:pt x="365" y="245"/>
                  <a:pt x="354" y="256"/>
                  <a:pt x="339" y="256"/>
                </a:cubicBezTo>
                <a:cubicBezTo>
                  <a:pt x="47" y="256"/>
                  <a:pt x="47" y="256"/>
                  <a:pt x="47" y="256"/>
                </a:cubicBezTo>
                <a:cubicBezTo>
                  <a:pt x="33" y="256"/>
                  <a:pt x="22" y="245"/>
                  <a:pt x="22" y="232"/>
                </a:cubicBezTo>
                <a:cubicBezTo>
                  <a:pt x="22" y="211"/>
                  <a:pt x="22" y="211"/>
                  <a:pt x="22" y="211"/>
                </a:cubicBezTo>
                <a:cubicBezTo>
                  <a:pt x="19" y="211"/>
                  <a:pt x="7" y="212"/>
                  <a:pt x="0" y="212"/>
                </a:cubicBezTo>
                <a:cubicBezTo>
                  <a:pt x="0" y="252"/>
                  <a:pt x="0" y="252"/>
                  <a:pt x="0" y="252"/>
                </a:cubicBezTo>
                <a:cubicBezTo>
                  <a:pt x="0" y="268"/>
                  <a:pt x="13" y="281"/>
                  <a:pt x="28" y="281"/>
                </a:cubicBezTo>
                <a:cubicBezTo>
                  <a:pt x="357" y="281"/>
                  <a:pt x="357" y="281"/>
                  <a:pt x="357" y="281"/>
                </a:cubicBezTo>
                <a:cubicBezTo>
                  <a:pt x="373" y="281"/>
                  <a:pt x="386" y="268"/>
                  <a:pt x="386" y="252"/>
                </a:cubicBezTo>
                <a:cubicBezTo>
                  <a:pt x="386" y="29"/>
                  <a:pt x="386" y="29"/>
                  <a:pt x="386" y="29"/>
                </a:cubicBezTo>
                <a:cubicBezTo>
                  <a:pt x="386" y="13"/>
                  <a:pt x="373" y="0"/>
                  <a:pt x="357" y="0"/>
                </a:cubicBezTo>
                <a:close/>
              </a:path>
            </a:pathLst>
          </a:custGeom>
          <a:solidFill>
            <a:schemeClr val="bg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2148" name="Freeform 23"/>
          <p:cNvSpPr>
            <a:spLocks noChangeArrowheads="1"/>
          </p:cNvSpPr>
          <p:nvPr/>
        </p:nvSpPr>
        <p:spPr bwMode="auto">
          <a:xfrm>
            <a:off x="7713663" y="4890422"/>
            <a:ext cx="630855" cy="640428"/>
          </a:xfrm>
          <a:custGeom>
            <a:avLst/>
            <a:gdLst>
              <a:gd name="T0" fmla="*/ 2147483647 w 356"/>
              <a:gd name="T1" fmla="*/ 2147483647 h 362"/>
              <a:gd name="T2" fmla="*/ 2147483647 w 356"/>
              <a:gd name="T3" fmla="*/ 2147483647 h 362"/>
              <a:gd name="T4" fmla="*/ 2147483647 w 356"/>
              <a:gd name="T5" fmla="*/ 2147483647 h 362"/>
              <a:gd name="T6" fmla="*/ 2147483647 w 356"/>
              <a:gd name="T7" fmla="*/ 2147483647 h 362"/>
              <a:gd name="T8" fmla="*/ 2147483647 w 356"/>
              <a:gd name="T9" fmla="*/ 2147483647 h 362"/>
              <a:gd name="T10" fmla="*/ 2147483647 w 356"/>
              <a:gd name="T11" fmla="*/ 2147483647 h 362"/>
              <a:gd name="T12" fmla="*/ 2147483647 w 356"/>
              <a:gd name="T13" fmla="*/ 2147483647 h 362"/>
              <a:gd name="T14" fmla="*/ 2147483647 w 356"/>
              <a:gd name="T15" fmla="*/ 2147483647 h 362"/>
              <a:gd name="T16" fmla="*/ 2147483647 w 356"/>
              <a:gd name="T17" fmla="*/ 2147483647 h 362"/>
              <a:gd name="T18" fmla="*/ 2147483647 w 356"/>
              <a:gd name="T19" fmla="*/ 2147483647 h 362"/>
              <a:gd name="T20" fmla="*/ 2147483647 w 356"/>
              <a:gd name="T21" fmla="*/ 2147483647 h 362"/>
              <a:gd name="T22" fmla="*/ 2147483647 w 356"/>
              <a:gd name="T23" fmla="*/ 2147483647 h 362"/>
              <a:gd name="T24" fmla="*/ 2147483647 w 356"/>
              <a:gd name="T25" fmla="*/ 2147483647 h 362"/>
              <a:gd name="T26" fmla="*/ 2147483647 w 356"/>
              <a:gd name="T27" fmla="*/ 2147483647 h 362"/>
              <a:gd name="T28" fmla="*/ 2147483647 w 356"/>
              <a:gd name="T29" fmla="*/ 2147483647 h 362"/>
              <a:gd name="T30" fmla="*/ 2147483647 w 356"/>
              <a:gd name="T31" fmla="*/ 2147483647 h 362"/>
              <a:gd name="T32" fmla="*/ 2147483647 w 356"/>
              <a:gd name="T33" fmla="*/ 2147483647 h 362"/>
              <a:gd name="T34" fmla="*/ 2147483647 w 356"/>
              <a:gd name="T35" fmla="*/ 2147483647 h 362"/>
              <a:gd name="T36" fmla="*/ 2147483647 w 356"/>
              <a:gd name="T37" fmla="*/ 2147483647 h 362"/>
              <a:gd name="T38" fmla="*/ 2147483647 w 356"/>
              <a:gd name="T39" fmla="*/ 2147483647 h 362"/>
              <a:gd name="T40" fmla="*/ 2147483647 w 356"/>
              <a:gd name="T41" fmla="*/ 2147483647 h 362"/>
              <a:gd name="T42" fmla="*/ 2147483647 w 356"/>
              <a:gd name="T43" fmla="*/ 2147483647 h 362"/>
              <a:gd name="T44" fmla="*/ 2147483647 w 356"/>
              <a:gd name="T45" fmla="*/ 2147483647 h 362"/>
              <a:gd name="T46" fmla="*/ 2147483647 w 356"/>
              <a:gd name="T47" fmla="*/ 2147483647 h 362"/>
              <a:gd name="T48" fmla="*/ 2147483647 w 356"/>
              <a:gd name="T49" fmla="*/ 2147483647 h 362"/>
              <a:gd name="T50" fmla="*/ 2147483647 w 356"/>
              <a:gd name="T51" fmla="*/ 2147483647 h 362"/>
              <a:gd name="T52" fmla="*/ 2147483647 w 356"/>
              <a:gd name="T53" fmla="*/ 2147483647 h 362"/>
              <a:gd name="T54" fmla="*/ 2147483647 w 356"/>
              <a:gd name="T55" fmla="*/ 2147483647 h 362"/>
              <a:gd name="T56" fmla="*/ 2147483647 w 356"/>
              <a:gd name="T57" fmla="*/ 2147483647 h 362"/>
              <a:gd name="T58" fmla="*/ 2147483647 w 356"/>
              <a:gd name="T59" fmla="*/ 2147483647 h 362"/>
              <a:gd name="T60" fmla="*/ 2147483647 w 356"/>
              <a:gd name="T61" fmla="*/ 2147483647 h 362"/>
              <a:gd name="T62" fmla="*/ 2147483647 w 356"/>
              <a:gd name="T63" fmla="*/ 2147483647 h 362"/>
              <a:gd name="T64" fmla="*/ 2147483647 w 356"/>
              <a:gd name="T65" fmla="*/ 2147483647 h 362"/>
              <a:gd name="T66" fmla="*/ 2147483647 w 356"/>
              <a:gd name="T67" fmla="*/ 2147483647 h 362"/>
              <a:gd name="T68" fmla="*/ 2147483647 w 356"/>
              <a:gd name="T69" fmla="*/ 2147483647 h 362"/>
              <a:gd name="T70" fmla="*/ 2147483647 w 356"/>
              <a:gd name="T71" fmla="*/ 2147483647 h 362"/>
              <a:gd name="T72" fmla="*/ 2147483647 w 356"/>
              <a:gd name="T73" fmla="*/ 2147483647 h 362"/>
              <a:gd name="T74" fmla="*/ 2147483647 w 356"/>
              <a:gd name="T75" fmla="*/ 2147483647 h 362"/>
              <a:gd name="T76" fmla="*/ 2147483647 w 356"/>
              <a:gd name="T77" fmla="*/ 2147483647 h 362"/>
              <a:gd name="T78" fmla="*/ 2147483647 w 356"/>
              <a:gd name="T79" fmla="*/ 2147483647 h 362"/>
              <a:gd name="T80" fmla="*/ 2147483647 w 356"/>
              <a:gd name="T81" fmla="*/ 2147483647 h 362"/>
              <a:gd name="T82" fmla="*/ 2147483647 w 356"/>
              <a:gd name="T83" fmla="*/ 2147483647 h 362"/>
              <a:gd name="T84" fmla="*/ 2147483647 w 356"/>
              <a:gd name="T85" fmla="*/ 2147483647 h 362"/>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356"/>
              <a:gd name="T130" fmla="*/ 0 h 362"/>
              <a:gd name="T131" fmla="*/ 356 w 356"/>
              <a:gd name="T132" fmla="*/ 362 h 362"/>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356" h="362">
                <a:moveTo>
                  <a:pt x="16" y="327"/>
                </a:moveTo>
                <a:cubicBezTo>
                  <a:pt x="15" y="352"/>
                  <a:pt x="25" y="355"/>
                  <a:pt x="25" y="355"/>
                </a:cubicBezTo>
                <a:cubicBezTo>
                  <a:pt x="26" y="357"/>
                  <a:pt x="30" y="360"/>
                  <a:pt x="33" y="362"/>
                </a:cubicBezTo>
                <a:cubicBezTo>
                  <a:pt x="138" y="362"/>
                  <a:pt x="138" y="362"/>
                  <a:pt x="138" y="362"/>
                </a:cubicBezTo>
                <a:cubicBezTo>
                  <a:pt x="138" y="358"/>
                  <a:pt x="139" y="356"/>
                  <a:pt x="139" y="354"/>
                </a:cubicBezTo>
                <a:cubicBezTo>
                  <a:pt x="141" y="346"/>
                  <a:pt x="146" y="302"/>
                  <a:pt x="146" y="302"/>
                </a:cubicBezTo>
                <a:cubicBezTo>
                  <a:pt x="146" y="299"/>
                  <a:pt x="154" y="301"/>
                  <a:pt x="154" y="301"/>
                </a:cubicBezTo>
                <a:cubicBezTo>
                  <a:pt x="154" y="307"/>
                  <a:pt x="171" y="327"/>
                  <a:pt x="171" y="327"/>
                </a:cubicBezTo>
                <a:cubicBezTo>
                  <a:pt x="184" y="338"/>
                  <a:pt x="180" y="326"/>
                  <a:pt x="180" y="326"/>
                </a:cubicBezTo>
                <a:cubicBezTo>
                  <a:pt x="178" y="324"/>
                  <a:pt x="172" y="244"/>
                  <a:pt x="172" y="244"/>
                </a:cubicBezTo>
                <a:cubicBezTo>
                  <a:pt x="170" y="240"/>
                  <a:pt x="171" y="178"/>
                  <a:pt x="171" y="178"/>
                </a:cubicBezTo>
                <a:cubicBezTo>
                  <a:pt x="185" y="188"/>
                  <a:pt x="242" y="182"/>
                  <a:pt x="242" y="182"/>
                </a:cubicBezTo>
                <a:cubicBezTo>
                  <a:pt x="255" y="180"/>
                  <a:pt x="296" y="173"/>
                  <a:pt x="296" y="173"/>
                </a:cubicBezTo>
                <a:cubicBezTo>
                  <a:pt x="296" y="167"/>
                  <a:pt x="296" y="167"/>
                  <a:pt x="296" y="167"/>
                </a:cubicBezTo>
                <a:cubicBezTo>
                  <a:pt x="307" y="166"/>
                  <a:pt x="307" y="166"/>
                  <a:pt x="307" y="166"/>
                </a:cubicBezTo>
                <a:cubicBezTo>
                  <a:pt x="305" y="155"/>
                  <a:pt x="305" y="155"/>
                  <a:pt x="305" y="155"/>
                </a:cubicBezTo>
                <a:cubicBezTo>
                  <a:pt x="323" y="158"/>
                  <a:pt x="344" y="144"/>
                  <a:pt x="344" y="144"/>
                </a:cubicBezTo>
                <a:cubicBezTo>
                  <a:pt x="348" y="142"/>
                  <a:pt x="347" y="140"/>
                  <a:pt x="347" y="140"/>
                </a:cubicBezTo>
                <a:cubicBezTo>
                  <a:pt x="352" y="136"/>
                  <a:pt x="352" y="136"/>
                  <a:pt x="352" y="136"/>
                </a:cubicBezTo>
                <a:cubicBezTo>
                  <a:pt x="356" y="133"/>
                  <a:pt x="353" y="132"/>
                  <a:pt x="353" y="132"/>
                </a:cubicBezTo>
                <a:cubicBezTo>
                  <a:pt x="356" y="128"/>
                  <a:pt x="351" y="125"/>
                  <a:pt x="351" y="125"/>
                </a:cubicBezTo>
                <a:cubicBezTo>
                  <a:pt x="351" y="122"/>
                  <a:pt x="347" y="122"/>
                  <a:pt x="347" y="122"/>
                </a:cubicBezTo>
                <a:cubicBezTo>
                  <a:pt x="347" y="122"/>
                  <a:pt x="339" y="124"/>
                  <a:pt x="333" y="126"/>
                </a:cubicBezTo>
                <a:cubicBezTo>
                  <a:pt x="327" y="128"/>
                  <a:pt x="318" y="128"/>
                  <a:pt x="318" y="128"/>
                </a:cubicBezTo>
                <a:cubicBezTo>
                  <a:pt x="312" y="127"/>
                  <a:pt x="315" y="123"/>
                  <a:pt x="315" y="123"/>
                </a:cubicBezTo>
                <a:cubicBezTo>
                  <a:pt x="317" y="122"/>
                  <a:pt x="320" y="117"/>
                  <a:pt x="320" y="117"/>
                </a:cubicBezTo>
                <a:cubicBezTo>
                  <a:pt x="320" y="112"/>
                  <a:pt x="315" y="113"/>
                  <a:pt x="313" y="116"/>
                </a:cubicBezTo>
                <a:cubicBezTo>
                  <a:pt x="311" y="118"/>
                  <a:pt x="308" y="119"/>
                  <a:pt x="305" y="124"/>
                </a:cubicBezTo>
                <a:cubicBezTo>
                  <a:pt x="302" y="129"/>
                  <a:pt x="298" y="135"/>
                  <a:pt x="298" y="135"/>
                </a:cubicBezTo>
                <a:cubicBezTo>
                  <a:pt x="285" y="143"/>
                  <a:pt x="218" y="147"/>
                  <a:pt x="214" y="147"/>
                </a:cubicBezTo>
                <a:cubicBezTo>
                  <a:pt x="211" y="148"/>
                  <a:pt x="205" y="146"/>
                  <a:pt x="202" y="146"/>
                </a:cubicBezTo>
                <a:cubicBezTo>
                  <a:pt x="199" y="146"/>
                  <a:pt x="192" y="141"/>
                  <a:pt x="188" y="137"/>
                </a:cubicBezTo>
                <a:cubicBezTo>
                  <a:pt x="183" y="134"/>
                  <a:pt x="179" y="139"/>
                  <a:pt x="176" y="136"/>
                </a:cubicBezTo>
                <a:cubicBezTo>
                  <a:pt x="173" y="132"/>
                  <a:pt x="173" y="130"/>
                  <a:pt x="169" y="128"/>
                </a:cubicBezTo>
                <a:cubicBezTo>
                  <a:pt x="166" y="125"/>
                  <a:pt x="162" y="117"/>
                  <a:pt x="162" y="117"/>
                </a:cubicBezTo>
                <a:cubicBezTo>
                  <a:pt x="155" y="103"/>
                  <a:pt x="120" y="99"/>
                  <a:pt x="120" y="99"/>
                </a:cubicBezTo>
                <a:cubicBezTo>
                  <a:pt x="122" y="100"/>
                  <a:pt x="122" y="100"/>
                  <a:pt x="122" y="100"/>
                </a:cubicBezTo>
                <a:cubicBezTo>
                  <a:pt x="120" y="101"/>
                  <a:pt x="123" y="113"/>
                  <a:pt x="123" y="120"/>
                </a:cubicBezTo>
                <a:cubicBezTo>
                  <a:pt x="123" y="127"/>
                  <a:pt x="131" y="145"/>
                  <a:pt x="136" y="156"/>
                </a:cubicBezTo>
                <a:cubicBezTo>
                  <a:pt x="141" y="166"/>
                  <a:pt x="140" y="189"/>
                  <a:pt x="140" y="193"/>
                </a:cubicBezTo>
                <a:cubicBezTo>
                  <a:pt x="141" y="197"/>
                  <a:pt x="141" y="195"/>
                  <a:pt x="142" y="198"/>
                </a:cubicBezTo>
                <a:cubicBezTo>
                  <a:pt x="142" y="201"/>
                  <a:pt x="143" y="207"/>
                  <a:pt x="143" y="211"/>
                </a:cubicBezTo>
                <a:cubicBezTo>
                  <a:pt x="144" y="215"/>
                  <a:pt x="146" y="222"/>
                  <a:pt x="147" y="225"/>
                </a:cubicBezTo>
                <a:cubicBezTo>
                  <a:pt x="147" y="227"/>
                  <a:pt x="146" y="233"/>
                  <a:pt x="146" y="235"/>
                </a:cubicBezTo>
                <a:cubicBezTo>
                  <a:pt x="145" y="238"/>
                  <a:pt x="145" y="239"/>
                  <a:pt x="146" y="241"/>
                </a:cubicBezTo>
                <a:cubicBezTo>
                  <a:pt x="147" y="244"/>
                  <a:pt x="146" y="247"/>
                  <a:pt x="146" y="249"/>
                </a:cubicBezTo>
                <a:cubicBezTo>
                  <a:pt x="146" y="252"/>
                  <a:pt x="148" y="252"/>
                  <a:pt x="148" y="254"/>
                </a:cubicBezTo>
                <a:cubicBezTo>
                  <a:pt x="149" y="257"/>
                  <a:pt x="148" y="259"/>
                  <a:pt x="146" y="261"/>
                </a:cubicBezTo>
                <a:cubicBezTo>
                  <a:pt x="144" y="263"/>
                  <a:pt x="148" y="267"/>
                  <a:pt x="148" y="267"/>
                </a:cubicBezTo>
                <a:cubicBezTo>
                  <a:pt x="144" y="274"/>
                  <a:pt x="118" y="273"/>
                  <a:pt x="118" y="273"/>
                </a:cubicBezTo>
                <a:cubicBezTo>
                  <a:pt x="118" y="262"/>
                  <a:pt x="118" y="262"/>
                  <a:pt x="118" y="262"/>
                </a:cubicBezTo>
                <a:cubicBezTo>
                  <a:pt x="123" y="266"/>
                  <a:pt x="123" y="266"/>
                  <a:pt x="123" y="266"/>
                </a:cubicBezTo>
                <a:cubicBezTo>
                  <a:pt x="129" y="254"/>
                  <a:pt x="129" y="254"/>
                  <a:pt x="129" y="254"/>
                </a:cubicBezTo>
                <a:cubicBezTo>
                  <a:pt x="129" y="254"/>
                  <a:pt x="131" y="216"/>
                  <a:pt x="131" y="197"/>
                </a:cubicBezTo>
                <a:cubicBezTo>
                  <a:pt x="130" y="179"/>
                  <a:pt x="121" y="138"/>
                  <a:pt x="121" y="138"/>
                </a:cubicBezTo>
                <a:cubicBezTo>
                  <a:pt x="119" y="131"/>
                  <a:pt x="119" y="121"/>
                  <a:pt x="119" y="121"/>
                </a:cubicBezTo>
                <a:cubicBezTo>
                  <a:pt x="124" y="108"/>
                  <a:pt x="113" y="106"/>
                  <a:pt x="113" y="106"/>
                </a:cubicBezTo>
                <a:cubicBezTo>
                  <a:pt x="120" y="99"/>
                  <a:pt x="120" y="99"/>
                  <a:pt x="120" y="99"/>
                </a:cubicBezTo>
                <a:cubicBezTo>
                  <a:pt x="119" y="93"/>
                  <a:pt x="119" y="93"/>
                  <a:pt x="119" y="93"/>
                </a:cubicBezTo>
                <a:cubicBezTo>
                  <a:pt x="121" y="94"/>
                  <a:pt x="124" y="92"/>
                  <a:pt x="124" y="92"/>
                </a:cubicBezTo>
                <a:cubicBezTo>
                  <a:pt x="142" y="77"/>
                  <a:pt x="141" y="57"/>
                  <a:pt x="141" y="57"/>
                </a:cubicBezTo>
                <a:cubicBezTo>
                  <a:pt x="144" y="55"/>
                  <a:pt x="146" y="39"/>
                  <a:pt x="146" y="39"/>
                </a:cubicBezTo>
                <a:cubicBezTo>
                  <a:pt x="142" y="0"/>
                  <a:pt x="103" y="15"/>
                  <a:pt x="103" y="15"/>
                </a:cubicBezTo>
                <a:cubicBezTo>
                  <a:pt x="89" y="17"/>
                  <a:pt x="86" y="42"/>
                  <a:pt x="86" y="42"/>
                </a:cubicBezTo>
                <a:cubicBezTo>
                  <a:pt x="81" y="47"/>
                  <a:pt x="88" y="64"/>
                  <a:pt x="88" y="64"/>
                </a:cubicBezTo>
                <a:cubicBezTo>
                  <a:pt x="87" y="65"/>
                  <a:pt x="85" y="64"/>
                  <a:pt x="85" y="64"/>
                </a:cubicBezTo>
                <a:cubicBezTo>
                  <a:pt x="84" y="66"/>
                  <a:pt x="88" y="67"/>
                  <a:pt x="88" y="67"/>
                </a:cubicBezTo>
                <a:cubicBezTo>
                  <a:pt x="89" y="67"/>
                  <a:pt x="87" y="78"/>
                  <a:pt x="87" y="78"/>
                </a:cubicBezTo>
                <a:cubicBezTo>
                  <a:pt x="86" y="78"/>
                  <a:pt x="85" y="79"/>
                  <a:pt x="84" y="80"/>
                </a:cubicBezTo>
                <a:cubicBezTo>
                  <a:pt x="84" y="80"/>
                  <a:pt x="84" y="80"/>
                  <a:pt x="84" y="80"/>
                </a:cubicBezTo>
                <a:cubicBezTo>
                  <a:pt x="84" y="81"/>
                  <a:pt x="83" y="85"/>
                  <a:pt x="110" y="106"/>
                </a:cubicBezTo>
                <a:cubicBezTo>
                  <a:pt x="110" y="106"/>
                  <a:pt x="99" y="113"/>
                  <a:pt x="101" y="115"/>
                </a:cubicBezTo>
                <a:cubicBezTo>
                  <a:pt x="101" y="115"/>
                  <a:pt x="105" y="123"/>
                  <a:pt x="108" y="123"/>
                </a:cubicBezTo>
                <a:cubicBezTo>
                  <a:pt x="108" y="123"/>
                  <a:pt x="108" y="164"/>
                  <a:pt x="110" y="171"/>
                </a:cubicBezTo>
                <a:cubicBezTo>
                  <a:pt x="110" y="171"/>
                  <a:pt x="91" y="103"/>
                  <a:pt x="80" y="92"/>
                </a:cubicBezTo>
                <a:cubicBezTo>
                  <a:pt x="80" y="92"/>
                  <a:pt x="79" y="85"/>
                  <a:pt x="81" y="83"/>
                </a:cubicBezTo>
                <a:cubicBezTo>
                  <a:pt x="84" y="80"/>
                  <a:pt x="84" y="80"/>
                  <a:pt x="84" y="80"/>
                </a:cubicBezTo>
                <a:cubicBezTo>
                  <a:pt x="84" y="80"/>
                  <a:pt x="84" y="80"/>
                  <a:pt x="84" y="80"/>
                </a:cubicBezTo>
                <a:cubicBezTo>
                  <a:pt x="82" y="81"/>
                  <a:pt x="81" y="83"/>
                  <a:pt x="81" y="83"/>
                </a:cubicBezTo>
                <a:cubicBezTo>
                  <a:pt x="79" y="83"/>
                  <a:pt x="73" y="91"/>
                  <a:pt x="70" y="94"/>
                </a:cubicBezTo>
                <a:cubicBezTo>
                  <a:pt x="67" y="98"/>
                  <a:pt x="57" y="101"/>
                  <a:pt x="37" y="105"/>
                </a:cubicBezTo>
                <a:cubicBezTo>
                  <a:pt x="17" y="109"/>
                  <a:pt x="19" y="119"/>
                  <a:pt x="19" y="120"/>
                </a:cubicBezTo>
                <a:cubicBezTo>
                  <a:pt x="19" y="121"/>
                  <a:pt x="16" y="144"/>
                  <a:pt x="14" y="147"/>
                </a:cubicBezTo>
                <a:cubicBezTo>
                  <a:pt x="13" y="151"/>
                  <a:pt x="8" y="150"/>
                  <a:pt x="9" y="165"/>
                </a:cubicBezTo>
                <a:cubicBezTo>
                  <a:pt x="10" y="180"/>
                  <a:pt x="5" y="202"/>
                  <a:pt x="2" y="218"/>
                </a:cubicBezTo>
                <a:cubicBezTo>
                  <a:pt x="0" y="233"/>
                  <a:pt x="8" y="327"/>
                  <a:pt x="8" y="327"/>
                </a:cubicBezTo>
                <a:lnTo>
                  <a:pt x="16" y="327"/>
                </a:lnTo>
                <a:close/>
              </a:path>
            </a:pathLst>
          </a:custGeom>
          <a:solidFill>
            <a:schemeClr val="bg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2149" name="Freeform 24"/>
          <p:cNvSpPr>
            <a:spLocks noEditPoints="1" noChangeArrowheads="1"/>
          </p:cNvSpPr>
          <p:nvPr/>
        </p:nvSpPr>
        <p:spPr bwMode="auto">
          <a:xfrm>
            <a:off x="8128833" y="4900540"/>
            <a:ext cx="575162" cy="389517"/>
          </a:xfrm>
          <a:custGeom>
            <a:avLst/>
            <a:gdLst>
              <a:gd name="T0" fmla="*/ 2147483647 w 325"/>
              <a:gd name="T1" fmla="*/ 0 h 220"/>
              <a:gd name="T2" fmla="*/ 2147483647 w 325"/>
              <a:gd name="T3" fmla="*/ 0 h 220"/>
              <a:gd name="T4" fmla="*/ 0 w 325"/>
              <a:gd name="T5" fmla="*/ 2147483647 h 220"/>
              <a:gd name="T6" fmla="*/ 0 w 325"/>
              <a:gd name="T7" fmla="*/ 2147483647 h 220"/>
              <a:gd name="T8" fmla="*/ 2147483647 w 325"/>
              <a:gd name="T9" fmla="*/ 2147483647 h 220"/>
              <a:gd name="T10" fmla="*/ 2147483647 w 325"/>
              <a:gd name="T11" fmla="*/ 2147483647 h 220"/>
              <a:gd name="T12" fmla="*/ 2147483647 w 325"/>
              <a:gd name="T13" fmla="*/ 2147483647 h 220"/>
              <a:gd name="T14" fmla="*/ 2147483647 w 325"/>
              <a:gd name="T15" fmla="*/ 2147483647 h 220"/>
              <a:gd name="T16" fmla="*/ 2147483647 w 325"/>
              <a:gd name="T17" fmla="*/ 2147483647 h 220"/>
              <a:gd name="T18" fmla="*/ 2147483647 w 325"/>
              <a:gd name="T19" fmla="*/ 2147483647 h 220"/>
              <a:gd name="T20" fmla="*/ 2147483647 w 325"/>
              <a:gd name="T21" fmla="*/ 2147483647 h 220"/>
              <a:gd name="T22" fmla="*/ 2147483647 w 325"/>
              <a:gd name="T23" fmla="*/ 2147483647 h 220"/>
              <a:gd name="T24" fmla="*/ 2147483647 w 325"/>
              <a:gd name="T25" fmla="*/ 2147483647 h 220"/>
              <a:gd name="T26" fmla="*/ 2147483647 w 325"/>
              <a:gd name="T27" fmla="*/ 2147483647 h 220"/>
              <a:gd name="T28" fmla="*/ 2147483647 w 325"/>
              <a:gd name="T29" fmla="*/ 2147483647 h 220"/>
              <a:gd name="T30" fmla="*/ 2147483647 w 325"/>
              <a:gd name="T31" fmla="*/ 2147483647 h 220"/>
              <a:gd name="T32" fmla="*/ 0 w 325"/>
              <a:gd name="T33" fmla="*/ 2147483647 h 220"/>
              <a:gd name="T34" fmla="*/ 0 w 325"/>
              <a:gd name="T35" fmla="*/ 2147483647 h 220"/>
              <a:gd name="T36" fmla="*/ 0 w 325"/>
              <a:gd name="T37" fmla="*/ 2147483647 h 220"/>
              <a:gd name="T38" fmla="*/ 2147483647 w 325"/>
              <a:gd name="T39" fmla="*/ 2147483647 h 220"/>
              <a:gd name="T40" fmla="*/ 2147483647 w 325"/>
              <a:gd name="T41" fmla="*/ 2147483647 h 220"/>
              <a:gd name="T42" fmla="*/ 2147483647 w 325"/>
              <a:gd name="T43" fmla="*/ 2147483647 h 220"/>
              <a:gd name="T44" fmla="*/ 2147483647 w 325"/>
              <a:gd name="T45" fmla="*/ 2147483647 h 220"/>
              <a:gd name="T46" fmla="*/ 2147483647 w 325"/>
              <a:gd name="T47" fmla="*/ 0 h 220"/>
              <a:gd name="T48" fmla="*/ 2147483647 w 325"/>
              <a:gd name="T49" fmla="*/ 2147483647 h 220"/>
              <a:gd name="T50" fmla="*/ 2147483647 w 325"/>
              <a:gd name="T51" fmla="*/ 2147483647 h 220"/>
              <a:gd name="T52" fmla="*/ 2147483647 w 325"/>
              <a:gd name="T53" fmla="*/ 2147483647 h 220"/>
              <a:gd name="T54" fmla="*/ 2147483647 w 325"/>
              <a:gd name="T55" fmla="*/ 2147483647 h 220"/>
              <a:gd name="T56" fmla="*/ 2147483647 w 325"/>
              <a:gd name="T57" fmla="*/ 2147483647 h 220"/>
              <a:gd name="T58" fmla="*/ 2147483647 w 325"/>
              <a:gd name="T59" fmla="*/ 2147483647 h 220"/>
              <a:gd name="T60" fmla="*/ 2147483647 w 325"/>
              <a:gd name="T61" fmla="*/ 2147483647 h 220"/>
              <a:gd name="T62" fmla="*/ 2147483647 w 325"/>
              <a:gd name="T63" fmla="*/ 2147483647 h 220"/>
              <a:gd name="T64" fmla="*/ 2147483647 w 325"/>
              <a:gd name="T65" fmla="*/ 2147483647 h 220"/>
              <a:gd name="T66" fmla="*/ 2147483647 w 325"/>
              <a:gd name="T67" fmla="*/ 2147483647 h 220"/>
              <a:gd name="T68" fmla="*/ 2147483647 w 325"/>
              <a:gd name="T69" fmla="*/ 2147483647 h 220"/>
              <a:gd name="T70" fmla="*/ 2147483647 w 325"/>
              <a:gd name="T71" fmla="*/ 2147483647 h 220"/>
              <a:gd name="T72" fmla="*/ 2147483647 w 325"/>
              <a:gd name="T73" fmla="*/ 2147483647 h 220"/>
              <a:gd name="T74" fmla="*/ 2147483647 w 325"/>
              <a:gd name="T75" fmla="*/ 2147483647 h 220"/>
              <a:gd name="T76" fmla="*/ 2147483647 w 325"/>
              <a:gd name="T77" fmla="*/ 2147483647 h 220"/>
              <a:gd name="T78" fmla="*/ 2147483647 w 325"/>
              <a:gd name="T79" fmla="*/ 2147483647 h 220"/>
              <a:gd name="T80" fmla="*/ 2147483647 w 325"/>
              <a:gd name="T81" fmla="*/ 2147483647 h 220"/>
              <a:gd name="T82" fmla="*/ 2147483647 w 325"/>
              <a:gd name="T83" fmla="*/ 2147483647 h 220"/>
              <a:gd name="T84" fmla="*/ 2147483647 w 325"/>
              <a:gd name="T85" fmla="*/ 2147483647 h 220"/>
              <a:gd name="T86" fmla="*/ 2147483647 w 325"/>
              <a:gd name="T87" fmla="*/ 2147483647 h 220"/>
              <a:gd name="T88" fmla="*/ 2147483647 w 325"/>
              <a:gd name="T89" fmla="*/ 2147483647 h 220"/>
              <a:gd name="T90" fmla="*/ 2147483647 w 325"/>
              <a:gd name="T91" fmla="*/ 2147483647 h 220"/>
              <a:gd name="T92" fmla="*/ 2147483647 w 325"/>
              <a:gd name="T93" fmla="*/ 2147483647 h 220"/>
              <a:gd name="T94" fmla="*/ 2147483647 w 325"/>
              <a:gd name="T95" fmla="*/ 2147483647 h 220"/>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325"/>
              <a:gd name="T145" fmla="*/ 0 h 220"/>
              <a:gd name="T146" fmla="*/ 325 w 325"/>
              <a:gd name="T147" fmla="*/ 220 h 220"/>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325" h="220">
                <a:moveTo>
                  <a:pt x="301" y="0"/>
                </a:moveTo>
                <a:cubicBezTo>
                  <a:pt x="24" y="0"/>
                  <a:pt x="24" y="0"/>
                  <a:pt x="24" y="0"/>
                </a:cubicBezTo>
                <a:cubicBezTo>
                  <a:pt x="11" y="0"/>
                  <a:pt x="0" y="10"/>
                  <a:pt x="0" y="23"/>
                </a:cubicBezTo>
                <a:cubicBezTo>
                  <a:pt x="0" y="133"/>
                  <a:pt x="0" y="133"/>
                  <a:pt x="0" y="133"/>
                </a:cubicBezTo>
                <a:cubicBezTo>
                  <a:pt x="14" y="132"/>
                  <a:pt x="47" y="129"/>
                  <a:pt x="57" y="122"/>
                </a:cubicBezTo>
                <a:cubicBezTo>
                  <a:pt x="57" y="122"/>
                  <a:pt x="64" y="110"/>
                  <a:pt x="67" y="107"/>
                </a:cubicBezTo>
                <a:cubicBezTo>
                  <a:pt x="67" y="107"/>
                  <a:pt x="68" y="107"/>
                  <a:pt x="77" y="101"/>
                </a:cubicBezTo>
                <a:cubicBezTo>
                  <a:pt x="77" y="101"/>
                  <a:pt x="91" y="96"/>
                  <a:pt x="90" y="110"/>
                </a:cubicBezTo>
                <a:cubicBezTo>
                  <a:pt x="90" y="110"/>
                  <a:pt x="86" y="122"/>
                  <a:pt x="102" y="113"/>
                </a:cubicBezTo>
                <a:cubicBezTo>
                  <a:pt x="102" y="113"/>
                  <a:pt x="118" y="105"/>
                  <a:pt x="124" y="117"/>
                </a:cubicBezTo>
                <a:cubicBezTo>
                  <a:pt x="124" y="117"/>
                  <a:pt x="134" y="131"/>
                  <a:pt x="121" y="137"/>
                </a:cubicBezTo>
                <a:cubicBezTo>
                  <a:pt x="121" y="137"/>
                  <a:pt x="116" y="144"/>
                  <a:pt x="106" y="149"/>
                </a:cubicBezTo>
                <a:cubicBezTo>
                  <a:pt x="106" y="149"/>
                  <a:pt x="90" y="155"/>
                  <a:pt x="79" y="156"/>
                </a:cubicBezTo>
                <a:cubicBezTo>
                  <a:pt x="80" y="164"/>
                  <a:pt x="80" y="164"/>
                  <a:pt x="80" y="164"/>
                </a:cubicBezTo>
                <a:cubicBezTo>
                  <a:pt x="67" y="166"/>
                  <a:pt x="67" y="166"/>
                  <a:pt x="67" y="166"/>
                </a:cubicBezTo>
                <a:cubicBezTo>
                  <a:pt x="68" y="173"/>
                  <a:pt x="68" y="173"/>
                  <a:pt x="68" y="173"/>
                </a:cubicBezTo>
                <a:cubicBezTo>
                  <a:pt x="68" y="173"/>
                  <a:pt x="8" y="183"/>
                  <a:pt x="0" y="183"/>
                </a:cubicBezTo>
                <a:cubicBezTo>
                  <a:pt x="0" y="191"/>
                  <a:pt x="0" y="191"/>
                  <a:pt x="0" y="191"/>
                </a:cubicBezTo>
                <a:cubicBezTo>
                  <a:pt x="0" y="198"/>
                  <a:pt x="0" y="198"/>
                  <a:pt x="0" y="198"/>
                </a:cubicBezTo>
                <a:cubicBezTo>
                  <a:pt x="0" y="210"/>
                  <a:pt x="11" y="220"/>
                  <a:pt x="24" y="220"/>
                </a:cubicBezTo>
                <a:cubicBezTo>
                  <a:pt x="301" y="220"/>
                  <a:pt x="301" y="220"/>
                  <a:pt x="301" y="220"/>
                </a:cubicBezTo>
                <a:cubicBezTo>
                  <a:pt x="314" y="220"/>
                  <a:pt x="325" y="210"/>
                  <a:pt x="325" y="198"/>
                </a:cubicBezTo>
                <a:cubicBezTo>
                  <a:pt x="325" y="23"/>
                  <a:pt x="325" y="23"/>
                  <a:pt x="325" y="23"/>
                </a:cubicBezTo>
                <a:cubicBezTo>
                  <a:pt x="325" y="10"/>
                  <a:pt x="314" y="0"/>
                  <a:pt x="301" y="0"/>
                </a:cubicBezTo>
                <a:close/>
                <a:moveTo>
                  <a:pt x="172" y="95"/>
                </a:moveTo>
                <a:cubicBezTo>
                  <a:pt x="191" y="79"/>
                  <a:pt x="191" y="79"/>
                  <a:pt x="191" y="79"/>
                </a:cubicBezTo>
                <a:cubicBezTo>
                  <a:pt x="182" y="68"/>
                  <a:pt x="182" y="68"/>
                  <a:pt x="182" y="68"/>
                </a:cubicBezTo>
                <a:cubicBezTo>
                  <a:pt x="223" y="71"/>
                  <a:pt x="251" y="31"/>
                  <a:pt x="251" y="31"/>
                </a:cubicBezTo>
                <a:cubicBezTo>
                  <a:pt x="242" y="24"/>
                  <a:pt x="242" y="24"/>
                  <a:pt x="242" y="24"/>
                </a:cubicBezTo>
                <a:cubicBezTo>
                  <a:pt x="264" y="16"/>
                  <a:pt x="264" y="16"/>
                  <a:pt x="264" y="16"/>
                </a:cubicBezTo>
                <a:cubicBezTo>
                  <a:pt x="264" y="48"/>
                  <a:pt x="264" y="48"/>
                  <a:pt x="264" y="48"/>
                </a:cubicBezTo>
                <a:cubicBezTo>
                  <a:pt x="257" y="37"/>
                  <a:pt x="257" y="37"/>
                  <a:pt x="257" y="37"/>
                </a:cubicBezTo>
                <a:cubicBezTo>
                  <a:pt x="230" y="100"/>
                  <a:pt x="172" y="95"/>
                  <a:pt x="172" y="95"/>
                </a:cubicBezTo>
                <a:close/>
                <a:moveTo>
                  <a:pt x="201" y="205"/>
                </a:moveTo>
                <a:cubicBezTo>
                  <a:pt x="177" y="205"/>
                  <a:pt x="177" y="205"/>
                  <a:pt x="177" y="205"/>
                </a:cubicBezTo>
                <a:cubicBezTo>
                  <a:pt x="177" y="120"/>
                  <a:pt x="177" y="120"/>
                  <a:pt x="177" y="120"/>
                </a:cubicBezTo>
                <a:cubicBezTo>
                  <a:pt x="201" y="120"/>
                  <a:pt x="201" y="120"/>
                  <a:pt x="201" y="120"/>
                </a:cubicBezTo>
                <a:lnTo>
                  <a:pt x="201" y="205"/>
                </a:lnTo>
                <a:close/>
                <a:moveTo>
                  <a:pt x="238" y="205"/>
                </a:moveTo>
                <a:cubicBezTo>
                  <a:pt x="214" y="205"/>
                  <a:pt x="214" y="205"/>
                  <a:pt x="214" y="205"/>
                </a:cubicBezTo>
                <a:cubicBezTo>
                  <a:pt x="214" y="98"/>
                  <a:pt x="214" y="98"/>
                  <a:pt x="214" y="98"/>
                </a:cubicBezTo>
                <a:cubicBezTo>
                  <a:pt x="238" y="98"/>
                  <a:pt x="238" y="98"/>
                  <a:pt x="238" y="98"/>
                </a:cubicBezTo>
                <a:lnTo>
                  <a:pt x="238" y="205"/>
                </a:lnTo>
                <a:close/>
                <a:moveTo>
                  <a:pt x="275" y="205"/>
                </a:moveTo>
                <a:cubicBezTo>
                  <a:pt x="251" y="205"/>
                  <a:pt x="251" y="205"/>
                  <a:pt x="251" y="205"/>
                </a:cubicBezTo>
                <a:cubicBezTo>
                  <a:pt x="251" y="66"/>
                  <a:pt x="251" y="66"/>
                  <a:pt x="251" y="66"/>
                </a:cubicBezTo>
                <a:cubicBezTo>
                  <a:pt x="275" y="66"/>
                  <a:pt x="275" y="66"/>
                  <a:pt x="275" y="66"/>
                </a:cubicBezTo>
                <a:lnTo>
                  <a:pt x="275" y="205"/>
                </a:lnTo>
                <a:close/>
              </a:path>
            </a:pathLst>
          </a:custGeom>
          <a:solidFill>
            <a:schemeClr val="bg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2138" name="Line 5"/>
          <p:cNvSpPr>
            <a:spLocks noChangeShapeType="1"/>
          </p:cNvSpPr>
          <p:nvPr/>
        </p:nvSpPr>
        <p:spPr bwMode="auto">
          <a:xfrm>
            <a:off x="7880368" y="4165182"/>
            <a:ext cx="1" cy="1"/>
          </a:xfrm>
          <a:prstGeom prst="line">
            <a:avLst/>
          </a:prstGeom>
          <a:noFill/>
          <a:ln>
            <a:noFill/>
          </a:ln>
          <a:extLst>
            <a:ext uri="{909E8E84-426E-40DD-AFC4-6F175D3DCCD1}">
              <a14:hiddenFill xmlns:a14="http://schemas.microsoft.com/office/drawing/2010/main" xmlns="">
                <a:noFill/>
              </a14:hiddenFill>
            </a:ex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32139" name="Line 6"/>
          <p:cNvSpPr>
            <a:spLocks noChangeShapeType="1"/>
          </p:cNvSpPr>
          <p:nvPr/>
        </p:nvSpPr>
        <p:spPr bwMode="auto">
          <a:xfrm>
            <a:off x="7880368" y="4165182"/>
            <a:ext cx="1" cy="1"/>
          </a:xfrm>
          <a:prstGeom prst="line">
            <a:avLst/>
          </a:prstGeom>
          <a:noFill/>
          <a:ln>
            <a:noFill/>
          </a:ln>
          <a:extLst>
            <a:ext uri="{909E8E84-426E-40DD-AFC4-6F175D3DCCD1}">
              <a14:hiddenFill xmlns:a14="http://schemas.microsoft.com/office/drawing/2010/main" xmlns="">
                <a:noFill/>
              </a14:hiddenFill>
            </a:ex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32140" name="Freeform 25"/>
          <p:cNvSpPr>
            <a:spLocks noChangeArrowheads="1"/>
          </p:cNvSpPr>
          <p:nvPr/>
        </p:nvSpPr>
        <p:spPr bwMode="auto">
          <a:xfrm>
            <a:off x="8116556" y="4374518"/>
            <a:ext cx="78053" cy="135512"/>
          </a:xfrm>
          <a:custGeom>
            <a:avLst/>
            <a:gdLst>
              <a:gd name="T0" fmla="*/ 2147483647 w 44"/>
              <a:gd name="T1" fmla="*/ 0 h 77"/>
              <a:gd name="T2" fmla="*/ 2147483647 w 44"/>
              <a:gd name="T3" fmla="*/ 2147483647 h 77"/>
              <a:gd name="T4" fmla="*/ 2147483647 w 44"/>
              <a:gd name="T5" fmla="*/ 2147483647 h 77"/>
              <a:gd name="T6" fmla="*/ 2147483647 w 44"/>
              <a:gd name="T7" fmla="*/ 2147483647 h 77"/>
              <a:gd name="T8" fmla="*/ 0 w 44"/>
              <a:gd name="T9" fmla="*/ 2147483647 h 77"/>
              <a:gd name="T10" fmla="*/ 2147483647 w 44"/>
              <a:gd name="T11" fmla="*/ 0 h 77"/>
              <a:gd name="T12" fmla="*/ 0 60000 65536"/>
              <a:gd name="T13" fmla="*/ 0 60000 65536"/>
              <a:gd name="T14" fmla="*/ 0 60000 65536"/>
              <a:gd name="T15" fmla="*/ 0 60000 65536"/>
              <a:gd name="T16" fmla="*/ 0 60000 65536"/>
              <a:gd name="T17" fmla="*/ 0 60000 65536"/>
              <a:gd name="T18" fmla="*/ 0 w 44"/>
              <a:gd name="T19" fmla="*/ 0 h 77"/>
              <a:gd name="T20" fmla="*/ 44 w 44"/>
              <a:gd name="T21" fmla="*/ 77 h 77"/>
            </a:gdLst>
            <a:ahLst/>
            <a:cxnLst>
              <a:cxn ang="T12">
                <a:pos x="T0" y="T1"/>
              </a:cxn>
              <a:cxn ang="T13">
                <a:pos x="T2" y="T3"/>
              </a:cxn>
              <a:cxn ang="T14">
                <a:pos x="T4" y="T5"/>
              </a:cxn>
              <a:cxn ang="T15">
                <a:pos x="T6" y="T7"/>
              </a:cxn>
              <a:cxn ang="T16">
                <a:pos x="T8" y="T9"/>
              </a:cxn>
              <a:cxn ang="T17">
                <a:pos x="T10" y="T11"/>
              </a:cxn>
            </a:cxnLst>
            <a:rect l="T18" t="T19" r="T20" b="T21"/>
            <a:pathLst>
              <a:path w="44" h="77">
                <a:moveTo>
                  <a:pt x="24" y="0"/>
                </a:moveTo>
                <a:cubicBezTo>
                  <a:pt x="44" y="23"/>
                  <a:pt x="44" y="23"/>
                  <a:pt x="44" y="23"/>
                </a:cubicBezTo>
                <a:cubicBezTo>
                  <a:pt x="40" y="64"/>
                  <a:pt x="40" y="64"/>
                  <a:pt x="40" y="64"/>
                </a:cubicBezTo>
                <a:cubicBezTo>
                  <a:pt x="40" y="64"/>
                  <a:pt x="21" y="77"/>
                  <a:pt x="20" y="77"/>
                </a:cubicBezTo>
                <a:cubicBezTo>
                  <a:pt x="20" y="77"/>
                  <a:pt x="0" y="43"/>
                  <a:pt x="0" y="43"/>
                </a:cubicBezTo>
                <a:lnTo>
                  <a:pt x="24" y="0"/>
                </a:lnTo>
                <a:close/>
              </a:path>
            </a:pathLst>
          </a:custGeom>
          <a:solidFill>
            <a:schemeClr val="bg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2141" name="Freeform 26"/>
          <p:cNvSpPr>
            <a:spLocks noChangeArrowheads="1"/>
          </p:cNvSpPr>
          <p:nvPr/>
        </p:nvSpPr>
        <p:spPr bwMode="auto">
          <a:xfrm>
            <a:off x="7984777" y="3964949"/>
            <a:ext cx="129751" cy="193154"/>
          </a:xfrm>
          <a:custGeom>
            <a:avLst/>
            <a:gdLst>
              <a:gd name="T0" fmla="*/ 0 w 73"/>
              <a:gd name="T1" fmla="*/ 2147483647 h 109"/>
              <a:gd name="T2" fmla="*/ 2147483647 w 73"/>
              <a:gd name="T3" fmla="*/ 0 h 109"/>
              <a:gd name="T4" fmla="*/ 2147483647 w 73"/>
              <a:gd name="T5" fmla="*/ 2147483647 h 109"/>
              <a:gd name="T6" fmla="*/ 2147483647 w 73"/>
              <a:gd name="T7" fmla="*/ 2147483647 h 109"/>
              <a:gd name="T8" fmla="*/ 2147483647 w 73"/>
              <a:gd name="T9" fmla="*/ 2147483647 h 109"/>
              <a:gd name="T10" fmla="*/ 2147483647 w 73"/>
              <a:gd name="T11" fmla="*/ 2147483647 h 109"/>
              <a:gd name="T12" fmla="*/ 0 w 73"/>
              <a:gd name="T13" fmla="*/ 2147483647 h 109"/>
              <a:gd name="T14" fmla="*/ 0 60000 65536"/>
              <a:gd name="T15" fmla="*/ 0 60000 65536"/>
              <a:gd name="T16" fmla="*/ 0 60000 65536"/>
              <a:gd name="T17" fmla="*/ 0 60000 65536"/>
              <a:gd name="T18" fmla="*/ 0 60000 65536"/>
              <a:gd name="T19" fmla="*/ 0 60000 65536"/>
              <a:gd name="T20" fmla="*/ 0 60000 65536"/>
              <a:gd name="T21" fmla="*/ 0 w 73"/>
              <a:gd name="T22" fmla="*/ 0 h 109"/>
              <a:gd name="T23" fmla="*/ 73 w 73"/>
              <a:gd name="T24" fmla="*/ 109 h 10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73" h="109">
                <a:moveTo>
                  <a:pt x="0" y="17"/>
                </a:moveTo>
                <a:cubicBezTo>
                  <a:pt x="3" y="0"/>
                  <a:pt x="3" y="0"/>
                  <a:pt x="3" y="0"/>
                </a:cubicBezTo>
                <a:cubicBezTo>
                  <a:pt x="3" y="0"/>
                  <a:pt x="48" y="17"/>
                  <a:pt x="59" y="42"/>
                </a:cubicBezTo>
                <a:cubicBezTo>
                  <a:pt x="59" y="42"/>
                  <a:pt x="65" y="52"/>
                  <a:pt x="67" y="62"/>
                </a:cubicBezTo>
                <a:cubicBezTo>
                  <a:pt x="73" y="109"/>
                  <a:pt x="73" y="109"/>
                  <a:pt x="73" y="109"/>
                </a:cubicBezTo>
                <a:cubicBezTo>
                  <a:pt x="9" y="79"/>
                  <a:pt x="9" y="79"/>
                  <a:pt x="9" y="79"/>
                </a:cubicBezTo>
                <a:lnTo>
                  <a:pt x="0" y="17"/>
                </a:lnTo>
                <a:close/>
              </a:path>
            </a:pathLst>
          </a:custGeom>
          <a:solidFill>
            <a:schemeClr val="bg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2142" name="Freeform 27"/>
          <p:cNvSpPr>
            <a:spLocks noEditPoints="1" noChangeArrowheads="1"/>
          </p:cNvSpPr>
          <p:nvPr/>
        </p:nvSpPr>
        <p:spPr bwMode="auto">
          <a:xfrm>
            <a:off x="7832725" y="3735388"/>
            <a:ext cx="804863" cy="830262"/>
          </a:xfrm>
          <a:custGeom>
            <a:avLst/>
            <a:gdLst>
              <a:gd name="T0" fmla="*/ 2147483647 w 454"/>
              <a:gd name="T1" fmla="*/ 2147483647 h 469"/>
              <a:gd name="T2" fmla="*/ 2147483647 w 454"/>
              <a:gd name="T3" fmla="*/ 2147483647 h 469"/>
              <a:gd name="T4" fmla="*/ 2147483647 w 454"/>
              <a:gd name="T5" fmla="*/ 2147483647 h 469"/>
              <a:gd name="T6" fmla="*/ 2147483647 w 454"/>
              <a:gd name="T7" fmla="*/ 2147483647 h 469"/>
              <a:gd name="T8" fmla="*/ 2147483647 w 454"/>
              <a:gd name="T9" fmla="*/ 2147483647 h 469"/>
              <a:gd name="T10" fmla="*/ 2147483647 w 454"/>
              <a:gd name="T11" fmla="*/ 2147483647 h 469"/>
              <a:gd name="T12" fmla="*/ 2147483647 w 454"/>
              <a:gd name="T13" fmla="*/ 2147483647 h 469"/>
              <a:gd name="T14" fmla="*/ 2147483647 w 454"/>
              <a:gd name="T15" fmla="*/ 2147483647 h 469"/>
              <a:gd name="T16" fmla="*/ 2147483647 w 454"/>
              <a:gd name="T17" fmla="*/ 2147483647 h 469"/>
              <a:gd name="T18" fmla="*/ 2147483647 w 454"/>
              <a:gd name="T19" fmla="*/ 2147483647 h 469"/>
              <a:gd name="T20" fmla="*/ 2147483647 w 454"/>
              <a:gd name="T21" fmla="*/ 2147483647 h 469"/>
              <a:gd name="T22" fmla="*/ 2147483647 w 454"/>
              <a:gd name="T23" fmla="*/ 2147483647 h 469"/>
              <a:gd name="T24" fmla="*/ 2147483647 w 454"/>
              <a:gd name="T25" fmla="*/ 2147483647 h 469"/>
              <a:gd name="T26" fmla="*/ 2147483647 w 454"/>
              <a:gd name="T27" fmla="*/ 2147483647 h 469"/>
              <a:gd name="T28" fmla="*/ 2147483647 w 454"/>
              <a:gd name="T29" fmla="*/ 2147483647 h 469"/>
              <a:gd name="T30" fmla="*/ 2147483647 w 454"/>
              <a:gd name="T31" fmla="*/ 2147483647 h 469"/>
              <a:gd name="T32" fmla="*/ 2147483647 w 454"/>
              <a:gd name="T33" fmla="*/ 2147483647 h 469"/>
              <a:gd name="T34" fmla="*/ 2147483647 w 454"/>
              <a:gd name="T35" fmla="*/ 2147483647 h 469"/>
              <a:gd name="T36" fmla="*/ 2147483647 w 454"/>
              <a:gd name="T37" fmla="*/ 2147483647 h 469"/>
              <a:gd name="T38" fmla="*/ 2147483647 w 454"/>
              <a:gd name="T39" fmla="*/ 2147483647 h 469"/>
              <a:gd name="T40" fmla="*/ 2147483647 w 454"/>
              <a:gd name="T41" fmla="*/ 2147483647 h 469"/>
              <a:gd name="T42" fmla="*/ 2147483647 w 454"/>
              <a:gd name="T43" fmla="*/ 2147483647 h 469"/>
              <a:gd name="T44" fmla="*/ 2147483647 w 454"/>
              <a:gd name="T45" fmla="*/ 2147483647 h 469"/>
              <a:gd name="T46" fmla="*/ 2147483647 w 454"/>
              <a:gd name="T47" fmla="*/ 2147483647 h 469"/>
              <a:gd name="T48" fmla="*/ 2147483647 w 454"/>
              <a:gd name="T49" fmla="*/ 2147483647 h 469"/>
              <a:gd name="T50" fmla="*/ 2147483647 w 454"/>
              <a:gd name="T51" fmla="*/ 2147483647 h 469"/>
              <a:gd name="T52" fmla="*/ 2147483647 w 454"/>
              <a:gd name="T53" fmla="*/ 2147483647 h 469"/>
              <a:gd name="T54" fmla="*/ 2147483647 w 454"/>
              <a:gd name="T55" fmla="*/ 2147483647 h 469"/>
              <a:gd name="T56" fmla="*/ 2147483647 w 454"/>
              <a:gd name="T57" fmla="*/ 2147483647 h 469"/>
              <a:gd name="T58" fmla="*/ 2147483647 w 454"/>
              <a:gd name="T59" fmla="*/ 2147483647 h 469"/>
              <a:gd name="T60" fmla="*/ 2147483647 w 454"/>
              <a:gd name="T61" fmla="*/ 2147483647 h 469"/>
              <a:gd name="T62" fmla="*/ 2147483647 w 454"/>
              <a:gd name="T63" fmla="*/ 2147483647 h 469"/>
              <a:gd name="T64" fmla="*/ 2147483647 w 454"/>
              <a:gd name="T65" fmla="*/ 2147483647 h 469"/>
              <a:gd name="T66" fmla="*/ 2147483647 w 454"/>
              <a:gd name="T67" fmla="*/ 2147483647 h 469"/>
              <a:gd name="T68" fmla="*/ 2147483647 w 454"/>
              <a:gd name="T69" fmla="*/ 2147483647 h 469"/>
              <a:gd name="T70" fmla="*/ 2147483647 w 454"/>
              <a:gd name="T71" fmla="*/ 2147483647 h 469"/>
              <a:gd name="T72" fmla="*/ 2147483647 w 454"/>
              <a:gd name="T73" fmla="*/ 2147483647 h 469"/>
              <a:gd name="T74" fmla="*/ 2147483647 w 454"/>
              <a:gd name="T75" fmla="*/ 2147483647 h 469"/>
              <a:gd name="T76" fmla="*/ 2147483647 w 454"/>
              <a:gd name="T77" fmla="*/ 2147483647 h 469"/>
              <a:gd name="T78" fmla="*/ 2147483647 w 454"/>
              <a:gd name="T79" fmla="*/ 2147483647 h 469"/>
              <a:gd name="T80" fmla="*/ 2147483647 w 454"/>
              <a:gd name="T81" fmla="*/ 2147483647 h 469"/>
              <a:gd name="T82" fmla="*/ 2147483647 w 454"/>
              <a:gd name="T83" fmla="*/ 2147483647 h 469"/>
              <a:gd name="T84" fmla="*/ 2147483647 w 454"/>
              <a:gd name="T85" fmla="*/ 2147483647 h 469"/>
              <a:gd name="T86" fmla="*/ 2147483647 w 454"/>
              <a:gd name="T87" fmla="*/ 2147483647 h 469"/>
              <a:gd name="T88" fmla="*/ 2147483647 w 454"/>
              <a:gd name="T89" fmla="*/ 2147483647 h 469"/>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454"/>
              <a:gd name="T136" fmla="*/ 0 h 469"/>
              <a:gd name="T137" fmla="*/ 454 w 454"/>
              <a:gd name="T138" fmla="*/ 469 h 469"/>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454" h="469">
                <a:moveTo>
                  <a:pt x="441" y="43"/>
                </a:moveTo>
                <a:cubicBezTo>
                  <a:pt x="438" y="43"/>
                  <a:pt x="435" y="48"/>
                  <a:pt x="433" y="56"/>
                </a:cubicBezTo>
                <a:cubicBezTo>
                  <a:pt x="404" y="78"/>
                  <a:pt x="345" y="89"/>
                  <a:pt x="324" y="93"/>
                </a:cubicBezTo>
                <a:cubicBezTo>
                  <a:pt x="324" y="92"/>
                  <a:pt x="324" y="92"/>
                  <a:pt x="324" y="92"/>
                </a:cubicBezTo>
                <a:cubicBezTo>
                  <a:pt x="324" y="90"/>
                  <a:pt x="321" y="87"/>
                  <a:pt x="317" y="87"/>
                </a:cubicBezTo>
                <a:cubicBezTo>
                  <a:pt x="249" y="87"/>
                  <a:pt x="249" y="87"/>
                  <a:pt x="249" y="87"/>
                </a:cubicBezTo>
                <a:cubicBezTo>
                  <a:pt x="246" y="87"/>
                  <a:pt x="243" y="90"/>
                  <a:pt x="243" y="92"/>
                </a:cubicBezTo>
                <a:cubicBezTo>
                  <a:pt x="243" y="147"/>
                  <a:pt x="243" y="147"/>
                  <a:pt x="243" y="147"/>
                </a:cubicBezTo>
                <a:cubicBezTo>
                  <a:pt x="243" y="150"/>
                  <a:pt x="246" y="152"/>
                  <a:pt x="249" y="152"/>
                </a:cubicBezTo>
                <a:cubicBezTo>
                  <a:pt x="262" y="152"/>
                  <a:pt x="262" y="152"/>
                  <a:pt x="262" y="152"/>
                </a:cubicBezTo>
                <a:cubicBezTo>
                  <a:pt x="266" y="163"/>
                  <a:pt x="266" y="163"/>
                  <a:pt x="266" y="163"/>
                </a:cubicBezTo>
                <a:cubicBezTo>
                  <a:pt x="260" y="170"/>
                  <a:pt x="260" y="170"/>
                  <a:pt x="260" y="170"/>
                </a:cubicBezTo>
                <a:cubicBezTo>
                  <a:pt x="252" y="179"/>
                  <a:pt x="264" y="210"/>
                  <a:pt x="264" y="210"/>
                </a:cubicBezTo>
                <a:cubicBezTo>
                  <a:pt x="262" y="219"/>
                  <a:pt x="262" y="219"/>
                  <a:pt x="262" y="219"/>
                </a:cubicBezTo>
                <a:cubicBezTo>
                  <a:pt x="256" y="219"/>
                  <a:pt x="244" y="242"/>
                  <a:pt x="244" y="242"/>
                </a:cubicBezTo>
                <a:cubicBezTo>
                  <a:pt x="233" y="248"/>
                  <a:pt x="227" y="272"/>
                  <a:pt x="218" y="275"/>
                </a:cubicBezTo>
                <a:cubicBezTo>
                  <a:pt x="212" y="277"/>
                  <a:pt x="205" y="287"/>
                  <a:pt x="198" y="295"/>
                </a:cubicBezTo>
                <a:cubicBezTo>
                  <a:pt x="197" y="290"/>
                  <a:pt x="196" y="286"/>
                  <a:pt x="194" y="284"/>
                </a:cubicBezTo>
                <a:cubicBezTo>
                  <a:pt x="190" y="275"/>
                  <a:pt x="186" y="267"/>
                  <a:pt x="183" y="259"/>
                </a:cubicBezTo>
                <a:cubicBezTo>
                  <a:pt x="180" y="252"/>
                  <a:pt x="173" y="232"/>
                  <a:pt x="168" y="228"/>
                </a:cubicBezTo>
                <a:cubicBezTo>
                  <a:pt x="163" y="224"/>
                  <a:pt x="161" y="206"/>
                  <a:pt x="156" y="195"/>
                </a:cubicBezTo>
                <a:cubicBezTo>
                  <a:pt x="151" y="184"/>
                  <a:pt x="149" y="175"/>
                  <a:pt x="145" y="172"/>
                </a:cubicBezTo>
                <a:cubicBezTo>
                  <a:pt x="145" y="172"/>
                  <a:pt x="150" y="166"/>
                  <a:pt x="150" y="160"/>
                </a:cubicBezTo>
                <a:cubicBezTo>
                  <a:pt x="150" y="160"/>
                  <a:pt x="151" y="152"/>
                  <a:pt x="157" y="153"/>
                </a:cubicBezTo>
                <a:cubicBezTo>
                  <a:pt x="157" y="153"/>
                  <a:pt x="187" y="150"/>
                  <a:pt x="178" y="134"/>
                </a:cubicBezTo>
                <a:cubicBezTo>
                  <a:pt x="178" y="134"/>
                  <a:pt x="184" y="125"/>
                  <a:pt x="179" y="123"/>
                </a:cubicBezTo>
                <a:cubicBezTo>
                  <a:pt x="179" y="123"/>
                  <a:pt x="184" y="121"/>
                  <a:pt x="181" y="117"/>
                </a:cubicBezTo>
                <a:cubicBezTo>
                  <a:pt x="181" y="117"/>
                  <a:pt x="177" y="109"/>
                  <a:pt x="182" y="109"/>
                </a:cubicBezTo>
                <a:cubicBezTo>
                  <a:pt x="182" y="109"/>
                  <a:pt x="195" y="103"/>
                  <a:pt x="183" y="95"/>
                </a:cubicBezTo>
                <a:cubicBezTo>
                  <a:pt x="183" y="95"/>
                  <a:pt x="171" y="87"/>
                  <a:pt x="174" y="82"/>
                </a:cubicBezTo>
                <a:cubicBezTo>
                  <a:pt x="174" y="82"/>
                  <a:pt x="178" y="77"/>
                  <a:pt x="174" y="72"/>
                </a:cubicBezTo>
                <a:cubicBezTo>
                  <a:pt x="174" y="72"/>
                  <a:pt x="168" y="60"/>
                  <a:pt x="167" y="55"/>
                </a:cubicBezTo>
                <a:cubicBezTo>
                  <a:pt x="167" y="55"/>
                  <a:pt x="182" y="42"/>
                  <a:pt x="165" y="33"/>
                </a:cubicBezTo>
                <a:cubicBezTo>
                  <a:pt x="165" y="33"/>
                  <a:pt x="96" y="0"/>
                  <a:pt x="71" y="56"/>
                </a:cubicBezTo>
                <a:cubicBezTo>
                  <a:pt x="71" y="56"/>
                  <a:pt x="62" y="83"/>
                  <a:pt x="81" y="117"/>
                </a:cubicBezTo>
                <a:cubicBezTo>
                  <a:pt x="81" y="117"/>
                  <a:pt x="87" y="126"/>
                  <a:pt x="86" y="129"/>
                </a:cubicBezTo>
                <a:cubicBezTo>
                  <a:pt x="86" y="129"/>
                  <a:pt x="86" y="134"/>
                  <a:pt x="89" y="134"/>
                </a:cubicBezTo>
                <a:cubicBezTo>
                  <a:pt x="89" y="134"/>
                  <a:pt x="133" y="144"/>
                  <a:pt x="146" y="182"/>
                </a:cubicBezTo>
                <a:cubicBezTo>
                  <a:pt x="146" y="182"/>
                  <a:pt x="148" y="190"/>
                  <a:pt x="143" y="196"/>
                </a:cubicBezTo>
                <a:cubicBezTo>
                  <a:pt x="147" y="197"/>
                  <a:pt x="147" y="197"/>
                  <a:pt x="147" y="197"/>
                </a:cubicBezTo>
                <a:cubicBezTo>
                  <a:pt x="147" y="197"/>
                  <a:pt x="144" y="201"/>
                  <a:pt x="152" y="215"/>
                </a:cubicBezTo>
                <a:cubicBezTo>
                  <a:pt x="154" y="223"/>
                  <a:pt x="154" y="223"/>
                  <a:pt x="154" y="223"/>
                </a:cubicBezTo>
                <a:cubicBezTo>
                  <a:pt x="154" y="223"/>
                  <a:pt x="110" y="142"/>
                  <a:pt x="87" y="144"/>
                </a:cubicBezTo>
                <a:cubicBezTo>
                  <a:pt x="89" y="134"/>
                  <a:pt x="89" y="134"/>
                  <a:pt x="89" y="134"/>
                </a:cubicBezTo>
                <a:cubicBezTo>
                  <a:pt x="89" y="134"/>
                  <a:pt x="87" y="140"/>
                  <a:pt x="85" y="146"/>
                </a:cubicBezTo>
                <a:cubicBezTo>
                  <a:pt x="83" y="151"/>
                  <a:pt x="81" y="156"/>
                  <a:pt x="78" y="158"/>
                </a:cubicBezTo>
                <a:cubicBezTo>
                  <a:pt x="71" y="162"/>
                  <a:pt x="58" y="163"/>
                  <a:pt x="50" y="178"/>
                </a:cubicBezTo>
                <a:cubicBezTo>
                  <a:pt x="41" y="194"/>
                  <a:pt x="20" y="226"/>
                  <a:pt x="17" y="243"/>
                </a:cubicBezTo>
                <a:cubicBezTo>
                  <a:pt x="13" y="260"/>
                  <a:pt x="16" y="257"/>
                  <a:pt x="16" y="269"/>
                </a:cubicBezTo>
                <a:cubicBezTo>
                  <a:pt x="16" y="281"/>
                  <a:pt x="16" y="278"/>
                  <a:pt x="11" y="288"/>
                </a:cubicBezTo>
                <a:cubicBezTo>
                  <a:pt x="6" y="298"/>
                  <a:pt x="5" y="315"/>
                  <a:pt x="7" y="325"/>
                </a:cubicBezTo>
                <a:cubicBezTo>
                  <a:pt x="9" y="336"/>
                  <a:pt x="13" y="330"/>
                  <a:pt x="8" y="341"/>
                </a:cubicBezTo>
                <a:cubicBezTo>
                  <a:pt x="2" y="351"/>
                  <a:pt x="2" y="357"/>
                  <a:pt x="2" y="365"/>
                </a:cubicBezTo>
                <a:cubicBezTo>
                  <a:pt x="2" y="374"/>
                  <a:pt x="6" y="380"/>
                  <a:pt x="5" y="388"/>
                </a:cubicBezTo>
                <a:cubicBezTo>
                  <a:pt x="4" y="396"/>
                  <a:pt x="0" y="409"/>
                  <a:pt x="3" y="425"/>
                </a:cubicBezTo>
                <a:cubicBezTo>
                  <a:pt x="5" y="441"/>
                  <a:pt x="7" y="445"/>
                  <a:pt x="5" y="453"/>
                </a:cubicBezTo>
                <a:cubicBezTo>
                  <a:pt x="4" y="455"/>
                  <a:pt x="3" y="461"/>
                  <a:pt x="1" y="469"/>
                </a:cubicBezTo>
                <a:cubicBezTo>
                  <a:pt x="234" y="469"/>
                  <a:pt x="234" y="469"/>
                  <a:pt x="234" y="469"/>
                </a:cubicBezTo>
                <a:cubicBezTo>
                  <a:pt x="232" y="451"/>
                  <a:pt x="231" y="437"/>
                  <a:pt x="231" y="437"/>
                </a:cubicBezTo>
                <a:cubicBezTo>
                  <a:pt x="231" y="437"/>
                  <a:pt x="222" y="378"/>
                  <a:pt x="221" y="372"/>
                </a:cubicBezTo>
                <a:cubicBezTo>
                  <a:pt x="220" y="371"/>
                  <a:pt x="220" y="370"/>
                  <a:pt x="220" y="369"/>
                </a:cubicBezTo>
                <a:cubicBezTo>
                  <a:pt x="293" y="296"/>
                  <a:pt x="293" y="296"/>
                  <a:pt x="293" y="296"/>
                </a:cubicBezTo>
                <a:cubicBezTo>
                  <a:pt x="293" y="296"/>
                  <a:pt x="280" y="304"/>
                  <a:pt x="289" y="296"/>
                </a:cubicBezTo>
                <a:cubicBezTo>
                  <a:pt x="298" y="288"/>
                  <a:pt x="287" y="276"/>
                  <a:pt x="287" y="276"/>
                </a:cubicBezTo>
                <a:cubicBezTo>
                  <a:pt x="296" y="263"/>
                  <a:pt x="296" y="263"/>
                  <a:pt x="296" y="263"/>
                </a:cubicBezTo>
                <a:cubicBezTo>
                  <a:pt x="309" y="251"/>
                  <a:pt x="296" y="237"/>
                  <a:pt x="296" y="237"/>
                </a:cubicBezTo>
                <a:cubicBezTo>
                  <a:pt x="296" y="232"/>
                  <a:pt x="309" y="221"/>
                  <a:pt x="313" y="215"/>
                </a:cubicBezTo>
                <a:cubicBezTo>
                  <a:pt x="316" y="209"/>
                  <a:pt x="325" y="186"/>
                  <a:pt x="325" y="186"/>
                </a:cubicBezTo>
                <a:cubicBezTo>
                  <a:pt x="324" y="175"/>
                  <a:pt x="296" y="158"/>
                  <a:pt x="296" y="158"/>
                </a:cubicBezTo>
                <a:cubicBezTo>
                  <a:pt x="295" y="156"/>
                  <a:pt x="293" y="155"/>
                  <a:pt x="291" y="155"/>
                </a:cubicBezTo>
                <a:cubicBezTo>
                  <a:pt x="291" y="154"/>
                  <a:pt x="291" y="153"/>
                  <a:pt x="292" y="152"/>
                </a:cubicBezTo>
                <a:cubicBezTo>
                  <a:pt x="317" y="152"/>
                  <a:pt x="317" y="152"/>
                  <a:pt x="317" y="152"/>
                </a:cubicBezTo>
                <a:cubicBezTo>
                  <a:pt x="321" y="152"/>
                  <a:pt x="324" y="150"/>
                  <a:pt x="324" y="147"/>
                </a:cubicBezTo>
                <a:cubicBezTo>
                  <a:pt x="324" y="142"/>
                  <a:pt x="324" y="142"/>
                  <a:pt x="324" y="142"/>
                </a:cubicBezTo>
                <a:cubicBezTo>
                  <a:pt x="353" y="143"/>
                  <a:pt x="416" y="173"/>
                  <a:pt x="434" y="182"/>
                </a:cubicBezTo>
                <a:cubicBezTo>
                  <a:pt x="436" y="189"/>
                  <a:pt x="438" y="193"/>
                  <a:pt x="441" y="193"/>
                </a:cubicBezTo>
                <a:cubicBezTo>
                  <a:pt x="448" y="193"/>
                  <a:pt x="454" y="160"/>
                  <a:pt x="454" y="118"/>
                </a:cubicBezTo>
                <a:cubicBezTo>
                  <a:pt x="454" y="77"/>
                  <a:pt x="448" y="43"/>
                  <a:pt x="441" y="43"/>
                </a:cubicBezTo>
                <a:close/>
                <a:moveTo>
                  <a:pt x="148" y="183"/>
                </a:moveTo>
                <a:cubicBezTo>
                  <a:pt x="146" y="174"/>
                  <a:pt x="146" y="174"/>
                  <a:pt x="146" y="174"/>
                </a:cubicBezTo>
                <a:cubicBezTo>
                  <a:pt x="148" y="176"/>
                  <a:pt x="153" y="190"/>
                  <a:pt x="153" y="190"/>
                </a:cubicBezTo>
                <a:lnTo>
                  <a:pt x="148" y="183"/>
                </a:lnTo>
                <a:close/>
                <a:moveTo>
                  <a:pt x="191" y="417"/>
                </a:moveTo>
                <a:cubicBezTo>
                  <a:pt x="185" y="418"/>
                  <a:pt x="185" y="418"/>
                  <a:pt x="185" y="418"/>
                </a:cubicBezTo>
                <a:cubicBezTo>
                  <a:pt x="185" y="418"/>
                  <a:pt x="187" y="374"/>
                  <a:pt x="185" y="369"/>
                </a:cubicBezTo>
                <a:cubicBezTo>
                  <a:pt x="187" y="371"/>
                  <a:pt x="187" y="371"/>
                  <a:pt x="187" y="371"/>
                </a:cubicBezTo>
                <a:cubicBezTo>
                  <a:pt x="187" y="371"/>
                  <a:pt x="194" y="377"/>
                  <a:pt x="191" y="389"/>
                </a:cubicBezTo>
                <a:cubicBezTo>
                  <a:pt x="191" y="389"/>
                  <a:pt x="189" y="403"/>
                  <a:pt x="191" y="408"/>
                </a:cubicBezTo>
                <a:cubicBezTo>
                  <a:pt x="193" y="412"/>
                  <a:pt x="192" y="409"/>
                  <a:pt x="192" y="409"/>
                </a:cubicBezTo>
                <a:cubicBezTo>
                  <a:pt x="192" y="409"/>
                  <a:pt x="193" y="414"/>
                  <a:pt x="191" y="417"/>
                </a:cubicBezTo>
                <a:close/>
              </a:path>
            </a:pathLst>
          </a:custGeom>
          <a:solidFill>
            <a:schemeClr val="bg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2135" name="Freeform 75"/>
          <p:cNvSpPr>
            <a:spLocks noEditPoints="1" noChangeArrowheads="1"/>
          </p:cNvSpPr>
          <p:nvPr/>
        </p:nvSpPr>
        <p:spPr bwMode="auto">
          <a:xfrm>
            <a:off x="7974663" y="5819775"/>
            <a:ext cx="521998" cy="432301"/>
          </a:xfrm>
          <a:custGeom>
            <a:avLst/>
            <a:gdLst>
              <a:gd name="T0" fmla="*/ 2147483647 w 295"/>
              <a:gd name="T1" fmla="*/ 2147483647 h 244"/>
              <a:gd name="T2" fmla="*/ 2147483647 w 295"/>
              <a:gd name="T3" fmla="*/ 2147483647 h 244"/>
              <a:gd name="T4" fmla="*/ 0 w 295"/>
              <a:gd name="T5" fmla="*/ 2147483647 h 244"/>
              <a:gd name="T6" fmla="*/ 0 w 295"/>
              <a:gd name="T7" fmla="*/ 2147483647 h 244"/>
              <a:gd name="T8" fmla="*/ 2147483647 w 295"/>
              <a:gd name="T9" fmla="*/ 0 h 244"/>
              <a:gd name="T10" fmla="*/ 2147483647 w 295"/>
              <a:gd name="T11" fmla="*/ 0 h 244"/>
              <a:gd name="T12" fmla="*/ 2147483647 w 295"/>
              <a:gd name="T13" fmla="*/ 2147483647 h 244"/>
              <a:gd name="T14" fmla="*/ 2147483647 w 295"/>
              <a:gd name="T15" fmla="*/ 2147483647 h 244"/>
              <a:gd name="T16" fmla="*/ 2147483647 w 295"/>
              <a:gd name="T17" fmla="*/ 2147483647 h 244"/>
              <a:gd name="T18" fmla="*/ 2147483647 w 295"/>
              <a:gd name="T19" fmla="*/ 2147483647 h 244"/>
              <a:gd name="T20" fmla="*/ 2147483647 w 295"/>
              <a:gd name="T21" fmla="*/ 2147483647 h 244"/>
              <a:gd name="T22" fmla="*/ 2147483647 w 295"/>
              <a:gd name="T23" fmla="*/ 2147483647 h 244"/>
              <a:gd name="T24" fmla="*/ 2147483647 w 295"/>
              <a:gd name="T25" fmla="*/ 2147483647 h 244"/>
              <a:gd name="T26" fmla="*/ 2147483647 w 295"/>
              <a:gd name="T27" fmla="*/ 2147483647 h 244"/>
              <a:gd name="T28" fmla="*/ 2147483647 w 295"/>
              <a:gd name="T29" fmla="*/ 2147483647 h 244"/>
              <a:gd name="T30" fmla="*/ 2147483647 w 295"/>
              <a:gd name="T31" fmla="*/ 2147483647 h 244"/>
              <a:gd name="T32" fmla="*/ 2147483647 w 295"/>
              <a:gd name="T33" fmla="*/ 2147483647 h 244"/>
              <a:gd name="T34" fmla="*/ 2147483647 w 295"/>
              <a:gd name="T35" fmla="*/ 2147483647 h 244"/>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295"/>
              <a:gd name="T55" fmla="*/ 0 h 244"/>
              <a:gd name="T56" fmla="*/ 295 w 295"/>
              <a:gd name="T57" fmla="*/ 244 h 244"/>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295" h="244">
                <a:moveTo>
                  <a:pt x="271" y="244"/>
                </a:moveTo>
                <a:cubicBezTo>
                  <a:pt x="23" y="244"/>
                  <a:pt x="23" y="244"/>
                  <a:pt x="23" y="244"/>
                </a:cubicBezTo>
                <a:cubicBezTo>
                  <a:pt x="10" y="244"/>
                  <a:pt x="0" y="234"/>
                  <a:pt x="0" y="220"/>
                </a:cubicBezTo>
                <a:cubicBezTo>
                  <a:pt x="0" y="24"/>
                  <a:pt x="0" y="24"/>
                  <a:pt x="0" y="24"/>
                </a:cubicBezTo>
                <a:cubicBezTo>
                  <a:pt x="0" y="11"/>
                  <a:pt x="10" y="0"/>
                  <a:pt x="23" y="0"/>
                </a:cubicBezTo>
                <a:cubicBezTo>
                  <a:pt x="271" y="0"/>
                  <a:pt x="271" y="0"/>
                  <a:pt x="271" y="0"/>
                </a:cubicBezTo>
                <a:cubicBezTo>
                  <a:pt x="284" y="0"/>
                  <a:pt x="295" y="11"/>
                  <a:pt x="295" y="24"/>
                </a:cubicBezTo>
                <a:cubicBezTo>
                  <a:pt x="295" y="220"/>
                  <a:pt x="295" y="220"/>
                  <a:pt x="295" y="220"/>
                </a:cubicBezTo>
                <a:cubicBezTo>
                  <a:pt x="295" y="234"/>
                  <a:pt x="284" y="244"/>
                  <a:pt x="271" y="244"/>
                </a:cubicBezTo>
                <a:close/>
                <a:moveTo>
                  <a:pt x="23" y="13"/>
                </a:moveTo>
                <a:cubicBezTo>
                  <a:pt x="17" y="13"/>
                  <a:pt x="12" y="18"/>
                  <a:pt x="12" y="24"/>
                </a:cubicBezTo>
                <a:cubicBezTo>
                  <a:pt x="12" y="220"/>
                  <a:pt x="12" y="220"/>
                  <a:pt x="12" y="220"/>
                </a:cubicBezTo>
                <a:cubicBezTo>
                  <a:pt x="12" y="227"/>
                  <a:pt x="17" y="232"/>
                  <a:pt x="23" y="232"/>
                </a:cubicBezTo>
                <a:cubicBezTo>
                  <a:pt x="271" y="232"/>
                  <a:pt x="271" y="232"/>
                  <a:pt x="271" y="232"/>
                </a:cubicBezTo>
                <a:cubicBezTo>
                  <a:pt x="277" y="232"/>
                  <a:pt x="282" y="227"/>
                  <a:pt x="282" y="220"/>
                </a:cubicBezTo>
                <a:cubicBezTo>
                  <a:pt x="282" y="24"/>
                  <a:pt x="282" y="24"/>
                  <a:pt x="282" y="24"/>
                </a:cubicBezTo>
                <a:cubicBezTo>
                  <a:pt x="282" y="18"/>
                  <a:pt x="277" y="13"/>
                  <a:pt x="271" y="13"/>
                </a:cubicBezTo>
                <a:lnTo>
                  <a:pt x="23" y="13"/>
                </a:lnTo>
                <a:close/>
              </a:path>
            </a:pathLst>
          </a:custGeom>
          <a:solidFill>
            <a:schemeClr val="bg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2136" name="Freeform 76"/>
          <p:cNvSpPr>
            <a:spLocks noEditPoints="1" noChangeArrowheads="1"/>
          </p:cNvSpPr>
          <p:nvPr/>
        </p:nvSpPr>
        <p:spPr bwMode="auto">
          <a:xfrm>
            <a:off x="8020187" y="5851160"/>
            <a:ext cx="444103" cy="388768"/>
          </a:xfrm>
          <a:custGeom>
            <a:avLst/>
            <a:gdLst>
              <a:gd name="T0" fmla="*/ 2147483647 w 251"/>
              <a:gd name="T1" fmla="*/ 2147483647 h 219"/>
              <a:gd name="T2" fmla="*/ 2147483647 w 251"/>
              <a:gd name="T3" fmla="*/ 2147483647 h 219"/>
              <a:gd name="T4" fmla="*/ 2147483647 w 251"/>
              <a:gd name="T5" fmla="*/ 2147483647 h 219"/>
              <a:gd name="T6" fmla="*/ 2147483647 w 251"/>
              <a:gd name="T7" fmla="*/ 2147483647 h 219"/>
              <a:gd name="T8" fmla="*/ 2147483647 w 251"/>
              <a:gd name="T9" fmla="*/ 2147483647 h 219"/>
              <a:gd name="T10" fmla="*/ 2147483647 w 251"/>
              <a:gd name="T11" fmla="*/ 2147483647 h 219"/>
              <a:gd name="T12" fmla="*/ 2147483647 w 251"/>
              <a:gd name="T13" fmla="*/ 2147483647 h 219"/>
              <a:gd name="T14" fmla="*/ 2147483647 w 251"/>
              <a:gd name="T15" fmla="*/ 2147483647 h 219"/>
              <a:gd name="T16" fmla="*/ 2147483647 w 251"/>
              <a:gd name="T17" fmla="*/ 2147483647 h 219"/>
              <a:gd name="T18" fmla="*/ 2147483647 w 251"/>
              <a:gd name="T19" fmla="*/ 2147483647 h 219"/>
              <a:gd name="T20" fmla="*/ 2147483647 w 251"/>
              <a:gd name="T21" fmla="*/ 2147483647 h 219"/>
              <a:gd name="T22" fmla="*/ 2147483647 w 251"/>
              <a:gd name="T23" fmla="*/ 2147483647 h 219"/>
              <a:gd name="T24" fmla="*/ 2147483647 w 251"/>
              <a:gd name="T25" fmla="*/ 2147483647 h 219"/>
              <a:gd name="T26" fmla="*/ 2147483647 w 251"/>
              <a:gd name="T27" fmla="*/ 0 h 219"/>
              <a:gd name="T28" fmla="*/ 2147483647 w 251"/>
              <a:gd name="T29" fmla="*/ 2147483647 h 219"/>
              <a:gd name="T30" fmla="*/ 2147483647 w 251"/>
              <a:gd name="T31" fmla="*/ 2147483647 h 219"/>
              <a:gd name="T32" fmla="*/ 2147483647 w 251"/>
              <a:gd name="T33" fmla="*/ 2147483647 h 219"/>
              <a:gd name="T34" fmla="*/ 2147483647 w 251"/>
              <a:gd name="T35" fmla="*/ 2147483647 h 219"/>
              <a:gd name="T36" fmla="*/ 2147483647 w 251"/>
              <a:gd name="T37" fmla="*/ 2147483647 h 219"/>
              <a:gd name="T38" fmla="*/ 2147483647 w 251"/>
              <a:gd name="T39" fmla="*/ 2147483647 h 219"/>
              <a:gd name="T40" fmla="*/ 2147483647 w 251"/>
              <a:gd name="T41" fmla="*/ 2147483647 h 219"/>
              <a:gd name="T42" fmla="*/ 2147483647 w 251"/>
              <a:gd name="T43" fmla="*/ 2147483647 h 219"/>
              <a:gd name="T44" fmla="*/ 2147483647 w 251"/>
              <a:gd name="T45" fmla="*/ 2147483647 h 219"/>
              <a:gd name="T46" fmla="*/ 2147483647 w 251"/>
              <a:gd name="T47" fmla="*/ 2147483647 h 219"/>
              <a:gd name="T48" fmla="*/ 2147483647 w 251"/>
              <a:gd name="T49" fmla="*/ 2147483647 h 219"/>
              <a:gd name="T50" fmla="*/ 2147483647 w 251"/>
              <a:gd name="T51" fmla="*/ 2147483647 h 219"/>
              <a:gd name="T52" fmla="*/ 2147483647 w 251"/>
              <a:gd name="T53" fmla="*/ 2147483647 h 219"/>
              <a:gd name="T54" fmla="*/ 2147483647 w 251"/>
              <a:gd name="T55" fmla="*/ 2147483647 h 219"/>
              <a:gd name="T56" fmla="*/ 2147483647 w 251"/>
              <a:gd name="T57" fmla="*/ 2147483647 h 219"/>
              <a:gd name="T58" fmla="*/ 2147483647 w 251"/>
              <a:gd name="T59" fmla="*/ 2147483647 h 219"/>
              <a:gd name="T60" fmla="*/ 2147483647 w 251"/>
              <a:gd name="T61" fmla="*/ 2147483647 h 219"/>
              <a:gd name="T62" fmla="*/ 2147483647 w 251"/>
              <a:gd name="T63" fmla="*/ 2147483647 h 219"/>
              <a:gd name="T64" fmla="*/ 2147483647 w 251"/>
              <a:gd name="T65" fmla="*/ 2147483647 h 219"/>
              <a:gd name="T66" fmla="*/ 2147483647 w 251"/>
              <a:gd name="T67" fmla="*/ 2147483647 h 219"/>
              <a:gd name="T68" fmla="*/ 2147483647 w 251"/>
              <a:gd name="T69" fmla="*/ 2147483647 h 219"/>
              <a:gd name="T70" fmla="*/ 2147483647 w 251"/>
              <a:gd name="T71" fmla="*/ 2147483647 h 219"/>
              <a:gd name="T72" fmla="*/ 2147483647 w 251"/>
              <a:gd name="T73" fmla="*/ 2147483647 h 219"/>
              <a:gd name="T74" fmla="*/ 2147483647 w 251"/>
              <a:gd name="T75" fmla="*/ 2147483647 h 219"/>
              <a:gd name="T76" fmla="*/ 2147483647 w 251"/>
              <a:gd name="T77" fmla="*/ 2147483647 h 219"/>
              <a:gd name="T78" fmla="*/ 2147483647 w 251"/>
              <a:gd name="T79" fmla="*/ 2147483647 h 219"/>
              <a:gd name="T80" fmla="*/ 2147483647 w 251"/>
              <a:gd name="T81" fmla="*/ 2147483647 h 219"/>
              <a:gd name="T82" fmla="*/ 2147483647 w 251"/>
              <a:gd name="T83" fmla="*/ 2147483647 h 219"/>
              <a:gd name="T84" fmla="*/ 2147483647 w 251"/>
              <a:gd name="T85" fmla="*/ 2147483647 h 219"/>
              <a:gd name="T86" fmla="*/ 2147483647 w 251"/>
              <a:gd name="T87" fmla="*/ 2147483647 h 219"/>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251"/>
              <a:gd name="T133" fmla="*/ 0 h 219"/>
              <a:gd name="T134" fmla="*/ 251 w 251"/>
              <a:gd name="T135" fmla="*/ 219 h 219"/>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251" h="219">
                <a:moveTo>
                  <a:pt x="249" y="201"/>
                </a:moveTo>
                <a:cubicBezTo>
                  <a:pt x="247" y="195"/>
                  <a:pt x="248" y="174"/>
                  <a:pt x="238" y="170"/>
                </a:cubicBezTo>
                <a:cubicBezTo>
                  <a:pt x="238" y="170"/>
                  <a:pt x="220" y="159"/>
                  <a:pt x="213" y="158"/>
                </a:cubicBezTo>
                <a:cubicBezTo>
                  <a:pt x="206" y="156"/>
                  <a:pt x="193" y="151"/>
                  <a:pt x="189" y="148"/>
                </a:cubicBezTo>
                <a:cubicBezTo>
                  <a:pt x="185" y="145"/>
                  <a:pt x="177" y="142"/>
                  <a:pt x="177" y="142"/>
                </a:cubicBezTo>
                <a:cubicBezTo>
                  <a:pt x="177" y="142"/>
                  <a:pt x="173" y="124"/>
                  <a:pt x="170" y="124"/>
                </a:cubicBezTo>
                <a:cubicBezTo>
                  <a:pt x="170" y="124"/>
                  <a:pt x="170" y="106"/>
                  <a:pt x="172" y="102"/>
                </a:cubicBezTo>
                <a:cubicBezTo>
                  <a:pt x="172" y="102"/>
                  <a:pt x="172" y="102"/>
                  <a:pt x="172" y="102"/>
                </a:cubicBezTo>
                <a:cubicBezTo>
                  <a:pt x="172" y="102"/>
                  <a:pt x="172" y="102"/>
                  <a:pt x="172" y="102"/>
                </a:cubicBezTo>
                <a:cubicBezTo>
                  <a:pt x="172" y="102"/>
                  <a:pt x="172" y="102"/>
                  <a:pt x="172" y="102"/>
                </a:cubicBezTo>
                <a:cubicBezTo>
                  <a:pt x="173" y="102"/>
                  <a:pt x="173" y="101"/>
                  <a:pt x="173" y="101"/>
                </a:cubicBezTo>
                <a:cubicBezTo>
                  <a:pt x="173" y="101"/>
                  <a:pt x="173" y="101"/>
                  <a:pt x="173" y="101"/>
                </a:cubicBezTo>
                <a:cubicBezTo>
                  <a:pt x="174" y="101"/>
                  <a:pt x="174" y="100"/>
                  <a:pt x="175" y="100"/>
                </a:cubicBezTo>
                <a:cubicBezTo>
                  <a:pt x="175" y="100"/>
                  <a:pt x="175" y="100"/>
                  <a:pt x="175" y="100"/>
                </a:cubicBezTo>
                <a:cubicBezTo>
                  <a:pt x="176" y="99"/>
                  <a:pt x="176" y="99"/>
                  <a:pt x="176" y="99"/>
                </a:cubicBezTo>
                <a:cubicBezTo>
                  <a:pt x="177" y="98"/>
                  <a:pt x="177" y="98"/>
                  <a:pt x="177" y="98"/>
                </a:cubicBezTo>
                <a:cubicBezTo>
                  <a:pt x="178" y="98"/>
                  <a:pt x="178" y="97"/>
                  <a:pt x="178" y="97"/>
                </a:cubicBezTo>
                <a:cubicBezTo>
                  <a:pt x="178" y="97"/>
                  <a:pt x="179" y="97"/>
                  <a:pt x="179" y="96"/>
                </a:cubicBezTo>
                <a:cubicBezTo>
                  <a:pt x="179" y="96"/>
                  <a:pt x="179" y="96"/>
                  <a:pt x="180" y="96"/>
                </a:cubicBezTo>
                <a:cubicBezTo>
                  <a:pt x="180" y="95"/>
                  <a:pt x="180" y="95"/>
                  <a:pt x="180" y="95"/>
                </a:cubicBezTo>
                <a:cubicBezTo>
                  <a:pt x="180" y="95"/>
                  <a:pt x="181" y="94"/>
                  <a:pt x="181" y="94"/>
                </a:cubicBezTo>
                <a:cubicBezTo>
                  <a:pt x="181" y="94"/>
                  <a:pt x="181" y="94"/>
                  <a:pt x="181" y="93"/>
                </a:cubicBezTo>
                <a:cubicBezTo>
                  <a:pt x="182" y="93"/>
                  <a:pt x="182" y="93"/>
                  <a:pt x="182" y="92"/>
                </a:cubicBezTo>
                <a:cubicBezTo>
                  <a:pt x="182" y="92"/>
                  <a:pt x="182" y="92"/>
                  <a:pt x="182" y="92"/>
                </a:cubicBezTo>
                <a:cubicBezTo>
                  <a:pt x="183" y="91"/>
                  <a:pt x="183" y="91"/>
                  <a:pt x="183" y="90"/>
                </a:cubicBezTo>
                <a:cubicBezTo>
                  <a:pt x="183" y="90"/>
                  <a:pt x="195" y="92"/>
                  <a:pt x="200" y="65"/>
                </a:cubicBezTo>
                <a:cubicBezTo>
                  <a:pt x="205" y="43"/>
                  <a:pt x="190" y="38"/>
                  <a:pt x="190" y="38"/>
                </a:cubicBezTo>
                <a:cubicBezTo>
                  <a:pt x="190" y="38"/>
                  <a:pt x="185" y="0"/>
                  <a:pt x="141" y="0"/>
                </a:cubicBezTo>
                <a:cubicBezTo>
                  <a:pt x="97" y="0"/>
                  <a:pt x="93" y="38"/>
                  <a:pt x="93" y="38"/>
                </a:cubicBezTo>
                <a:cubicBezTo>
                  <a:pt x="93" y="38"/>
                  <a:pt x="79" y="43"/>
                  <a:pt x="80" y="61"/>
                </a:cubicBezTo>
                <a:cubicBezTo>
                  <a:pt x="80" y="90"/>
                  <a:pt x="99" y="94"/>
                  <a:pt x="99" y="94"/>
                </a:cubicBezTo>
                <a:cubicBezTo>
                  <a:pt x="103" y="94"/>
                  <a:pt x="106" y="92"/>
                  <a:pt x="107" y="90"/>
                </a:cubicBezTo>
                <a:cubicBezTo>
                  <a:pt x="108" y="91"/>
                  <a:pt x="108" y="92"/>
                  <a:pt x="109" y="93"/>
                </a:cubicBezTo>
                <a:cubicBezTo>
                  <a:pt x="109" y="93"/>
                  <a:pt x="112" y="105"/>
                  <a:pt x="108" y="113"/>
                </a:cubicBezTo>
                <a:cubicBezTo>
                  <a:pt x="108" y="113"/>
                  <a:pt x="128" y="137"/>
                  <a:pt x="136" y="138"/>
                </a:cubicBezTo>
                <a:cubicBezTo>
                  <a:pt x="136" y="138"/>
                  <a:pt x="125" y="141"/>
                  <a:pt x="124" y="143"/>
                </a:cubicBezTo>
                <a:cubicBezTo>
                  <a:pt x="124" y="143"/>
                  <a:pt x="137" y="158"/>
                  <a:pt x="139" y="159"/>
                </a:cubicBezTo>
                <a:cubicBezTo>
                  <a:pt x="139" y="159"/>
                  <a:pt x="139" y="168"/>
                  <a:pt x="136" y="172"/>
                </a:cubicBezTo>
                <a:cubicBezTo>
                  <a:pt x="136" y="172"/>
                  <a:pt x="127" y="196"/>
                  <a:pt x="128" y="202"/>
                </a:cubicBezTo>
                <a:cubicBezTo>
                  <a:pt x="128" y="202"/>
                  <a:pt x="96" y="132"/>
                  <a:pt x="108" y="113"/>
                </a:cubicBezTo>
                <a:cubicBezTo>
                  <a:pt x="108" y="113"/>
                  <a:pt x="99" y="126"/>
                  <a:pt x="87" y="132"/>
                </a:cubicBezTo>
                <a:cubicBezTo>
                  <a:pt x="87" y="132"/>
                  <a:pt x="30" y="146"/>
                  <a:pt x="24" y="152"/>
                </a:cubicBezTo>
                <a:cubicBezTo>
                  <a:pt x="24" y="152"/>
                  <a:pt x="12" y="156"/>
                  <a:pt x="12" y="171"/>
                </a:cubicBezTo>
                <a:cubicBezTo>
                  <a:pt x="12" y="171"/>
                  <a:pt x="8" y="207"/>
                  <a:pt x="4" y="213"/>
                </a:cubicBezTo>
                <a:cubicBezTo>
                  <a:pt x="3" y="215"/>
                  <a:pt x="1" y="217"/>
                  <a:pt x="0" y="219"/>
                </a:cubicBezTo>
                <a:cubicBezTo>
                  <a:pt x="251" y="219"/>
                  <a:pt x="251" y="219"/>
                  <a:pt x="251" y="219"/>
                </a:cubicBezTo>
                <a:cubicBezTo>
                  <a:pt x="251" y="212"/>
                  <a:pt x="250" y="206"/>
                  <a:pt x="249" y="201"/>
                </a:cubicBezTo>
                <a:close/>
                <a:moveTo>
                  <a:pt x="175" y="95"/>
                </a:moveTo>
                <a:cubicBezTo>
                  <a:pt x="175" y="95"/>
                  <a:pt x="175" y="95"/>
                  <a:pt x="175" y="95"/>
                </a:cubicBezTo>
                <a:cubicBezTo>
                  <a:pt x="176" y="95"/>
                  <a:pt x="176" y="95"/>
                  <a:pt x="176" y="94"/>
                </a:cubicBezTo>
                <a:cubicBezTo>
                  <a:pt x="176" y="94"/>
                  <a:pt x="176" y="94"/>
                  <a:pt x="177" y="94"/>
                </a:cubicBezTo>
                <a:cubicBezTo>
                  <a:pt x="177" y="94"/>
                  <a:pt x="177" y="94"/>
                  <a:pt x="177" y="94"/>
                </a:cubicBezTo>
                <a:cubicBezTo>
                  <a:pt x="176" y="94"/>
                  <a:pt x="176" y="95"/>
                  <a:pt x="175" y="95"/>
                </a:cubicBezTo>
                <a:close/>
                <a:moveTo>
                  <a:pt x="179" y="89"/>
                </a:moveTo>
                <a:cubicBezTo>
                  <a:pt x="179" y="89"/>
                  <a:pt x="179" y="90"/>
                  <a:pt x="179" y="90"/>
                </a:cubicBezTo>
                <a:cubicBezTo>
                  <a:pt x="178" y="89"/>
                  <a:pt x="177" y="89"/>
                  <a:pt x="179" y="89"/>
                </a:cubicBezTo>
                <a:close/>
                <a:moveTo>
                  <a:pt x="179" y="90"/>
                </a:moveTo>
                <a:cubicBezTo>
                  <a:pt x="179" y="90"/>
                  <a:pt x="178" y="91"/>
                  <a:pt x="178" y="92"/>
                </a:cubicBezTo>
                <a:cubicBezTo>
                  <a:pt x="178" y="91"/>
                  <a:pt x="179" y="90"/>
                  <a:pt x="179" y="90"/>
                </a:cubicBezTo>
                <a:close/>
                <a:moveTo>
                  <a:pt x="178" y="92"/>
                </a:moveTo>
                <a:cubicBezTo>
                  <a:pt x="178" y="93"/>
                  <a:pt x="177" y="93"/>
                  <a:pt x="177" y="94"/>
                </a:cubicBezTo>
                <a:cubicBezTo>
                  <a:pt x="177" y="93"/>
                  <a:pt x="178" y="93"/>
                  <a:pt x="178" y="92"/>
                </a:cubicBezTo>
                <a:close/>
                <a:moveTo>
                  <a:pt x="175" y="95"/>
                </a:moveTo>
                <a:cubicBezTo>
                  <a:pt x="175" y="96"/>
                  <a:pt x="174" y="96"/>
                  <a:pt x="174" y="97"/>
                </a:cubicBezTo>
                <a:cubicBezTo>
                  <a:pt x="174" y="96"/>
                  <a:pt x="175" y="96"/>
                  <a:pt x="175" y="95"/>
                </a:cubicBezTo>
                <a:close/>
                <a:moveTo>
                  <a:pt x="104" y="40"/>
                </a:moveTo>
                <a:cubicBezTo>
                  <a:pt x="101" y="39"/>
                  <a:pt x="99" y="39"/>
                  <a:pt x="99" y="39"/>
                </a:cubicBezTo>
                <a:cubicBezTo>
                  <a:pt x="99" y="31"/>
                  <a:pt x="117" y="4"/>
                  <a:pt x="141" y="4"/>
                </a:cubicBezTo>
                <a:cubicBezTo>
                  <a:pt x="151" y="4"/>
                  <a:pt x="160" y="9"/>
                  <a:pt x="167" y="15"/>
                </a:cubicBezTo>
                <a:cubicBezTo>
                  <a:pt x="161" y="12"/>
                  <a:pt x="154" y="10"/>
                  <a:pt x="144" y="10"/>
                </a:cubicBezTo>
                <a:cubicBezTo>
                  <a:pt x="144" y="10"/>
                  <a:pt x="110" y="5"/>
                  <a:pt x="104" y="40"/>
                </a:cubicBezTo>
                <a:close/>
                <a:moveTo>
                  <a:pt x="143" y="105"/>
                </a:moveTo>
                <a:cubicBezTo>
                  <a:pt x="143" y="100"/>
                  <a:pt x="147" y="96"/>
                  <a:pt x="152" y="96"/>
                </a:cubicBezTo>
                <a:cubicBezTo>
                  <a:pt x="156" y="96"/>
                  <a:pt x="159" y="99"/>
                  <a:pt x="160" y="102"/>
                </a:cubicBezTo>
                <a:cubicBezTo>
                  <a:pt x="165" y="101"/>
                  <a:pt x="165" y="101"/>
                  <a:pt x="165" y="101"/>
                </a:cubicBezTo>
                <a:cubicBezTo>
                  <a:pt x="165" y="101"/>
                  <a:pt x="170" y="100"/>
                  <a:pt x="174" y="97"/>
                </a:cubicBezTo>
                <a:cubicBezTo>
                  <a:pt x="173" y="97"/>
                  <a:pt x="172" y="98"/>
                  <a:pt x="171" y="99"/>
                </a:cubicBezTo>
                <a:cubicBezTo>
                  <a:pt x="171" y="103"/>
                  <a:pt x="171" y="103"/>
                  <a:pt x="171" y="103"/>
                </a:cubicBezTo>
                <a:cubicBezTo>
                  <a:pt x="168" y="104"/>
                  <a:pt x="164" y="105"/>
                  <a:pt x="161" y="106"/>
                </a:cubicBezTo>
                <a:cubicBezTo>
                  <a:pt x="160" y="106"/>
                  <a:pt x="160" y="106"/>
                  <a:pt x="160" y="106"/>
                </a:cubicBezTo>
                <a:cubicBezTo>
                  <a:pt x="161" y="112"/>
                  <a:pt x="156" y="115"/>
                  <a:pt x="152" y="115"/>
                </a:cubicBezTo>
                <a:cubicBezTo>
                  <a:pt x="147" y="115"/>
                  <a:pt x="143" y="111"/>
                  <a:pt x="143" y="105"/>
                </a:cubicBezTo>
                <a:close/>
                <a:moveTo>
                  <a:pt x="171" y="155"/>
                </a:moveTo>
                <a:cubicBezTo>
                  <a:pt x="168" y="164"/>
                  <a:pt x="166" y="188"/>
                  <a:pt x="164" y="192"/>
                </a:cubicBezTo>
                <a:cubicBezTo>
                  <a:pt x="164" y="192"/>
                  <a:pt x="158" y="162"/>
                  <a:pt x="153" y="156"/>
                </a:cubicBezTo>
                <a:cubicBezTo>
                  <a:pt x="153" y="156"/>
                  <a:pt x="154" y="144"/>
                  <a:pt x="158" y="145"/>
                </a:cubicBezTo>
                <a:cubicBezTo>
                  <a:pt x="158" y="145"/>
                  <a:pt x="155" y="139"/>
                  <a:pt x="151" y="140"/>
                </a:cubicBezTo>
                <a:cubicBezTo>
                  <a:pt x="151" y="140"/>
                  <a:pt x="172" y="128"/>
                  <a:pt x="171" y="125"/>
                </a:cubicBezTo>
                <a:cubicBezTo>
                  <a:pt x="171" y="125"/>
                  <a:pt x="177" y="138"/>
                  <a:pt x="171" y="155"/>
                </a:cubicBezTo>
                <a:close/>
              </a:path>
            </a:pathLst>
          </a:custGeom>
          <a:solidFill>
            <a:schemeClr val="bg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2137" name="Freeform 77"/>
          <p:cNvSpPr>
            <a:spLocks noEditPoints="1" noChangeArrowheads="1"/>
          </p:cNvSpPr>
          <p:nvPr/>
        </p:nvSpPr>
        <p:spPr bwMode="auto">
          <a:xfrm>
            <a:off x="7816850" y="6264225"/>
            <a:ext cx="836613" cy="290563"/>
          </a:xfrm>
          <a:custGeom>
            <a:avLst/>
            <a:gdLst>
              <a:gd name="T0" fmla="*/ 2147483647 w 473"/>
              <a:gd name="T1" fmla="*/ 2147483647 h 164"/>
              <a:gd name="T2" fmla="*/ 2147483647 w 473"/>
              <a:gd name="T3" fmla="*/ 2147483647 h 164"/>
              <a:gd name="T4" fmla="*/ 2147483647 w 473"/>
              <a:gd name="T5" fmla="*/ 2147483647 h 164"/>
              <a:gd name="T6" fmla="*/ 2147483647 w 473"/>
              <a:gd name="T7" fmla="*/ 2147483647 h 164"/>
              <a:gd name="T8" fmla="*/ 2147483647 w 473"/>
              <a:gd name="T9" fmla="*/ 2147483647 h 164"/>
              <a:gd name="T10" fmla="*/ 2147483647 w 473"/>
              <a:gd name="T11" fmla="*/ 0 h 164"/>
              <a:gd name="T12" fmla="*/ 2147483647 w 473"/>
              <a:gd name="T13" fmla="*/ 2147483647 h 164"/>
              <a:gd name="T14" fmla="*/ 2147483647 w 473"/>
              <a:gd name="T15" fmla="*/ 2147483647 h 164"/>
              <a:gd name="T16" fmla="*/ 2147483647 w 473"/>
              <a:gd name="T17" fmla="*/ 2147483647 h 164"/>
              <a:gd name="T18" fmla="*/ 2147483647 w 473"/>
              <a:gd name="T19" fmla="*/ 2147483647 h 164"/>
              <a:gd name="T20" fmla="*/ 2147483647 w 473"/>
              <a:gd name="T21" fmla="*/ 2147483647 h 164"/>
              <a:gd name="T22" fmla="*/ 2147483647 w 473"/>
              <a:gd name="T23" fmla="*/ 2147483647 h 164"/>
              <a:gd name="T24" fmla="*/ 2147483647 w 473"/>
              <a:gd name="T25" fmla="*/ 2147483647 h 164"/>
              <a:gd name="T26" fmla="*/ 2147483647 w 473"/>
              <a:gd name="T27" fmla="*/ 2147483647 h 164"/>
              <a:gd name="T28" fmla="*/ 2147483647 w 473"/>
              <a:gd name="T29" fmla="*/ 0 h 164"/>
              <a:gd name="T30" fmla="*/ 2147483647 w 473"/>
              <a:gd name="T31" fmla="*/ 2147483647 h 164"/>
              <a:gd name="T32" fmla="*/ 2147483647 w 473"/>
              <a:gd name="T33" fmla="*/ 2147483647 h 164"/>
              <a:gd name="T34" fmla="*/ 2147483647 w 473"/>
              <a:gd name="T35" fmla="*/ 2147483647 h 164"/>
              <a:gd name="T36" fmla="*/ 2147483647 w 473"/>
              <a:gd name="T37" fmla="*/ 2147483647 h 164"/>
              <a:gd name="T38" fmla="*/ 2147483647 w 473"/>
              <a:gd name="T39" fmla="*/ 2147483647 h 164"/>
              <a:gd name="T40" fmla="*/ 2147483647 w 473"/>
              <a:gd name="T41" fmla="*/ 2147483647 h 164"/>
              <a:gd name="T42" fmla="*/ 2147483647 w 473"/>
              <a:gd name="T43" fmla="*/ 2147483647 h 164"/>
              <a:gd name="T44" fmla="*/ 2147483647 w 473"/>
              <a:gd name="T45" fmla="*/ 2147483647 h 164"/>
              <a:gd name="T46" fmla="*/ 2147483647 w 473"/>
              <a:gd name="T47" fmla="*/ 0 h 164"/>
              <a:gd name="T48" fmla="*/ 2147483647 w 473"/>
              <a:gd name="T49" fmla="*/ 2147483647 h 164"/>
              <a:gd name="T50" fmla="*/ 2147483647 w 473"/>
              <a:gd name="T51" fmla="*/ 2147483647 h 164"/>
              <a:gd name="T52" fmla="*/ 2147483647 w 473"/>
              <a:gd name="T53" fmla="*/ 2147483647 h 164"/>
              <a:gd name="T54" fmla="*/ 2147483647 w 473"/>
              <a:gd name="T55" fmla="*/ 2147483647 h 164"/>
              <a:gd name="T56" fmla="*/ 2147483647 w 473"/>
              <a:gd name="T57" fmla="*/ 2147483647 h 164"/>
              <a:gd name="T58" fmla="*/ 0 w 473"/>
              <a:gd name="T59" fmla="*/ 2147483647 h 164"/>
              <a:gd name="T60" fmla="*/ 2147483647 w 473"/>
              <a:gd name="T61" fmla="*/ 2147483647 h 164"/>
              <a:gd name="T62" fmla="*/ 2147483647 w 473"/>
              <a:gd name="T63" fmla="*/ 2147483647 h 164"/>
              <a:gd name="T64" fmla="*/ 2147483647 w 473"/>
              <a:gd name="T65" fmla="*/ 2147483647 h 164"/>
              <a:gd name="T66" fmla="*/ 2147483647 w 473"/>
              <a:gd name="T67" fmla="*/ 2147483647 h 164"/>
              <a:gd name="T68" fmla="*/ 2147483647 w 473"/>
              <a:gd name="T69" fmla="*/ 2147483647 h 164"/>
              <a:gd name="T70" fmla="*/ 2147483647 w 473"/>
              <a:gd name="T71" fmla="*/ 2147483647 h 164"/>
              <a:gd name="T72" fmla="*/ 2147483647 w 473"/>
              <a:gd name="T73" fmla="*/ 2147483647 h 164"/>
              <a:gd name="T74" fmla="*/ 2147483647 w 473"/>
              <a:gd name="T75" fmla="*/ 2147483647 h 164"/>
              <a:gd name="T76" fmla="*/ 2147483647 w 473"/>
              <a:gd name="T77" fmla="*/ 2147483647 h 164"/>
              <a:gd name="T78" fmla="*/ 2147483647 w 473"/>
              <a:gd name="T79" fmla="*/ 2147483647 h 164"/>
              <a:gd name="T80" fmla="*/ 2147483647 w 473"/>
              <a:gd name="T81" fmla="*/ 2147483647 h 164"/>
              <a:gd name="T82" fmla="*/ 2147483647 w 473"/>
              <a:gd name="T83" fmla="*/ 2147483647 h 164"/>
              <a:gd name="T84" fmla="*/ 2147483647 w 473"/>
              <a:gd name="T85" fmla="*/ 2147483647 h 164"/>
              <a:gd name="T86" fmla="*/ 2147483647 w 473"/>
              <a:gd name="T87" fmla="*/ 2147483647 h 164"/>
              <a:gd name="T88" fmla="*/ 2147483647 w 473"/>
              <a:gd name="T89" fmla="*/ 2147483647 h 164"/>
              <a:gd name="T90" fmla="*/ 2147483647 w 473"/>
              <a:gd name="T91" fmla="*/ 2147483647 h 164"/>
              <a:gd name="T92" fmla="*/ 2147483647 w 473"/>
              <a:gd name="T93" fmla="*/ 2147483647 h 164"/>
              <a:gd name="T94" fmla="*/ 2147483647 w 473"/>
              <a:gd name="T95" fmla="*/ 2147483647 h 164"/>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473"/>
              <a:gd name="T145" fmla="*/ 0 h 164"/>
              <a:gd name="T146" fmla="*/ 473 w 473"/>
              <a:gd name="T147" fmla="*/ 164 h 164"/>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473" h="164">
                <a:moveTo>
                  <a:pt x="469" y="159"/>
                </a:moveTo>
                <a:cubicBezTo>
                  <a:pt x="467" y="155"/>
                  <a:pt x="464" y="128"/>
                  <a:pt x="464" y="128"/>
                </a:cubicBezTo>
                <a:cubicBezTo>
                  <a:pt x="464" y="117"/>
                  <a:pt x="454" y="114"/>
                  <a:pt x="454" y="114"/>
                </a:cubicBezTo>
                <a:cubicBezTo>
                  <a:pt x="450" y="110"/>
                  <a:pt x="407" y="99"/>
                  <a:pt x="407" y="99"/>
                </a:cubicBezTo>
                <a:cubicBezTo>
                  <a:pt x="401" y="95"/>
                  <a:pt x="395" y="89"/>
                  <a:pt x="393" y="86"/>
                </a:cubicBezTo>
                <a:cubicBezTo>
                  <a:pt x="391" y="85"/>
                  <a:pt x="391" y="85"/>
                  <a:pt x="391" y="85"/>
                </a:cubicBezTo>
                <a:cubicBezTo>
                  <a:pt x="388" y="79"/>
                  <a:pt x="391" y="70"/>
                  <a:pt x="391" y="70"/>
                </a:cubicBezTo>
                <a:cubicBezTo>
                  <a:pt x="391" y="69"/>
                  <a:pt x="392" y="68"/>
                  <a:pt x="392" y="68"/>
                </a:cubicBezTo>
                <a:cubicBezTo>
                  <a:pt x="393" y="69"/>
                  <a:pt x="395" y="70"/>
                  <a:pt x="399" y="70"/>
                </a:cubicBezTo>
                <a:cubicBezTo>
                  <a:pt x="399" y="70"/>
                  <a:pt x="413" y="67"/>
                  <a:pt x="413" y="46"/>
                </a:cubicBezTo>
                <a:cubicBezTo>
                  <a:pt x="413" y="32"/>
                  <a:pt x="402" y="28"/>
                  <a:pt x="402" y="28"/>
                </a:cubicBezTo>
                <a:cubicBezTo>
                  <a:pt x="402" y="28"/>
                  <a:pt x="400" y="0"/>
                  <a:pt x="367" y="0"/>
                </a:cubicBezTo>
                <a:cubicBezTo>
                  <a:pt x="334" y="0"/>
                  <a:pt x="330" y="29"/>
                  <a:pt x="330" y="29"/>
                </a:cubicBezTo>
                <a:cubicBezTo>
                  <a:pt x="330" y="29"/>
                  <a:pt x="319" y="32"/>
                  <a:pt x="322" y="49"/>
                </a:cubicBezTo>
                <a:cubicBezTo>
                  <a:pt x="326" y="69"/>
                  <a:pt x="335" y="68"/>
                  <a:pt x="335" y="68"/>
                </a:cubicBezTo>
                <a:cubicBezTo>
                  <a:pt x="337" y="70"/>
                  <a:pt x="340" y="74"/>
                  <a:pt x="343" y="76"/>
                </a:cubicBezTo>
                <a:cubicBezTo>
                  <a:pt x="345" y="79"/>
                  <a:pt x="345" y="93"/>
                  <a:pt x="345" y="93"/>
                </a:cubicBezTo>
                <a:cubicBezTo>
                  <a:pt x="343" y="93"/>
                  <a:pt x="340" y="107"/>
                  <a:pt x="340" y="107"/>
                </a:cubicBezTo>
                <a:cubicBezTo>
                  <a:pt x="340" y="107"/>
                  <a:pt x="334" y="109"/>
                  <a:pt x="331" y="111"/>
                </a:cubicBezTo>
                <a:cubicBezTo>
                  <a:pt x="328" y="113"/>
                  <a:pt x="318" y="117"/>
                  <a:pt x="313" y="118"/>
                </a:cubicBezTo>
                <a:cubicBezTo>
                  <a:pt x="312" y="119"/>
                  <a:pt x="310" y="119"/>
                  <a:pt x="308" y="120"/>
                </a:cubicBezTo>
                <a:cubicBezTo>
                  <a:pt x="296" y="115"/>
                  <a:pt x="266" y="105"/>
                  <a:pt x="266" y="105"/>
                </a:cubicBezTo>
                <a:cubicBezTo>
                  <a:pt x="259" y="102"/>
                  <a:pt x="253" y="89"/>
                  <a:pt x="251" y="86"/>
                </a:cubicBezTo>
                <a:cubicBezTo>
                  <a:pt x="250" y="85"/>
                  <a:pt x="250" y="85"/>
                  <a:pt x="250" y="85"/>
                </a:cubicBezTo>
                <a:cubicBezTo>
                  <a:pt x="246" y="79"/>
                  <a:pt x="249" y="70"/>
                  <a:pt x="249" y="70"/>
                </a:cubicBezTo>
                <a:cubicBezTo>
                  <a:pt x="250" y="69"/>
                  <a:pt x="250" y="68"/>
                  <a:pt x="250" y="68"/>
                </a:cubicBezTo>
                <a:cubicBezTo>
                  <a:pt x="251" y="69"/>
                  <a:pt x="253" y="70"/>
                  <a:pt x="257" y="70"/>
                </a:cubicBezTo>
                <a:cubicBezTo>
                  <a:pt x="257" y="70"/>
                  <a:pt x="271" y="67"/>
                  <a:pt x="271" y="46"/>
                </a:cubicBezTo>
                <a:cubicBezTo>
                  <a:pt x="271" y="32"/>
                  <a:pt x="261" y="28"/>
                  <a:pt x="261" y="28"/>
                </a:cubicBezTo>
                <a:cubicBezTo>
                  <a:pt x="261" y="28"/>
                  <a:pt x="258" y="0"/>
                  <a:pt x="225" y="0"/>
                </a:cubicBezTo>
                <a:cubicBezTo>
                  <a:pt x="192" y="0"/>
                  <a:pt x="188" y="29"/>
                  <a:pt x="188" y="29"/>
                </a:cubicBezTo>
                <a:cubicBezTo>
                  <a:pt x="188" y="29"/>
                  <a:pt x="177" y="32"/>
                  <a:pt x="180" y="49"/>
                </a:cubicBezTo>
                <a:cubicBezTo>
                  <a:pt x="184" y="69"/>
                  <a:pt x="193" y="68"/>
                  <a:pt x="193" y="68"/>
                </a:cubicBezTo>
                <a:cubicBezTo>
                  <a:pt x="195" y="70"/>
                  <a:pt x="198" y="74"/>
                  <a:pt x="201" y="76"/>
                </a:cubicBezTo>
                <a:cubicBezTo>
                  <a:pt x="203" y="79"/>
                  <a:pt x="203" y="93"/>
                  <a:pt x="203" y="93"/>
                </a:cubicBezTo>
                <a:cubicBezTo>
                  <a:pt x="201" y="93"/>
                  <a:pt x="198" y="107"/>
                  <a:pt x="198" y="107"/>
                </a:cubicBezTo>
                <a:cubicBezTo>
                  <a:pt x="198" y="107"/>
                  <a:pt x="192" y="109"/>
                  <a:pt x="189" y="111"/>
                </a:cubicBezTo>
                <a:cubicBezTo>
                  <a:pt x="186" y="113"/>
                  <a:pt x="176" y="117"/>
                  <a:pt x="171" y="118"/>
                </a:cubicBezTo>
                <a:cubicBezTo>
                  <a:pt x="170" y="119"/>
                  <a:pt x="168" y="119"/>
                  <a:pt x="165" y="121"/>
                </a:cubicBezTo>
                <a:cubicBezTo>
                  <a:pt x="163" y="119"/>
                  <a:pt x="161" y="119"/>
                  <a:pt x="159" y="118"/>
                </a:cubicBezTo>
                <a:cubicBezTo>
                  <a:pt x="154" y="117"/>
                  <a:pt x="145" y="113"/>
                  <a:pt x="141" y="111"/>
                </a:cubicBezTo>
                <a:cubicBezTo>
                  <a:pt x="138" y="109"/>
                  <a:pt x="132" y="107"/>
                  <a:pt x="132" y="107"/>
                </a:cubicBezTo>
                <a:cubicBezTo>
                  <a:pt x="132" y="107"/>
                  <a:pt x="129" y="93"/>
                  <a:pt x="128" y="93"/>
                </a:cubicBezTo>
                <a:cubicBezTo>
                  <a:pt x="128" y="93"/>
                  <a:pt x="127" y="79"/>
                  <a:pt x="129" y="76"/>
                </a:cubicBezTo>
                <a:cubicBezTo>
                  <a:pt x="133" y="74"/>
                  <a:pt x="136" y="70"/>
                  <a:pt x="137" y="68"/>
                </a:cubicBezTo>
                <a:cubicBezTo>
                  <a:pt x="137" y="68"/>
                  <a:pt x="146" y="69"/>
                  <a:pt x="150" y="49"/>
                </a:cubicBezTo>
                <a:cubicBezTo>
                  <a:pt x="153" y="32"/>
                  <a:pt x="143" y="29"/>
                  <a:pt x="143" y="29"/>
                </a:cubicBezTo>
                <a:cubicBezTo>
                  <a:pt x="143" y="29"/>
                  <a:pt x="139" y="0"/>
                  <a:pt x="106" y="0"/>
                </a:cubicBezTo>
                <a:cubicBezTo>
                  <a:pt x="73" y="0"/>
                  <a:pt x="70" y="28"/>
                  <a:pt x="70" y="28"/>
                </a:cubicBezTo>
                <a:cubicBezTo>
                  <a:pt x="70" y="28"/>
                  <a:pt x="59" y="32"/>
                  <a:pt x="60" y="46"/>
                </a:cubicBezTo>
                <a:cubicBezTo>
                  <a:pt x="60" y="67"/>
                  <a:pt x="74" y="70"/>
                  <a:pt x="74" y="70"/>
                </a:cubicBezTo>
                <a:cubicBezTo>
                  <a:pt x="77" y="70"/>
                  <a:pt x="79" y="69"/>
                  <a:pt x="80" y="68"/>
                </a:cubicBezTo>
                <a:cubicBezTo>
                  <a:pt x="81" y="68"/>
                  <a:pt x="81" y="69"/>
                  <a:pt x="81" y="70"/>
                </a:cubicBezTo>
                <a:cubicBezTo>
                  <a:pt x="81" y="70"/>
                  <a:pt x="84" y="79"/>
                  <a:pt x="81" y="85"/>
                </a:cubicBezTo>
                <a:cubicBezTo>
                  <a:pt x="80" y="86"/>
                  <a:pt x="80" y="86"/>
                  <a:pt x="80" y="86"/>
                </a:cubicBezTo>
                <a:cubicBezTo>
                  <a:pt x="77" y="89"/>
                  <a:pt x="72" y="95"/>
                  <a:pt x="65" y="99"/>
                </a:cubicBezTo>
                <a:cubicBezTo>
                  <a:pt x="65" y="99"/>
                  <a:pt x="23" y="110"/>
                  <a:pt x="18" y="114"/>
                </a:cubicBezTo>
                <a:cubicBezTo>
                  <a:pt x="18" y="114"/>
                  <a:pt x="9" y="117"/>
                  <a:pt x="9" y="128"/>
                </a:cubicBezTo>
                <a:cubicBezTo>
                  <a:pt x="9" y="128"/>
                  <a:pt x="6" y="155"/>
                  <a:pt x="3" y="159"/>
                </a:cubicBezTo>
                <a:cubicBezTo>
                  <a:pt x="2" y="161"/>
                  <a:pt x="1" y="162"/>
                  <a:pt x="0" y="164"/>
                </a:cubicBezTo>
                <a:cubicBezTo>
                  <a:pt x="142" y="164"/>
                  <a:pt x="142" y="164"/>
                  <a:pt x="142" y="164"/>
                </a:cubicBezTo>
                <a:cubicBezTo>
                  <a:pt x="188" y="164"/>
                  <a:pt x="188" y="164"/>
                  <a:pt x="188" y="164"/>
                </a:cubicBezTo>
                <a:cubicBezTo>
                  <a:pt x="284" y="164"/>
                  <a:pt x="284" y="164"/>
                  <a:pt x="284" y="164"/>
                </a:cubicBezTo>
                <a:cubicBezTo>
                  <a:pt x="331" y="164"/>
                  <a:pt x="331" y="164"/>
                  <a:pt x="331" y="164"/>
                </a:cubicBezTo>
                <a:cubicBezTo>
                  <a:pt x="473" y="164"/>
                  <a:pt x="473" y="164"/>
                  <a:pt x="473" y="164"/>
                </a:cubicBezTo>
                <a:cubicBezTo>
                  <a:pt x="472" y="162"/>
                  <a:pt x="470" y="161"/>
                  <a:pt x="469" y="159"/>
                </a:cubicBezTo>
                <a:close/>
                <a:moveTo>
                  <a:pt x="340" y="71"/>
                </a:moveTo>
                <a:cubicBezTo>
                  <a:pt x="341" y="71"/>
                  <a:pt x="341" y="71"/>
                  <a:pt x="341" y="71"/>
                </a:cubicBezTo>
                <a:cubicBezTo>
                  <a:pt x="341" y="71"/>
                  <a:pt x="341" y="71"/>
                  <a:pt x="341" y="71"/>
                </a:cubicBezTo>
                <a:cubicBezTo>
                  <a:pt x="341" y="71"/>
                  <a:pt x="341" y="71"/>
                  <a:pt x="340" y="71"/>
                </a:cubicBezTo>
                <a:close/>
                <a:moveTo>
                  <a:pt x="198" y="71"/>
                </a:moveTo>
                <a:cubicBezTo>
                  <a:pt x="199" y="71"/>
                  <a:pt x="199" y="71"/>
                  <a:pt x="199" y="71"/>
                </a:cubicBezTo>
                <a:cubicBezTo>
                  <a:pt x="199" y="71"/>
                  <a:pt x="199" y="71"/>
                  <a:pt x="199" y="71"/>
                </a:cubicBezTo>
                <a:cubicBezTo>
                  <a:pt x="199" y="71"/>
                  <a:pt x="199" y="71"/>
                  <a:pt x="198" y="71"/>
                </a:cubicBezTo>
                <a:close/>
                <a:moveTo>
                  <a:pt x="131" y="71"/>
                </a:moveTo>
                <a:cubicBezTo>
                  <a:pt x="131" y="71"/>
                  <a:pt x="132" y="71"/>
                  <a:pt x="132" y="71"/>
                </a:cubicBezTo>
                <a:cubicBezTo>
                  <a:pt x="132" y="71"/>
                  <a:pt x="132" y="71"/>
                  <a:pt x="131" y="71"/>
                </a:cubicBezTo>
                <a:cubicBezTo>
                  <a:pt x="131" y="71"/>
                  <a:pt x="131" y="71"/>
                  <a:pt x="131" y="71"/>
                </a:cubicBezTo>
                <a:close/>
                <a:moveTo>
                  <a:pt x="108" y="7"/>
                </a:moveTo>
                <a:cubicBezTo>
                  <a:pt x="108" y="7"/>
                  <a:pt x="82" y="4"/>
                  <a:pt x="78" y="30"/>
                </a:cubicBezTo>
                <a:cubicBezTo>
                  <a:pt x="76" y="29"/>
                  <a:pt x="74" y="29"/>
                  <a:pt x="74" y="29"/>
                </a:cubicBezTo>
                <a:cubicBezTo>
                  <a:pt x="74" y="23"/>
                  <a:pt x="81" y="2"/>
                  <a:pt x="106" y="3"/>
                </a:cubicBezTo>
                <a:cubicBezTo>
                  <a:pt x="113" y="4"/>
                  <a:pt x="120" y="7"/>
                  <a:pt x="125" y="11"/>
                </a:cubicBezTo>
                <a:cubicBezTo>
                  <a:pt x="121" y="9"/>
                  <a:pt x="115" y="8"/>
                  <a:pt x="108" y="7"/>
                </a:cubicBezTo>
                <a:close/>
                <a:moveTo>
                  <a:pt x="223" y="7"/>
                </a:moveTo>
                <a:cubicBezTo>
                  <a:pt x="215" y="8"/>
                  <a:pt x="210" y="9"/>
                  <a:pt x="206" y="11"/>
                </a:cubicBezTo>
                <a:cubicBezTo>
                  <a:pt x="211" y="7"/>
                  <a:pt x="217" y="3"/>
                  <a:pt x="225" y="3"/>
                </a:cubicBezTo>
                <a:cubicBezTo>
                  <a:pt x="243" y="3"/>
                  <a:pt x="256" y="23"/>
                  <a:pt x="256" y="29"/>
                </a:cubicBezTo>
                <a:cubicBezTo>
                  <a:pt x="256" y="29"/>
                  <a:pt x="255" y="29"/>
                  <a:pt x="253" y="30"/>
                </a:cubicBezTo>
                <a:cubicBezTo>
                  <a:pt x="248" y="4"/>
                  <a:pt x="223" y="7"/>
                  <a:pt x="223" y="7"/>
                </a:cubicBezTo>
                <a:close/>
                <a:moveTo>
                  <a:pt x="365" y="7"/>
                </a:moveTo>
                <a:cubicBezTo>
                  <a:pt x="357" y="8"/>
                  <a:pt x="352" y="9"/>
                  <a:pt x="348" y="11"/>
                </a:cubicBezTo>
                <a:cubicBezTo>
                  <a:pt x="353" y="7"/>
                  <a:pt x="359" y="3"/>
                  <a:pt x="367" y="3"/>
                </a:cubicBezTo>
                <a:cubicBezTo>
                  <a:pt x="385" y="3"/>
                  <a:pt x="398" y="23"/>
                  <a:pt x="398" y="29"/>
                </a:cubicBezTo>
                <a:cubicBezTo>
                  <a:pt x="398" y="29"/>
                  <a:pt x="397" y="29"/>
                  <a:pt x="395" y="30"/>
                </a:cubicBezTo>
                <a:cubicBezTo>
                  <a:pt x="390" y="4"/>
                  <a:pt x="365" y="7"/>
                  <a:pt x="365" y="7"/>
                </a:cubicBezTo>
                <a:close/>
              </a:path>
            </a:pathLst>
          </a:custGeom>
          <a:solidFill>
            <a:schemeClr val="bg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750" name="Freeform 51"/>
          <p:cNvSpPr>
            <a:spLocks noEditPoints="1" noChangeArrowheads="1"/>
          </p:cNvSpPr>
          <p:nvPr/>
        </p:nvSpPr>
        <p:spPr bwMode="auto">
          <a:xfrm>
            <a:off x="9286875" y="4773613"/>
            <a:ext cx="903288" cy="757237"/>
          </a:xfrm>
          <a:custGeom>
            <a:avLst/>
            <a:gdLst>
              <a:gd name="T0" fmla="*/ 2147483647 w 510"/>
              <a:gd name="T1" fmla="*/ 2147483647 h 428"/>
              <a:gd name="T2" fmla="*/ 2147483647 w 510"/>
              <a:gd name="T3" fmla="*/ 2147483647 h 428"/>
              <a:gd name="T4" fmla="*/ 2147483647 w 510"/>
              <a:gd name="T5" fmla="*/ 2147483647 h 428"/>
              <a:gd name="T6" fmla="*/ 2147483647 w 510"/>
              <a:gd name="T7" fmla="*/ 2147483647 h 428"/>
              <a:gd name="T8" fmla="*/ 2147483647 w 510"/>
              <a:gd name="T9" fmla="*/ 2147483647 h 428"/>
              <a:gd name="T10" fmla="*/ 2147483647 w 510"/>
              <a:gd name="T11" fmla="*/ 2147483647 h 428"/>
              <a:gd name="T12" fmla="*/ 2147483647 w 510"/>
              <a:gd name="T13" fmla="*/ 2147483647 h 428"/>
              <a:gd name="T14" fmla="*/ 2147483647 w 510"/>
              <a:gd name="T15" fmla="*/ 2147483647 h 428"/>
              <a:gd name="T16" fmla="*/ 2147483647 w 510"/>
              <a:gd name="T17" fmla="*/ 2147483647 h 428"/>
              <a:gd name="T18" fmla="*/ 2147483647 w 510"/>
              <a:gd name="T19" fmla="*/ 2147483647 h 428"/>
              <a:gd name="T20" fmla="*/ 2147483647 w 510"/>
              <a:gd name="T21" fmla="*/ 2147483647 h 428"/>
              <a:gd name="T22" fmla="*/ 2147483647 w 510"/>
              <a:gd name="T23" fmla="*/ 2147483647 h 428"/>
              <a:gd name="T24" fmla="*/ 2147483647 w 510"/>
              <a:gd name="T25" fmla="*/ 2147483647 h 428"/>
              <a:gd name="T26" fmla="*/ 2147483647 w 510"/>
              <a:gd name="T27" fmla="*/ 2147483647 h 428"/>
              <a:gd name="T28" fmla="*/ 2147483647 w 510"/>
              <a:gd name="T29" fmla="*/ 2147483647 h 428"/>
              <a:gd name="T30" fmla="*/ 2147483647 w 510"/>
              <a:gd name="T31" fmla="*/ 2147483647 h 428"/>
              <a:gd name="T32" fmla="*/ 2147483647 w 510"/>
              <a:gd name="T33" fmla="*/ 2147483647 h 428"/>
              <a:gd name="T34" fmla="*/ 2147483647 w 510"/>
              <a:gd name="T35" fmla="*/ 2147483647 h 428"/>
              <a:gd name="T36" fmla="*/ 2147483647 w 510"/>
              <a:gd name="T37" fmla="*/ 2147483647 h 428"/>
              <a:gd name="T38" fmla="*/ 2147483647 w 510"/>
              <a:gd name="T39" fmla="*/ 2147483647 h 428"/>
              <a:gd name="T40" fmla="*/ 2147483647 w 510"/>
              <a:gd name="T41" fmla="*/ 2147483647 h 428"/>
              <a:gd name="T42" fmla="*/ 2147483647 w 510"/>
              <a:gd name="T43" fmla="*/ 2147483647 h 428"/>
              <a:gd name="T44" fmla="*/ 2147483647 w 510"/>
              <a:gd name="T45" fmla="*/ 2147483647 h 428"/>
              <a:gd name="T46" fmla="*/ 2147483647 w 510"/>
              <a:gd name="T47" fmla="*/ 2147483647 h 428"/>
              <a:gd name="T48" fmla="*/ 2147483647 w 510"/>
              <a:gd name="T49" fmla="*/ 2147483647 h 428"/>
              <a:gd name="T50" fmla="*/ 2147483647 w 510"/>
              <a:gd name="T51" fmla="*/ 2147483647 h 428"/>
              <a:gd name="T52" fmla="*/ 2147483647 w 510"/>
              <a:gd name="T53" fmla="*/ 2147483647 h 428"/>
              <a:gd name="T54" fmla="*/ 2147483647 w 510"/>
              <a:gd name="T55" fmla="*/ 2147483647 h 428"/>
              <a:gd name="T56" fmla="*/ 2147483647 w 510"/>
              <a:gd name="T57" fmla="*/ 2147483647 h 428"/>
              <a:gd name="T58" fmla="*/ 2147483647 w 510"/>
              <a:gd name="T59" fmla="*/ 2147483647 h 428"/>
              <a:gd name="T60" fmla="*/ 2147483647 w 510"/>
              <a:gd name="T61" fmla="*/ 2147483647 h 428"/>
              <a:gd name="T62" fmla="*/ 2147483647 w 510"/>
              <a:gd name="T63" fmla="*/ 2147483647 h 428"/>
              <a:gd name="T64" fmla="*/ 2147483647 w 510"/>
              <a:gd name="T65" fmla="*/ 2147483647 h 428"/>
              <a:gd name="T66" fmla="*/ 2147483647 w 510"/>
              <a:gd name="T67" fmla="*/ 2147483647 h 428"/>
              <a:gd name="T68" fmla="*/ 2147483647 w 510"/>
              <a:gd name="T69" fmla="*/ 2147483647 h 428"/>
              <a:gd name="T70" fmla="*/ 2147483647 w 510"/>
              <a:gd name="T71" fmla="*/ 2147483647 h 428"/>
              <a:gd name="T72" fmla="*/ 2147483647 w 510"/>
              <a:gd name="T73" fmla="*/ 2147483647 h 428"/>
              <a:gd name="T74" fmla="*/ 2147483647 w 510"/>
              <a:gd name="T75" fmla="*/ 2147483647 h 428"/>
              <a:gd name="T76" fmla="*/ 2147483647 w 510"/>
              <a:gd name="T77" fmla="*/ 2147483647 h 428"/>
              <a:gd name="T78" fmla="*/ 2147483647 w 510"/>
              <a:gd name="T79" fmla="*/ 2147483647 h 428"/>
              <a:gd name="T80" fmla="*/ 2147483647 w 510"/>
              <a:gd name="T81" fmla="*/ 2147483647 h 428"/>
              <a:gd name="T82" fmla="*/ 2147483647 w 510"/>
              <a:gd name="T83" fmla="*/ 2147483647 h 428"/>
              <a:gd name="T84" fmla="*/ 2147483647 w 510"/>
              <a:gd name="T85" fmla="*/ 2147483647 h 428"/>
              <a:gd name="T86" fmla="*/ 2147483647 w 510"/>
              <a:gd name="T87" fmla="*/ 2147483647 h 428"/>
              <a:gd name="T88" fmla="*/ 2147483647 w 510"/>
              <a:gd name="T89" fmla="*/ 2147483647 h 428"/>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510"/>
              <a:gd name="T136" fmla="*/ 0 h 428"/>
              <a:gd name="T137" fmla="*/ 510 w 510"/>
              <a:gd name="T138" fmla="*/ 428 h 428"/>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510" h="428">
                <a:moveTo>
                  <a:pt x="508" y="293"/>
                </a:moveTo>
                <a:cubicBezTo>
                  <a:pt x="507" y="289"/>
                  <a:pt x="503" y="290"/>
                  <a:pt x="503" y="290"/>
                </a:cubicBezTo>
                <a:cubicBezTo>
                  <a:pt x="503" y="290"/>
                  <a:pt x="496" y="259"/>
                  <a:pt x="496" y="256"/>
                </a:cubicBezTo>
                <a:cubicBezTo>
                  <a:pt x="495" y="254"/>
                  <a:pt x="493" y="253"/>
                  <a:pt x="493" y="253"/>
                </a:cubicBezTo>
                <a:cubicBezTo>
                  <a:pt x="491" y="239"/>
                  <a:pt x="466" y="234"/>
                  <a:pt x="466" y="234"/>
                </a:cubicBezTo>
                <a:cubicBezTo>
                  <a:pt x="464" y="232"/>
                  <a:pt x="465" y="229"/>
                  <a:pt x="465" y="229"/>
                </a:cubicBezTo>
                <a:cubicBezTo>
                  <a:pt x="471" y="224"/>
                  <a:pt x="458" y="226"/>
                  <a:pt x="458" y="226"/>
                </a:cubicBezTo>
                <a:cubicBezTo>
                  <a:pt x="457" y="222"/>
                  <a:pt x="441" y="215"/>
                  <a:pt x="441" y="215"/>
                </a:cubicBezTo>
                <a:cubicBezTo>
                  <a:pt x="430" y="211"/>
                  <a:pt x="438" y="188"/>
                  <a:pt x="438" y="188"/>
                </a:cubicBezTo>
                <a:cubicBezTo>
                  <a:pt x="449" y="184"/>
                  <a:pt x="442" y="172"/>
                  <a:pt x="442" y="172"/>
                </a:cubicBezTo>
                <a:cubicBezTo>
                  <a:pt x="464" y="161"/>
                  <a:pt x="468" y="133"/>
                  <a:pt x="469" y="121"/>
                </a:cubicBezTo>
                <a:cubicBezTo>
                  <a:pt x="494" y="114"/>
                  <a:pt x="510" y="88"/>
                  <a:pt x="504" y="62"/>
                </a:cubicBezTo>
                <a:cubicBezTo>
                  <a:pt x="499" y="40"/>
                  <a:pt x="480" y="24"/>
                  <a:pt x="458" y="23"/>
                </a:cubicBezTo>
                <a:cubicBezTo>
                  <a:pt x="457" y="9"/>
                  <a:pt x="458" y="0"/>
                  <a:pt x="458" y="0"/>
                </a:cubicBezTo>
                <a:cubicBezTo>
                  <a:pt x="377" y="18"/>
                  <a:pt x="377" y="18"/>
                  <a:pt x="377" y="18"/>
                </a:cubicBezTo>
                <a:cubicBezTo>
                  <a:pt x="376" y="18"/>
                  <a:pt x="376" y="18"/>
                  <a:pt x="376" y="18"/>
                </a:cubicBezTo>
                <a:cubicBezTo>
                  <a:pt x="295" y="37"/>
                  <a:pt x="295" y="37"/>
                  <a:pt x="295" y="37"/>
                </a:cubicBezTo>
                <a:cubicBezTo>
                  <a:pt x="295" y="37"/>
                  <a:pt x="299" y="45"/>
                  <a:pt x="304" y="57"/>
                </a:cubicBezTo>
                <a:cubicBezTo>
                  <a:pt x="282" y="66"/>
                  <a:pt x="270" y="90"/>
                  <a:pt x="275" y="114"/>
                </a:cubicBezTo>
                <a:cubicBezTo>
                  <a:pt x="281" y="142"/>
                  <a:pt x="308" y="158"/>
                  <a:pt x="336" y="152"/>
                </a:cubicBezTo>
                <a:cubicBezTo>
                  <a:pt x="336" y="152"/>
                  <a:pt x="337" y="152"/>
                  <a:pt x="338" y="152"/>
                </a:cubicBezTo>
                <a:cubicBezTo>
                  <a:pt x="342" y="159"/>
                  <a:pt x="352" y="174"/>
                  <a:pt x="366" y="181"/>
                </a:cubicBezTo>
                <a:cubicBezTo>
                  <a:pt x="361" y="190"/>
                  <a:pt x="357" y="202"/>
                  <a:pt x="357" y="202"/>
                </a:cubicBezTo>
                <a:cubicBezTo>
                  <a:pt x="357" y="202"/>
                  <a:pt x="355" y="202"/>
                  <a:pt x="352" y="203"/>
                </a:cubicBezTo>
                <a:cubicBezTo>
                  <a:pt x="349" y="204"/>
                  <a:pt x="343" y="216"/>
                  <a:pt x="339" y="222"/>
                </a:cubicBezTo>
                <a:cubicBezTo>
                  <a:pt x="335" y="229"/>
                  <a:pt x="327" y="243"/>
                  <a:pt x="321" y="248"/>
                </a:cubicBezTo>
                <a:cubicBezTo>
                  <a:pt x="315" y="253"/>
                  <a:pt x="317" y="251"/>
                  <a:pt x="313" y="253"/>
                </a:cubicBezTo>
                <a:cubicBezTo>
                  <a:pt x="310" y="254"/>
                  <a:pt x="309" y="264"/>
                  <a:pt x="307" y="261"/>
                </a:cubicBezTo>
                <a:cubicBezTo>
                  <a:pt x="306" y="258"/>
                  <a:pt x="299" y="252"/>
                  <a:pt x="298" y="248"/>
                </a:cubicBezTo>
                <a:cubicBezTo>
                  <a:pt x="297" y="245"/>
                  <a:pt x="299" y="243"/>
                  <a:pt x="299" y="238"/>
                </a:cubicBezTo>
                <a:cubicBezTo>
                  <a:pt x="299" y="232"/>
                  <a:pt x="298" y="234"/>
                  <a:pt x="296" y="228"/>
                </a:cubicBezTo>
                <a:cubicBezTo>
                  <a:pt x="293" y="222"/>
                  <a:pt x="288" y="208"/>
                  <a:pt x="288" y="208"/>
                </a:cubicBezTo>
                <a:cubicBezTo>
                  <a:pt x="284" y="188"/>
                  <a:pt x="272" y="172"/>
                  <a:pt x="272" y="172"/>
                </a:cubicBezTo>
                <a:cubicBezTo>
                  <a:pt x="222" y="159"/>
                  <a:pt x="222" y="159"/>
                  <a:pt x="222" y="159"/>
                </a:cubicBezTo>
                <a:cubicBezTo>
                  <a:pt x="220" y="157"/>
                  <a:pt x="210" y="149"/>
                  <a:pt x="210" y="149"/>
                </a:cubicBezTo>
                <a:cubicBezTo>
                  <a:pt x="213" y="145"/>
                  <a:pt x="218" y="118"/>
                  <a:pt x="218" y="118"/>
                </a:cubicBezTo>
                <a:cubicBezTo>
                  <a:pt x="221" y="115"/>
                  <a:pt x="223" y="90"/>
                  <a:pt x="223" y="90"/>
                </a:cubicBezTo>
                <a:cubicBezTo>
                  <a:pt x="223" y="85"/>
                  <a:pt x="220" y="92"/>
                  <a:pt x="220" y="92"/>
                </a:cubicBezTo>
                <a:cubicBezTo>
                  <a:pt x="220" y="92"/>
                  <a:pt x="222" y="85"/>
                  <a:pt x="222" y="81"/>
                </a:cubicBezTo>
                <a:cubicBezTo>
                  <a:pt x="222" y="76"/>
                  <a:pt x="223" y="64"/>
                  <a:pt x="221" y="58"/>
                </a:cubicBezTo>
                <a:cubicBezTo>
                  <a:pt x="219" y="52"/>
                  <a:pt x="212" y="48"/>
                  <a:pt x="209" y="45"/>
                </a:cubicBezTo>
                <a:cubicBezTo>
                  <a:pt x="206" y="42"/>
                  <a:pt x="197" y="34"/>
                  <a:pt x="189" y="32"/>
                </a:cubicBezTo>
                <a:cubicBezTo>
                  <a:pt x="180" y="31"/>
                  <a:pt x="175" y="29"/>
                  <a:pt x="166" y="33"/>
                </a:cubicBezTo>
                <a:cubicBezTo>
                  <a:pt x="157" y="38"/>
                  <a:pt x="150" y="43"/>
                  <a:pt x="144" y="50"/>
                </a:cubicBezTo>
                <a:cubicBezTo>
                  <a:pt x="138" y="57"/>
                  <a:pt x="138" y="69"/>
                  <a:pt x="140" y="76"/>
                </a:cubicBezTo>
                <a:cubicBezTo>
                  <a:pt x="142" y="82"/>
                  <a:pt x="144" y="94"/>
                  <a:pt x="144" y="94"/>
                </a:cubicBezTo>
                <a:cubicBezTo>
                  <a:pt x="134" y="85"/>
                  <a:pt x="140" y="110"/>
                  <a:pt x="140" y="110"/>
                </a:cubicBezTo>
                <a:cubicBezTo>
                  <a:pt x="142" y="125"/>
                  <a:pt x="150" y="122"/>
                  <a:pt x="150" y="122"/>
                </a:cubicBezTo>
                <a:cubicBezTo>
                  <a:pt x="148" y="124"/>
                  <a:pt x="151" y="142"/>
                  <a:pt x="151" y="142"/>
                </a:cubicBezTo>
                <a:cubicBezTo>
                  <a:pt x="150" y="142"/>
                  <a:pt x="136" y="154"/>
                  <a:pt x="136" y="154"/>
                </a:cubicBezTo>
                <a:cubicBezTo>
                  <a:pt x="131" y="156"/>
                  <a:pt x="127" y="155"/>
                  <a:pt x="127" y="155"/>
                </a:cubicBezTo>
                <a:cubicBezTo>
                  <a:pt x="116" y="159"/>
                  <a:pt x="80" y="163"/>
                  <a:pt x="70" y="165"/>
                </a:cubicBezTo>
                <a:cubicBezTo>
                  <a:pt x="60" y="166"/>
                  <a:pt x="56" y="184"/>
                  <a:pt x="52" y="194"/>
                </a:cubicBezTo>
                <a:cubicBezTo>
                  <a:pt x="51" y="196"/>
                  <a:pt x="50" y="198"/>
                  <a:pt x="50" y="200"/>
                </a:cubicBezTo>
                <a:cubicBezTo>
                  <a:pt x="8" y="259"/>
                  <a:pt x="1" y="274"/>
                  <a:pt x="0" y="312"/>
                </a:cubicBezTo>
                <a:cubicBezTo>
                  <a:pt x="0" y="362"/>
                  <a:pt x="14" y="427"/>
                  <a:pt x="14" y="427"/>
                </a:cubicBezTo>
                <a:cubicBezTo>
                  <a:pt x="29" y="425"/>
                  <a:pt x="29" y="425"/>
                  <a:pt x="29" y="425"/>
                </a:cubicBezTo>
                <a:cubicBezTo>
                  <a:pt x="37" y="426"/>
                  <a:pt x="37" y="426"/>
                  <a:pt x="37" y="426"/>
                </a:cubicBezTo>
                <a:cubicBezTo>
                  <a:pt x="36" y="427"/>
                  <a:pt x="42" y="426"/>
                  <a:pt x="44" y="428"/>
                </a:cubicBezTo>
                <a:cubicBezTo>
                  <a:pt x="269" y="428"/>
                  <a:pt x="269" y="428"/>
                  <a:pt x="269" y="428"/>
                </a:cubicBezTo>
                <a:cubicBezTo>
                  <a:pt x="270" y="414"/>
                  <a:pt x="271" y="397"/>
                  <a:pt x="269" y="389"/>
                </a:cubicBezTo>
                <a:cubicBezTo>
                  <a:pt x="268" y="379"/>
                  <a:pt x="268" y="368"/>
                  <a:pt x="265" y="354"/>
                </a:cubicBezTo>
                <a:cubicBezTo>
                  <a:pt x="263" y="341"/>
                  <a:pt x="267" y="302"/>
                  <a:pt x="268" y="299"/>
                </a:cubicBezTo>
                <a:cubicBezTo>
                  <a:pt x="268" y="299"/>
                  <a:pt x="268" y="299"/>
                  <a:pt x="269" y="299"/>
                </a:cubicBezTo>
                <a:cubicBezTo>
                  <a:pt x="273" y="299"/>
                  <a:pt x="275" y="302"/>
                  <a:pt x="278" y="307"/>
                </a:cubicBezTo>
                <a:cubicBezTo>
                  <a:pt x="282" y="312"/>
                  <a:pt x="297" y="324"/>
                  <a:pt x="305" y="326"/>
                </a:cubicBezTo>
                <a:cubicBezTo>
                  <a:pt x="314" y="328"/>
                  <a:pt x="319" y="329"/>
                  <a:pt x="323" y="326"/>
                </a:cubicBezTo>
                <a:cubicBezTo>
                  <a:pt x="327" y="324"/>
                  <a:pt x="331" y="319"/>
                  <a:pt x="334" y="315"/>
                </a:cubicBezTo>
                <a:cubicBezTo>
                  <a:pt x="337" y="311"/>
                  <a:pt x="337" y="308"/>
                  <a:pt x="340" y="303"/>
                </a:cubicBezTo>
                <a:cubicBezTo>
                  <a:pt x="343" y="299"/>
                  <a:pt x="385" y="251"/>
                  <a:pt x="387" y="242"/>
                </a:cubicBezTo>
                <a:cubicBezTo>
                  <a:pt x="387" y="242"/>
                  <a:pt x="387" y="241"/>
                  <a:pt x="387" y="241"/>
                </a:cubicBezTo>
                <a:cubicBezTo>
                  <a:pt x="387" y="232"/>
                  <a:pt x="396" y="230"/>
                  <a:pt x="396" y="230"/>
                </a:cubicBezTo>
                <a:cubicBezTo>
                  <a:pt x="398" y="228"/>
                  <a:pt x="398" y="223"/>
                  <a:pt x="398" y="223"/>
                </a:cubicBezTo>
                <a:cubicBezTo>
                  <a:pt x="398" y="223"/>
                  <a:pt x="402" y="221"/>
                  <a:pt x="406" y="219"/>
                </a:cubicBezTo>
                <a:cubicBezTo>
                  <a:pt x="406" y="221"/>
                  <a:pt x="405" y="222"/>
                  <a:pt x="404" y="224"/>
                </a:cubicBezTo>
                <a:cubicBezTo>
                  <a:pt x="404" y="224"/>
                  <a:pt x="392" y="237"/>
                  <a:pt x="393" y="241"/>
                </a:cubicBezTo>
                <a:cubicBezTo>
                  <a:pt x="393" y="241"/>
                  <a:pt x="380" y="245"/>
                  <a:pt x="388" y="247"/>
                </a:cubicBezTo>
                <a:cubicBezTo>
                  <a:pt x="388" y="247"/>
                  <a:pt x="391" y="249"/>
                  <a:pt x="389" y="251"/>
                </a:cubicBezTo>
                <a:cubicBezTo>
                  <a:pt x="389" y="251"/>
                  <a:pt x="370" y="267"/>
                  <a:pt x="374" y="280"/>
                </a:cubicBezTo>
                <a:cubicBezTo>
                  <a:pt x="374" y="280"/>
                  <a:pt x="372" y="282"/>
                  <a:pt x="373" y="285"/>
                </a:cubicBezTo>
                <a:cubicBezTo>
                  <a:pt x="373" y="287"/>
                  <a:pt x="380" y="318"/>
                  <a:pt x="380" y="318"/>
                </a:cubicBezTo>
                <a:cubicBezTo>
                  <a:pt x="380" y="318"/>
                  <a:pt x="376" y="319"/>
                  <a:pt x="377" y="323"/>
                </a:cubicBezTo>
                <a:cubicBezTo>
                  <a:pt x="379" y="328"/>
                  <a:pt x="379" y="328"/>
                  <a:pt x="379" y="328"/>
                </a:cubicBezTo>
                <a:cubicBezTo>
                  <a:pt x="379" y="328"/>
                  <a:pt x="409" y="331"/>
                  <a:pt x="446" y="321"/>
                </a:cubicBezTo>
                <a:cubicBezTo>
                  <a:pt x="483" y="314"/>
                  <a:pt x="509" y="298"/>
                  <a:pt x="509" y="298"/>
                </a:cubicBezTo>
                <a:lnTo>
                  <a:pt x="508" y="293"/>
                </a:lnTo>
                <a:close/>
                <a:moveTo>
                  <a:pt x="489" y="65"/>
                </a:moveTo>
                <a:cubicBezTo>
                  <a:pt x="494" y="83"/>
                  <a:pt x="484" y="100"/>
                  <a:pt x="467" y="107"/>
                </a:cubicBezTo>
                <a:cubicBezTo>
                  <a:pt x="463" y="87"/>
                  <a:pt x="463" y="87"/>
                  <a:pt x="463" y="87"/>
                </a:cubicBezTo>
                <a:cubicBezTo>
                  <a:pt x="460" y="72"/>
                  <a:pt x="459" y="54"/>
                  <a:pt x="458" y="38"/>
                </a:cubicBezTo>
                <a:cubicBezTo>
                  <a:pt x="473" y="39"/>
                  <a:pt x="486" y="50"/>
                  <a:pt x="489" y="65"/>
                </a:cubicBezTo>
                <a:close/>
                <a:moveTo>
                  <a:pt x="332" y="138"/>
                </a:moveTo>
                <a:cubicBezTo>
                  <a:pt x="313" y="142"/>
                  <a:pt x="294" y="130"/>
                  <a:pt x="290" y="111"/>
                </a:cubicBezTo>
                <a:cubicBezTo>
                  <a:pt x="286" y="94"/>
                  <a:pt x="295" y="77"/>
                  <a:pt x="310" y="70"/>
                </a:cubicBezTo>
                <a:cubicBezTo>
                  <a:pt x="317" y="85"/>
                  <a:pt x="324" y="103"/>
                  <a:pt x="328" y="118"/>
                </a:cubicBezTo>
                <a:cubicBezTo>
                  <a:pt x="333" y="138"/>
                  <a:pt x="333" y="138"/>
                  <a:pt x="333" y="138"/>
                </a:cubicBezTo>
                <a:cubicBezTo>
                  <a:pt x="333" y="138"/>
                  <a:pt x="332" y="138"/>
                  <a:pt x="332" y="138"/>
                </a:cubicBezTo>
                <a:close/>
                <a:moveTo>
                  <a:pt x="220" y="380"/>
                </a:moveTo>
                <a:cubicBezTo>
                  <a:pt x="218" y="387"/>
                  <a:pt x="219" y="395"/>
                  <a:pt x="219" y="395"/>
                </a:cubicBezTo>
                <a:cubicBezTo>
                  <a:pt x="219" y="395"/>
                  <a:pt x="196" y="398"/>
                  <a:pt x="185" y="395"/>
                </a:cubicBezTo>
                <a:cubicBezTo>
                  <a:pt x="185" y="395"/>
                  <a:pt x="161" y="392"/>
                  <a:pt x="157" y="393"/>
                </a:cubicBezTo>
                <a:cubicBezTo>
                  <a:pt x="157" y="393"/>
                  <a:pt x="122" y="387"/>
                  <a:pt x="119" y="383"/>
                </a:cubicBezTo>
                <a:cubicBezTo>
                  <a:pt x="119" y="383"/>
                  <a:pt x="131" y="342"/>
                  <a:pt x="139" y="328"/>
                </a:cubicBezTo>
                <a:cubicBezTo>
                  <a:pt x="139" y="328"/>
                  <a:pt x="146" y="305"/>
                  <a:pt x="146" y="278"/>
                </a:cubicBezTo>
                <a:cubicBezTo>
                  <a:pt x="146" y="278"/>
                  <a:pt x="146" y="184"/>
                  <a:pt x="145" y="176"/>
                </a:cubicBezTo>
                <a:cubicBezTo>
                  <a:pt x="145" y="176"/>
                  <a:pt x="142" y="151"/>
                  <a:pt x="151" y="144"/>
                </a:cubicBezTo>
                <a:cubicBezTo>
                  <a:pt x="151" y="144"/>
                  <a:pt x="171" y="178"/>
                  <a:pt x="183" y="179"/>
                </a:cubicBezTo>
                <a:cubicBezTo>
                  <a:pt x="183" y="179"/>
                  <a:pt x="171" y="181"/>
                  <a:pt x="169" y="187"/>
                </a:cubicBezTo>
                <a:cubicBezTo>
                  <a:pt x="182" y="200"/>
                  <a:pt x="182" y="200"/>
                  <a:pt x="182" y="200"/>
                </a:cubicBezTo>
                <a:cubicBezTo>
                  <a:pt x="182" y="200"/>
                  <a:pt x="172" y="217"/>
                  <a:pt x="173" y="227"/>
                </a:cubicBezTo>
                <a:cubicBezTo>
                  <a:pt x="173" y="227"/>
                  <a:pt x="179" y="340"/>
                  <a:pt x="167" y="368"/>
                </a:cubicBezTo>
                <a:cubicBezTo>
                  <a:pt x="191" y="391"/>
                  <a:pt x="191" y="391"/>
                  <a:pt x="191" y="391"/>
                </a:cubicBezTo>
                <a:cubicBezTo>
                  <a:pt x="208" y="369"/>
                  <a:pt x="208" y="369"/>
                  <a:pt x="208" y="369"/>
                </a:cubicBezTo>
                <a:cubicBezTo>
                  <a:pt x="208" y="369"/>
                  <a:pt x="219" y="253"/>
                  <a:pt x="190" y="210"/>
                </a:cubicBezTo>
                <a:cubicBezTo>
                  <a:pt x="190" y="210"/>
                  <a:pt x="188" y="188"/>
                  <a:pt x="196" y="184"/>
                </a:cubicBezTo>
                <a:cubicBezTo>
                  <a:pt x="196" y="184"/>
                  <a:pt x="191" y="178"/>
                  <a:pt x="185" y="179"/>
                </a:cubicBezTo>
                <a:cubicBezTo>
                  <a:pt x="185" y="179"/>
                  <a:pt x="204" y="166"/>
                  <a:pt x="205" y="156"/>
                </a:cubicBezTo>
                <a:cubicBezTo>
                  <a:pt x="208" y="152"/>
                  <a:pt x="208" y="152"/>
                  <a:pt x="208" y="152"/>
                </a:cubicBezTo>
                <a:cubicBezTo>
                  <a:pt x="208" y="152"/>
                  <a:pt x="212" y="186"/>
                  <a:pt x="211" y="203"/>
                </a:cubicBezTo>
                <a:cubicBezTo>
                  <a:pt x="211" y="203"/>
                  <a:pt x="212" y="281"/>
                  <a:pt x="213" y="289"/>
                </a:cubicBezTo>
                <a:cubicBezTo>
                  <a:pt x="215" y="297"/>
                  <a:pt x="219" y="334"/>
                  <a:pt x="219" y="341"/>
                </a:cubicBezTo>
                <a:cubicBezTo>
                  <a:pt x="219" y="348"/>
                  <a:pt x="222" y="373"/>
                  <a:pt x="220" y="380"/>
                </a:cubicBezTo>
                <a:close/>
                <a:moveTo>
                  <a:pt x="345" y="94"/>
                </a:moveTo>
                <a:cubicBezTo>
                  <a:pt x="342" y="78"/>
                  <a:pt x="342" y="78"/>
                  <a:pt x="342" y="78"/>
                </a:cubicBezTo>
                <a:cubicBezTo>
                  <a:pt x="341" y="72"/>
                  <a:pt x="344" y="67"/>
                  <a:pt x="350" y="65"/>
                </a:cubicBezTo>
                <a:cubicBezTo>
                  <a:pt x="420" y="49"/>
                  <a:pt x="420" y="49"/>
                  <a:pt x="420" y="49"/>
                </a:cubicBezTo>
                <a:cubicBezTo>
                  <a:pt x="426" y="48"/>
                  <a:pt x="432" y="51"/>
                  <a:pt x="433" y="57"/>
                </a:cubicBezTo>
                <a:cubicBezTo>
                  <a:pt x="436" y="73"/>
                  <a:pt x="436" y="73"/>
                  <a:pt x="436" y="73"/>
                </a:cubicBezTo>
                <a:cubicBezTo>
                  <a:pt x="438" y="78"/>
                  <a:pt x="434" y="84"/>
                  <a:pt x="429" y="85"/>
                </a:cubicBezTo>
                <a:cubicBezTo>
                  <a:pt x="358" y="102"/>
                  <a:pt x="358" y="102"/>
                  <a:pt x="358" y="102"/>
                </a:cubicBezTo>
                <a:cubicBezTo>
                  <a:pt x="352" y="103"/>
                  <a:pt x="347" y="99"/>
                  <a:pt x="345" y="94"/>
                </a:cubicBezTo>
                <a:close/>
                <a:moveTo>
                  <a:pt x="442" y="299"/>
                </a:moveTo>
                <a:cubicBezTo>
                  <a:pt x="430" y="302"/>
                  <a:pt x="417" y="294"/>
                  <a:pt x="414" y="281"/>
                </a:cubicBezTo>
                <a:cubicBezTo>
                  <a:pt x="411" y="268"/>
                  <a:pt x="419" y="256"/>
                  <a:pt x="432" y="253"/>
                </a:cubicBezTo>
                <a:cubicBezTo>
                  <a:pt x="444" y="250"/>
                  <a:pt x="457" y="258"/>
                  <a:pt x="460" y="270"/>
                </a:cubicBezTo>
                <a:cubicBezTo>
                  <a:pt x="463" y="283"/>
                  <a:pt x="455" y="296"/>
                  <a:pt x="442" y="299"/>
                </a:cubicBezTo>
                <a:close/>
              </a:path>
            </a:pathLst>
          </a:custGeom>
          <a:solidFill>
            <a:schemeClr val="bg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2130" name="Freeform 64"/>
          <p:cNvSpPr>
            <a:spLocks noChangeArrowheads="1"/>
          </p:cNvSpPr>
          <p:nvPr/>
        </p:nvSpPr>
        <p:spPr bwMode="auto">
          <a:xfrm>
            <a:off x="9376456" y="3992050"/>
            <a:ext cx="68826" cy="115327"/>
          </a:xfrm>
          <a:custGeom>
            <a:avLst/>
            <a:gdLst>
              <a:gd name="T0" fmla="*/ 0 w 39"/>
              <a:gd name="T1" fmla="*/ 2147483647 h 65"/>
              <a:gd name="T2" fmla="*/ 2147483647 w 39"/>
              <a:gd name="T3" fmla="*/ 2147483647 h 65"/>
              <a:gd name="T4" fmla="*/ 2147483647 w 39"/>
              <a:gd name="T5" fmla="*/ 2147483647 h 65"/>
              <a:gd name="T6" fmla="*/ 2147483647 w 39"/>
              <a:gd name="T7" fmla="*/ 2147483647 h 65"/>
              <a:gd name="T8" fmla="*/ 2147483647 w 39"/>
              <a:gd name="T9" fmla="*/ 2147483647 h 65"/>
              <a:gd name="T10" fmla="*/ 2147483647 w 39"/>
              <a:gd name="T11" fmla="*/ 0 h 65"/>
              <a:gd name="T12" fmla="*/ 0 w 39"/>
              <a:gd name="T13" fmla="*/ 2147483647 h 65"/>
              <a:gd name="T14" fmla="*/ 0 60000 65536"/>
              <a:gd name="T15" fmla="*/ 0 60000 65536"/>
              <a:gd name="T16" fmla="*/ 0 60000 65536"/>
              <a:gd name="T17" fmla="*/ 0 60000 65536"/>
              <a:gd name="T18" fmla="*/ 0 60000 65536"/>
              <a:gd name="T19" fmla="*/ 0 60000 65536"/>
              <a:gd name="T20" fmla="*/ 0 60000 65536"/>
              <a:gd name="T21" fmla="*/ 0 w 39"/>
              <a:gd name="T22" fmla="*/ 0 h 65"/>
              <a:gd name="T23" fmla="*/ 39 w 39"/>
              <a:gd name="T24" fmla="*/ 65 h 6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9" h="65">
                <a:moveTo>
                  <a:pt x="0" y="65"/>
                </a:moveTo>
                <a:cubicBezTo>
                  <a:pt x="2" y="63"/>
                  <a:pt x="4" y="61"/>
                  <a:pt x="5" y="60"/>
                </a:cubicBezTo>
                <a:cubicBezTo>
                  <a:pt x="5" y="60"/>
                  <a:pt x="14" y="49"/>
                  <a:pt x="15" y="44"/>
                </a:cubicBezTo>
                <a:cubicBezTo>
                  <a:pt x="15" y="44"/>
                  <a:pt x="24" y="28"/>
                  <a:pt x="34" y="32"/>
                </a:cubicBezTo>
                <a:cubicBezTo>
                  <a:pt x="34" y="32"/>
                  <a:pt x="37" y="31"/>
                  <a:pt x="39" y="29"/>
                </a:cubicBezTo>
                <a:cubicBezTo>
                  <a:pt x="39" y="29"/>
                  <a:pt x="31" y="18"/>
                  <a:pt x="32" y="0"/>
                </a:cubicBezTo>
                <a:cubicBezTo>
                  <a:pt x="18" y="19"/>
                  <a:pt x="7" y="41"/>
                  <a:pt x="0" y="65"/>
                </a:cubicBezTo>
                <a:close/>
              </a:path>
            </a:pathLst>
          </a:custGeom>
          <a:solidFill>
            <a:schemeClr val="bg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2131" name="Freeform 65"/>
          <p:cNvSpPr>
            <a:spLocks noChangeArrowheads="1"/>
          </p:cNvSpPr>
          <p:nvPr/>
        </p:nvSpPr>
        <p:spPr bwMode="auto">
          <a:xfrm>
            <a:off x="9530303" y="3843338"/>
            <a:ext cx="557695" cy="330806"/>
          </a:xfrm>
          <a:custGeom>
            <a:avLst/>
            <a:gdLst>
              <a:gd name="T0" fmla="*/ 2147483647 w 315"/>
              <a:gd name="T1" fmla="*/ 2147483647 h 187"/>
              <a:gd name="T2" fmla="*/ 2147483647 w 315"/>
              <a:gd name="T3" fmla="*/ 2147483647 h 187"/>
              <a:gd name="T4" fmla="*/ 2147483647 w 315"/>
              <a:gd name="T5" fmla="*/ 2147483647 h 187"/>
              <a:gd name="T6" fmla="*/ 2147483647 w 315"/>
              <a:gd name="T7" fmla="*/ 2147483647 h 187"/>
              <a:gd name="T8" fmla="*/ 2147483647 w 315"/>
              <a:gd name="T9" fmla="*/ 2147483647 h 187"/>
              <a:gd name="T10" fmla="*/ 2147483647 w 315"/>
              <a:gd name="T11" fmla="*/ 2147483647 h 187"/>
              <a:gd name="T12" fmla="*/ 2147483647 w 315"/>
              <a:gd name="T13" fmla="*/ 0 h 187"/>
              <a:gd name="T14" fmla="*/ 0 w 315"/>
              <a:gd name="T15" fmla="*/ 2147483647 h 187"/>
              <a:gd name="T16" fmla="*/ 2147483647 w 315"/>
              <a:gd name="T17" fmla="*/ 2147483647 h 187"/>
              <a:gd name="T18" fmla="*/ 2147483647 w 315"/>
              <a:gd name="T19" fmla="*/ 2147483647 h 18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315"/>
              <a:gd name="T31" fmla="*/ 0 h 187"/>
              <a:gd name="T32" fmla="*/ 315 w 315"/>
              <a:gd name="T33" fmla="*/ 187 h 187"/>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15" h="187">
                <a:moveTo>
                  <a:pt x="111" y="43"/>
                </a:moveTo>
                <a:cubicBezTo>
                  <a:pt x="163" y="43"/>
                  <a:pt x="209" y="68"/>
                  <a:pt x="238" y="105"/>
                </a:cubicBezTo>
                <a:cubicBezTo>
                  <a:pt x="245" y="105"/>
                  <a:pt x="272" y="106"/>
                  <a:pt x="279" y="142"/>
                </a:cubicBezTo>
                <a:cubicBezTo>
                  <a:pt x="279" y="142"/>
                  <a:pt x="282" y="159"/>
                  <a:pt x="270" y="175"/>
                </a:cubicBezTo>
                <a:cubicBezTo>
                  <a:pt x="270" y="178"/>
                  <a:pt x="271" y="182"/>
                  <a:pt x="271" y="185"/>
                </a:cubicBezTo>
                <a:cubicBezTo>
                  <a:pt x="277" y="186"/>
                  <a:pt x="300" y="184"/>
                  <a:pt x="315" y="187"/>
                </a:cubicBezTo>
                <a:cubicBezTo>
                  <a:pt x="307" y="83"/>
                  <a:pt x="219" y="0"/>
                  <a:pt x="111" y="0"/>
                </a:cubicBezTo>
                <a:cubicBezTo>
                  <a:pt x="70" y="0"/>
                  <a:pt x="32" y="12"/>
                  <a:pt x="0" y="33"/>
                </a:cubicBezTo>
                <a:cubicBezTo>
                  <a:pt x="10" y="34"/>
                  <a:pt x="28" y="39"/>
                  <a:pt x="46" y="57"/>
                </a:cubicBezTo>
                <a:cubicBezTo>
                  <a:pt x="66" y="48"/>
                  <a:pt x="88" y="43"/>
                  <a:pt x="111" y="43"/>
                </a:cubicBezTo>
                <a:close/>
              </a:path>
            </a:pathLst>
          </a:custGeom>
          <a:solidFill>
            <a:schemeClr val="bg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2132" name="Freeform 66"/>
          <p:cNvSpPr>
            <a:spLocks noChangeArrowheads="1"/>
          </p:cNvSpPr>
          <p:nvPr/>
        </p:nvSpPr>
        <p:spPr bwMode="auto">
          <a:xfrm>
            <a:off x="9321800" y="3912130"/>
            <a:ext cx="835025" cy="653520"/>
          </a:xfrm>
          <a:custGeom>
            <a:avLst/>
            <a:gdLst>
              <a:gd name="T0" fmla="*/ 2147483647 w 472"/>
              <a:gd name="T1" fmla="*/ 2147483647 h 369"/>
              <a:gd name="T2" fmla="*/ 2147483647 w 472"/>
              <a:gd name="T3" fmla="*/ 2147483647 h 369"/>
              <a:gd name="T4" fmla="*/ 2147483647 w 472"/>
              <a:gd name="T5" fmla="*/ 2147483647 h 369"/>
              <a:gd name="T6" fmla="*/ 2147483647 w 472"/>
              <a:gd name="T7" fmla="*/ 2147483647 h 369"/>
              <a:gd name="T8" fmla="*/ 2147483647 w 472"/>
              <a:gd name="T9" fmla="*/ 2147483647 h 369"/>
              <a:gd name="T10" fmla="*/ 2147483647 w 472"/>
              <a:gd name="T11" fmla="*/ 2147483647 h 369"/>
              <a:gd name="T12" fmla="*/ 2147483647 w 472"/>
              <a:gd name="T13" fmla="*/ 2147483647 h 369"/>
              <a:gd name="T14" fmla="*/ 2147483647 w 472"/>
              <a:gd name="T15" fmla="*/ 2147483647 h 369"/>
              <a:gd name="T16" fmla="*/ 2147483647 w 472"/>
              <a:gd name="T17" fmla="*/ 2147483647 h 369"/>
              <a:gd name="T18" fmla="*/ 2147483647 w 472"/>
              <a:gd name="T19" fmla="*/ 2147483647 h 369"/>
              <a:gd name="T20" fmla="*/ 2147483647 w 472"/>
              <a:gd name="T21" fmla="*/ 2147483647 h 369"/>
              <a:gd name="T22" fmla="*/ 2147483647 w 472"/>
              <a:gd name="T23" fmla="*/ 2147483647 h 369"/>
              <a:gd name="T24" fmla="*/ 2147483647 w 472"/>
              <a:gd name="T25" fmla="*/ 2147483647 h 369"/>
              <a:gd name="T26" fmla="*/ 2147483647 w 472"/>
              <a:gd name="T27" fmla="*/ 2147483647 h 369"/>
              <a:gd name="T28" fmla="*/ 2147483647 w 472"/>
              <a:gd name="T29" fmla="*/ 2147483647 h 369"/>
              <a:gd name="T30" fmla="*/ 2147483647 w 472"/>
              <a:gd name="T31" fmla="*/ 2147483647 h 369"/>
              <a:gd name="T32" fmla="*/ 2147483647 w 472"/>
              <a:gd name="T33" fmla="*/ 2147483647 h 369"/>
              <a:gd name="T34" fmla="*/ 2147483647 w 472"/>
              <a:gd name="T35" fmla="*/ 2147483647 h 369"/>
              <a:gd name="T36" fmla="*/ 2147483647 w 472"/>
              <a:gd name="T37" fmla="*/ 2147483647 h 369"/>
              <a:gd name="T38" fmla="*/ 2147483647 w 472"/>
              <a:gd name="T39" fmla="*/ 2147483647 h 369"/>
              <a:gd name="T40" fmla="*/ 2147483647 w 472"/>
              <a:gd name="T41" fmla="*/ 2147483647 h 369"/>
              <a:gd name="T42" fmla="*/ 2147483647 w 472"/>
              <a:gd name="T43" fmla="*/ 2147483647 h 369"/>
              <a:gd name="T44" fmla="*/ 2147483647 w 472"/>
              <a:gd name="T45" fmla="*/ 2147483647 h 369"/>
              <a:gd name="T46" fmla="*/ 0 w 472"/>
              <a:gd name="T47" fmla="*/ 2147483647 h 369"/>
              <a:gd name="T48" fmla="*/ 2147483647 w 472"/>
              <a:gd name="T49" fmla="*/ 2147483647 h 369"/>
              <a:gd name="T50" fmla="*/ 2147483647 w 472"/>
              <a:gd name="T51" fmla="*/ 2147483647 h 369"/>
              <a:gd name="T52" fmla="*/ 2147483647 w 472"/>
              <a:gd name="T53" fmla="*/ 2147483647 h 369"/>
              <a:gd name="T54" fmla="*/ 2147483647 w 472"/>
              <a:gd name="T55" fmla="*/ 2147483647 h 369"/>
              <a:gd name="T56" fmla="*/ 2147483647 w 472"/>
              <a:gd name="T57" fmla="*/ 2147483647 h 369"/>
              <a:gd name="T58" fmla="*/ 2147483647 w 472"/>
              <a:gd name="T59" fmla="*/ 2147483647 h 369"/>
              <a:gd name="T60" fmla="*/ 2147483647 w 472"/>
              <a:gd name="T61" fmla="*/ 2147483647 h 369"/>
              <a:gd name="T62" fmla="*/ 2147483647 w 472"/>
              <a:gd name="T63" fmla="*/ 2147483647 h 369"/>
              <a:gd name="T64" fmla="*/ 2147483647 w 472"/>
              <a:gd name="T65" fmla="*/ 2147483647 h 369"/>
              <a:gd name="T66" fmla="*/ 2147483647 w 472"/>
              <a:gd name="T67" fmla="*/ 2147483647 h 369"/>
              <a:gd name="T68" fmla="*/ 2147483647 w 472"/>
              <a:gd name="T69" fmla="*/ 2147483647 h 369"/>
              <a:gd name="T70" fmla="*/ 2147483647 w 472"/>
              <a:gd name="T71" fmla="*/ 2147483647 h 369"/>
              <a:gd name="T72" fmla="*/ 2147483647 w 472"/>
              <a:gd name="T73" fmla="*/ 2147483647 h 369"/>
              <a:gd name="T74" fmla="*/ 2147483647 w 472"/>
              <a:gd name="T75" fmla="*/ 2147483647 h 369"/>
              <a:gd name="T76" fmla="*/ 2147483647 w 472"/>
              <a:gd name="T77" fmla="*/ 2147483647 h 369"/>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472"/>
              <a:gd name="T118" fmla="*/ 0 h 369"/>
              <a:gd name="T119" fmla="*/ 472 w 472"/>
              <a:gd name="T120" fmla="*/ 369 h 369"/>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472" h="369">
                <a:moveTo>
                  <a:pt x="470" y="352"/>
                </a:moveTo>
                <a:cubicBezTo>
                  <a:pt x="469" y="348"/>
                  <a:pt x="466" y="319"/>
                  <a:pt x="465" y="313"/>
                </a:cubicBezTo>
                <a:cubicBezTo>
                  <a:pt x="465" y="306"/>
                  <a:pt x="464" y="292"/>
                  <a:pt x="463" y="286"/>
                </a:cubicBezTo>
                <a:cubicBezTo>
                  <a:pt x="461" y="280"/>
                  <a:pt x="457" y="266"/>
                  <a:pt x="456" y="260"/>
                </a:cubicBezTo>
                <a:cubicBezTo>
                  <a:pt x="456" y="255"/>
                  <a:pt x="452" y="242"/>
                  <a:pt x="452" y="237"/>
                </a:cubicBezTo>
                <a:cubicBezTo>
                  <a:pt x="452" y="232"/>
                  <a:pt x="453" y="221"/>
                  <a:pt x="450" y="213"/>
                </a:cubicBezTo>
                <a:cubicBezTo>
                  <a:pt x="448" y="204"/>
                  <a:pt x="442" y="176"/>
                  <a:pt x="440" y="167"/>
                </a:cubicBezTo>
                <a:cubicBezTo>
                  <a:pt x="438" y="157"/>
                  <a:pt x="429" y="156"/>
                  <a:pt x="429" y="156"/>
                </a:cubicBezTo>
                <a:cubicBezTo>
                  <a:pt x="392" y="156"/>
                  <a:pt x="392" y="156"/>
                  <a:pt x="392" y="156"/>
                </a:cubicBezTo>
                <a:cubicBezTo>
                  <a:pt x="392" y="156"/>
                  <a:pt x="386" y="154"/>
                  <a:pt x="382" y="152"/>
                </a:cubicBezTo>
                <a:cubicBezTo>
                  <a:pt x="377" y="149"/>
                  <a:pt x="378" y="142"/>
                  <a:pt x="378" y="142"/>
                </a:cubicBezTo>
                <a:cubicBezTo>
                  <a:pt x="384" y="136"/>
                  <a:pt x="387" y="107"/>
                  <a:pt x="387" y="107"/>
                </a:cubicBezTo>
                <a:cubicBezTo>
                  <a:pt x="383" y="74"/>
                  <a:pt x="353" y="77"/>
                  <a:pt x="353" y="77"/>
                </a:cubicBezTo>
                <a:cubicBezTo>
                  <a:pt x="315" y="73"/>
                  <a:pt x="319" y="101"/>
                  <a:pt x="319" y="101"/>
                </a:cubicBezTo>
                <a:cubicBezTo>
                  <a:pt x="314" y="106"/>
                  <a:pt x="320" y="123"/>
                  <a:pt x="320" y="123"/>
                </a:cubicBezTo>
                <a:cubicBezTo>
                  <a:pt x="316" y="137"/>
                  <a:pt x="326" y="150"/>
                  <a:pt x="326" y="150"/>
                </a:cubicBezTo>
                <a:cubicBezTo>
                  <a:pt x="325" y="154"/>
                  <a:pt x="338" y="159"/>
                  <a:pt x="342" y="159"/>
                </a:cubicBezTo>
                <a:cubicBezTo>
                  <a:pt x="345" y="159"/>
                  <a:pt x="344" y="177"/>
                  <a:pt x="344" y="177"/>
                </a:cubicBezTo>
                <a:cubicBezTo>
                  <a:pt x="344" y="177"/>
                  <a:pt x="319" y="195"/>
                  <a:pt x="313" y="199"/>
                </a:cubicBezTo>
                <a:cubicBezTo>
                  <a:pt x="306" y="203"/>
                  <a:pt x="307" y="218"/>
                  <a:pt x="307" y="224"/>
                </a:cubicBezTo>
                <a:cubicBezTo>
                  <a:pt x="306" y="229"/>
                  <a:pt x="307" y="238"/>
                  <a:pt x="304" y="242"/>
                </a:cubicBezTo>
                <a:cubicBezTo>
                  <a:pt x="301" y="245"/>
                  <a:pt x="296" y="259"/>
                  <a:pt x="293" y="263"/>
                </a:cubicBezTo>
                <a:cubicBezTo>
                  <a:pt x="290" y="266"/>
                  <a:pt x="289" y="269"/>
                  <a:pt x="285" y="269"/>
                </a:cubicBezTo>
                <a:cubicBezTo>
                  <a:pt x="281" y="269"/>
                  <a:pt x="254" y="251"/>
                  <a:pt x="254" y="251"/>
                </a:cubicBezTo>
                <a:cubicBezTo>
                  <a:pt x="249" y="240"/>
                  <a:pt x="239" y="240"/>
                  <a:pt x="237" y="237"/>
                </a:cubicBezTo>
                <a:cubicBezTo>
                  <a:pt x="234" y="233"/>
                  <a:pt x="224" y="218"/>
                  <a:pt x="216" y="212"/>
                </a:cubicBezTo>
                <a:cubicBezTo>
                  <a:pt x="208" y="207"/>
                  <a:pt x="193" y="192"/>
                  <a:pt x="188" y="182"/>
                </a:cubicBezTo>
                <a:cubicBezTo>
                  <a:pt x="182" y="172"/>
                  <a:pt x="167" y="152"/>
                  <a:pt x="164" y="148"/>
                </a:cubicBezTo>
                <a:cubicBezTo>
                  <a:pt x="161" y="144"/>
                  <a:pt x="160" y="145"/>
                  <a:pt x="157" y="142"/>
                </a:cubicBezTo>
                <a:cubicBezTo>
                  <a:pt x="155" y="139"/>
                  <a:pt x="151" y="127"/>
                  <a:pt x="151" y="122"/>
                </a:cubicBezTo>
                <a:cubicBezTo>
                  <a:pt x="150" y="118"/>
                  <a:pt x="151" y="114"/>
                  <a:pt x="150" y="112"/>
                </a:cubicBezTo>
                <a:cubicBezTo>
                  <a:pt x="149" y="109"/>
                  <a:pt x="145" y="101"/>
                  <a:pt x="145" y="101"/>
                </a:cubicBezTo>
                <a:cubicBezTo>
                  <a:pt x="147" y="98"/>
                  <a:pt x="145" y="93"/>
                  <a:pt x="145" y="93"/>
                </a:cubicBezTo>
                <a:cubicBezTo>
                  <a:pt x="149" y="92"/>
                  <a:pt x="146" y="86"/>
                  <a:pt x="146" y="86"/>
                </a:cubicBezTo>
                <a:cubicBezTo>
                  <a:pt x="149" y="85"/>
                  <a:pt x="150" y="80"/>
                  <a:pt x="150" y="80"/>
                </a:cubicBezTo>
                <a:cubicBezTo>
                  <a:pt x="162" y="78"/>
                  <a:pt x="150" y="60"/>
                  <a:pt x="150" y="60"/>
                </a:cubicBezTo>
                <a:cubicBezTo>
                  <a:pt x="154" y="51"/>
                  <a:pt x="150" y="31"/>
                  <a:pt x="150" y="31"/>
                </a:cubicBezTo>
                <a:cubicBezTo>
                  <a:pt x="151" y="27"/>
                  <a:pt x="161" y="35"/>
                  <a:pt x="142" y="17"/>
                </a:cubicBezTo>
                <a:cubicBezTo>
                  <a:pt x="124" y="0"/>
                  <a:pt x="92" y="1"/>
                  <a:pt x="79" y="20"/>
                </a:cubicBezTo>
                <a:cubicBezTo>
                  <a:pt x="65" y="39"/>
                  <a:pt x="82" y="76"/>
                  <a:pt x="82" y="76"/>
                </a:cubicBezTo>
                <a:cubicBezTo>
                  <a:pt x="83" y="83"/>
                  <a:pt x="69" y="91"/>
                  <a:pt x="69" y="91"/>
                </a:cubicBezTo>
                <a:cubicBezTo>
                  <a:pt x="63" y="88"/>
                  <a:pt x="62" y="90"/>
                  <a:pt x="57" y="93"/>
                </a:cubicBezTo>
                <a:cubicBezTo>
                  <a:pt x="52" y="97"/>
                  <a:pt x="51" y="109"/>
                  <a:pt x="44" y="115"/>
                </a:cubicBezTo>
                <a:cubicBezTo>
                  <a:pt x="36" y="121"/>
                  <a:pt x="30" y="145"/>
                  <a:pt x="27" y="152"/>
                </a:cubicBezTo>
                <a:cubicBezTo>
                  <a:pt x="24" y="158"/>
                  <a:pt x="13" y="212"/>
                  <a:pt x="10" y="220"/>
                </a:cubicBezTo>
                <a:cubicBezTo>
                  <a:pt x="8" y="228"/>
                  <a:pt x="8" y="258"/>
                  <a:pt x="8" y="271"/>
                </a:cubicBezTo>
                <a:cubicBezTo>
                  <a:pt x="8" y="284"/>
                  <a:pt x="5" y="294"/>
                  <a:pt x="4" y="304"/>
                </a:cubicBezTo>
                <a:cubicBezTo>
                  <a:pt x="3" y="315"/>
                  <a:pt x="0" y="311"/>
                  <a:pt x="0" y="311"/>
                </a:cubicBezTo>
                <a:cubicBezTo>
                  <a:pt x="2" y="320"/>
                  <a:pt x="35" y="331"/>
                  <a:pt x="35" y="331"/>
                </a:cubicBezTo>
                <a:cubicBezTo>
                  <a:pt x="35" y="328"/>
                  <a:pt x="44" y="324"/>
                  <a:pt x="44" y="324"/>
                </a:cubicBezTo>
                <a:cubicBezTo>
                  <a:pt x="44" y="324"/>
                  <a:pt x="46" y="322"/>
                  <a:pt x="44" y="327"/>
                </a:cubicBezTo>
                <a:cubicBezTo>
                  <a:pt x="42" y="332"/>
                  <a:pt x="49" y="348"/>
                  <a:pt x="51" y="354"/>
                </a:cubicBezTo>
                <a:cubicBezTo>
                  <a:pt x="52" y="359"/>
                  <a:pt x="55" y="362"/>
                  <a:pt x="57" y="369"/>
                </a:cubicBezTo>
                <a:cubicBezTo>
                  <a:pt x="137" y="369"/>
                  <a:pt x="137" y="369"/>
                  <a:pt x="137" y="369"/>
                </a:cubicBezTo>
                <a:cubicBezTo>
                  <a:pt x="138" y="358"/>
                  <a:pt x="136" y="327"/>
                  <a:pt x="136" y="320"/>
                </a:cubicBezTo>
                <a:cubicBezTo>
                  <a:pt x="136" y="313"/>
                  <a:pt x="137" y="300"/>
                  <a:pt x="141" y="299"/>
                </a:cubicBezTo>
                <a:cubicBezTo>
                  <a:pt x="144" y="297"/>
                  <a:pt x="145" y="290"/>
                  <a:pt x="146" y="285"/>
                </a:cubicBezTo>
                <a:cubicBezTo>
                  <a:pt x="146" y="281"/>
                  <a:pt x="145" y="269"/>
                  <a:pt x="143" y="261"/>
                </a:cubicBezTo>
                <a:cubicBezTo>
                  <a:pt x="141" y="253"/>
                  <a:pt x="146" y="244"/>
                  <a:pt x="146" y="237"/>
                </a:cubicBezTo>
                <a:cubicBezTo>
                  <a:pt x="146" y="229"/>
                  <a:pt x="149" y="224"/>
                  <a:pt x="149" y="219"/>
                </a:cubicBezTo>
                <a:cubicBezTo>
                  <a:pt x="149" y="215"/>
                  <a:pt x="149" y="208"/>
                  <a:pt x="151" y="209"/>
                </a:cubicBezTo>
                <a:cubicBezTo>
                  <a:pt x="152" y="209"/>
                  <a:pt x="156" y="211"/>
                  <a:pt x="159" y="215"/>
                </a:cubicBezTo>
                <a:cubicBezTo>
                  <a:pt x="162" y="219"/>
                  <a:pt x="174" y="225"/>
                  <a:pt x="177" y="228"/>
                </a:cubicBezTo>
                <a:cubicBezTo>
                  <a:pt x="180" y="231"/>
                  <a:pt x="191" y="242"/>
                  <a:pt x="197" y="248"/>
                </a:cubicBezTo>
                <a:cubicBezTo>
                  <a:pt x="202" y="253"/>
                  <a:pt x="208" y="247"/>
                  <a:pt x="208" y="247"/>
                </a:cubicBezTo>
                <a:cubicBezTo>
                  <a:pt x="208" y="247"/>
                  <a:pt x="215" y="249"/>
                  <a:pt x="218" y="253"/>
                </a:cubicBezTo>
                <a:cubicBezTo>
                  <a:pt x="221" y="256"/>
                  <a:pt x="223" y="260"/>
                  <a:pt x="223" y="260"/>
                </a:cubicBezTo>
                <a:cubicBezTo>
                  <a:pt x="220" y="264"/>
                  <a:pt x="224" y="266"/>
                  <a:pt x="224" y="266"/>
                </a:cubicBezTo>
                <a:cubicBezTo>
                  <a:pt x="218" y="269"/>
                  <a:pt x="222" y="272"/>
                  <a:pt x="222" y="272"/>
                </a:cubicBezTo>
                <a:cubicBezTo>
                  <a:pt x="219" y="278"/>
                  <a:pt x="239" y="283"/>
                  <a:pt x="239" y="283"/>
                </a:cubicBezTo>
                <a:cubicBezTo>
                  <a:pt x="239" y="283"/>
                  <a:pt x="242" y="289"/>
                  <a:pt x="244" y="290"/>
                </a:cubicBezTo>
                <a:cubicBezTo>
                  <a:pt x="246" y="291"/>
                  <a:pt x="276" y="294"/>
                  <a:pt x="292" y="304"/>
                </a:cubicBezTo>
                <a:cubicBezTo>
                  <a:pt x="307" y="313"/>
                  <a:pt x="324" y="281"/>
                  <a:pt x="324" y="281"/>
                </a:cubicBezTo>
                <a:cubicBezTo>
                  <a:pt x="324" y="281"/>
                  <a:pt x="331" y="304"/>
                  <a:pt x="332" y="310"/>
                </a:cubicBezTo>
                <a:cubicBezTo>
                  <a:pt x="333" y="316"/>
                  <a:pt x="333" y="337"/>
                  <a:pt x="332" y="356"/>
                </a:cubicBezTo>
                <a:cubicBezTo>
                  <a:pt x="331" y="360"/>
                  <a:pt x="331" y="365"/>
                  <a:pt x="331" y="369"/>
                </a:cubicBezTo>
                <a:cubicBezTo>
                  <a:pt x="467" y="369"/>
                  <a:pt x="467" y="369"/>
                  <a:pt x="467" y="369"/>
                </a:cubicBezTo>
                <a:cubicBezTo>
                  <a:pt x="466" y="363"/>
                  <a:pt x="463" y="355"/>
                  <a:pt x="463" y="355"/>
                </a:cubicBezTo>
                <a:cubicBezTo>
                  <a:pt x="463" y="355"/>
                  <a:pt x="472" y="356"/>
                  <a:pt x="470" y="352"/>
                </a:cubicBezTo>
                <a:close/>
              </a:path>
            </a:pathLst>
          </a:custGeom>
          <a:solidFill>
            <a:schemeClr val="bg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2133" name="Freeform 67"/>
          <p:cNvSpPr>
            <a:spLocks noChangeArrowheads="1"/>
          </p:cNvSpPr>
          <p:nvPr/>
        </p:nvSpPr>
        <p:spPr bwMode="auto">
          <a:xfrm>
            <a:off x="9583947" y="4440206"/>
            <a:ext cx="307694" cy="120385"/>
          </a:xfrm>
          <a:custGeom>
            <a:avLst/>
            <a:gdLst>
              <a:gd name="T0" fmla="*/ 2147483647 w 174"/>
              <a:gd name="T1" fmla="*/ 2147483647 h 68"/>
              <a:gd name="T2" fmla="*/ 2147483647 w 174"/>
              <a:gd name="T3" fmla="*/ 0 h 68"/>
              <a:gd name="T4" fmla="*/ 2147483647 w 174"/>
              <a:gd name="T5" fmla="*/ 2147483647 h 68"/>
              <a:gd name="T6" fmla="*/ 2147483647 w 174"/>
              <a:gd name="T7" fmla="*/ 2147483647 h 68"/>
              <a:gd name="T8" fmla="*/ 2147483647 w 174"/>
              <a:gd name="T9" fmla="*/ 2147483647 h 68"/>
              <a:gd name="T10" fmla="*/ 2147483647 w 174"/>
              <a:gd name="T11" fmla="*/ 2147483647 h 68"/>
              <a:gd name="T12" fmla="*/ 2147483647 w 174"/>
              <a:gd name="T13" fmla="*/ 2147483647 h 68"/>
              <a:gd name="T14" fmla="*/ 2147483647 w 174"/>
              <a:gd name="T15" fmla="*/ 2147483647 h 68"/>
              <a:gd name="T16" fmla="*/ 2147483647 w 174"/>
              <a:gd name="T17" fmla="*/ 2147483647 h 6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74"/>
              <a:gd name="T28" fmla="*/ 0 h 68"/>
              <a:gd name="T29" fmla="*/ 174 w 174"/>
              <a:gd name="T30" fmla="*/ 68 h 6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74" h="68">
                <a:moveTo>
                  <a:pt x="173" y="20"/>
                </a:moveTo>
                <a:cubicBezTo>
                  <a:pt x="173" y="13"/>
                  <a:pt x="169" y="3"/>
                  <a:pt x="168" y="0"/>
                </a:cubicBezTo>
                <a:cubicBezTo>
                  <a:pt x="142" y="16"/>
                  <a:pt x="113" y="25"/>
                  <a:pt x="81" y="25"/>
                </a:cubicBezTo>
                <a:cubicBezTo>
                  <a:pt x="53" y="25"/>
                  <a:pt x="27" y="18"/>
                  <a:pt x="5" y="6"/>
                </a:cubicBezTo>
                <a:cubicBezTo>
                  <a:pt x="3" y="8"/>
                  <a:pt x="0" y="14"/>
                  <a:pt x="1" y="23"/>
                </a:cubicBezTo>
                <a:cubicBezTo>
                  <a:pt x="1" y="23"/>
                  <a:pt x="0" y="41"/>
                  <a:pt x="1" y="52"/>
                </a:cubicBezTo>
                <a:cubicBezTo>
                  <a:pt x="25" y="62"/>
                  <a:pt x="52" y="68"/>
                  <a:pt x="81" y="68"/>
                </a:cubicBezTo>
                <a:cubicBezTo>
                  <a:pt x="114" y="68"/>
                  <a:pt x="146" y="60"/>
                  <a:pt x="174" y="46"/>
                </a:cubicBezTo>
                <a:cubicBezTo>
                  <a:pt x="174" y="36"/>
                  <a:pt x="173" y="20"/>
                  <a:pt x="173" y="20"/>
                </a:cubicBezTo>
                <a:close/>
              </a:path>
            </a:pathLst>
          </a:custGeom>
          <a:solidFill>
            <a:schemeClr val="bg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2134" name="Freeform 68"/>
          <p:cNvSpPr>
            <a:spLocks noEditPoints="1" noChangeArrowheads="1"/>
          </p:cNvSpPr>
          <p:nvPr/>
        </p:nvSpPr>
        <p:spPr bwMode="auto">
          <a:xfrm>
            <a:off x="9620384" y="3994073"/>
            <a:ext cx="223685" cy="368237"/>
          </a:xfrm>
          <a:custGeom>
            <a:avLst/>
            <a:gdLst>
              <a:gd name="T0" fmla="*/ 2147483647 w 126"/>
              <a:gd name="T1" fmla="*/ 2147483647 h 208"/>
              <a:gd name="T2" fmla="*/ 2147483647 w 126"/>
              <a:gd name="T3" fmla="*/ 2147483647 h 208"/>
              <a:gd name="T4" fmla="*/ 2147483647 w 126"/>
              <a:gd name="T5" fmla="*/ 2147483647 h 208"/>
              <a:gd name="T6" fmla="*/ 2147483647 w 126"/>
              <a:gd name="T7" fmla="*/ 2147483647 h 208"/>
              <a:gd name="T8" fmla="*/ 2147483647 w 126"/>
              <a:gd name="T9" fmla="*/ 2147483647 h 208"/>
              <a:gd name="T10" fmla="*/ 2147483647 w 126"/>
              <a:gd name="T11" fmla="*/ 2147483647 h 208"/>
              <a:gd name="T12" fmla="*/ 2147483647 w 126"/>
              <a:gd name="T13" fmla="*/ 2147483647 h 208"/>
              <a:gd name="T14" fmla="*/ 2147483647 w 126"/>
              <a:gd name="T15" fmla="*/ 2147483647 h 208"/>
              <a:gd name="T16" fmla="*/ 2147483647 w 126"/>
              <a:gd name="T17" fmla="*/ 2147483647 h 208"/>
              <a:gd name="T18" fmla="*/ 2147483647 w 126"/>
              <a:gd name="T19" fmla="*/ 2147483647 h 208"/>
              <a:gd name="T20" fmla="*/ 2147483647 w 126"/>
              <a:gd name="T21" fmla="*/ 0 h 208"/>
              <a:gd name="T22" fmla="*/ 2147483647 w 126"/>
              <a:gd name="T23" fmla="*/ 0 h 208"/>
              <a:gd name="T24" fmla="*/ 2147483647 w 126"/>
              <a:gd name="T25" fmla="*/ 2147483647 h 208"/>
              <a:gd name="T26" fmla="*/ 2147483647 w 126"/>
              <a:gd name="T27" fmla="*/ 2147483647 h 208"/>
              <a:gd name="T28" fmla="*/ 0 w 126"/>
              <a:gd name="T29" fmla="*/ 2147483647 h 208"/>
              <a:gd name="T30" fmla="*/ 2147483647 w 126"/>
              <a:gd name="T31" fmla="*/ 2147483647 h 208"/>
              <a:gd name="T32" fmla="*/ 2147483647 w 126"/>
              <a:gd name="T33" fmla="*/ 2147483647 h 208"/>
              <a:gd name="T34" fmla="*/ 2147483647 w 126"/>
              <a:gd name="T35" fmla="*/ 2147483647 h 208"/>
              <a:gd name="T36" fmla="*/ 2147483647 w 126"/>
              <a:gd name="T37" fmla="*/ 2147483647 h 208"/>
              <a:gd name="T38" fmla="*/ 2147483647 w 126"/>
              <a:gd name="T39" fmla="*/ 2147483647 h 208"/>
              <a:gd name="T40" fmla="*/ 2147483647 w 126"/>
              <a:gd name="T41" fmla="*/ 2147483647 h 208"/>
              <a:gd name="T42" fmla="*/ 2147483647 w 126"/>
              <a:gd name="T43" fmla="*/ 2147483647 h 208"/>
              <a:gd name="T44" fmla="*/ 2147483647 w 126"/>
              <a:gd name="T45" fmla="*/ 2147483647 h 208"/>
              <a:gd name="T46" fmla="*/ 2147483647 w 126"/>
              <a:gd name="T47" fmla="*/ 2147483647 h 208"/>
              <a:gd name="T48" fmla="*/ 2147483647 w 126"/>
              <a:gd name="T49" fmla="*/ 2147483647 h 208"/>
              <a:gd name="T50" fmla="*/ 2147483647 w 126"/>
              <a:gd name="T51" fmla="*/ 2147483647 h 208"/>
              <a:gd name="T52" fmla="*/ 2147483647 w 126"/>
              <a:gd name="T53" fmla="*/ 2147483647 h 208"/>
              <a:gd name="T54" fmla="*/ 2147483647 w 126"/>
              <a:gd name="T55" fmla="*/ 2147483647 h 208"/>
              <a:gd name="T56" fmla="*/ 2147483647 w 126"/>
              <a:gd name="T57" fmla="*/ 2147483647 h 208"/>
              <a:gd name="T58" fmla="*/ 2147483647 w 126"/>
              <a:gd name="T59" fmla="*/ 2147483647 h 208"/>
              <a:gd name="T60" fmla="*/ 2147483647 w 126"/>
              <a:gd name="T61" fmla="*/ 2147483647 h 208"/>
              <a:gd name="T62" fmla="*/ 2147483647 w 126"/>
              <a:gd name="T63" fmla="*/ 2147483647 h 208"/>
              <a:gd name="T64" fmla="*/ 2147483647 w 126"/>
              <a:gd name="T65" fmla="*/ 2147483647 h 208"/>
              <a:gd name="T66" fmla="*/ 2147483647 w 126"/>
              <a:gd name="T67" fmla="*/ 2147483647 h 208"/>
              <a:gd name="T68" fmla="*/ 2147483647 w 126"/>
              <a:gd name="T69" fmla="*/ 2147483647 h 208"/>
              <a:gd name="T70" fmla="*/ 2147483647 w 126"/>
              <a:gd name="T71" fmla="*/ 2147483647 h 208"/>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126"/>
              <a:gd name="T109" fmla="*/ 0 h 208"/>
              <a:gd name="T110" fmla="*/ 126 w 126"/>
              <a:gd name="T111" fmla="*/ 208 h 208"/>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126" h="208">
                <a:moveTo>
                  <a:pt x="123" y="136"/>
                </a:moveTo>
                <a:cubicBezTo>
                  <a:pt x="120" y="129"/>
                  <a:pt x="116" y="124"/>
                  <a:pt x="112" y="119"/>
                </a:cubicBezTo>
                <a:cubicBezTo>
                  <a:pt x="107" y="114"/>
                  <a:pt x="101" y="110"/>
                  <a:pt x="93" y="107"/>
                </a:cubicBezTo>
                <a:cubicBezTo>
                  <a:pt x="89" y="105"/>
                  <a:pt x="81" y="103"/>
                  <a:pt x="69" y="100"/>
                </a:cubicBezTo>
                <a:cubicBezTo>
                  <a:pt x="69" y="31"/>
                  <a:pt x="69" y="31"/>
                  <a:pt x="69" y="31"/>
                </a:cubicBezTo>
                <a:cubicBezTo>
                  <a:pt x="77" y="33"/>
                  <a:pt x="83" y="36"/>
                  <a:pt x="88" y="41"/>
                </a:cubicBezTo>
                <a:cubicBezTo>
                  <a:pt x="92" y="46"/>
                  <a:pt x="95" y="53"/>
                  <a:pt x="97" y="63"/>
                </a:cubicBezTo>
                <a:cubicBezTo>
                  <a:pt x="122" y="59"/>
                  <a:pt x="122" y="59"/>
                  <a:pt x="122" y="59"/>
                </a:cubicBezTo>
                <a:cubicBezTo>
                  <a:pt x="119" y="44"/>
                  <a:pt x="113" y="32"/>
                  <a:pt x="102" y="23"/>
                </a:cubicBezTo>
                <a:cubicBezTo>
                  <a:pt x="94" y="17"/>
                  <a:pt x="83" y="13"/>
                  <a:pt x="69" y="11"/>
                </a:cubicBezTo>
                <a:cubicBezTo>
                  <a:pt x="69" y="0"/>
                  <a:pt x="69" y="0"/>
                  <a:pt x="69" y="0"/>
                </a:cubicBezTo>
                <a:cubicBezTo>
                  <a:pt x="55" y="0"/>
                  <a:pt x="55" y="0"/>
                  <a:pt x="55" y="0"/>
                </a:cubicBezTo>
                <a:cubicBezTo>
                  <a:pt x="55" y="11"/>
                  <a:pt x="55" y="11"/>
                  <a:pt x="55" y="11"/>
                </a:cubicBezTo>
                <a:cubicBezTo>
                  <a:pt x="39" y="13"/>
                  <a:pt x="27" y="17"/>
                  <a:pt x="19" y="24"/>
                </a:cubicBezTo>
                <a:cubicBezTo>
                  <a:pt x="7" y="35"/>
                  <a:pt x="0" y="48"/>
                  <a:pt x="0" y="65"/>
                </a:cubicBezTo>
                <a:cubicBezTo>
                  <a:pt x="0" y="75"/>
                  <a:pt x="3" y="83"/>
                  <a:pt x="7" y="91"/>
                </a:cubicBezTo>
                <a:cubicBezTo>
                  <a:pt x="11" y="98"/>
                  <a:pt x="17" y="104"/>
                  <a:pt x="24" y="108"/>
                </a:cubicBezTo>
                <a:cubicBezTo>
                  <a:pt x="35" y="114"/>
                  <a:pt x="45" y="118"/>
                  <a:pt x="55" y="120"/>
                </a:cubicBezTo>
                <a:cubicBezTo>
                  <a:pt x="55" y="163"/>
                  <a:pt x="55" y="163"/>
                  <a:pt x="55" y="163"/>
                </a:cubicBezTo>
                <a:cubicBezTo>
                  <a:pt x="58" y="167"/>
                  <a:pt x="65" y="174"/>
                  <a:pt x="69" y="179"/>
                </a:cubicBezTo>
                <a:cubicBezTo>
                  <a:pt x="69" y="123"/>
                  <a:pt x="69" y="123"/>
                  <a:pt x="69" y="123"/>
                </a:cubicBezTo>
                <a:cubicBezTo>
                  <a:pt x="82" y="127"/>
                  <a:pt x="91" y="132"/>
                  <a:pt x="95" y="137"/>
                </a:cubicBezTo>
                <a:cubicBezTo>
                  <a:pt x="99" y="142"/>
                  <a:pt x="102" y="149"/>
                  <a:pt x="102" y="158"/>
                </a:cubicBezTo>
                <a:cubicBezTo>
                  <a:pt x="102" y="168"/>
                  <a:pt x="98" y="177"/>
                  <a:pt x="92" y="184"/>
                </a:cubicBezTo>
                <a:cubicBezTo>
                  <a:pt x="89" y="187"/>
                  <a:pt x="86" y="190"/>
                  <a:pt x="82" y="192"/>
                </a:cubicBezTo>
                <a:cubicBezTo>
                  <a:pt x="85" y="193"/>
                  <a:pt x="91" y="197"/>
                  <a:pt x="92" y="203"/>
                </a:cubicBezTo>
                <a:cubicBezTo>
                  <a:pt x="92" y="203"/>
                  <a:pt x="95" y="205"/>
                  <a:pt x="98" y="208"/>
                </a:cubicBezTo>
                <a:cubicBezTo>
                  <a:pt x="102" y="205"/>
                  <a:pt x="107" y="202"/>
                  <a:pt x="110" y="198"/>
                </a:cubicBezTo>
                <a:cubicBezTo>
                  <a:pt x="121" y="187"/>
                  <a:pt x="126" y="173"/>
                  <a:pt x="126" y="156"/>
                </a:cubicBezTo>
                <a:cubicBezTo>
                  <a:pt x="126" y="149"/>
                  <a:pt x="125" y="142"/>
                  <a:pt x="123" y="136"/>
                </a:cubicBezTo>
                <a:close/>
                <a:moveTo>
                  <a:pt x="55" y="97"/>
                </a:moveTo>
                <a:cubicBezTo>
                  <a:pt x="44" y="94"/>
                  <a:pt x="36" y="89"/>
                  <a:pt x="31" y="84"/>
                </a:cubicBezTo>
                <a:cubicBezTo>
                  <a:pt x="27" y="78"/>
                  <a:pt x="25" y="72"/>
                  <a:pt x="25" y="63"/>
                </a:cubicBezTo>
                <a:cubicBezTo>
                  <a:pt x="25" y="55"/>
                  <a:pt x="27" y="48"/>
                  <a:pt x="33" y="42"/>
                </a:cubicBezTo>
                <a:cubicBezTo>
                  <a:pt x="38" y="36"/>
                  <a:pt x="46" y="32"/>
                  <a:pt x="55" y="31"/>
                </a:cubicBezTo>
                <a:lnTo>
                  <a:pt x="55" y="97"/>
                </a:lnTo>
                <a:close/>
              </a:path>
            </a:pathLst>
          </a:custGeom>
          <a:solidFill>
            <a:schemeClr val="bg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2122" name="Freeform 78"/>
          <p:cNvSpPr>
            <a:spLocks noChangeArrowheads="1"/>
          </p:cNvSpPr>
          <p:nvPr/>
        </p:nvSpPr>
        <p:spPr bwMode="auto">
          <a:xfrm>
            <a:off x="9625995" y="6168483"/>
            <a:ext cx="63865" cy="63877"/>
          </a:xfrm>
          <a:custGeom>
            <a:avLst/>
            <a:gdLst>
              <a:gd name="T0" fmla="*/ 0 w 36"/>
              <a:gd name="T1" fmla="*/ 2147483647 h 36"/>
              <a:gd name="T2" fmla="*/ 2147483647 w 36"/>
              <a:gd name="T3" fmla="*/ 2147483647 h 36"/>
              <a:gd name="T4" fmla="*/ 2147483647 w 36"/>
              <a:gd name="T5" fmla="*/ 2147483647 h 36"/>
              <a:gd name="T6" fmla="*/ 2147483647 w 36"/>
              <a:gd name="T7" fmla="*/ 0 h 36"/>
              <a:gd name="T8" fmla="*/ 0 w 36"/>
              <a:gd name="T9" fmla="*/ 2147483647 h 36"/>
              <a:gd name="T10" fmla="*/ 0 60000 65536"/>
              <a:gd name="T11" fmla="*/ 0 60000 65536"/>
              <a:gd name="T12" fmla="*/ 0 60000 65536"/>
              <a:gd name="T13" fmla="*/ 0 60000 65536"/>
              <a:gd name="T14" fmla="*/ 0 60000 65536"/>
              <a:gd name="T15" fmla="*/ 0 w 36"/>
              <a:gd name="T16" fmla="*/ 0 h 36"/>
              <a:gd name="T17" fmla="*/ 36 w 36"/>
              <a:gd name="T18" fmla="*/ 36 h 36"/>
            </a:gdLst>
            <a:ahLst/>
            <a:cxnLst>
              <a:cxn ang="T10">
                <a:pos x="T0" y="T1"/>
              </a:cxn>
              <a:cxn ang="T11">
                <a:pos x="T2" y="T3"/>
              </a:cxn>
              <a:cxn ang="T12">
                <a:pos x="T4" y="T5"/>
              </a:cxn>
              <a:cxn ang="T13">
                <a:pos x="T6" y="T7"/>
              </a:cxn>
              <a:cxn ang="T14">
                <a:pos x="T8" y="T9"/>
              </a:cxn>
            </a:cxnLst>
            <a:rect l="T15" t="T16" r="T17" b="T18"/>
            <a:pathLst>
              <a:path w="36" h="36">
                <a:moveTo>
                  <a:pt x="0" y="18"/>
                </a:moveTo>
                <a:cubicBezTo>
                  <a:pt x="0" y="28"/>
                  <a:pt x="8" y="36"/>
                  <a:pt x="18" y="36"/>
                </a:cubicBezTo>
                <a:cubicBezTo>
                  <a:pt x="28" y="35"/>
                  <a:pt x="36" y="27"/>
                  <a:pt x="36" y="18"/>
                </a:cubicBezTo>
                <a:cubicBezTo>
                  <a:pt x="36" y="8"/>
                  <a:pt x="28" y="0"/>
                  <a:pt x="18" y="0"/>
                </a:cubicBezTo>
                <a:cubicBezTo>
                  <a:pt x="8" y="0"/>
                  <a:pt x="0" y="8"/>
                  <a:pt x="0" y="18"/>
                </a:cubicBezTo>
                <a:close/>
              </a:path>
            </a:pathLst>
          </a:custGeom>
          <a:solidFill>
            <a:schemeClr val="bg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2123" name="Freeform 79"/>
          <p:cNvSpPr>
            <a:spLocks noChangeArrowheads="1"/>
          </p:cNvSpPr>
          <p:nvPr/>
        </p:nvSpPr>
        <p:spPr bwMode="auto">
          <a:xfrm>
            <a:off x="9460758" y="6189775"/>
            <a:ext cx="156114" cy="24334"/>
          </a:xfrm>
          <a:custGeom>
            <a:avLst/>
            <a:gdLst>
              <a:gd name="T0" fmla="*/ 2147483647 w 88"/>
              <a:gd name="T1" fmla="*/ 2147483647 h 14"/>
              <a:gd name="T2" fmla="*/ 2147483647 w 88"/>
              <a:gd name="T3" fmla="*/ 2147483647 h 14"/>
              <a:gd name="T4" fmla="*/ 2147483647 w 88"/>
              <a:gd name="T5" fmla="*/ 2147483647 h 14"/>
              <a:gd name="T6" fmla="*/ 2147483647 w 88"/>
              <a:gd name="T7" fmla="*/ 0 h 14"/>
              <a:gd name="T8" fmla="*/ 2147483647 w 88"/>
              <a:gd name="T9" fmla="*/ 2147483647 h 14"/>
              <a:gd name="T10" fmla="*/ 0 w 88"/>
              <a:gd name="T11" fmla="*/ 2147483647 h 14"/>
              <a:gd name="T12" fmla="*/ 0 w 88"/>
              <a:gd name="T13" fmla="*/ 2147483647 h 14"/>
              <a:gd name="T14" fmla="*/ 2147483647 w 88"/>
              <a:gd name="T15" fmla="*/ 2147483647 h 14"/>
              <a:gd name="T16" fmla="*/ 2147483647 w 88"/>
              <a:gd name="T17" fmla="*/ 2147483647 h 1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88"/>
              <a:gd name="T28" fmla="*/ 0 h 14"/>
              <a:gd name="T29" fmla="*/ 88 w 88"/>
              <a:gd name="T30" fmla="*/ 14 h 1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88" h="14">
                <a:moveTo>
                  <a:pt x="82" y="13"/>
                </a:moveTo>
                <a:cubicBezTo>
                  <a:pt x="86" y="13"/>
                  <a:pt x="88" y="10"/>
                  <a:pt x="88" y="6"/>
                </a:cubicBezTo>
                <a:cubicBezTo>
                  <a:pt x="88" y="6"/>
                  <a:pt x="88" y="6"/>
                  <a:pt x="88" y="6"/>
                </a:cubicBezTo>
                <a:cubicBezTo>
                  <a:pt x="88" y="3"/>
                  <a:pt x="85" y="0"/>
                  <a:pt x="82" y="0"/>
                </a:cubicBezTo>
                <a:cubicBezTo>
                  <a:pt x="6" y="1"/>
                  <a:pt x="6" y="1"/>
                  <a:pt x="6" y="1"/>
                </a:cubicBezTo>
                <a:cubicBezTo>
                  <a:pt x="2" y="1"/>
                  <a:pt x="0" y="4"/>
                  <a:pt x="0" y="7"/>
                </a:cubicBezTo>
                <a:cubicBezTo>
                  <a:pt x="0" y="7"/>
                  <a:pt x="0" y="7"/>
                  <a:pt x="0" y="7"/>
                </a:cubicBezTo>
                <a:cubicBezTo>
                  <a:pt x="0" y="11"/>
                  <a:pt x="3" y="14"/>
                  <a:pt x="6" y="14"/>
                </a:cubicBezTo>
                <a:lnTo>
                  <a:pt x="82" y="13"/>
                </a:lnTo>
                <a:close/>
              </a:path>
            </a:pathLst>
          </a:custGeom>
          <a:solidFill>
            <a:schemeClr val="bg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2124" name="Freeform 80"/>
          <p:cNvSpPr>
            <a:spLocks noChangeArrowheads="1"/>
          </p:cNvSpPr>
          <p:nvPr/>
        </p:nvSpPr>
        <p:spPr bwMode="auto">
          <a:xfrm>
            <a:off x="9641201" y="5955559"/>
            <a:ext cx="27370" cy="205826"/>
          </a:xfrm>
          <a:custGeom>
            <a:avLst/>
            <a:gdLst>
              <a:gd name="T0" fmla="*/ 2147483647 w 15"/>
              <a:gd name="T1" fmla="*/ 2147483647 h 116"/>
              <a:gd name="T2" fmla="*/ 2147483647 w 15"/>
              <a:gd name="T3" fmla="*/ 2147483647 h 116"/>
              <a:gd name="T4" fmla="*/ 2147483647 w 15"/>
              <a:gd name="T5" fmla="*/ 2147483647 h 116"/>
              <a:gd name="T6" fmla="*/ 2147483647 w 15"/>
              <a:gd name="T7" fmla="*/ 2147483647 h 116"/>
              <a:gd name="T8" fmla="*/ 2147483647 w 15"/>
              <a:gd name="T9" fmla="*/ 2147483647 h 116"/>
              <a:gd name="T10" fmla="*/ 2147483647 w 15"/>
              <a:gd name="T11" fmla="*/ 0 h 116"/>
              <a:gd name="T12" fmla="*/ 2147483647 w 15"/>
              <a:gd name="T13" fmla="*/ 0 h 116"/>
              <a:gd name="T14" fmla="*/ 0 w 15"/>
              <a:gd name="T15" fmla="*/ 2147483647 h 116"/>
              <a:gd name="T16" fmla="*/ 2147483647 w 15"/>
              <a:gd name="T17" fmla="*/ 2147483647 h 11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5"/>
              <a:gd name="T28" fmla="*/ 0 h 116"/>
              <a:gd name="T29" fmla="*/ 15 w 15"/>
              <a:gd name="T30" fmla="*/ 116 h 11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5" h="116">
                <a:moveTo>
                  <a:pt x="2" y="108"/>
                </a:moveTo>
                <a:cubicBezTo>
                  <a:pt x="2" y="113"/>
                  <a:pt x="5" y="116"/>
                  <a:pt x="8" y="116"/>
                </a:cubicBezTo>
                <a:cubicBezTo>
                  <a:pt x="8" y="116"/>
                  <a:pt x="8" y="116"/>
                  <a:pt x="8" y="116"/>
                </a:cubicBezTo>
                <a:cubicBezTo>
                  <a:pt x="12" y="116"/>
                  <a:pt x="15" y="112"/>
                  <a:pt x="15" y="108"/>
                </a:cubicBezTo>
                <a:cubicBezTo>
                  <a:pt x="13" y="7"/>
                  <a:pt x="13" y="7"/>
                  <a:pt x="13" y="7"/>
                </a:cubicBezTo>
                <a:cubicBezTo>
                  <a:pt x="13" y="3"/>
                  <a:pt x="10" y="0"/>
                  <a:pt x="7" y="0"/>
                </a:cubicBezTo>
                <a:cubicBezTo>
                  <a:pt x="7" y="0"/>
                  <a:pt x="7" y="0"/>
                  <a:pt x="7" y="0"/>
                </a:cubicBezTo>
                <a:cubicBezTo>
                  <a:pt x="3" y="0"/>
                  <a:pt x="0" y="3"/>
                  <a:pt x="0" y="8"/>
                </a:cubicBezTo>
                <a:lnTo>
                  <a:pt x="2" y="108"/>
                </a:lnTo>
                <a:close/>
              </a:path>
            </a:pathLst>
          </a:custGeom>
          <a:solidFill>
            <a:schemeClr val="bg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2125" name="Freeform 81"/>
          <p:cNvSpPr>
            <a:spLocks noChangeArrowheads="1"/>
          </p:cNvSpPr>
          <p:nvPr/>
        </p:nvSpPr>
        <p:spPr bwMode="auto">
          <a:xfrm>
            <a:off x="9927073" y="6014367"/>
            <a:ext cx="109483" cy="157158"/>
          </a:xfrm>
          <a:custGeom>
            <a:avLst/>
            <a:gdLst>
              <a:gd name="T0" fmla="*/ 2147483647 w 62"/>
              <a:gd name="T1" fmla="*/ 2147483647 h 89"/>
              <a:gd name="T2" fmla="*/ 2147483647 w 62"/>
              <a:gd name="T3" fmla="*/ 2147483647 h 89"/>
              <a:gd name="T4" fmla="*/ 2147483647 w 62"/>
              <a:gd name="T5" fmla="*/ 2147483647 h 89"/>
              <a:gd name="T6" fmla="*/ 2147483647 w 62"/>
              <a:gd name="T7" fmla="*/ 2147483647 h 89"/>
              <a:gd name="T8" fmla="*/ 2147483647 w 62"/>
              <a:gd name="T9" fmla="*/ 0 h 89"/>
              <a:gd name="T10" fmla="*/ 2147483647 w 62"/>
              <a:gd name="T11" fmla="*/ 2147483647 h 89"/>
              <a:gd name="T12" fmla="*/ 0 60000 65536"/>
              <a:gd name="T13" fmla="*/ 0 60000 65536"/>
              <a:gd name="T14" fmla="*/ 0 60000 65536"/>
              <a:gd name="T15" fmla="*/ 0 60000 65536"/>
              <a:gd name="T16" fmla="*/ 0 60000 65536"/>
              <a:gd name="T17" fmla="*/ 0 60000 65536"/>
              <a:gd name="T18" fmla="*/ 0 w 62"/>
              <a:gd name="T19" fmla="*/ 0 h 89"/>
              <a:gd name="T20" fmla="*/ 62 w 62"/>
              <a:gd name="T21" fmla="*/ 89 h 89"/>
            </a:gdLst>
            <a:ahLst/>
            <a:cxnLst>
              <a:cxn ang="T12">
                <a:pos x="T0" y="T1"/>
              </a:cxn>
              <a:cxn ang="T13">
                <a:pos x="T2" y="T3"/>
              </a:cxn>
              <a:cxn ang="T14">
                <a:pos x="T4" y="T5"/>
              </a:cxn>
              <a:cxn ang="T15">
                <a:pos x="T6" y="T7"/>
              </a:cxn>
              <a:cxn ang="T16">
                <a:pos x="T8" y="T9"/>
              </a:cxn>
              <a:cxn ang="T17">
                <a:pos x="T10" y="T11"/>
              </a:cxn>
            </a:cxnLst>
            <a:rect l="T18" t="T19" r="T20" b="T21"/>
            <a:pathLst>
              <a:path w="62" h="89">
                <a:moveTo>
                  <a:pt x="28" y="44"/>
                </a:moveTo>
                <a:cubicBezTo>
                  <a:pt x="0" y="70"/>
                  <a:pt x="30" y="89"/>
                  <a:pt x="30" y="89"/>
                </a:cubicBezTo>
                <a:cubicBezTo>
                  <a:pt x="12" y="64"/>
                  <a:pt x="42" y="53"/>
                  <a:pt x="42" y="53"/>
                </a:cubicBezTo>
                <a:cubicBezTo>
                  <a:pt x="42" y="53"/>
                  <a:pt x="62" y="46"/>
                  <a:pt x="55" y="23"/>
                </a:cubicBezTo>
                <a:cubicBezTo>
                  <a:pt x="50" y="1"/>
                  <a:pt x="22" y="0"/>
                  <a:pt x="22" y="0"/>
                </a:cubicBezTo>
                <a:cubicBezTo>
                  <a:pt x="30" y="6"/>
                  <a:pt x="55" y="18"/>
                  <a:pt x="28" y="44"/>
                </a:cubicBezTo>
                <a:close/>
              </a:path>
            </a:pathLst>
          </a:custGeom>
          <a:solidFill>
            <a:schemeClr val="bg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2126" name="Freeform 82"/>
          <p:cNvSpPr>
            <a:spLocks noChangeArrowheads="1"/>
          </p:cNvSpPr>
          <p:nvPr/>
        </p:nvSpPr>
        <p:spPr bwMode="auto">
          <a:xfrm>
            <a:off x="9927073" y="6014367"/>
            <a:ext cx="109483" cy="157158"/>
          </a:xfrm>
          <a:custGeom>
            <a:avLst/>
            <a:gdLst>
              <a:gd name="T0" fmla="*/ 2147483647 w 62"/>
              <a:gd name="T1" fmla="*/ 2147483647 h 89"/>
              <a:gd name="T2" fmla="*/ 2147483647 w 62"/>
              <a:gd name="T3" fmla="*/ 2147483647 h 89"/>
              <a:gd name="T4" fmla="*/ 2147483647 w 62"/>
              <a:gd name="T5" fmla="*/ 2147483647 h 89"/>
              <a:gd name="T6" fmla="*/ 2147483647 w 62"/>
              <a:gd name="T7" fmla="*/ 2147483647 h 89"/>
              <a:gd name="T8" fmla="*/ 2147483647 w 62"/>
              <a:gd name="T9" fmla="*/ 0 h 89"/>
              <a:gd name="T10" fmla="*/ 2147483647 w 62"/>
              <a:gd name="T11" fmla="*/ 2147483647 h 89"/>
              <a:gd name="T12" fmla="*/ 0 60000 65536"/>
              <a:gd name="T13" fmla="*/ 0 60000 65536"/>
              <a:gd name="T14" fmla="*/ 0 60000 65536"/>
              <a:gd name="T15" fmla="*/ 0 60000 65536"/>
              <a:gd name="T16" fmla="*/ 0 60000 65536"/>
              <a:gd name="T17" fmla="*/ 0 60000 65536"/>
              <a:gd name="T18" fmla="*/ 0 w 62"/>
              <a:gd name="T19" fmla="*/ 0 h 89"/>
              <a:gd name="T20" fmla="*/ 62 w 62"/>
              <a:gd name="T21" fmla="*/ 89 h 89"/>
            </a:gdLst>
            <a:ahLst/>
            <a:cxnLst>
              <a:cxn ang="T12">
                <a:pos x="T0" y="T1"/>
              </a:cxn>
              <a:cxn ang="T13">
                <a:pos x="T2" y="T3"/>
              </a:cxn>
              <a:cxn ang="T14">
                <a:pos x="T4" y="T5"/>
              </a:cxn>
              <a:cxn ang="T15">
                <a:pos x="T6" y="T7"/>
              </a:cxn>
              <a:cxn ang="T16">
                <a:pos x="T8" y="T9"/>
              </a:cxn>
              <a:cxn ang="T17">
                <a:pos x="T10" y="T11"/>
              </a:cxn>
            </a:cxnLst>
            <a:rect l="T18" t="T19" r="T20" b="T21"/>
            <a:pathLst>
              <a:path w="62" h="89">
                <a:moveTo>
                  <a:pt x="28" y="44"/>
                </a:moveTo>
                <a:cubicBezTo>
                  <a:pt x="0" y="70"/>
                  <a:pt x="30" y="89"/>
                  <a:pt x="30" y="89"/>
                </a:cubicBezTo>
                <a:cubicBezTo>
                  <a:pt x="12" y="64"/>
                  <a:pt x="42" y="53"/>
                  <a:pt x="42" y="53"/>
                </a:cubicBezTo>
                <a:cubicBezTo>
                  <a:pt x="42" y="53"/>
                  <a:pt x="62" y="46"/>
                  <a:pt x="55" y="23"/>
                </a:cubicBezTo>
                <a:cubicBezTo>
                  <a:pt x="50" y="1"/>
                  <a:pt x="22" y="0"/>
                  <a:pt x="22" y="0"/>
                </a:cubicBezTo>
                <a:cubicBezTo>
                  <a:pt x="30" y="6"/>
                  <a:pt x="55" y="18"/>
                  <a:pt x="28" y="44"/>
                </a:cubicBezTo>
                <a:close/>
              </a:path>
            </a:pathLst>
          </a:custGeom>
          <a:solidFill>
            <a:schemeClr val="bg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2127" name="Freeform 83"/>
          <p:cNvSpPr>
            <a:spLocks noEditPoints="1" noChangeArrowheads="1"/>
          </p:cNvSpPr>
          <p:nvPr/>
        </p:nvSpPr>
        <p:spPr bwMode="auto">
          <a:xfrm>
            <a:off x="9841920" y="6196873"/>
            <a:ext cx="335543" cy="350818"/>
          </a:xfrm>
          <a:custGeom>
            <a:avLst/>
            <a:gdLst>
              <a:gd name="T0" fmla="*/ 2147483647 w 189"/>
              <a:gd name="T1" fmla="*/ 2147483647 h 198"/>
              <a:gd name="T2" fmla="*/ 2147483647 w 189"/>
              <a:gd name="T3" fmla="*/ 2147483647 h 198"/>
              <a:gd name="T4" fmla="*/ 2147483647 w 189"/>
              <a:gd name="T5" fmla="*/ 2147483647 h 198"/>
              <a:gd name="T6" fmla="*/ 2147483647 w 189"/>
              <a:gd name="T7" fmla="*/ 0 h 198"/>
              <a:gd name="T8" fmla="*/ 2147483647 w 189"/>
              <a:gd name="T9" fmla="*/ 0 h 198"/>
              <a:gd name="T10" fmla="*/ 0 w 189"/>
              <a:gd name="T11" fmla="*/ 2147483647 h 198"/>
              <a:gd name="T12" fmla="*/ 0 w 189"/>
              <a:gd name="T13" fmla="*/ 2147483647 h 198"/>
              <a:gd name="T14" fmla="*/ 2147483647 w 189"/>
              <a:gd name="T15" fmla="*/ 2147483647 h 198"/>
              <a:gd name="T16" fmla="*/ 2147483647 w 189"/>
              <a:gd name="T17" fmla="*/ 2147483647 h 198"/>
              <a:gd name="T18" fmla="*/ 2147483647 w 189"/>
              <a:gd name="T19" fmla="*/ 2147483647 h 198"/>
              <a:gd name="T20" fmla="*/ 2147483647 w 189"/>
              <a:gd name="T21" fmla="*/ 2147483647 h 198"/>
              <a:gd name="T22" fmla="*/ 2147483647 w 189"/>
              <a:gd name="T23" fmla="*/ 2147483647 h 198"/>
              <a:gd name="T24" fmla="*/ 2147483647 w 189"/>
              <a:gd name="T25" fmla="*/ 2147483647 h 198"/>
              <a:gd name="T26" fmla="*/ 2147483647 w 189"/>
              <a:gd name="T27" fmla="*/ 2147483647 h 198"/>
              <a:gd name="T28" fmla="*/ 2147483647 w 189"/>
              <a:gd name="T29" fmla="*/ 2147483647 h 198"/>
              <a:gd name="T30" fmla="*/ 2147483647 w 189"/>
              <a:gd name="T31" fmla="*/ 2147483647 h 198"/>
              <a:gd name="T32" fmla="*/ 2147483647 w 189"/>
              <a:gd name="T33" fmla="*/ 2147483647 h 198"/>
              <a:gd name="T34" fmla="*/ 2147483647 w 189"/>
              <a:gd name="T35" fmla="*/ 2147483647 h 198"/>
              <a:gd name="T36" fmla="*/ 2147483647 w 189"/>
              <a:gd name="T37" fmla="*/ 2147483647 h 198"/>
              <a:gd name="T38" fmla="*/ 2147483647 w 189"/>
              <a:gd name="T39" fmla="*/ 2147483647 h 198"/>
              <a:gd name="T40" fmla="*/ 2147483647 w 189"/>
              <a:gd name="T41" fmla="*/ 2147483647 h 198"/>
              <a:gd name="T42" fmla="*/ 2147483647 w 189"/>
              <a:gd name="T43" fmla="*/ 2147483647 h 198"/>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189"/>
              <a:gd name="T67" fmla="*/ 0 h 198"/>
              <a:gd name="T68" fmla="*/ 189 w 189"/>
              <a:gd name="T69" fmla="*/ 198 h 198"/>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189" h="198">
                <a:moveTo>
                  <a:pt x="164" y="41"/>
                </a:moveTo>
                <a:cubicBezTo>
                  <a:pt x="144" y="41"/>
                  <a:pt x="144" y="41"/>
                  <a:pt x="144" y="41"/>
                </a:cubicBezTo>
                <a:cubicBezTo>
                  <a:pt x="144" y="18"/>
                  <a:pt x="144" y="18"/>
                  <a:pt x="144" y="18"/>
                </a:cubicBezTo>
                <a:cubicBezTo>
                  <a:pt x="144" y="8"/>
                  <a:pt x="136" y="0"/>
                  <a:pt x="126" y="0"/>
                </a:cubicBezTo>
                <a:cubicBezTo>
                  <a:pt x="17" y="0"/>
                  <a:pt x="17" y="0"/>
                  <a:pt x="17" y="0"/>
                </a:cubicBezTo>
                <a:cubicBezTo>
                  <a:pt x="8" y="0"/>
                  <a:pt x="0" y="8"/>
                  <a:pt x="0" y="18"/>
                </a:cubicBezTo>
                <a:cubicBezTo>
                  <a:pt x="0" y="180"/>
                  <a:pt x="0" y="180"/>
                  <a:pt x="0" y="180"/>
                </a:cubicBezTo>
                <a:cubicBezTo>
                  <a:pt x="0" y="190"/>
                  <a:pt x="8" y="198"/>
                  <a:pt x="17" y="198"/>
                </a:cubicBezTo>
                <a:cubicBezTo>
                  <a:pt x="126" y="198"/>
                  <a:pt x="126" y="198"/>
                  <a:pt x="126" y="198"/>
                </a:cubicBezTo>
                <a:cubicBezTo>
                  <a:pt x="136" y="198"/>
                  <a:pt x="144" y="190"/>
                  <a:pt x="144" y="180"/>
                </a:cubicBezTo>
                <a:cubicBezTo>
                  <a:pt x="144" y="145"/>
                  <a:pt x="144" y="145"/>
                  <a:pt x="144" y="145"/>
                </a:cubicBezTo>
                <a:cubicBezTo>
                  <a:pt x="164" y="145"/>
                  <a:pt x="164" y="145"/>
                  <a:pt x="164" y="145"/>
                </a:cubicBezTo>
                <a:cubicBezTo>
                  <a:pt x="183" y="145"/>
                  <a:pt x="189" y="126"/>
                  <a:pt x="189" y="118"/>
                </a:cubicBezTo>
                <a:cubicBezTo>
                  <a:pt x="189" y="65"/>
                  <a:pt x="189" y="65"/>
                  <a:pt x="189" y="65"/>
                </a:cubicBezTo>
                <a:cubicBezTo>
                  <a:pt x="189" y="46"/>
                  <a:pt x="173" y="41"/>
                  <a:pt x="164" y="41"/>
                </a:cubicBezTo>
                <a:close/>
                <a:moveTo>
                  <a:pt x="150" y="123"/>
                </a:moveTo>
                <a:cubicBezTo>
                  <a:pt x="144" y="123"/>
                  <a:pt x="144" y="123"/>
                  <a:pt x="144" y="123"/>
                </a:cubicBezTo>
                <a:cubicBezTo>
                  <a:pt x="144" y="68"/>
                  <a:pt x="144" y="68"/>
                  <a:pt x="144" y="68"/>
                </a:cubicBezTo>
                <a:cubicBezTo>
                  <a:pt x="150" y="68"/>
                  <a:pt x="150" y="68"/>
                  <a:pt x="150" y="68"/>
                </a:cubicBezTo>
                <a:cubicBezTo>
                  <a:pt x="163" y="68"/>
                  <a:pt x="165" y="72"/>
                  <a:pt x="165" y="83"/>
                </a:cubicBezTo>
                <a:cubicBezTo>
                  <a:pt x="165" y="105"/>
                  <a:pt x="165" y="105"/>
                  <a:pt x="165" y="105"/>
                </a:cubicBezTo>
                <a:cubicBezTo>
                  <a:pt x="165" y="121"/>
                  <a:pt x="159" y="123"/>
                  <a:pt x="150" y="123"/>
                </a:cubicBezTo>
                <a:close/>
              </a:path>
            </a:pathLst>
          </a:custGeom>
          <a:solidFill>
            <a:schemeClr val="bg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2128" name="Freeform 84"/>
          <p:cNvSpPr>
            <a:spLocks noChangeArrowheads="1"/>
          </p:cNvSpPr>
          <p:nvPr/>
        </p:nvSpPr>
        <p:spPr bwMode="auto">
          <a:xfrm>
            <a:off x="9979786" y="6125899"/>
            <a:ext cx="32439" cy="52724"/>
          </a:xfrm>
          <a:custGeom>
            <a:avLst/>
            <a:gdLst>
              <a:gd name="T0" fmla="*/ 2147483647 w 18"/>
              <a:gd name="T1" fmla="*/ 2147483647 h 30"/>
              <a:gd name="T2" fmla="*/ 2147483647 w 18"/>
              <a:gd name="T3" fmla="*/ 0 h 30"/>
              <a:gd name="T4" fmla="*/ 2147483647 w 18"/>
              <a:gd name="T5" fmla="*/ 2147483647 h 30"/>
              <a:gd name="T6" fmla="*/ 2147483647 w 18"/>
              <a:gd name="T7" fmla="*/ 2147483647 h 30"/>
              <a:gd name="T8" fmla="*/ 2147483647 w 18"/>
              <a:gd name="T9" fmla="*/ 2147483647 h 30"/>
              <a:gd name="T10" fmla="*/ 0 60000 65536"/>
              <a:gd name="T11" fmla="*/ 0 60000 65536"/>
              <a:gd name="T12" fmla="*/ 0 60000 65536"/>
              <a:gd name="T13" fmla="*/ 0 60000 65536"/>
              <a:gd name="T14" fmla="*/ 0 60000 65536"/>
              <a:gd name="T15" fmla="*/ 0 w 18"/>
              <a:gd name="T16" fmla="*/ 0 h 30"/>
              <a:gd name="T17" fmla="*/ 18 w 18"/>
              <a:gd name="T18" fmla="*/ 30 h 30"/>
            </a:gdLst>
            <a:ahLst/>
            <a:cxnLst>
              <a:cxn ang="T10">
                <a:pos x="T0" y="T1"/>
              </a:cxn>
              <a:cxn ang="T11">
                <a:pos x="T2" y="T3"/>
              </a:cxn>
              <a:cxn ang="T12">
                <a:pos x="T4" y="T5"/>
              </a:cxn>
              <a:cxn ang="T13">
                <a:pos x="T6" y="T7"/>
              </a:cxn>
              <a:cxn ang="T14">
                <a:pos x="T8" y="T9"/>
              </a:cxn>
            </a:cxnLst>
            <a:rect l="T15" t="T16" r="T17" b="T18"/>
            <a:pathLst>
              <a:path w="18" h="30">
                <a:moveTo>
                  <a:pt x="18" y="30"/>
                </a:moveTo>
                <a:cubicBezTo>
                  <a:pt x="18" y="19"/>
                  <a:pt x="17" y="10"/>
                  <a:pt x="15" y="0"/>
                </a:cubicBezTo>
                <a:cubicBezTo>
                  <a:pt x="9" y="3"/>
                  <a:pt x="6" y="7"/>
                  <a:pt x="6" y="7"/>
                </a:cubicBezTo>
                <a:cubicBezTo>
                  <a:pt x="0" y="13"/>
                  <a:pt x="5" y="23"/>
                  <a:pt x="9" y="30"/>
                </a:cubicBezTo>
                <a:lnTo>
                  <a:pt x="18" y="30"/>
                </a:lnTo>
                <a:close/>
              </a:path>
            </a:pathLst>
          </a:custGeom>
          <a:solidFill>
            <a:schemeClr val="bg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2129" name="Freeform 85"/>
          <p:cNvSpPr>
            <a:spLocks noChangeArrowheads="1"/>
          </p:cNvSpPr>
          <p:nvPr/>
        </p:nvSpPr>
        <p:spPr bwMode="auto">
          <a:xfrm>
            <a:off x="9299575" y="5842000"/>
            <a:ext cx="686293" cy="712788"/>
          </a:xfrm>
          <a:custGeom>
            <a:avLst/>
            <a:gdLst>
              <a:gd name="T0" fmla="*/ 2147483647 w 387"/>
              <a:gd name="T1" fmla="*/ 2147483647 h 402"/>
              <a:gd name="T2" fmla="*/ 2147483647 w 387"/>
              <a:gd name="T3" fmla="*/ 2147483647 h 402"/>
              <a:gd name="T4" fmla="*/ 2147483647 w 387"/>
              <a:gd name="T5" fmla="*/ 2147483647 h 402"/>
              <a:gd name="T6" fmla="*/ 2147483647 w 387"/>
              <a:gd name="T7" fmla="*/ 2147483647 h 402"/>
              <a:gd name="T8" fmla="*/ 2147483647 w 387"/>
              <a:gd name="T9" fmla="*/ 2147483647 h 402"/>
              <a:gd name="T10" fmla="*/ 2147483647 w 387"/>
              <a:gd name="T11" fmla="*/ 2147483647 h 402"/>
              <a:gd name="T12" fmla="*/ 2147483647 w 387"/>
              <a:gd name="T13" fmla="*/ 2147483647 h 402"/>
              <a:gd name="T14" fmla="*/ 2147483647 w 387"/>
              <a:gd name="T15" fmla="*/ 2147483647 h 402"/>
              <a:gd name="T16" fmla="*/ 2147483647 w 387"/>
              <a:gd name="T17" fmla="*/ 0 h 402"/>
              <a:gd name="T18" fmla="*/ 0 w 387"/>
              <a:gd name="T19" fmla="*/ 2147483647 h 402"/>
              <a:gd name="T20" fmla="*/ 2147483647 w 387"/>
              <a:gd name="T21" fmla="*/ 2147483647 h 402"/>
              <a:gd name="T22" fmla="*/ 2147483647 w 387"/>
              <a:gd name="T23" fmla="*/ 2147483647 h 402"/>
              <a:gd name="T24" fmla="*/ 2147483647 w 387"/>
              <a:gd name="T25" fmla="*/ 2147483647 h 402"/>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387"/>
              <a:gd name="T40" fmla="*/ 0 h 402"/>
              <a:gd name="T41" fmla="*/ 387 w 387"/>
              <a:gd name="T42" fmla="*/ 402 h 402"/>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387" h="402">
                <a:moveTo>
                  <a:pt x="295" y="328"/>
                </a:moveTo>
                <a:cubicBezTo>
                  <a:pt x="269" y="348"/>
                  <a:pt x="237" y="359"/>
                  <a:pt x="201" y="359"/>
                </a:cubicBezTo>
                <a:cubicBezTo>
                  <a:pt x="114" y="359"/>
                  <a:pt x="43" y="288"/>
                  <a:pt x="43" y="201"/>
                </a:cubicBezTo>
                <a:cubicBezTo>
                  <a:pt x="43" y="113"/>
                  <a:pt x="114" y="42"/>
                  <a:pt x="201" y="42"/>
                </a:cubicBezTo>
                <a:cubicBezTo>
                  <a:pt x="285" y="42"/>
                  <a:pt x="354" y="107"/>
                  <a:pt x="359" y="190"/>
                </a:cubicBezTo>
                <a:cubicBezTo>
                  <a:pt x="375" y="190"/>
                  <a:pt x="375" y="190"/>
                  <a:pt x="375" y="190"/>
                </a:cubicBezTo>
                <a:cubicBezTo>
                  <a:pt x="349" y="169"/>
                  <a:pt x="372" y="142"/>
                  <a:pt x="372" y="142"/>
                </a:cubicBezTo>
                <a:cubicBezTo>
                  <a:pt x="382" y="131"/>
                  <a:pt x="385" y="125"/>
                  <a:pt x="387" y="122"/>
                </a:cubicBezTo>
                <a:cubicBezTo>
                  <a:pt x="356" y="50"/>
                  <a:pt x="285" y="0"/>
                  <a:pt x="201" y="0"/>
                </a:cubicBezTo>
                <a:cubicBezTo>
                  <a:pt x="90" y="0"/>
                  <a:pt x="0" y="90"/>
                  <a:pt x="0" y="201"/>
                </a:cubicBezTo>
                <a:cubicBezTo>
                  <a:pt x="0" y="312"/>
                  <a:pt x="90" y="402"/>
                  <a:pt x="201" y="402"/>
                </a:cubicBezTo>
                <a:cubicBezTo>
                  <a:pt x="235" y="402"/>
                  <a:pt x="267" y="394"/>
                  <a:pt x="295" y="379"/>
                </a:cubicBezTo>
                <a:lnTo>
                  <a:pt x="295" y="328"/>
                </a:lnTo>
                <a:close/>
              </a:path>
            </a:pathLst>
          </a:custGeom>
          <a:solidFill>
            <a:schemeClr val="bg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2118" name="Freeform 7"/>
          <p:cNvSpPr>
            <a:spLocks noEditPoints="1" noChangeArrowheads="1"/>
          </p:cNvSpPr>
          <p:nvPr/>
        </p:nvSpPr>
        <p:spPr bwMode="auto">
          <a:xfrm>
            <a:off x="9459221" y="2741613"/>
            <a:ext cx="357790" cy="335013"/>
          </a:xfrm>
          <a:custGeom>
            <a:avLst/>
            <a:gdLst>
              <a:gd name="T0" fmla="*/ 2147483647 w 202"/>
              <a:gd name="T1" fmla="*/ 0 h 189"/>
              <a:gd name="T2" fmla="*/ 2147483647 w 202"/>
              <a:gd name="T3" fmla="*/ 0 h 189"/>
              <a:gd name="T4" fmla="*/ 2147483647 w 202"/>
              <a:gd name="T5" fmla="*/ 2147483647 h 189"/>
              <a:gd name="T6" fmla="*/ 2147483647 w 202"/>
              <a:gd name="T7" fmla="*/ 2147483647 h 189"/>
              <a:gd name="T8" fmla="*/ 0 w 202"/>
              <a:gd name="T9" fmla="*/ 2147483647 h 189"/>
              <a:gd name="T10" fmla="*/ 0 w 202"/>
              <a:gd name="T11" fmla="*/ 2147483647 h 189"/>
              <a:gd name="T12" fmla="*/ 2147483647 w 202"/>
              <a:gd name="T13" fmla="*/ 2147483647 h 189"/>
              <a:gd name="T14" fmla="*/ 2147483647 w 202"/>
              <a:gd name="T15" fmla="*/ 2147483647 h 189"/>
              <a:gd name="T16" fmla="*/ 2147483647 w 202"/>
              <a:gd name="T17" fmla="*/ 2147483647 h 189"/>
              <a:gd name="T18" fmla="*/ 2147483647 w 202"/>
              <a:gd name="T19" fmla="*/ 2147483647 h 189"/>
              <a:gd name="T20" fmla="*/ 2147483647 w 202"/>
              <a:gd name="T21" fmla="*/ 2147483647 h 189"/>
              <a:gd name="T22" fmla="*/ 2147483647 w 202"/>
              <a:gd name="T23" fmla="*/ 2147483647 h 189"/>
              <a:gd name="T24" fmla="*/ 2147483647 w 202"/>
              <a:gd name="T25" fmla="*/ 2147483647 h 189"/>
              <a:gd name="T26" fmla="*/ 2147483647 w 202"/>
              <a:gd name="T27" fmla="*/ 2147483647 h 189"/>
              <a:gd name="T28" fmla="*/ 2147483647 w 202"/>
              <a:gd name="T29" fmla="*/ 2147483647 h 189"/>
              <a:gd name="T30" fmla="*/ 2147483647 w 202"/>
              <a:gd name="T31" fmla="*/ 2147483647 h 189"/>
              <a:gd name="T32" fmla="*/ 2147483647 w 202"/>
              <a:gd name="T33" fmla="*/ 2147483647 h 189"/>
              <a:gd name="T34" fmla="*/ 2147483647 w 202"/>
              <a:gd name="T35" fmla="*/ 2147483647 h 189"/>
              <a:gd name="T36" fmla="*/ 2147483647 w 202"/>
              <a:gd name="T37" fmla="*/ 2147483647 h 189"/>
              <a:gd name="T38" fmla="*/ 2147483647 w 202"/>
              <a:gd name="T39" fmla="*/ 2147483647 h 189"/>
              <a:gd name="T40" fmla="*/ 2147483647 w 202"/>
              <a:gd name="T41" fmla="*/ 2147483647 h 189"/>
              <a:gd name="T42" fmla="*/ 2147483647 w 202"/>
              <a:gd name="T43" fmla="*/ 2147483647 h 189"/>
              <a:gd name="T44" fmla="*/ 2147483647 w 202"/>
              <a:gd name="T45" fmla="*/ 0 h 189"/>
              <a:gd name="T46" fmla="*/ 2147483647 w 202"/>
              <a:gd name="T47" fmla="*/ 2147483647 h 189"/>
              <a:gd name="T48" fmla="*/ 2147483647 w 202"/>
              <a:gd name="T49" fmla="*/ 2147483647 h 189"/>
              <a:gd name="T50" fmla="*/ 2147483647 w 202"/>
              <a:gd name="T51" fmla="*/ 2147483647 h 189"/>
              <a:gd name="T52" fmla="*/ 2147483647 w 202"/>
              <a:gd name="T53" fmla="*/ 2147483647 h 189"/>
              <a:gd name="T54" fmla="*/ 2147483647 w 202"/>
              <a:gd name="T55" fmla="*/ 2147483647 h 189"/>
              <a:gd name="T56" fmla="*/ 2147483647 w 202"/>
              <a:gd name="T57" fmla="*/ 2147483647 h 189"/>
              <a:gd name="T58" fmla="*/ 2147483647 w 202"/>
              <a:gd name="T59" fmla="*/ 2147483647 h 189"/>
              <a:gd name="T60" fmla="*/ 2147483647 w 202"/>
              <a:gd name="T61" fmla="*/ 2147483647 h 189"/>
              <a:gd name="T62" fmla="*/ 2147483647 w 202"/>
              <a:gd name="T63" fmla="*/ 2147483647 h 189"/>
              <a:gd name="T64" fmla="*/ 2147483647 w 202"/>
              <a:gd name="T65" fmla="*/ 2147483647 h 189"/>
              <a:gd name="T66" fmla="*/ 2147483647 w 202"/>
              <a:gd name="T67" fmla="*/ 2147483647 h 189"/>
              <a:gd name="T68" fmla="*/ 2147483647 w 202"/>
              <a:gd name="T69" fmla="*/ 2147483647 h 189"/>
              <a:gd name="T70" fmla="*/ 2147483647 w 202"/>
              <a:gd name="T71" fmla="*/ 2147483647 h 189"/>
              <a:gd name="T72" fmla="*/ 2147483647 w 202"/>
              <a:gd name="T73" fmla="*/ 2147483647 h 189"/>
              <a:gd name="T74" fmla="*/ 2147483647 w 202"/>
              <a:gd name="T75" fmla="*/ 2147483647 h 189"/>
              <a:gd name="T76" fmla="*/ 2147483647 w 202"/>
              <a:gd name="T77" fmla="*/ 2147483647 h 189"/>
              <a:gd name="T78" fmla="*/ 2147483647 w 202"/>
              <a:gd name="T79" fmla="*/ 2147483647 h 189"/>
              <a:gd name="T80" fmla="*/ 2147483647 w 202"/>
              <a:gd name="T81" fmla="*/ 2147483647 h 189"/>
              <a:gd name="T82" fmla="*/ 2147483647 w 202"/>
              <a:gd name="T83" fmla="*/ 2147483647 h 189"/>
              <a:gd name="T84" fmla="*/ 2147483647 w 202"/>
              <a:gd name="T85" fmla="*/ 2147483647 h 189"/>
              <a:gd name="T86" fmla="*/ 2147483647 w 202"/>
              <a:gd name="T87" fmla="*/ 2147483647 h 189"/>
              <a:gd name="T88" fmla="*/ 2147483647 w 202"/>
              <a:gd name="T89" fmla="*/ 2147483647 h 189"/>
              <a:gd name="T90" fmla="*/ 2147483647 w 202"/>
              <a:gd name="T91" fmla="*/ 2147483647 h 189"/>
              <a:gd name="T92" fmla="*/ 2147483647 w 202"/>
              <a:gd name="T93" fmla="*/ 2147483647 h 189"/>
              <a:gd name="T94" fmla="*/ 2147483647 w 202"/>
              <a:gd name="T95" fmla="*/ 2147483647 h 189"/>
              <a:gd name="T96" fmla="*/ 2147483647 w 202"/>
              <a:gd name="T97" fmla="*/ 2147483647 h 189"/>
              <a:gd name="T98" fmla="*/ 2147483647 w 202"/>
              <a:gd name="T99" fmla="*/ 2147483647 h 189"/>
              <a:gd name="T100" fmla="*/ 2147483647 w 202"/>
              <a:gd name="T101" fmla="*/ 2147483647 h 189"/>
              <a:gd name="T102" fmla="*/ 2147483647 w 202"/>
              <a:gd name="T103" fmla="*/ 2147483647 h 189"/>
              <a:gd name="T104" fmla="*/ 2147483647 w 202"/>
              <a:gd name="T105" fmla="*/ 2147483647 h 189"/>
              <a:gd name="T106" fmla="*/ 2147483647 w 202"/>
              <a:gd name="T107" fmla="*/ 2147483647 h 189"/>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202"/>
              <a:gd name="T163" fmla="*/ 0 h 189"/>
              <a:gd name="T164" fmla="*/ 202 w 202"/>
              <a:gd name="T165" fmla="*/ 189 h 189"/>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202" h="189">
                <a:moveTo>
                  <a:pt x="171" y="0"/>
                </a:moveTo>
                <a:cubicBezTo>
                  <a:pt x="85" y="0"/>
                  <a:pt x="85" y="0"/>
                  <a:pt x="85" y="0"/>
                </a:cubicBezTo>
                <a:cubicBezTo>
                  <a:pt x="71" y="0"/>
                  <a:pt x="60" y="9"/>
                  <a:pt x="55" y="20"/>
                </a:cubicBezTo>
                <a:cubicBezTo>
                  <a:pt x="33" y="20"/>
                  <a:pt x="33" y="20"/>
                  <a:pt x="33" y="20"/>
                </a:cubicBezTo>
                <a:cubicBezTo>
                  <a:pt x="15" y="20"/>
                  <a:pt x="0" y="35"/>
                  <a:pt x="0" y="54"/>
                </a:cubicBezTo>
                <a:cubicBezTo>
                  <a:pt x="0" y="117"/>
                  <a:pt x="0" y="117"/>
                  <a:pt x="0" y="117"/>
                </a:cubicBezTo>
                <a:cubicBezTo>
                  <a:pt x="0" y="136"/>
                  <a:pt x="15" y="151"/>
                  <a:pt x="33" y="151"/>
                </a:cubicBezTo>
                <a:cubicBezTo>
                  <a:pt x="48" y="151"/>
                  <a:pt x="48" y="151"/>
                  <a:pt x="48" y="151"/>
                </a:cubicBezTo>
                <a:cubicBezTo>
                  <a:pt x="46" y="161"/>
                  <a:pt x="37" y="175"/>
                  <a:pt x="33" y="179"/>
                </a:cubicBezTo>
                <a:cubicBezTo>
                  <a:pt x="24" y="189"/>
                  <a:pt x="24" y="189"/>
                  <a:pt x="24" y="189"/>
                </a:cubicBezTo>
                <a:cubicBezTo>
                  <a:pt x="37" y="189"/>
                  <a:pt x="37" y="189"/>
                  <a:pt x="37" y="189"/>
                </a:cubicBezTo>
                <a:cubicBezTo>
                  <a:pt x="63" y="188"/>
                  <a:pt x="85" y="165"/>
                  <a:pt x="96" y="151"/>
                </a:cubicBezTo>
                <a:cubicBezTo>
                  <a:pt x="125" y="151"/>
                  <a:pt x="125" y="151"/>
                  <a:pt x="125" y="151"/>
                </a:cubicBezTo>
                <a:cubicBezTo>
                  <a:pt x="129" y="151"/>
                  <a:pt x="133" y="150"/>
                  <a:pt x="137" y="148"/>
                </a:cubicBezTo>
                <a:cubicBezTo>
                  <a:pt x="146" y="154"/>
                  <a:pt x="156" y="159"/>
                  <a:pt x="167" y="159"/>
                </a:cubicBezTo>
                <a:cubicBezTo>
                  <a:pt x="179" y="160"/>
                  <a:pt x="179" y="160"/>
                  <a:pt x="179" y="160"/>
                </a:cubicBezTo>
                <a:cubicBezTo>
                  <a:pt x="171" y="150"/>
                  <a:pt x="171" y="150"/>
                  <a:pt x="171" y="150"/>
                </a:cubicBezTo>
                <a:cubicBezTo>
                  <a:pt x="168" y="146"/>
                  <a:pt x="160" y="135"/>
                  <a:pt x="157" y="125"/>
                </a:cubicBezTo>
                <a:cubicBezTo>
                  <a:pt x="157" y="125"/>
                  <a:pt x="157" y="124"/>
                  <a:pt x="157" y="123"/>
                </a:cubicBezTo>
                <a:cubicBezTo>
                  <a:pt x="171" y="123"/>
                  <a:pt x="171" y="123"/>
                  <a:pt x="171" y="123"/>
                </a:cubicBezTo>
                <a:cubicBezTo>
                  <a:pt x="188" y="123"/>
                  <a:pt x="202" y="109"/>
                  <a:pt x="202" y="92"/>
                </a:cubicBezTo>
                <a:cubicBezTo>
                  <a:pt x="202" y="32"/>
                  <a:pt x="202" y="32"/>
                  <a:pt x="202" y="32"/>
                </a:cubicBezTo>
                <a:cubicBezTo>
                  <a:pt x="202" y="15"/>
                  <a:pt x="188" y="0"/>
                  <a:pt x="171" y="0"/>
                </a:cubicBezTo>
                <a:close/>
                <a:moveTo>
                  <a:pt x="125" y="139"/>
                </a:moveTo>
                <a:cubicBezTo>
                  <a:pt x="91" y="139"/>
                  <a:pt x="91" y="139"/>
                  <a:pt x="91" y="139"/>
                </a:cubicBezTo>
                <a:cubicBezTo>
                  <a:pt x="89" y="141"/>
                  <a:pt x="89" y="141"/>
                  <a:pt x="89" y="141"/>
                </a:cubicBezTo>
                <a:cubicBezTo>
                  <a:pt x="82" y="151"/>
                  <a:pt x="68" y="167"/>
                  <a:pt x="51" y="174"/>
                </a:cubicBezTo>
                <a:cubicBezTo>
                  <a:pt x="56" y="165"/>
                  <a:pt x="61" y="154"/>
                  <a:pt x="60" y="144"/>
                </a:cubicBezTo>
                <a:cubicBezTo>
                  <a:pt x="60" y="139"/>
                  <a:pt x="60" y="139"/>
                  <a:pt x="60" y="139"/>
                </a:cubicBezTo>
                <a:cubicBezTo>
                  <a:pt x="33" y="139"/>
                  <a:pt x="33" y="139"/>
                  <a:pt x="33" y="139"/>
                </a:cubicBezTo>
                <a:cubicBezTo>
                  <a:pt x="21" y="139"/>
                  <a:pt x="12" y="129"/>
                  <a:pt x="12" y="117"/>
                </a:cubicBezTo>
                <a:cubicBezTo>
                  <a:pt x="12" y="54"/>
                  <a:pt x="12" y="54"/>
                  <a:pt x="12" y="54"/>
                </a:cubicBezTo>
                <a:cubicBezTo>
                  <a:pt x="12" y="42"/>
                  <a:pt x="21" y="32"/>
                  <a:pt x="33" y="32"/>
                </a:cubicBezTo>
                <a:cubicBezTo>
                  <a:pt x="53" y="32"/>
                  <a:pt x="53" y="32"/>
                  <a:pt x="53" y="32"/>
                </a:cubicBezTo>
                <a:cubicBezTo>
                  <a:pt x="53" y="32"/>
                  <a:pt x="53" y="32"/>
                  <a:pt x="53" y="32"/>
                </a:cubicBezTo>
                <a:cubicBezTo>
                  <a:pt x="53" y="92"/>
                  <a:pt x="53" y="92"/>
                  <a:pt x="53" y="92"/>
                </a:cubicBezTo>
                <a:cubicBezTo>
                  <a:pt x="53" y="109"/>
                  <a:pt x="67" y="123"/>
                  <a:pt x="85" y="123"/>
                </a:cubicBezTo>
                <a:cubicBezTo>
                  <a:pt x="111" y="123"/>
                  <a:pt x="111" y="123"/>
                  <a:pt x="111" y="123"/>
                </a:cubicBezTo>
                <a:cubicBezTo>
                  <a:pt x="115" y="128"/>
                  <a:pt x="120" y="134"/>
                  <a:pt x="126" y="139"/>
                </a:cubicBezTo>
                <a:cubicBezTo>
                  <a:pt x="125" y="139"/>
                  <a:pt x="125" y="139"/>
                  <a:pt x="125" y="139"/>
                </a:cubicBezTo>
                <a:close/>
                <a:moveTo>
                  <a:pt x="191" y="92"/>
                </a:moveTo>
                <a:cubicBezTo>
                  <a:pt x="191" y="103"/>
                  <a:pt x="182" y="113"/>
                  <a:pt x="171" y="113"/>
                </a:cubicBezTo>
                <a:cubicBezTo>
                  <a:pt x="146" y="113"/>
                  <a:pt x="146" y="113"/>
                  <a:pt x="146" y="113"/>
                </a:cubicBezTo>
                <a:cubicBezTo>
                  <a:pt x="145" y="117"/>
                  <a:pt x="145" y="117"/>
                  <a:pt x="145" y="117"/>
                </a:cubicBezTo>
                <a:cubicBezTo>
                  <a:pt x="144" y="127"/>
                  <a:pt x="149" y="137"/>
                  <a:pt x="154" y="145"/>
                </a:cubicBezTo>
                <a:cubicBezTo>
                  <a:pt x="139" y="139"/>
                  <a:pt x="125" y="124"/>
                  <a:pt x="118" y="115"/>
                </a:cubicBezTo>
                <a:cubicBezTo>
                  <a:pt x="117" y="113"/>
                  <a:pt x="117" y="113"/>
                  <a:pt x="117" y="113"/>
                </a:cubicBezTo>
                <a:cubicBezTo>
                  <a:pt x="85" y="113"/>
                  <a:pt x="85" y="113"/>
                  <a:pt x="85" y="113"/>
                </a:cubicBezTo>
                <a:cubicBezTo>
                  <a:pt x="73" y="113"/>
                  <a:pt x="64" y="103"/>
                  <a:pt x="64" y="92"/>
                </a:cubicBezTo>
                <a:cubicBezTo>
                  <a:pt x="64" y="32"/>
                  <a:pt x="64" y="32"/>
                  <a:pt x="64" y="32"/>
                </a:cubicBezTo>
                <a:cubicBezTo>
                  <a:pt x="64" y="21"/>
                  <a:pt x="73" y="11"/>
                  <a:pt x="85" y="11"/>
                </a:cubicBezTo>
                <a:cubicBezTo>
                  <a:pt x="171" y="11"/>
                  <a:pt x="171" y="11"/>
                  <a:pt x="171" y="11"/>
                </a:cubicBezTo>
                <a:cubicBezTo>
                  <a:pt x="182" y="11"/>
                  <a:pt x="191" y="21"/>
                  <a:pt x="191" y="32"/>
                </a:cubicBezTo>
                <a:lnTo>
                  <a:pt x="191" y="92"/>
                </a:lnTo>
                <a:close/>
              </a:path>
            </a:pathLst>
          </a:custGeom>
          <a:solidFill>
            <a:schemeClr val="bg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2119" name="Freeform 8"/>
          <p:cNvSpPr>
            <a:spLocks noEditPoints="1" noChangeArrowheads="1"/>
          </p:cNvSpPr>
          <p:nvPr/>
        </p:nvSpPr>
        <p:spPr bwMode="auto">
          <a:xfrm>
            <a:off x="9144000" y="2999705"/>
            <a:ext cx="713553" cy="588045"/>
          </a:xfrm>
          <a:custGeom>
            <a:avLst/>
            <a:gdLst>
              <a:gd name="T0" fmla="*/ 2147483647 w 403"/>
              <a:gd name="T1" fmla="*/ 2147483647 h 332"/>
              <a:gd name="T2" fmla="*/ 2147483647 w 403"/>
              <a:gd name="T3" fmla="*/ 2147483647 h 332"/>
              <a:gd name="T4" fmla="*/ 2147483647 w 403"/>
              <a:gd name="T5" fmla="*/ 2147483647 h 332"/>
              <a:gd name="T6" fmla="*/ 2147483647 w 403"/>
              <a:gd name="T7" fmla="*/ 2147483647 h 332"/>
              <a:gd name="T8" fmla="*/ 2147483647 w 403"/>
              <a:gd name="T9" fmla="*/ 2147483647 h 332"/>
              <a:gd name="T10" fmla="*/ 2147483647 w 403"/>
              <a:gd name="T11" fmla="*/ 2147483647 h 332"/>
              <a:gd name="T12" fmla="*/ 2147483647 w 403"/>
              <a:gd name="T13" fmla="*/ 2147483647 h 332"/>
              <a:gd name="T14" fmla="*/ 2147483647 w 403"/>
              <a:gd name="T15" fmla="*/ 2147483647 h 332"/>
              <a:gd name="T16" fmla="*/ 2147483647 w 403"/>
              <a:gd name="T17" fmla="*/ 2147483647 h 332"/>
              <a:gd name="T18" fmla="*/ 2147483647 w 403"/>
              <a:gd name="T19" fmla="*/ 2147483647 h 332"/>
              <a:gd name="T20" fmla="*/ 2147483647 w 403"/>
              <a:gd name="T21" fmla="*/ 2147483647 h 332"/>
              <a:gd name="T22" fmla="*/ 2147483647 w 403"/>
              <a:gd name="T23" fmla="*/ 2147483647 h 332"/>
              <a:gd name="T24" fmla="*/ 2147483647 w 403"/>
              <a:gd name="T25" fmla="*/ 2147483647 h 332"/>
              <a:gd name="T26" fmla="*/ 2147483647 w 403"/>
              <a:gd name="T27" fmla="*/ 2147483647 h 332"/>
              <a:gd name="T28" fmla="*/ 2147483647 w 403"/>
              <a:gd name="T29" fmla="*/ 2147483647 h 332"/>
              <a:gd name="T30" fmla="*/ 2147483647 w 403"/>
              <a:gd name="T31" fmla="*/ 2147483647 h 332"/>
              <a:gd name="T32" fmla="*/ 2147483647 w 403"/>
              <a:gd name="T33" fmla="*/ 2147483647 h 332"/>
              <a:gd name="T34" fmla="*/ 2147483647 w 403"/>
              <a:gd name="T35" fmla="*/ 2147483647 h 332"/>
              <a:gd name="T36" fmla="*/ 2147483647 w 403"/>
              <a:gd name="T37" fmla="*/ 2147483647 h 332"/>
              <a:gd name="T38" fmla="*/ 2147483647 w 403"/>
              <a:gd name="T39" fmla="*/ 2147483647 h 332"/>
              <a:gd name="T40" fmla="*/ 2147483647 w 403"/>
              <a:gd name="T41" fmla="*/ 2147483647 h 332"/>
              <a:gd name="T42" fmla="*/ 2147483647 w 403"/>
              <a:gd name="T43" fmla="*/ 2147483647 h 332"/>
              <a:gd name="T44" fmla="*/ 0 w 403"/>
              <a:gd name="T45" fmla="*/ 2147483647 h 332"/>
              <a:gd name="T46" fmla="*/ 2147483647 w 403"/>
              <a:gd name="T47" fmla="*/ 2147483647 h 332"/>
              <a:gd name="T48" fmla="*/ 2147483647 w 403"/>
              <a:gd name="T49" fmla="*/ 2147483647 h 332"/>
              <a:gd name="T50" fmla="*/ 2147483647 w 403"/>
              <a:gd name="T51" fmla="*/ 2147483647 h 332"/>
              <a:gd name="T52" fmla="*/ 2147483647 w 403"/>
              <a:gd name="T53" fmla="*/ 2147483647 h 332"/>
              <a:gd name="T54" fmla="*/ 2147483647 w 403"/>
              <a:gd name="T55" fmla="*/ 2147483647 h 332"/>
              <a:gd name="T56" fmla="*/ 2147483647 w 403"/>
              <a:gd name="T57" fmla="*/ 2147483647 h 332"/>
              <a:gd name="T58" fmla="*/ 2147483647 w 403"/>
              <a:gd name="T59" fmla="*/ 2147483647 h 332"/>
              <a:gd name="T60" fmla="*/ 2147483647 w 403"/>
              <a:gd name="T61" fmla="*/ 2147483647 h 332"/>
              <a:gd name="T62" fmla="*/ 2147483647 w 403"/>
              <a:gd name="T63" fmla="*/ 2147483647 h 332"/>
              <a:gd name="T64" fmla="*/ 2147483647 w 403"/>
              <a:gd name="T65" fmla="*/ 2147483647 h 332"/>
              <a:gd name="T66" fmla="*/ 2147483647 w 403"/>
              <a:gd name="T67" fmla="*/ 2147483647 h 332"/>
              <a:gd name="T68" fmla="*/ 2147483647 w 403"/>
              <a:gd name="T69" fmla="*/ 2147483647 h 332"/>
              <a:gd name="T70" fmla="*/ 2147483647 w 403"/>
              <a:gd name="T71" fmla="*/ 2147483647 h 332"/>
              <a:gd name="T72" fmla="*/ 2147483647 w 403"/>
              <a:gd name="T73" fmla="*/ 2147483647 h 332"/>
              <a:gd name="T74" fmla="*/ 2147483647 w 403"/>
              <a:gd name="T75" fmla="*/ 2147483647 h 332"/>
              <a:gd name="T76" fmla="*/ 2147483647 w 403"/>
              <a:gd name="T77" fmla="*/ 2147483647 h 332"/>
              <a:gd name="T78" fmla="*/ 2147483647 w 403"/>
              <a:gd name="T79" fmla="*/ 2147483647 h 332"/>
              <a:gd name="T80" fmla="*/ 2147483647 w 403"/>
              <a:gd name="T81" fmla="*/ 2147483647 h 332"/>
              <a:gd name="T82" fmla="*/ 2147483647 w 403"/>
              <a:gd name="T83" fmla="*/ 2147483647 h 332"/>
              <a:gd name="T84" fmla="*/ 2147483647 w 403"/>
              <a:gd name="T85" fmla="*/ 2147483647 h 332"/>
              <a:gd name="T86" fmla="*/ 2147483647 w 403"/>
              <a:gd name="T87" fmla="*/ 2147483647 h 332"/>
              <a:gd name="T88" fmla="*/ 2147483647 w 403"/>
              <a:gd name="T89" fmla="*/ 2147483647 h 332"/>
              <a:gd name="T90" fmla="*/ 2147483647 w 403"/>
              <a:gd name="T91" fmla="*/ 2147483647 h 332"/>
              <a:gd name="T92" fmla="*/ 2147483647 w 403"/>
              <a:gd name="T93" fmla="*/ 2147483647 h 332"/>
              <a:gd name="T94" fmla="*/ 2147483647 w 403"/>
              <a:gd name="T95" fmla="*/ 2147483647 h 332"/>
              <a:gd name="T96" fmla="*/ 2147483647 w 403"/>
              <a:gd name="T97" fmla="*/ 2147483647 h 332"/>
              <a:gd name="T98" fmla="*/ 2147483647 w 403"/>
              <a:gd name="T99" fmla="*/ 2147483647 h 332"/>
              <a:gd name="T100" fmla="*/ 2147483647 w 403"/>
              <a:gd name="T101" fmla="*/ 2147483647 h 332"/>
              <a:gd name="T102" fmla="*/ 2147483647 w 403"/>
              <a:gd name="T103" fmla="*/ 2147483647 h 332"/>
              <a:gd name="T104" fmla="*/ 2147483647 w 403"/>
              <a:gd name="T105" fmla="*/ 2147483647 h 332"/>
              <a:gd name="T106" fmla="*/ 2147483647 w 403"/>
              <a:gd name="T107" fmla="*/ 2147483647 h 332"/>
              <a:gd name="T108" fmla="*/ 2147483647 w 403"/>
              <a:gd name="T109" fmla="*/ 2147483647 h 332"/>
              <a:gd name="T110" fmla="*/ 2147483647 w 403"/>
              <a:gd name="T111" fmla="*/ 2147483647 h 332"/>
              <a:gd name="T112" fmla="*/ 2147483647 w 403"/>
              <a:gd name="T113" fmla="*/ 2147483647 h 332"/>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403"/>
              <a:gd name="T172" fmla="*/ 0 h 332"/>
              <a:gd name="T173" fmla="*/ 403 w 403"/>
              <a:gd name="T174" fmla="*/ 332 h 332"/>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403" h="332">
                <a:moveTo>
                  <a:pt x="401" y="101"/>
                </a:moveTo>
                <a:cubicBezTo>
                  <a:pt x="391" y="102"/>
                  <a:pt x="354" y="109"/>
                  <a:pt x="345" y="125"/>
                </a:cubicBezTo>
                <a:cubicBezTo>
                  <a:pt x="345" y="125"/>
                  <a:pt x="340" y="137"/>
                  <a:pt x="335" y="140"/>
                </a:cubicBezTo>
                <a:cubicBezTo>
                  <a:pt x="330" y="144"/>
                  <a:pt x="330" y="146"/>
                  <a:pt x="326" y="151"/>
                </a:cubicBezTo>
                <a:cubicBezTo>
                  <a:pt x="322" y="155"/>
                  <a:pt x="315" y="148"/>
                  <a:pt x="309" y="153"/>
                </a:cubicBezTo>
                <a:cubicBezTo>
                  <a:pt x="303" y="157"/>
                  <a:pt x="294" y="164"/>
                  <a:pt x="290" y="164"/>
                </a:cubicBezTo>
                <a:cubicBezTo>
                  <a:pt x="286" y="164"/>
                  <a:pt x="279" y="167"/>
                  <a:pt x="274" y="167"/>
                </a:cubicBezTo>
                <a:cubicBezTo>
                  <a:pt x="270" y="156"/>
                  <a:pt x="268" y="148"/>
                  <a:pt x="263" y="145"/>
                </a:cubicBezTo>
                <a:cubicBezTo>
                  <a:pt x="256" y="140"/>
                  <a:pt x="220" y="140"/>
                  <a:pt x="185" y="123"/>
                </a:cubicBezTo>
                <a:cubicBezTo>
                  <a:pt x="185" y="114"/>
                  <a:pt x="185" y="114"/>
                  <a:pt x="185" y="114"/>
                </a:cubicBezTo>
                <a:cubicBezTo>
                  <a:pt x="185" y="114"/>
                  <a:pt x="201" y="89"/>
                  <a:pt x="194" y="74"/>
                </a:cubicBezTo>
                <a:cubicBezTo>
                  <a:pt x="194" y="74"/>
                  <a:pt x="193" y="61"/>
                  <a:pt x="196" y="58"/>
                </a:cubicBezTo>
                <a:cubicBezTo>
                  <a:pt x="196" y="58"/>
                  <a:pt x="197" y="19"/>
                  <a:pt x="177" y="12"/>
                </a:cubicBezTo>
                <a:cubicBezTo>
                  <a:pt x="177" y="12"/>
                  <a:pt x="129" y="0"/>
                  <a:pt x="110" y="26"/>
                </a:cubicBezTo>
                <a:cubicBezTo>
                  <a:pt x="110" y="26"/>
                  <a:pt x="97" y="41"/>
                  <a:pt x="101" y="66"/>
                </a:cubicBezTo>
                <a:cubicBezTo>
                  <a:pt x="101" y="66"/>
                  <a:pt x="104" y="86"/>
                  <a:pt x="114" y="92"/>
                </a:cubicBezTo>
                <a:cubicBezTo>
                  <a:pt x="114" y="92"/>
                  <a:pt x="124" y="111"/>
                  <a:pt x="120" y="116"/>
                </a:cubicBezTo>
                <a:cubicBezTo>
                  <a:pt x="97" y="136"/>
                  <a:pt x="97" y="136"/>
                  <a:pt x="97" y="136"/>
                </a:cubicBezTo>
                <a:cubicBezTo>
                  <a:pt x="97" y="136"/>
                  <a:pt x="50" y="151"/>
                  <a:pt x="41" y="152"/>
                </a:cubicBezTo>
                <a:cubicBezTo>
                  <a:pt x="41" y="152"/>
                  <a:pt x="35" y="149"/>
                  <a:pt x="33" y="166"/>
                </a:cubicBezTo>
                <a:cubicBezTo>
                  <a:pt x="32" y="183"/>
                  <a:pt x="27" y="206"/>
                  <a:pt x="18" y="234"/>
                </a:cubicBezTo>
                <a:cubicBezTo>
                  <a:pt x="8" y="263"/>
                  <a:pt x="16" y="257"/>
                  <a:pt x="8" y="280"/>
                </a:cubicBezTo>
                <a:cubicBezTo>
                  <a:pt x="4" y="291"/>
                  <a:pt x="2" y="311"/>
                  <a:pt x="0" y="332"/>
                </a:cubicBezTo>
                <a:cubicBezTo>
                  <a:pt x="46" y="332"/>
                  <a:pt x="46" y="332"/>
                  <a:pt x="46" y="332"/>
                </a:cubicBezTo>
                <a:cubicBezTo>
                  <a:pt x="50" y="303"/>
                  <a:pt x="57" y="267"/>
                  <a:pt x="64" y="264"/>
                </a:cubicBezTo>
                <a:cubicBezTo>
                  <a:pt x="64" y="264"/>
                  <a:pt x="64" y="296"/>
                  <a:pt x="63" y="332"/>
                </a:cubicBezTo>
                <a:cubicBezTo>
                  <a:pt x="303" y="332"/>
                  <a:pt x="303" y="332"/>
                  <a:pt x="303" y="332"/>
                </a:cubicBezTo>
                <a:cubicBezTo>
                  <a:pt x="303" y="329"/>
                  <a:pt x="302" y="325"/>
                  <a:pt x="301" y="321"/>
                </a:cubicBezTo>
                <a:cubicBezTo>
                  <a:pt x="296" y="302"/>
                  <a:pt x="292" y="300"/>
                  <a:pt x="292" y="273"/>
                </a:cubicBezTo>
                <a:cubicBezTo>
                  <a:pt x="291" y="246"/>
                  <a:pt x="291" y="233"/>
                  <a:pt x="284" y="218"/>
                </a:cubicBezTo>
                <a:cubicBezTo>
                  <a:pt x="304" y="218"/>
                  <a:pt x="324" y="216"/>
                  <a:pt x="333" y="209"/>
                </a:cubicBezTo>
                <a:cubicBezTo>
                  <a:pt x="333" y="209"/>
                  <a:pt x="334" y="295"/>
                  <a:pt x="331" y="301"/>
                </a:cubicBezTo>
                <a:cubicBezTo>
                  <a:pt x="331" y="301"/>
                  <a:pt x="330" y="314"/>
                  <a:pt x="329" y="331"/>
                </a:cubicBezTo>
                <a:cubicBezTo>
                  <a:pt x="366" y="331"/>
                  <a:pt x="366" y="331"/>
                  <a:pt x="366" y="331"/>
                </a:cubicBezTo>
                <a:cubicBezTo>
                  <a:pt x="367" y="329"/>
                  <a:pt x="368" y="326"/>
                  <a:pt x="367" y="324"/>
                </a:cubicBezTo>
                <a:cubicBezTo>
                  <a:pt x="365" y="321"/>
                  <a:pt x="363" y="319"/>
                  <a:pt x="364" y="315"/>
                </a:cubicBezTo>
                <a:cubicBezTo>
                  <a:pt x="365" y="312"/>
                  <a:pt x="367" y="312"/>
                  <a:pt x="367" y="308"/>
                </a:cubicBezTo>
                <a:cubicBezTo>
                  <a:pt x="367" y="305"/>
                  <a:pt x="366" y="301"/>
                  <a:pt x="367" y="298"/>
                </a:cubicBezTo>
                <a:cubicBezTo>
                  <a:pt x="368" y="294"/>
                  <a:pt x="368" y="292"/>
                  <a:pt x="367" y="289"/>
                </a:cubicBezTo>
                <a:cubicBezTo>
                  <a:pt x="367" y="285"/>
                  <a:pt x="365" y="278"/>
                  <a:pt x="366" y="275"/>
                </a:cubicBezTo>
                <a:cubicBezTo>
                  <a:pt x="367" y="271"/>
                  <a:pt x="370" y="260"/>
                  <a:pt x="371" y="255"/>
                </a:cubicBezTo>
                <a:cubicBezTo>
                  <a:pt x="371" y="250"/>
                  <a:pt x="372" y="241"/>
                  <a:pt x="373" y="237"/>
                </a:cubicBezTo>
                <a:cubicBezTo>
                  <a:pt x="373" y="234"/>
                  <a:pt x="374" y="236"/>
                  <a:pt x="375" y="230"/>
                </a:cubicBezTo>
                <a:cubicBezTo>
                  <a:pt x="375" y="225"/>
                  <a:pt x="374" y="193"/>
                  <a:pt x="381" y="178"/>
                </a:cubicBezTo>
                <a:cubicBezTo>
                  <a:pt x="388" y="164"/>
                  <a:pt x="400" y="138"/>
                  <a:pt x="399" y="129"/>
                </a:cubicBezTo>
                <a:cubicBezTo>
                  <a:pt x="399" y="119"/>
                  <a:pt x="403" y="103"/>
                  <a:pt x="401" y="101"/>
                </a:cubicBezTo>
                <a:close/>
                <a:moveTo>
                  <a:pt x="178" y="215"/>
                </a:moveTo>
                <a:cubicBezTo>
                  <a:pt x="178" y="215"/>
                  <a:pt x="166" y="169"/>
                  <a:pt x="159" y="163"/>
                </a:cubicBezTo>
                <a:cubicBezTo>
                  <a:pt x="167" y="161"/>
                  <a:pt x="167" y="161"/>
                  <a:pt x="167" y="161"/>
                </a:cubicBezTo>
                <a:cubicBezTo>
                  <a:pt x="151" y="145"/>
                  <a:pt x="151" y="145"/>
                  <a:pt x="151" y="145"/>
                </a:cubicBezTo>
                <a:cubicBezTo>
                  <a:pt x="139" y="157"/>
                  <a:pt x="139" y="157"/>
                  <a:pt x="139" y="157"/>
                </a:cubicBezTo>
                <a:cubicBezTo>
                  <a:pt x="145" y="164"/>
                  <a:pt x="145" y="164"/>
                  <a:pt x="145" y="164"/>
                </a:cubicBezTo>
                <a:cubicBezTo>
                  <a:pt x="145" y="164"/>
                  <a:pt x="130" y="206"/>
                  <a:pt x="132" y="221"/>
                </a:cubicBezTo>
                <a:cubicBezTo>
                  <a:pt x="132" y="221"/>
                  <a:pt x="111" y="126"/>
                  <a:pt x="117" y="122"/>
                </a:cubicBezTo>
                <a:cubicBezTo>
                  <a:pt x="117" y="122"/>
                  <a:pt x="139" y="138"/>
                  <a:pt x="150" y="140"/>
                </a:cubicBezTo>
                <a:cubicBezTo>
                  <a:pt x="150" y="140"/>
                  <a:pt x="181" y="132"/>
                  <a:pt x="184" y="127"/>
                </a:cubicBezTo>
                <a:cubicBezTo>
                  <a:pt x="184" y="127"/>
                  <a:pt x="193" y="186"/>
                  <a:pt x="178" y="215"/>
                </a:cubicBezTo>
                <a:close/>
              </a:path>
            </a:pathLst>
          </a:custGeom>
          <a:solidFill>
            <a:schemeClr val="bg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2120" name="Freeform 9"/>
          <p:cNvSpPr>
            <a:spLocks noChangeArrowheads="1"/>
          </p:cNvSpPr>
          <p:nvPr/>
        </p:nvSpPr>
        <p:spPr bwMode="auto">
          <a:xfrm>
            <a:off x="9854513" y="3176827"/>
            <a:ext cx="3040" cy="2024"/>
          </a:xfrm>
          <a:custGeom>
            <a:avLst/>
            <a:gdLst>
              <a:gd name="T0" fmla="*/ 2147483647 w 2"/>
              <a:gd name="T1" fmla="*/ 0 h 1"/>
              <a:gd name="T2" fmla="*/ 0 w 2"/>
              <a:gd name="T3" fmla="*/ 2147483647 h 1"/>
              <a:gd name="T4" fmla="*/ 2147483647 w 2"/>
              <a:gd name="T5" fmla="*/ 0 h 1"/>
              <a:gd name="T6" fmla="*/ 0 60000 65536"/>
              <a:gd name="T7" fmla="*/ 0 60000 65536"/>
              <a:gd name="T8" fmla="*/ 0 60000 65536"/>
              <a:gd name="T9" fmla="*/ 0 w 2"/>
              <a:gd name="T10" fmla="*/ 0 h 1"/>
              <a:gd name="T11" fmla="*/ 2 w 2"/>
              <a:gd name="T12" fmla="*/ 1 h 1"/>
            </a:gdLst>
            <a:ahLst/>
            <a:cxnLst>
              <a:cxn ang="T6">
                <a:pos x="T0" y="T1"/>
              </a:cxn>
              <a:cxn ang="T7">
                <a:pos x="T2" y="T3"/>
              </a:cxn>
              <a:cxn ang="T8">
                <a:pos x="T4" y="T5"/>
              </a:cxn>
            </a:cxnLst>
            <a:rect l="T9" t="T10" r="T11" b="T12"/>
            <a:pathLst>
              <a:path w="2" h="1">
                <a:moveTo>
                  <a:pt x="2" y="0"/>
                </a:moveTo>
                <a:cubicBezTo>
                  <a:pt x="2" y="0"/>
                  <a:pt x="1" y="0"/>
                  <a:pt x="0" y="1"/>
                </a:cubicBezTo>
                <a:lnTo>
                  <a:pt x="2" y="0"/>
                </a:lnTo>
                <a:close/>
              </a:path>
            </a:pathLst>
          </a:custGeom>
          <a:solidFill>
            <a:schemeClr val="bg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2121" name="Freeform 10"/>
          <p:cNvSpPr>
            <a:spLocks noChangeArrowheads="1"/>
          </p:cNvSpPr>
          <p:nvPr/>
        </p:nvSpPr>
        <p:spPr bwMode="auto">
          <a:xfrm>
            <a:off x="9794712" y="2932905"/>
            <a:ext cx="355763" cy="652821"/>
          </a:xfrm>
          <a:custGeom>
            <a:avLst/>
            <a:gdLst>
              <a:gd name="T0" fmla="*/ 2147483647 w 201"/>
              <a:gd name="T1" fmla="*/ 2147483647 h 369"/>
              <a:gd name="T2" fmla="*/ 2147483647 w 201"/>
              <a:gd name="T3" fmla="*/ 2147483647 h 369"/>
              <a:gd name="T4" fmla="*/ 2147483647 w 201"/>
              <a:gd name="T5" fmla="*/ 2147483647 h 369"/>
              <a:gd name="T6" fmla="*/ 2147483647 w 201"/>
              <a:gd name="T7" fmla="*/ 2147483647 h 369"/>
              <a:gd name="T8" fmla="*/ 2147483647 w 201"/>
              <a:gd name="T9" fmla="*/ 2147483647 h 369"/>
              <a:gd name="T10" fmla="*/ 2147483647 w 201"/>
              <a:gd name="T11" fmla="*/ 2147483647 h 369"/>
              <a:gd name="T12" fmla="*/ 2147483647 w 201"/>
              <a:gd name="T13" fmla="*/ 2147483647 h 369"/>
              <a:gd name="T14" fmla="*/ 2147483647 w 201"/>
              <a:gd name="T15" fmla="*/ 2147483647 h 369"/>
              <a:gd name="T16" fmla="*/ 2147483647 w 201"/>
              <a:gd name="T17" fmla="*/ 2147483647 h 369"/>
              <a:gd name="T18" fmla="*/ 2147483647 w 201"/>
              <a:gd name="T19" fmla="*/ 2147483647 h 369"/>
              <a:gd name="T20" fmla="*/ 2147483647 w 201"/>
              <a:gd name="T21" fmla="*/ 2147483647 h 369"/>
              <a:gd name="T22" fmla="*/ 2147483647 w 201"/>
              <a:gd name="T23" fmla="*/ 2147483647 h 369"/>
              <a:gd name="T24" fmla="*/ 2147483647 w 201"/>
              <a:gd name="T25" fmla="*/ 2147483647 h 369"/>
              <a:gd name="T26" fmla="*/ 2147483647 w 201"/>
              <a:gd name="T27" fmla="*/ 2147483647 h 369"/>
              <a:gd name="T28" fmla="*/ 2147483647 w 201"/>
              <a:gd name="T29" fmla="*/ 2147483647 h 369"/>
              <a:gd name="T30" fmla="*/ 2147483647 w 201"/>
              <a:gd name="T31" fmla="*/ 2147483647 h 369"/>
              <a:gd name="T32" fmla="*/ 2147483647 w 201"/>
              <a:gd name="T33" fmla="*/ 2147483647 h 369"/>
              <a:gd name="T34" fmla="*/ 2147483647 w 201"/>
              <a:gd name="T35" fmla="*/ 2147483647 h 369"/>
              <a:gd name="T36" fmla="*/ 2147483647 w 201"/>
              <a:gd name="T37" fmla="*/ 2147483647 h 369"/>
              <a:gd name="T38" fmla="*/ 2147483647 w 201"/>
              <a:gd name="T39" fmla="*/ 2147483647 h 369"/>
              <a:gd name="T40" fmla="*/ 2147483647 w 201"/>
              <a:gd name="T41" fmla="*/ 2147483647 h 369"/>
              <a:gd name="T42" fmla="*/ 2147483647 w 201"/>
              <a:gd name="T43" fmla="*/ 2147483647 h 369"/>
              <a:gd name="T44" fmla="*/ 2147483647 w 201"/>
              <a:gd name="T45" fmla="*/ 2147483647 h 369"/>
              <a:gd name="T46" fmla="*/ 0 w 201"/>
              <a:gd name="T47" fmla="*/ 2147483647 h 369"/>
              <a:gd name="T48" fmla="*/ 2147483647 w 201"/>
              <a:gd name="T49" fmla="*/ 2147483647 h 369"/>
              <a:gd name="T50" fmla="*/ 2147483647 w 201"/>
              <a:gd name="T51" fmla="*/ 2147483647 h 369"/>
              <a:gd name="T52" fmla="*/ 2147483647 w 201"/>
              <a:gd name="T53" fmla="*/ 2147483647 h 369"/>
              <a:gd name="T54" fmla="*/ 2147483647 w 201"/>
              <a:gd name="T55" fmla="*/ 2147483647 h 369"/>
              <a:gd name="T56" fmla="*/ 2147483647 w 201"/>
              <a:gd name="T57" fmla="*/ 2147483647 h 369"/>
              <a:gd name="T58" fmla="*/ 2147483647 w 201"/>
              <a:gd name="T59" fmla="*/ 2147483647 h 369"/>
              <a:gd name="T60" fmla="*/ 2147483647 w 201"/>
              <a:gd name="T61" fmla="*/ 2147483647 h 369"/>
              <a:gd name="T62" fmla="*/ 2147483647 w 201"/>
              <a:gd name="T63" fmla="*/ 2147483647 h 369"/>
              <a:gd name="T64" fmla="*/ 2147483647 w 201"/>
              <a:gd name="T65" fmla="*/ 2147483647 h 369"/>
              <a:gd name="T66" fmla="*/ 2147483647 w 201"/>
              <a:gd name="T67" fmla="*/ 2147483647 h 369"/>
              <a:gd name="T68" fmla="*/ 2147483647 w 201"/>
              <a:gd name="T69" fmla="*/ 2147483647 h 369"/>
              <a:gd name="T70" fmla="*/ 2147483647 w 201"/>
              <a:gd name="T71" fmla="*/ 2147483647 h 369"/>
              <a:gd name="T72" fmla="*/ 2147483647 w 201"/>
              <a:gd name="T73" fmla="*/ 2147483647 h 369"/>
              <a:gd name="T74" fmla="*/ 2147483647 w 201"/>
              <a:gd name="T75" fmla="*/ 2147483647 h 369"/>
              <a:gd name="T76" fmla="*/ 2147483647 w 201"/>
              <a:gd name="T77" fmla="*/ 2147483647 h 369"/>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201"/>
              <a:gd name="T118" fmla="*/ 0 h 369"/>
              <a:gd name="T119" fmla="*/ 201 w 201"/>
              <a:gd name="T120" fmla="*/ 369 h 369"/>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201" h="369">
                <a:moveTo>
                  <a:pt x="200" y="303"/>
                </a:moveTo>
                <a:cubicBezTo>
                  <a:pt x="196" y="281"/>
                  <a:pt x="189" y="250"/>
                  <a:pt x="190" y="229"/>
                </a:cubicBezTo>
                <a:cubicBezTo>
                  <a:pt x="191" y="208"/>
                  <a:pt x="184" y="210"/>
                  <a:pt x="183" y="205"/>
                </a:cubicBezTo>
                <a:cubicBezTo>
                  <a:pt x="181" y="200"/>
                  <a:pt x="176" y="168"/>
                  <a:pt x="176" y="167"/>
                </a:cubicBezTo>
                <a:cubicBezTo>
                  <a:pt x="177" y="165"/>
                  <a:pt x="179" y="152"/>
                  <a:pt x="151" y="146"/>
                </a:cubicBezTo>
                <a:cubicBezTo>
                  <a:pt x="124" y="140"/>
                  <a:pt x="110" y="136"/>
                  <a:pt x="106" y="131"/>
                </a:cubicBezTo>
                <a:cubicBezTo>
                  <a:pt x="102" y="126"/>
                  <a:pt x="93" y="116"/>
                  <a:pt x="91" y="115"/>
                </a:cubicBezTo>
                <a:cubicBezTo>
                  <a:pt x="91" y="115"/>
                  <a:pt x="88" y="113"/>
                  <a:pt x="86" y="111"/>
                </a:cubicBezTo>
                <a:cubicBezTo>
                  <a:pt x="86" y="111"/>
                  <a:pt x="86" y="111"/>
                  <a:pt x="86" y="111"/>
                </a:cubicBezTo>
                <a:cubicBezTo>
                  <a:pt x="90" y="115"/>
                  <a:pt x="90" y="115"/>
                  <a:pt x="90" y="115"/>
                </a:cubicBezTo>
                <a:cubicBezTo>
                  <a:pt x="93" y="118"/>
                  <a:pt x="92" y="128"/>
                  <a:pt x="92" y="128"/>
                </a:cubicBezTo>
                <a:cubicBezTo>
                  <a:pt x="77" y="143"/>
                  <a:pt x="50" y="238"/>
                  <a:pt x="50" y="238"/>
                </a:cubicBezTo>
                <a:cubicBezTo>
                  <a:pt x="53" y="229"/>
                  <a:pt x="53" y="171"/>
                  <a:pt x="53" y="171"/>
                </a:cubicBezTo>
                <a:cubicBezTo>
                  <a:pt x="57" y="171"/>
                  <a:pt x="62" y="160"/>
                  <a:pt x="62" y="160"/>
                </a:cubicBezTo>
                <a:cubicBezTo>
                  <a:pt x="65" y="157"/>
                  <a:pt x="50" y="147"/>
                  <a:pt x="50" y="147"/>
                </a:cubicBezTo>
                <a:cubicBezTo>
                  <a:pt x="87" y="118"/>
                  <a:pt x="87" y="112"/>
                  <a:pt x="86" y="111"/>
                </a:cubicBezTo>
                <a:cubicBezTo>
                  <a:pt x="86" y="111"/>
                  <a:pt x="86" y="111"/>
                  <a:pt x="86" y="111"/>
                </a:cubicBezTo>
                <a:cubicBezTo>
                  <a:pt x="84" y="110"/>
                  <a:pt x="83" y="109"/>
                  <a:pt x="82" y="109"/>
                </a:cubicBezTo>
                <a:cubicBezTo>
                  <a:pt x="82" y="109"/>
                  <a:pt x="79" y="94"/>
                  <a:pt x="81" y="93"/>
                </a:cubicBezTo>
                <a:cubicBezTo>
                  <a:pt x="81" y="93"/>
                  <a:pt x="86" y="92"/>
                  <a:pt x="85" y="89"/>
                </a:cubicBezTo>
                <a:cubicBezTo>
                  <a:pt x="85" y="89"/>
                  <a:pt x="82" y="91"/>
                  <a:pt x="81" y="89"/>
                </a:cubicBezTo>
                <a:cubicBezTo>
                  <a:pt x="81" y="89"/>
                  <a:pt x="90" y="66"/>
                  <a:pt x="83" y="59"/>
                </a:cubicBezTo>
                <a:cubicBezTo>
                  <a:pt x="83" y="59"/>
                  <a:pt x="79" y="24"/>
                  <a:pt x="59" y="22"/>
                </a:cubicBezTo>
                <a:cubicBezTo>
                  <a:pt x="59" y="22"/>
                  <a:pt x="5" y="0"/>
                  <a:pt x="0" y="55"/>
                </a:cubicBezTo>
                <a:cubicBezTo>
                  <a:pt x="0" y="55"/>
                  <a:pt x="3" y="76"/>
                  <a:pt x="6" y="80"/>
                </a:cubicBezTo>
                <a:cubicBezTo>
                  <a:pt x="6" y="80"/>
                  <a:pt x="5" y="107"/>
                  <a:pt x="30" y="128"/>
                </a:cubicBezTo>
                <a:cubicBezTo>
                  <a:pt x="30" y="128"/>
                  <a:pt x="34" y="131"/>
                  <a:pt x="37" y="129"/>
                </a:cubicBezTo>
                <a:cubicBezTo>
                  <a:pt x="36" y="138"/>
                  <a:pt x="36" y="138"/>
                  <a:pt x="36" y="138"/>
                </a:cubicBezTo>
                <a:cubicBezTo>
                  <a:pt x="45" y="147"/>
                  <a:pt x="45" y="147"/>
                  <a:pt x="45" y="147"/>
                </a:cubicBezTo>
                <a:cubicBezTo>
                  <a:pt x="45" y="147"/>
                  <a:pt x="31" y="150"/>
                  <a:pt x="37" y="168"/>
                </a:cubicBezTo>
                <a:cubicBezTo>
                  <a:pt x="37" y="168"/>
                  <a:pt x="38" y="183"/>
                  <a:pt x="34" y="192"/>
                </a:cubicBezTo>
                <a:cubicBezTo>
                  <a:pt x="34" y="192"/>
                  <a:pt x="22" y="248"/>
                  <a:pt x="21" y="274"/>
                </a:cubicBezTo>
                <a:cubicBezTo>
                  <a:pt x="21" y="301"/>
                  <a:pt x="23" y="353"/>
                  <a:pt x="23" y="353"/>
                </a:cubicBezTo>
                <a:cubicBezTo>
                  <a:pt x="32" y="369"/>
                  <a:pt x="32" y="369"/>
                  <a:pt x="32" y="369"/>
                </a:cubicBezTo>
                <a:cubicBezTo>
                  <a:pt x="33" y="369"/>
                  <a:pt x="33" y="369"/>
                  <a:pt x="33" y="369"/>
                </a:cubicBezTo>
                <a:cubicBezTo>
                  <a:pt x="39" y="363"/>
                  <a:pt x="39" y="363"/>
                  <a:pt x="39" y="363"/>
                </a:cubicBezTo>
                <a:cubicBezTo>
                  <a:pt x="39" y="369"/>
                  <a:pt x="39" y="369"/>
                  <a:pt x="39" y="369"/>
                </a:cubicBezTo>
                <a:cubicBezTo>
                  <a:pt x="198" y="369"/>
                  <a:pt x="198" y="369"/>
                  <a:pt x="198" y="369"/>
                </a:cubicBezTo>
                <a:cubicBezTo>
                  <a:pt x="200" y="340"/>
                  <a:pt x="201" y="312"/>
                  <a:pt x="200" y="303"/>
                </a:cubicBezTo>
                <a:close/>
              </a:path>
            </a:pathLst>
          </a:custGeom>
          <a:solidFill>
            <a:schemeClr val="bg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2114" name="Freeform 56"/>
          <p:cNvSpPr>
            <a:spLocks noChangeArrowheads="1"/>
          </p:cNvSpPr>
          <p:nvPr/>
        </p:nvSpPr>
        <p:spPr bwMode="auto">
          <a:xfrm>
            <a:off x="11246317" y="3282014"/>
            <a:ext cx="47664" cy="107218"/>
          </a:xfrm>
          <a:custGeom>
            <a:avLst/>
            <a:gdLst>
              <a:gd name="T0" fmla="*/ 0 w 27"/>
              <a:gd name="T1" fmla="*/ 0 h 61"/>
              <a:gd name="T2" fmla="*/ 0 w 27"/>
              <a:gd name="T3" fmla="*/ 2147483647 h 61"/>
              <a:gd name="T4" fmla="*/ 2147483647 w 27"/>
              <a:gd name="T5" fmla="*/ 2147483647 h 61"/>
              <a:gd name="T6" fmla="*/ 2147483647 w 27"/>
              <a:gd name="T7" fmla="*/ 2147483647 h 61"/>
              <a:gd name="T8" fmla="*/ 2147483647 w 27"/>
              <a:gd name="T9" fmla="*/ 2147483647 h 61"/>
              <a:gd name="T10" fmla="*/ 0 w 27"/>
              <a:gd name="T11" fmla="*/ 0 h 61"/>
              <a:gd name="T12" fmla="*/ 0 60000 65536"/>
              <a:gd name="T13" fmla="*/ 0 60000 65536"/>
              <a:gd name="T14" fmla="*/ 0 60000 65536"/>
              <a:gd name="T15" fmla="*/ 0 60000 65536"/>
              <a:gd name="T16" fmla="*/ 0 60000 65536"/>
              <a:gd name="T17" fmla="*/ 0 60000 65536"/>
              <a:gd name="T18" fmla="*/ 0 w 27"/>
              <a:gd name="T19" fmla="*/ 0 h 61"/>
              <a:gd name="T20" fmla="*/ 27 w 27"/>
              <a:gd name="T21" fmla="*/ 61 h 61"/>
            </a:gdLst>
            <a:ahLst/>
            <a:cxnLst>
              <a:cxn ang="T12">
                <a:pos x="T0" y="T1"/>
              </a:cxn>
              <a:cxn ang="T13">
                <a:pos x="T2" y="T3"/>
              </a:cxn>
              <a:cxn ang="T14">
                <a:pos x="T4" y="T5"/>
              </a:cxn>
              <a:cxn ang="T15">
                <a:pos x="T6" y="T7"/>
              </a:cxn>
              <a:cxn ang="T16">
                <a:pos x="T8" y="T9"/>
              </a:cxn>
              <a:cxn ang="T17">
                <a:pos x="T10" y="T11"/>
              </a:cxn>
            </a:cxnLst>
            <a:rect l="T18" t="T19" r="T20" b="T21"/>
            <a:pathLst>
              <a:path w="27" h="61">
                <a:moveTo>
                  <a:pt x="0" y="0"/>
                </a:moveTo>
                <a:cubicBezTo>
                  <a:pt x="0" y="61"/>
                  <a:pt x="0" y="61"/>
                  <a:pt x="0" y="61"/>
                </a:cubicBezTo>
                <a:cubicBezTo>
                  <a:pt x="8" y="60"/>
                  <a:pt x="15" y="57"/>
                  <a:pt x="20" y="51"/>
                </a:cubicBezTo>
                <a:cubicBezTo>
                  <a:pt x="25" y="45"/>
                  <a:pt x="27" y="38"/>
                  <a:pt x="27" y="30"/>
                </a:cubicBezTo>
                <a:cubicBezTo>
                  <a:pt x="27" y="22"/>
                  <a:pt x="26" y="16"/>
                  <a:pt x="22" y="12"/>
                </a:cubicBezTo>
                <a:cubicBezTo>
                  <a:pt x="18" y="7"/>
                  <a:pt x="11" y="4"/>
                  <a:pt x="0" y="0"/>
                </a:cubicBezTo>
                <a:close/>
              </a:path>
            </a:pathLst>
          </a:custGeom>
          <a:solidFill>
            <a:schemeClr val="bg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2115" name="Freeform 57"/>
          <p:cNvSpPr>
            <a:spLocks noEditPoints="1" noChangeArrowheads="1"/>
          </p:cNvSpPr>
          <p:nvPr/>
        </p:nvSpPr>
        <p:spPr bwMode="auto">
          <a:xfrm>
            <a:off x="10976558" y="2890568"/>
            <a:ext cx="523292" cy="651398"/>
          </a:xfrm>
          <a:custGeom>
            <a:avLst/>
            <a:gdLst>
              <a:gd name="T0" fmla="*/ 2147483647 w 295"/>
              <a:gd name="T1" fmla="*/ 2147483647 h 368"/>
              <a:gd name="T2" fmla="*/ 2147483647 w 295"/>
              <a:gd name="T3" fmla="*/ 2147483647 h 368"/>
              <a:gd name="T4" fmla="*/ 2147483647 w 295"/>
              <a:gd name="T5" fmla="*/ 2147483647 h 368"/>
              <a:gd name="T6" fmla="*/ 2147483647 w 295"/>
              <a:gd name="T7" fmla="*/ 2147483647 h 368"/>
              <a:gd name="T8" fmla="*/ 2147483647 w 295"/>
              <a:gd name="T9" fmla="*/ 2147483647 h 368"/>
              <a:gd name="T10" fmla="*/ 2147483647 w 295"/>
              <a:gd name="T11" fmla="*/ 2147483647 h 368"/>
              <a:gd name="T12" fmla="*/ 0 w 295"/>
              <a:gd name="T13" fmla="*/ 2147483647 h 368"/>
              <a:gd name="T14" fmla="*/ 2147483647 w 295"/>
              <a:gd name="T15" fmla="*/ 2147483647 h 368"/>
              <a:gd name="T16" fmla="*/ 2147483647 w 295"/>
              <a:gd name="T17" fmla="*/ 2147483647 h 368"/>
              <a:gd name="T18" fmla="*/ 2147483647 w 295"/>
              <a:gd name="T19" fmla="*/ 2147483647 h 368"/>
              <a:gd name="T20" fmla="*/ 2147483647 w 295"/>
              <a:gd name="T21" fmla="*/ 2147483647 h 368"/>
              <a:gd name="T22" fmla="*/ 2147483647 w 295"/>
              <a:gd name="T23" fmla="*/ 2147483647 h 368"/>
              <a:gd name="T24" fmla="*/ 2147483647 w 295"/>
              <a:gd name="T25" fmla="*/ 2147483647 h 368"/>
              <a:gd name="T26" fmla="*/ 2147483647 w 295"/>
              <a:gd name="T27" fmla="*/ 2147483647 h 368"/>
              <a:gd name="T28" fmla="*/ 2147483647 w 295"/>
              <a:gd name="T29" fmla="*/ 2147483647 h 368"/>
              <a:gd name="T30" fmla="*/ 2147483647 w 295"/>
              <a:gd name="T31" fmla="*/ 2147483647 h 368"/>
              <a:gd name="T32" fmla="*/ 2147483647 w 295"/>
              <a:gd name="T33" fmla="*/ 2147483647 h 368"/>
              <a:gd name="T34" fmla="*/ 2147483647 w 295"/>
              <a:gd name="T35" fmla="*/ 2147483647 h 368"/>
              <a:gd name="T36" fmla="*/ 2147483647 w 295"/>
              <a:gd name="T37" fmla="*/ 2147483647 h 368"/>
              <a:gd name="T38" fmla="*/ 2147483647 w 295"/>
              <a:gd name="T39" fmla="*/ 2147483647 h 368"/>
              <a:gd name="T40" fmla="*/ 2147483647 w 295"/>
              <a:gd name="T41" fmla="*/ 2147483647 h 368"/>
              <a:gd name="T42" fmla="*/ 2147483647 w 295"/>
              <a:gd name="T43" fmla="*/ 2147483647 h 368"/>
              <a:gd name="T44" fmla="*/ 2147483647 w 295"/>
              <a:gd name="T45" fmla="*/ 2147483647 h 368"/>
              <a:gd name="T46" fmla="*/ 2147483647 w 295"/>
              <a:gd name="T47" fmla="*/ 2147483647 h 368"/>
              <a:gd name="T48" fmla="*/ 2147483647 w 295"/>
              <a:gd name="T49" fmla="*/ 2147483647 h 368"/>
              <a:gd name="T50" fmla="*/ 2147483647 w 295"/>
              <a:gd name="T51" fmla="*/ 2147483647 h 368"/>
              <a:gd name="T52" fmla="*/ 2147483647 w 295"/>
              <a:gd name="T53" fmla="*/ 2147483647 h 368"/>
              <a:gd name="T54" fmla="*/ 2147483647 w 295"/>
              <a:gd name="T55" fmla="*/ 2147483647 h 368"/>
              <a:gd name="T56" fmla="*/ 2147483647 w 295"/>
              <a:gd name="T57" fmla="*/ 2147483647 h 368"/>
              <a:gd name="T58" fmla="*/ 2147483647 w 295"/>
              <a:gd name="T59" fmla="*/ 2147483647 h 368"/>
              <a:gd name="T60" fmla="*/ 2147483647 w 295"/>
              <a:gd name="T61" fmla="*/ 2147483647 h 368"/>
              <a:gd name="T62" fmla="*/ 2147483647 w 295"/>
              <a:gd name="T63" fmla="*/ 2147483647 h 368"/>
              <a:gd name="T64" fmla="*/ 2147483647 w 295"/>
              <a:gd name="T65" fmla="*/ 2147483647 h 368"/>
              <a:gd name="T66" fmla="*/ 2147483647 w 295"/>
              <a:gd name="T67" fmla="*/ 2147483647 h 368"/>
              <a:gd name="T68" fmla="*/ 2147483647 w 295"/>
              <a:gd name="T69" fmla="*/ 2147483647 h 368"/>
              <a:gd name="T70" fmla="*/ 2147483647 w 295"/>
              <a:gd name="T71" fmla="*/ 2147483647 h 368"/>
              <a:gd name="T72" fmla="*/ 2147483647 w 295"/>
              <a:gd name="T73" fmla="*/ 2147483647 h 368"/>
              <a:gd name="T74" fmla="*/ 2147483647 w 295"/>
              <a:gd name="T75" fmla="*/ 2147483647 h 368"/>
              <a:gd name="T76" fmla="*/ 2147483647 w 295"/>
              <a:gd name="T77" fmla="*/ 2147483647 h 368"/>
              <a:gd name="T78" fmla="*/ 2147483647 w 295"/>
              <a:gd name="T79" fmla="*/ 2147483647 h 368"/>
              <a:gd name="T80" fmla="*/ 2147483647 w 295"/>
              <a:gd name="T81" fmla="*/ 2147483647 h 368"/>
              <a:gd name="T82" fmla="*/ 2147483647 w 295"/>
              <a:gd name="T83" fmla="*/ 2147483647 h 368"/>
              <a:gd name="T84" fmla="*/ 2147483647 w 295"/>
              <a:gd name="T85" fmla="*/ 2147483647 h 368"/>
              <a:gd name="T86" fmla="*/ 2147483647 w 295"/>
              <a:gd name="T87" fmla="*/ 2147483647 h 368"/>
              <a:gd name="T88" fmla="*/ 2147483647 w 295"/>
              <a:gd name="T89" fmla="*/ 2147483647 h 368"/>
              <a:gd name="T90" fmla="*/ 2147483647 w 295"/>
              <a:gd name="T91" fmla="*/ 2147483647 h 368"/>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295"/>
              <a:gd name="T139" fmla="*/ 0 h 368"/>
              <a:gd name="T140" fmla="*/ 295 w 295"/>
              <a:gd name="T141" fmla="*/ 368 h 368"/>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295" h="368">
                <a:moveTo>
                  <a:pt x="180" y="66"/>
                </a:moveTo>
                <a:cubicBezTo>
                  <a:pt x="182" y="51"/>
                  <a:pt x="189" y="33"/>
                  <a:pt x="204" y="21"/>
                </a:cubicBezTo>
                <a:cubicBezTo>
                  <a:pt x="223" y="6"/>
                  <a:pt x="191" y="7"/>
                  <a:pt x="169" y="10"/>
                </a:cubicBezTo>
                <a:cubicBezTo>
                  <a:pt x="147" y="12"/>
                  <a:pt x="99" y="0"/>
                  <a:pt x="89" y="9"/>
                </a:cubicBezTo>
                <a:cubicBezTo>
                  <a:pt x="79" y="18"/>
                  <a:pt x="83" y="32"/>
                  <a:pt x="94" y="39"/>
                </a:cubicBezTo>
                <a:cubicBezTo>
                  <a:pt x="101" y="44"/>
                  <a:pt x="109" y="56"/>
                  <a:pt x="115" y="66"/>
                </a:cubicBezTo>
                <a:cubicBezTo>
                  <a:pt x="49" y="90"/>
                  <a:pt x="0" y="183"/>
                  <a:pt x="0" y="295"/>
                </a:cubicBezTo>
                <a:cubicBezTo>
                  <a:pt x="0" y="310"/>
                  <a:pt x="1" y="324"/>
                  <a:pt x="2" y="337"/>
                </a:cubicBezTo>
                <a:cubicBezTo>
                  <a:pt x="5" y="346"/>
                  <a:pt x="14" y="368"/>
                  <a:pt x="36" y="368"/>
                </a:cubicBezTo>
                <a:cubicBezTo>
                  <a:pt x="65" y="368"/>
                  <a:pt x="255" y="368"/>
                  <a:pt x="255" y="368"/>
                </a:cubicBezTo>
                <a:cubicBezTo>
                  <a:pt x="255" y="368"/>
                  <a:pt x="286" y="367"/>
                  <a:pt x="292" y="341"/>
                </a:cubicBezTo>
                <a:cubicBezTo>
                  <a:pt x="293" y="338"/>
                  <a:pt x="293" y="335"/>
                  <a:pt x="293" y="331"/>
                </a:cubicBezTo>
                <a:cubicBezTo>
                  <a:pt x="293" y="330"/>
                  <a:pt x="293" y="329"/>
                  <a:pt x="294" y="328"/>
                </a:cubicBezTo>
                <a:cubicBezTo>
                  <a:pt x="294" y="317"/>
                  <a:pt x="295" y="306"/>
                  <a:pt x="295" y="295"/>
                </a:cubicBezTo>
                <a:cubicBezTo>
                  <a:pt x="295" y="183"/>
                  <a:pt x="246" y="89"/>
                  <a:pt x="180" y="66"/>
                </a:cubicBezTo>
                <a:close/>
                <a:moveTo>
                  <a:pt x="187" y="284"/>
                </a:moveTo>
                <a:cubicBezTo>
                  <a:pt x="178" y="293"/>
                  <a:pt x="166" y="298"/>
                  <a:pt x="152" y="299"/>
                </a:cubicBezTo>
                <a:cubicBezTo>
                  <a:pt x="152" y="319"/>
                  <a:pt x="152" y="319"/>
                  <a:pt x="152" y="319"/>
                </a:cubicBezTo>
                <a:cubicBezTo>
                  <a:pt x="141" y="319"/>
                  <a:pt x="141" y="319"/>
                  <a:pt x="141" y="319"/>
                </a:cubicBezTo>
                <a:cubicBezTo>
                  <a:pt x="141" y="299"/>
                  <a:pt x="141" y="299"/>
                  <a:pt x="141" y="299"/>
                </a:cubicBezTo>
                <a:cubicBezTo>
                  <a:pt x="131" y="298"/>
                  <a:pt x="122" y="296"/>
                  <a:pt x="116" y="292"/>
                </a:cubicBezTo>
                <a:cubicBezTo>
                  <a:pt x="110" y="289"/>
                  <a:pt x="104" y="284"/>
                  <a:pt x="100" y="277"/>
                </a:cubicBezTo>
                <a:cubicBezTo>
                  <a:pt x="95" y="270"/>
                  <a:pt x="92" y="261"/>
                  <a:pt x="92" y="250"/>
                </a:cubicBezTo>
                <a:cubicBezTo>
                  <a:pt x="112" y="246"/>
                  <a:pt x="112" y="246"/>
                  <a:pt x="112" y="246"/>
                </a:cubicBezTo>
                <a:cubicBezTo>
                  <a:pt x="114" y="257"/>
                  <a:pt x="116" y="265"/>
                  <a:pt x="120" y="270"/>
                </a:cubicBezTo>
                <a:cubicBezTo>
                  <a:pt x="126" y="277"/>
                  <a:pt x="133" y="281"/>
                  <a:pt x="141" y="282"/>
                </a:cubicBezTo>
                <a:cubicBezTo>
                  <a:pt x="141" y="218"/>
                  <a:pt x="141" y="218"/>
                  <a:pt x="141" y="218"/>
                </a:cubicBezTo>
                <a:cubicBezTo>
                  <a:pt x="132" y="217"/>
                  <a:pt x="124" y="213"/>
                  <a:pt x="115" y="209"/>
                </a:cubicBezTo>
                <a:cubicBezTo>
                  <a:pt x="109" y="205"/>
                  <a:pt x="104" y="200"/>
                  <a:pt x="100" y="194"/>
                </a:cubicBezTo>
                <a:cubicBezTo>
                  <a:pt x="97" y="187"/>
                  <a:pt x="95" y="180"/>
                  <a:pt x="95" y="172"/>
                </a:cubicBezTo>
                <a:cubicBezTo>
                  <a:pt x="95" y="158"/>
                  <a:pt x="100" y="146"/>
                  <a:pt x="110" y="137"/>
                </a:cubicBezTo>
                <a:cubicBezTo>
                  <a:pt x="117" y="131"/>
                  <a:pt x="127" y="128"/>
                  <a:pt x="141" y="126"/>
                </a:cubicBezTo>
                <a:cubicBezTo>
                  <a:pt x="141" y="117"/>
                  <a:pt x="141" y="117"/>
                  <a:pt x="141" y="117"/>
                </a:cubicBezTo>
                <a:cubicBezTo>
                  <a:pt x="152" y="117"/>
                  <a:pt x="152" y="117"/>
                  <a:pt x="152" y="117"/>
                </a:cubicBezTo>
                <a:cubicBezTo>
                  <a:pt x="152" y="126"/>
                  <a:pt x="152" y="126"/>
                  <a:pt x="152" y="126"/>
                </a:cubicBezTo>
                <a:cubicBezTo>
                  <a:pt x="164" y="128"/>
                  <a:pt x="173" y="131"/>
                  <a:pt x="180" y="137"/>
                </a:cubicBezTo>
                <a:cubicBezTo>
                  <a:pt x="189" y="144"/>
                  <a:pt x="194" y="154"/>
                  <a:pt x="196" y="167"/>
                </a:cubicBezTo>
                <a:cubicBezTo>
                  <a:pt x="175" y="170"/>
                  <a:pt x="175" y="170"/>
                  <a:pt x="175" y="170"/>
                </a:cubicBezTo>
                <a:cubicBezTo>
                  <a:pt x="174" y="162"/>
                  <a:pt x="172" y="156"/>
                  <a:pt x="168" y="152"/>
                </a:cubicBezTo>
                <a:cubicBezTo>
                  <a:pt x="164" y="148"/>
                  <a:pt x="159" y="145"/>
                  <a:pt x="152" y="143"/>
                </a:cubicBezTo>
                <a:cubicBezTo>
                  <a:pt x="152" y="201"/>
                  <a:pt x="152" y="201"/>
                  <a:pt x="152" y="201"/>
                </a:cubicBezTo>
                <a:cubicBezTo>
                  <a:pt x="163" y="204"/>
                  <a:pt x="169" y="206"/>
                  <a:pt x="173" y="207"/>
                </a:cubicBezTo>
                <a:cubicBezTo>
                  <a:pt x="179" y="210"/>
                  <a:pt x="184" y="213"/>
                  <a:pt x="188" y="217"/>
                </a:cubicBezTo>
                <a:cubicBezTo>
                  <a:pt x="192" y="221"/>
                  <a:pt x="195" y="226"/>
                  <a:pt x="197" y="232"/>
                </a:cubicBezTo>
                <a:cubicBezTo>
                  <a:pt x="199" y="237"/>
                  <a:pt x="200" y="243"/>
                  <a:pt x="200" y="249"/>
                </a:cubicBezTo>
                <a:cubicBezTo>
                  <a:pt x="200" y="263"/>
                  <a:pt x="196" y="275"/>
                  <a:pt x="187" y="284"/>
                </a:cubicBezTo>
                <a:close/>
              </a:path>
            </a:pathLst>
          </a:custGeom>
          <a:solidFill>
            <a:schemeClr val="bg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2116" name="Freeform 58"/>
          <p:cNvSpPr>
            <a:spLocks noChangeArrowheads="1"/>
          </p:cNvSpPr>
          <p:nvPr/>
        </p:nvSpPr>
        <p:spPr bwMode="auto">
          <a:xfrm>
            <a:off x="11180398" y="3143440"/>
            <a:ext cx="46650" cy="99126"/>
          </a:xfrm>
          <a:custGeom>
            <a:avLst/>
            <a:gdLst>
              <a:gd name="T0" fmla="*/ 0 w 26"/>
              <a:gd name="T1" fmla="*/ 2147483647 h 56"/>
              <a:gd name="T2" fmla="*/ 2147483647 w 26"/>
              <a:gd name="T3" fmla="*/ 2147483647 h 56"/>
              <a:gd name="T4" fmla="*/ 2147483647 w 26"/>
              <a:gd name="T5" fmla="*/ 2147483647 h 56"/>
              <a:gd name="T6" fmla="*/ 2147483647 w 26"/>
              <a:gd name="T7" fmla="*/ 0 h 56"/>
              <a:gd name="T8" fmla="*/ 2147483647 w 26"/>
              <a:gd name="T9" fmla="*/ 2147483647 h 56"/>
              <a:gd name="T10" fmla="*/ 0 w 26"/>
              <a:gd name="T11" fmla="*/ 2147483647 h 56"/>
              <a:gd name="T12" fmla="*/ 0 60000 65536"/>
              <a:gd name="T13" fmla="*/ 0 60000 65536"/>
              <a:gd name="T14" fmla="*/ 0 60000 65536"/>
              <a:gd name="T15" fmla="*/ 0 60000 65536"/>
              <a:gd name="T16" fmla="*/ 0 60000 65536"/>
              <a:gd name="T17" fmla="*/ 0 60000 65536"/>
              <a:gd name="T18" fmla="*/ 0 w 26"/>
              <a:gd name="T19" fmla="*/ 0 h 56"/>
              <a:gd name="T20" fmla="*/ 26 w 26"/>
              <a:gd name="T21" fmla="*/ 56 h 56"/>
            </a:gdLst>
            <a:ahLst/>
            <a:cxnLst>
              <a:cxn ang="T12">
                <a:pos x="T0" y="T1"/>
              </a:cxn>
              <a:cxn ang="T13">
                <a:pos x="T2" y="T3"/>
              </a:cxn>
              <a:cxn ang="T14">
                <a:pos x="T4" y="T5"/>
              </a:cxn>
              <a:cxn ang="T15">
                <a:pos x="T6" y="T7"/>
              </a:cxn>
              <a:cxn ang="T16">
                <a:pos x="T8" y="T9"/>
              </a:cxn>
              <a:cxn ang="T17">
                <a:pos x="T10" y="T11"/>
              </a:cxn>
            </a:cxnLst>
            <a:rect l="T18" t="T19" r="T20" b="T21"/>
            <a:pathLst>
              <a:path w="26" h="56">
                <a:moveTo>
                  <a:pt x="0" y="28"/>
                </a:moveTo>
                <a:cubicBezTo>
                  <a:pt x="0" y="34"/>
                  <a:pt x="2" y="40"/>
                  <a:pt x="6" y="45"/>
                </a:cubicBezTo>
                <a:cubicBezTo>
                  <a:pt x="10" y="49"/>
                  <a:pt x="16" y="53"/>
                  <a:pt x="26" y="56"/>
                </a:cubicBezTo>
                <a:cubicBezTo>
                  <a:pt x="26" y="0"/>
                  <a:pt x="26" y="0"/>
                  <a:pt x="26" y="0"/>
                </a:cubicBezTo>
                <a:cubicBezTo>
                  <a:pt x="18" y="1"/>
                  <a:pt x="12" y="5"/>
                  <a:pt x="7" y="10"/>
                </a:cubicBezTo>
                <a:cubicBezTo>
                  <a:pt x="3" y="15"/>
                  <a:pt x="0" y="21"/>
                  <a:pt x="0" y="28"/>
                </a:cubicBezTo>
                <a:close/>
              </a:path>
            </a:pathLst>
          </a:custGeom>
          <a:solidFill>
            <a:schemeClr val="bg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2117" name="Freeform 59"/>
          <p:cNvSpPr>
            <a:spLocks noEditPoints="1" noChangeArrowheads="1"/>
          </p:cNvSpPr>
          <p:nvPr/>
        </p:nvSpPr>
        <p:spPr bwMode="auto">
          <a:xfrm>
            <a:off x="10637838" y="2759075"/>
            <a:ext cx="352918" cy="811213"/>
          </a:xfrm>
          <a:custGeom>
            <a:avLst/>
            <a:gdLst>
              <a:gd name="T0" fmla="*/ 2147483647 w 199"/>
              <a:gd name="T1" fmla="*/ 2147483647 h 458"/>
              <a:gd name="T2" fmla="*/ 2147483647 w 199"/>
              <a:gd name="T3" fmla="*/ 2147483647 h 458"/>
              <a:gd name="T4" fmla="*/ 2147483647 w 199"/>
              <a:gd name="T5" fmla="*/ 2147483647 h 458"/>
              <a:gd name="T6" fmla="*/ 2147483647 w 199"/>
              <a:gd name="T7" fmla="*/ 2147483647 h 458"/>
              <a:gd name="T8" fmla="*/ 2147483647 w 199"/>
              <a:gd name="T9" fmla="*/ 2147483647 h 458"/>
              <a:gd name="T10" fmla="*/ 2147483647 w 199"/>
              <a:gd name="T11" fmla="*/ 2147483647 h 458"/>
              <a:gd name="T12" fmla="*/ 2147483647 w 199"/>
              <a:gd name="T13" fmla="*/ 2147483647 h 458"/>
              <a:gd name="T14" fmla="*/ 2147483647 w 199"/>
              <a:gd name="T15" fmla="*/ 2147483647 h 458"/>
              <a:gd name="T16" fmla="*/ 2147483647 w 199"/>
              <a:gd name="T17" fmla="*/ 2147483647 h 458"/>
              <a:gd name="T18" fmla="*/ 2147483647 w 199"/>
              <a:gd name="T19" fmla="*/ 2147483647 h 458"/>
              <a:gd name="T20" fmla="*/ 2147483647 w 199"/>
              <a:gd name="T21" fmla="*/ 2147483647 h 458"/>
              <a:gd name="T22" fmla="*/ 2147483647 w 199"/>
              <a:gd name="T23" fmla="*/ 2147483647 h 458"/>
              <a:gd name="T24" fmla="*/ 2147483647 w 199"/>
              <a:gd name="T25" fmla="*/ 2147483647 h 458"/>
              <a:gd name="T26" fmla="*/ 2147483647 w 199"/>
              <a:gd name="T27" fmla="*/ 2147483647 h 458"/>
              <a:gd name="T28" fmla="*/ 0 w 199"/>
              <a:gd name="T29" fmla="*/ 2147483647 h 458"/>
              <a:gd name="T30" fmla="*/ 2147483647 w 199"/>
              <a:gd name="T31" fmla="*/ 2147483647 h 458"/>
              <a:gd name="T32" fmla="*/ 2147483647 w 199"/>
              <a:gd name="T33" fmla="*/ 2147483647 h 458"/>
              <a:gd name="T34" fmla="*/ 2147483647 w 199"/>
              <a:gd name="T35" fmla="*/ 2147483647 h 458"/>
              <a:gd name="T36" fmla="*/ 2147483647 w 199"/>
              <a:gd name="T37" fmla="*/ 2147483647 h 458"/>
              <a:gd name="T38" fmla="*/ 2147483647 w 199"/>
              <a:gd name="T39" fmla="*/ 2147483647 h 458"/>
              <a:gd name="T40" fmla="*/ 2147483647 w 199"/>
              <a:gd name="T41" fmla="*/ 2147483647 h 458"/>
              <a:gd name="T42" fmla="*/ 2147483647 w 199"/>
              <a:gd name="T43" fmla="*/ 2147483647 h 458"/>
              <a:gd name="T44" fmla="*/ 2147483647 w 199"/>
              <a:gd name="T45" fmla="*/ 2147483647 h 458"/>
              <a:gd name="T46" fmla="*/ 2147483647 w 199"/>
              <a:gd name="T47" fmla="*/ 2147483647 h 458"/>
              <a:gd name="T48" fmla="*/ 2147483647 w 199"/>
              <a:gd name="T49" fmla="*/ 2147483647 h 458"/>
              <a:gd name="T50" fmla="*/ 2147483647 w 199"/>
              <a:gd name="T51" fmla="*/ 2147483647 h 458"/>
              <a:gd name="T52" fmla="*/ 2147483647 w 199"/>
              <a:gd name="T53" fmla="*/ 2147483647 h 458"/>
              <a:gd name="T54" fmla="*/ 2147483647 w 199"/>
              <a:gd name="T55" fmla="*/ 2147483647 h 458"/>
              <a:gd name="T56" fmla="*/ 2147483647 w 199"/>
              <a:gd name="T57" fmla="*/ 2147483647 h 458"/>
              <a:gd name="T58" fmla="*/ 2147483647 w 199"/>
              <a:gd name="T59" fmla="*/ 2147483647 h 458"/>
              <a:gd name="T60" fmla="*/ 2147483647 w 199"/>
              <a:gd name="T61" fmla="*/ 2147483647 h 458"/>
              <a:gd name="T62" fmla="*/ 2147483647 w 199"/>
              <a:gd name="T63" fmla="*/ 2147483647 h 458"/>
              <a:gd name="T64" fmla="*/ 2147483647 w 199"/>
              <a:gd name="T65" fmla="*/ 2147483647 h 458"/>
              <a:gd name="T66" fmla="*/ 2147483647 w 199"/>
              <a:gd name="T67" fmla="*/ 2147483647 h 458"/>
              <a:gd name="T68" fmla="*/ 2147483647 w 199"/>
              <a:gd name="T69" fmla="*/ 2147483647 h 458"/>
              <a:gd name="T70" fmla="*/ 2147483647 w 199"/>
              <a:gd name="T71" fmla="*/ 2147483647 h 458"/>
              <a:gd name="T72" fmla="*/ 2147483647 w 199"/>
              <a:gd name="T73" fmla="*/ 2147483647 h 458"/>
              <a:gd name="T74" fmla="*/ 2147483647 w 199"/>
              <a:gd name="T75" fmla="*/ 2147483647 h 458"/>
              <a:gd name="T76" fmla="*/ 2147483647 w 199"/>
              <a:gd name="T77" fmla="*/ 2147483647 h 458"/>
              <a:gd name="T78" fmla="*/ 2147483647 w 199"/>
              <a:gd name="T79" fmla="*/ 2147483647 h 458"/>
              <a:gd name="T80" fmla="*/ 2147483647 w 199"/>
              <a:gd name="T81" fmla="*/ 2147483647 h 458"/>
              <a:gd name="T82" fmla="*/ 2147483647 w 199"/>
              <a:gd name="T83" fmla="*/ 2147483647 h 458"/>
              <a:gd name="T84" fmla="*/ 2147483647 w 199"/>
              <a:gd name="T85" fmla="*/ 2147483647 h 458"/>
              <a:gd name="T86" fmla="*/ 2147483647 w 199"/>
              <a:gd name="T87" fmla="*/ 2147483647 h 458"/>
              <a:gd name="T88" fmla="*/ 2147483647 w 199"/>
              <a:gd name="T89" fmla="*/ 2147483647 h 458"/>
              <a:gd name="T90" fmla="*/ 2147483647 w 199"/>
              <a:gd name="T91" fmla="*/ 2147483647 h 458"/>
              <a:gd name="T92" fmla="*/ 2147483647 w 199"/>
              <a:gd name="T93" fmla="*/ 2147483647 h 458"/>
              <a:gd name="T94" fmla="*/ 2147483647 w 199"/>
              <a:gd name="T95" fmla="*/ 2147483647 h 458"/>
              <a:gd name="T96" fmla="*/ 2147483647 w 199"/>
              <a:gd name="T97" fmla="*/ 2147483647 h 458"/>
              <a:gd name="T98" fmla="*/ 2147483647 w 199"/>
              <a:gd name="T99" fmla="*/ 2147483647 h 458"/>
              <a:gd name="T100" fmla="*/ 2147483647 w 199"/>
              <a:gd name="T101" fmla="*/ 2147483647 h 458"/>
              <a:gd name="T102" fmla="*/ 2147483647 w 199"/>
              <a:gd name="T103" fmla="*/ 2147483647 h 458"/>
              <a:gd name="T104" fmla="*/ 2147483647 w 199"/>
              <a:gd name="T105" fmla="*/ 2147483647 h 458"/>
              <a:gd name="T106" fmla="*/ 2147483647 w 199"/>
              <a:gd name="T107" fmla="*/ 2147483647 h 458"/>
              <a:gd name="T108" fmla="*/ 2147483647 w 199"/>
              <a:gd name="T109" fmla="*/ 2147483647 h 458"/>
              <a:gd name="T110" fmla="*/ 2147483647 w 199"/>
              <a:gd name="T111" fmla="*/ 2147483647 h 458"/>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199"/>
              <a:gd name="T169" fmla="*/ 0 h 458"/>
              <a:gd name="T170" fmla="*/ 199 w 199"/>
              <a:gd name="T171" fmla="*/ 458 h 458"/>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199" h="458">
                <a:moveTo>
                  <a:pt x="197" y="169"/>
                </a:moveTo>
                <a:cubicBezTo>
                  <a:pt x="195" y="161"/>
                  <a:pt x="195" y="153"/>
                  <a:pt x="194" y="145"/>
                </a:cubicBezTo>
                <a:cubicBezTo>
                  <a:pt x="192" y="137"/>
                  <a:pt x="192" y="141"/>
                  <a:pt x="191" y="133"/>
                </a:cubicBezTo>
                <a:cubicBezTo>
                  <a:pt x="189" y="126"/>
                  <a:pt x="192" y="131"/>
                  <a:pt x="191" y="118"/>
                </a:cubicBezTo>
                <a:cubicBezTo>
                  <a:pt x="190" y="106"/>
                  <a:pt x="186" y="87"/>
                  <a:pt x="184" y="81"/>
                </a:cubicBezTo>
                <a:cubicBezTo>
                  <a:pt x="182" y="76"/>
                  <a:pt x="173" y="76"/>
                  <a:pt x="169" y="75"/>
                </a:cubicBezTo>
                <a:cubicBezTo>
                  <a:pt x="165" y="73"/>
                  <a:pt x="151" y="69"/>
                  <a:pt x="146" y="68"/>
                </a:cubicBezTo>
                <a:cubicBezTo>
                  <a:pt x="141" y="66"/>
                  <a:pt x="136" y="58"/>
                  <a:pt x="136" y="58"/>
                </a:cubicBezTo>
                <a:cubicBezTo>
                  <a:pt x="136" y="56"/>
                  <a:pt x="136" y="51"/>
                  <a:pt x="136" y="51"/>
                </a:cubicBezTo>
                <a:cubicBezTo>
                  <a:pt x="138" y="52"/>
                  <a:pt x="139" y="46"/>
                  <a:pt x="139" y="46"/>
                </a:cubicBezTo>
                <a:cubicBezTo>
                  <a:pt x="142" y="35"/>
                  <a:pt x="139" y="35"/>
                  <a:pt x="139" y="35"/>
                </a:cubicBezTo>
                <a:cubicBezTo>
                  <a:pt x="139" y="0"/>
                  <a:pt x="117" y="4"/>
                  <a:pt x="117" y="4"/>
                </a:cubicBezTo>
                <a:cubicBezTo>
                  <a:pt x="96" y="5"/>
                  <a:pt x="98" y="35"/>
                  <a:pt x="98" y="35"/>
                </a:cubicBezTo>
                <a:cubicBezTo>
                  <a:pt x="94" y="34"/>
                  <a:pt x="98" y="45"/>
                  <a:pt x="98" y="45"/>
                </a:cubicBezTo>
                <a:cubicBezTo>
                  <a:pt x="98" y="50"/>
                  <a:pt x="101" y="50"/>
                  <a:pt x="101" y="50"/>
                </a:cubicBezTo>
                <a:cubicBezTo>
                  <a:pt x="101" y="54"/>
                  <a:pt x="106" y="62"/>
                  <a:pt x="106" y="62"/>
                </a:cubicBezTo>
                <a:cubicBezTo>
                  <a:pt x="104" y="67"/>
                  <a:pt x="101" y="69"/>
                  <a:pt x="97" y="71"/>
                </a:cubicBezTo>
                <a:cubicBezTo>
                  <a:pt x="92" y="74"/>
                  <a:pt x="82" y="75"/>
                  <a:pt x="76" y="77"/>
                </a:cubicBezTo>
                <a:cubicBezTo>
                  <a:pt x="70" y="79"/>
                  <a:pt x="67" y="82"/>
                  <a:pt x="65" y="86"/>
                </a:cubicBezTo>
                <a:cubicBezTo>
                  <a:pt x="63" y="91"/>
                  <a:pt x="63" y="101"/>
                  <a:pt x="62" y="108"/>
                </a:cubicBezTo>
                <a:cubicBezTo>
                  <a:pt x="61" y="115"/>
                  <a:pt x="56" y="128"/>
                  <a:pt x="53" y="136"/>
                </a:cubicBezTo>
                <a:cubicBezTo>
                  <a:pt x="51" y="144"/>
                  <a:pt x="51" y="150"/>
                  <a:pt x="48" y="157"/>
                </a:cubicBezTo>
                <a:cubicBezTo>
                  <a:pt x="45" y="164"/>
                  <a:pt x="43" y="170"/>
                  <a:pt x="39" y="178"/>
                </a:cubicBezTo>
                <a:cubicBezTo>
                  <a:pt x="35" y="186"/>
                  <a:pt x="28" y="213"/>
                  <a:pt x="28" y="213"/>
                </a:cubicBezTo>
                <a:cubicBezTo>
                  <a:pt x="24" y="221"/>
                  <a:pt x="26" y="222"/>
                  <a:pt x="26" y="222"/>
                </a:cubicBezTo>
                <a:cubicBezTo>
                  <a:pt x="23" y="222"/>
                  <a:pt x="20" y="232"/>
                  <a:pt x="20" y="232"/>
                </a:cubicBezTo>
                <a:cubicBezTo>
                  <a:pt x="15" y="232"/>
                  <a:pt x="14" y="235"/>
                  <a:pt x="14" y="235"/>
                </a:cubicBezTo>
                <a:cubicBezTo>
                  <a:pt x="14" y="243"/>
                  <a:pt x="16" y="243"/>
                  <a:pt x="16" y="243"/>
                </a:cubicBezTo>
                <a:cubicBezTo>
                  <a:pt x="19" y="307"/>
                  <a:pt x="19" y="307"/>
                  <a:pt x="19" y="307"/>
                </a:cubicBezTo>
                <a:cubicBezTo>
                  <a:pt x="0" y="307"/>
                  <a:pt x="0" y="321"/>
                  <a:pt x="0" y="321"/>
                </a:cubicBezTo>
                <a:cubicBezTo>
                  <a:pt x="6" y="402"/>
                  <a:pt x="6" y="402"/>
                  <a:pt x="6" y="402"/>
                </a:cubicBezTo>
                <a:cubicBezTo>
                  <a:pt x="11" y="402"/>
                  <a:pt x="11" y="402"/>
                  <a:pt x="11" y="402"/>
                </a:cubicBezTo>
                <a:cubicBezTo>
                  <a:pt x="13" y="410"/>
                  <a:pt x="16" y="402"/>
                  <a:pt x="16" y="402"/>
                </a:cubicBezTo>
                <a:cubicBezTo>
                  <a:pt x="68" y="401"/>
                  <a:pt x="68" y="401"/>
                  <a:pt x="68" y="401"/>
                </a:cubicBezTo>
                <a:cubicBezTo>
                  <a:pt x="69" y="409"/>
                  <a:pt x="73" y="401"/>
                  <a:pt x="73" y="401"/>
                </a:cubicBezTo>
                <a:cubicBezTo>
                  <a:pt x="76" y="400"/>
                  <a:pt x="76" y="400"/>
                  <a:pt x="76" y="400"/>
                </a:cubicBezTo>
                <a:cubicBezTo>
                  <a:pt x="74" y="409"/>
                  <a:pt x="85" y="411"/>
                  <a:pt x="85" y="411"/>
                </a:cubicBezTo>
                <a:cubicBezTo>
                  <a:pt x="96" y="409"/>
                  <a:pt x="101" y="394"/>
                  <a:pt x="101" y="394"/>
                </a:cubicBezTo>
                <a:cubicBezTo>
                  <a:pt x="100" y="389"/>
                  <a:pt x="105" y="379"/>
                  <a:pt x="105" y="379"/>
                </a:cubicBezTo>
                <a:cubicBezTo>
                  <a:pt x="106" y="375"/>
                  <a:pt x="107" y="378"/>
                  <a:pt x="107" y="378"/>
                </a:cubicBezTo>
                <a:cubicBezTo>
                  <a:pt x="108" y="377"/>
                  <a:pt x="108" y="377"/>
                  <a:pt x="108" y="376"/>
                </a:cubicBezTo>
                <a:cubicBezTo>
                  <a:pt x="109" y="382"/>
                  <a:pt x="110" y="389"/>
                  <a:pt x="109" y="396"/>
                </a:cubicBezTo>
                <a:cubicBezTo>
                  <a:pt x="108" y="407"/>
                  <a:pt x="112" y="419"/>
                  <a:pt x="112" y="419"/>
                </a:cubicBezTo>
                <a:cubicBezTo>
                  <a:pt x="110" y="422"/>
                  <a:pt x="113" y="431"/>
                  <a:pt x="113" y="431"/>
                </a:cubicBezTo>
                <a:cubicBezTo>
                  <a:pt x="115" y="434"/>
                  <a:pt x="113" y="440"/>
                  <a:pt x="113" y="440"/>
                </a:cubicBezTo>
                <a:cubicBezTo>
                  <a:pt x="111" y="449"/>
                  <a:pt x="113" y="451"/>
                  <a:pt x="113" y="451"/>
                </a:cubicBezTo>
                <a:cubicBezTo>
                  <a:pt x="124" y="458"/>
                  <a:pt x="136" y="450"/>
                  <a:pt x="136" y="450"/>
                </a:cubicBezTo>
                <a:cubicBezTo>
                  <a:pt x="141" y="441"/>
                  <a:pt x="132" y="425"/>
                  <a:pt x="132" y="422"/>
                </a:cubicBezTo>
                <a:cubicBezTo>
                  <a:pt x="132" y="422"/>
                  <a:pt x="136" y="414"/>
                  <a:pt x="137" y="409"/>
                </a:cubicBezTo>
                <a:cubicBezTo>
                  <a:pt x="139" y="404"/>
                  <a:pt x="142" y="387"/>
                  <a:pt x="143" y="379"/>
                </a:cubicBezTo>
                <a:cubicBezTo>
                  <a:pt x="144" y="371"/>
                  <a:pt x="144" y="365"/>
                  <a:pt x="144" y="359"/>
                </a:cubicBezTo>
                <a:cubicBezTo>
                  <a:pt x="144" y="354"/>
                  <a:pt x="146" y="342"/>
                  <a:pt x="151" y="325"/>
                </a:cubicBezTo>
                <a:cubicBezTo>
                  <a:pt x="156" y="308"/>
                  <a:pt x="163" y="262"/>
                  <a:pt x="163" y="262"/>
                </a:cubicBezTo>
                <a:cubicBezTo>
                  <a:pt x="171" y="261"/>
                  <a:pt x="182" y="249"/>
                  <a:pt x="182" y="249"/>
                </a:cubicBezTo>
                <a:cubicBezTo>
                  <a:pt x="179" y="245"/>
                  <a:pt x="174" y="215"/>
                  <a:pt x="174" y="215"/>
                </a:cubicBezTo>
                <a:cubicBezTo>
                  <a:pt x="182" y="222"/>
                  <a:pt x="188" y="210"/>
                  <a:pt x="188" y="210"/>
                </a:cubicBezTo>
                <a:cubicBezTo>
                  <a:pt x="190" y="209"/>
                  <a:pt x="189" y="206"/>
                  <a:pt x="190" y="204"/>
                </a:cubicBezTo>
                <a:cubicBezTo>
                  <a:pt x="191" y="202"/>
                  <a:pt x="190" y="201"/>
                  <a:pt x="192" y="198"/>
                </a:cubicBezTo>
                <a:cubicBezTo>
                  <a:pt x="194" y="194"/>
                  <a:pt x="195" y="194"/>
                  <a:pt x="195" y="189"/>
                </a:cubicBezTo>
                <a:cubicBezTo>
                  <a:pt x="194" y="183"/>
                  <a:pt x="195" y="187"/>
                  <a:pt x="197" y="181"/>
                </a:cubicBezTo>
                <a:cubicBezTo>
                  <a:pt x="199" y="175"/>
                  <a:pt x="198" y="178"/>
                  <a:pt x="197" y="169"/>
                </a:cubicBezTo>
                <a:close/>
                <a:moveTo>
                  <a:pt x="24" y="306"/>
                </a:moveTo>
                <a:cubicBezTo>
                  <a:pt x="20" y="243"/>
                  <a:pt x="20" y="243"/>
                  <a:pt x="20" y="243"/>
                </a:cubicBezTo>
                <a:cubicBezTo>
                  <a:pt x="21" y="243"/>
                  <a:pt x="21" y="242"/>
                  <a:pt x="21" y="242"/>
                </a:cubicBezTo>
                <a:cubicBezTo>
                  <a:pt x="20" y="242"/>
                  <a:pt x="20" y="241"/>
                  <a:pt x="20" y="241"/>
                </a:cubicBezTo>
                <a:cubicBezTo>
                  <a:pt x="20" y="241"/>
                  <a:pt x="20" y="241"/>
                  <a:pt x="21" y="242"/>
                </a:cubicBezTo>
                <a:cubicBezTo>
                  <a:pt x="21" y="242"/>
                  <a:pt x="23" y="241"/>
                  <a:pt x="23" y="241"/>
                </a:cubicBezTo>
                <a:cubicBezTo>
                  <a:pt x="22" y="244"/>
                  <a:pt x="28" y="243"/>
                  <a:pt x="28" y="243"/>
                </a:cubicBezTo>
                <a:cubicBezTo>
                  <a:pt x="30" y="248"/>
                  <a:pt x="34" y="243"/>
                  <a:pt x="34" y="243"/>
                </a:cubicBezTo>
                <a:cubicBezTo>
                  <a:pt x="37" y="248"/>
                  <a:pt x="43" y="239"/>
                  <a:pt x="43" y="239"/>
                </a:cubicBezTo>
                <a:cubicBezTo>
                  <a:pt x="42" y="244"/>
                  <a:pt x="44" y="244"/>
                  <a:pt x="44" y="244"/>
                </a:cubicBezTo>
                <a:cubicBezTo>
                  <a:pt x="46" y="306"/>
                  <a:pt x="46" y="306"/>
                  <a:pt x="46" y="306"/>
                </a:cubicBezTo>
                <a:lnTo>
                  <a:pt x="24" y="306"/>
                </a:lnTo>
                <a:close/>
                <a:moveTo>
                  <a:pt x="85" y="377"/>
                </a:moveTo>
                <a:cubicBezTo>
                  <a:pt x="83" y="380"/>
                  <a:pt x="79" y="393"/>
                  <a:pt x="78" y="395"/>
                </a:cubicBezTo>
                <a:cubicBezTo>
                  <a:pt x="74" y="312"/>
                  <a:pt x="74" y="312"/>
                  <a:pt x="74" y="312"/>
                </a:cubicBezTo>
                <a:cubicBezTo>
                  <a:pt x="71" y="302"/>
                  <a:pt x="51" y="305"/>
                  <a:pt x="51" y="305"/>
                </a:cubicBezTo>
                <a:cubicBezTo>
                  <a:pt x="50" y="243"/>
                  <a:pt x="50" y="243"/>
                  <a:pt x="50" y="243"/>
                </a:cubicBezTo>
                <a:cubicBezTo>
                  <a:pt x="49" y="237"/>
                  <a:pt x="49" y="237"/>
                  <a:pt x="49" y="237"/>
                </a:cubicBezTo>
                <a:cubicBezTo>
                  <a:pt x="49" y="232"/>
                  <a:pt x="44" y="233"/>
                  <a:pt x="44" y="233"/>
                </a:cubicBezTo>
                <a:cubicBezTo>
                  <a:pt x="45" y="231"/>
                  <a:pt x="45" y="228"/>
                  <a:pt x="45" y="228"/>
                </a:cubicBezTo>
                <a:cubicBezTo>
                  <a:pt x="46" y="228"/>
                  <a:pt x="48" y="225"/>
                  <a:pt x="48" y="224"/>
                </a:cubicBezTo>
                <a:cubicBezTo>
                  <a:pt x="48" y="222"/>
                  <a:pt x="51" y="216"/>
                  <a:pt x="52" y="213"/>
                </a:cubicBezTo>
                <a:cubicBezTo>
                  <a:pt x="53" y="210"/>
                  <a:pt x="55" y="206"/>
                  <a:pt x="55" y="200"/>
                </a:cubicBezTo>
                <a:cubicBezTo>
                  <a:pt x="56" y="195"/>
                  <a:pt x="76" y="153"/>
                  <a:pt x="76" y="153"/>
                </a:cubicBezTo>
                <a:cubicBezTo>
                  <a:pt x="78" y="148"/>
                  <a:pt x="78" y="179"/>
                  <a:pt x="77" y="183"/>
                </a:cubicBezTo>
                <a:cubicBezTo>
                  <a:pt x="77" y="186"/>
                  <a:pt x="75" y="194"/>
                  <a:pt x="74" y="198"/>
                </a:cubicBezTo>
                <a:cubicBezTo>
                  <a:pt x="73" y="201"/>
                  <a:pt x="72" y="214"/>
                  <a:pt x="71" y="219"/>
                </a:cubicBezTo>
                <a:cubicBezTo>
                  <a:pt x="70" y="224"/>
                  <a:pt x="71" y="252"/>
                  <a:pt x="71" y="252"/>
                </a:cubicBezTo>
                <a:cubicBezTo>
                  <a:pt x="74" y="260"/>
                  <a:pt x="74" y="260"/>
                  <a:pt x="74" y="260"/>
                </a:cubicBezTo>
                <a:cubicBezTo>
                  <a:pt x="71" y="266"/>
                  <a:pt x="77" y="302"/>
                  <a:pt x="77" y="302"/>
                </a:cubicBezTo>
                <a:cubicBezTo>
                  <a:pt x="73" y="325"/>
                  <a:pt x="88" y="348"/>
                  <a:pt x="88" y="348"/>
                </a:cubicBezTo>
                <a:cubicBezTo>
                  <a:pt x="88" y="362"/>
                  <a:pt x="88" y="362"/>
                  <a:pt x="88" y="362"/>
                </a:cubicBezTo>
                <a:cubicBezTo>
                  <a:pt x="90" y="364"/>
                  <a:pt x="87" y="373"/>
                  <a:pt x="85" y="377"/>
                </a:cubicBezTo>
                <a:close/>
                <a:moveTo>
                  <a:pt x="113" y="305"/>
                </a:moveTo>
                <a:cubicBezTo>
                  <a:pt x="111" y="309"/>
                  <a:pt x="111" y="334"/>
                  <a:pt x="110" y="339"/>
                </a:cubicBezTo>
                <a:cubicBezTo>
                  <a:pt x="110" y="341"/>
                  <a:pt x="110" y="345"/>
                  <a:pt x="110" y="350"/>
                </a:cubicBezTo>
                <a:cubicBezTo>
                  <a:pt x="104" y="344"/>
                  <a:pt x="106" y="338"/>
                  <a:pt x="106" y="338"/>
                </a:cubicBezTo>
                <a:cubicBezTo>
                  <a:pt x="112" y="327"/>
                  <a:pt x="109" y="312"/>
                  <a:pt x="109" y="312"/>
                </a:cubicBezTo>
                <a:cubicBezTo>
                  <a:pt x="108" y="303"/>
                  <a:pt x="113" y="303"/>
                  <a:pt x="113" y="303"/>
                </a:cubicBezTo>
                <a:cubicBezTo>
                  <a:pt x="113" y="303"/>
                  <a:pt x="114" y="300"/>
                  <a:pt x="113" y="305"/>
                </a:cubicBezTo>
                <a:close/>
                <a:moveTo>
                  <a:pt x="113" y="82"/>
                </a:moveTo>
                <a:cubicBezTo>
                  <a:pt x="113" y="82"/>
                  <a:pt x="115" y="87"/>
                  <a:pt x="114" y="89"/>
                </a:cubicBezTo>
                <a:cubicBezTo>
                  <a:pt x="114" y="89"/>
                  <a:pt x="108" y="105"/>
                  <a:pt x="108" y="114"/>
                </a:cubicBezTo>
                <a:cubicBezTo>
                  <a:pt x="108" y="114"/>
                  <a:pt x="104" y="72"/>
                  <a:pt x="105" y="64"/>
                </a:cubicBezTo>
                <a:cubicBezTo>
                  <a:pt x="105" y="64"/>
                  <a:pt x="112" y="75"/>
                  <a:pt x="117" y="76"/>
                </a:cubicBezTo>
                <a:cubicBezTo>
                  <a:pt x="117" y="76"/>
                  <a:pt x="112" y="79"/>
                  <a:pt x="113" y="82"/>
                </a:cubicBezTo>
                <a:close/>
                <a:moveTo>
                  <a:pt x="125" y="103"/>
                </a:moveTo>
                <a:cubicBezTo>
                  <a:pt x="125" y="99"/>
                  <a:pt x="120" y="88"/>
                  <a:pt x="120" y="88"/>
                </a:cubicBezTo>
                <a:cubicBezTo>
                  <a:pt x="119" y="85"/>
                  <a:pt x="125" y="83"/>
                  <a:pt x="125" y="83"/>
                </a:cubicBezTo>
                <a:cubicBezTo>
                  <a:pt x="124" y="80"/>
                  <a:pt x="120" y="76"/>
                  <a:pt x="120" y="76"/>
                </a:cubicBezTo>
                <a:cubicBezTo>
                  <a:pt x="125" y="75"/>
                  <a:pt x="136" y="59"/>
                  <a:pt x="136" y="59"/>
                </a:cubicBezTo>
                <a:cubicBezTo>
                  <a:pt x="139" y="68"/>
                  <a:pt x="125" y="103"/>
                  <a:pt x="125" y="103"/>
                </a:cubicBezTo>
                <a:close/>
              </a:path>
            </a:pathLst>
          </a:custGeom>
          <a:solidFill>
            <a:schemeClr val="bg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2106" name="Freeform 86"/>
          <p:cNvSpPr>
            <a:spLocks noEditPoints="1" noChangeArrowheads="1"/>
          </p:cNvSpPr>
          <p:nvPr/>
        </p:nvSpPr>
        <p:spPr bwMode="auto">
          <a:xfrm>
            <a:off x="10596563" y="1693863"/>
            <a:ext cx="515613" cy="514084"/>
          </a:xfrm>
          <a:custGeom>
            <a:avLst/>
            <a:gdLst>
              <a:gd name="T0" fmla="*/ 2147483647 w 291"/>
              <a:gd name="T1" fmla="*/ 2147483647 h 290"/>
              <a:gd name="T2" fmla="*/ 2147483647 w 291"/>
              <a:gd name="T3" fmla="*/ 2147483647 h 290"/>
              <a:gd name="T4" fmla="*/ 2147483647 w 291"/>
              <a:gd name="T5" fmla="*/ 2147483647 h 290"/>
              <a:gd name="T6" fmla="*/ 2147483647 w 291"/>
              <a:gd name="T7" fmla="*/ 2147483647 h 290"/>
              <a:gd name="T8" fmla="*/ 2147483647 w 291"/>
              <a:gd name="T9" fmla="*/ 0 h 290"/>
              <a:gd name="T10" fmla="*/ 0 w 291"/>
              <a:gd name="T11" fmla="*/ 2147483647 h 290"/>
              <a:gd name="T12" fmla="*/ 2147483647 w 291"/>
              <a:gd name="T13" fmla="*/ 2147483647 h 290"/>
              <a:gd name="T14" fmla="*/ 2147483647 w 291"/>
              <a:gd name="T15" fmla="*/ 2147483647 h 290"/>
              <a:gd name="T16" fmla="*/ 2147483647 w 291"/>
              <a:gd name="T17" fmla="*/ 2147483647 h 290"/>
              <a:gd name="T18" fmla="*/ 2147483647 w 291"/>
              <a:gd name="T19" fmla="*/ 2147483647 h 290"/>
              <a:gd name="T20" fmla="*/ 2147483647 w 291"/>
              <a:gd name="T21" fmla="*/ 2147483647 h 290"/>
              <a:gd name="T22" fmla="*/ 2147483647 w 291"/>
              <a:gd name="T23" fmla="*/ 2147483647 h 290"/>
              <a:gd name="T24" fmla="*/ 2147483647 w 291"/>
              <a:gd name="T25" fmla="*/ 2147483647 h 290"/>
              <a:gd name="T26" fmla="*/ 2147483647 w 291"/>
              <a:gd name="T27" fmla="*/ 2147483647 h 290"/>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91"/>
              <a:gd name="T43" fmla="*/ 0 h 290"/>
              <a:gd name="T44" fmla="*/ 291 w 291"/>
              <a:gd name="T45" fmla="*/ 290 h 290"/>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91" h="290">
                <a:moveTo>
                  <a:pt x="231" y="261"/>
                </a:moveTo>
                <a:cubicBezTo>
                  <a:pt x="238" y="243"/>
                  <a:pt x="245" y="224"/>
                  <a:pt x="257" y="209"/>
                </a:cubicBezTo>
                <a:cubicBezTo>
                  <a:pt x="267" y="197"/>
                  <a:pt x="276" y="181"/>
                  <a:pt x="289" y="171"/>
                </a:cubicBezTo>
                <a:cubicBezTo>
                  <a:pt x="290" y="163"/>
                  <a:pt x="291" y="154"/>
                  <a:pt x="291" y="145"/>
                </a:cubicBezTo>
                <a:cubicBezTo>
                  <a:pt x="291" y="65"/>
                  <a:pt x="226" y="0"/>
                  <a:pt x="146" y="0"/>
                </a:cubicBezTo>
                <a:cubicBezTo>
                  <a:pt x="66" y="0"/>
                  <a:pt x="0" y="65"/>
                  <a:pt x="0" y="145"/>
                </a:cubicBezTo>
                <a:cubicBezTo>
                  <a:pt x="0" y="225"/>
                  <a:pt x="66" y="290"/>
                  <a:pt x="146" y="290"/>
                </a:cubicBezTo>
                <a:cubicBezTo>
                  <a:pt x="177" y="290"/>
                  <a:pt x="207" y="280"/>
                  <a:pt x="231" y="263"/>
                </a:cubicBezTo>
                <a:cubicBezTo>
                  <a:pt x="231" y="262"/>
                  <a:pt x="231" y="262"/>
                  <a:pt x="231" y="261"/>
                </a:cubicBezTo>
                <a:close/>
                <a:moveTo>
                  <a:pt x="31" y="145"/>
                </a:moveTo>
                <a:cubicBezTo>
                  <a:pt x="31" y="82"/>
                  <a:pt x="83" y="31"/>
                  <a:pt x="146" y="31"/>
                </a:cubicBezTo>
                <a:cubicBezTo>
                  <a:pt x="209" y="31"/>
                  <a:pt x="260" y="82"/>
                  <a:pt x="260" y="145"/>
                </a:cubicBezTo>
                <a:cubicBezTo>
                  <a:pt x="260" y="208"/>
                  <a:pt x="209" y="259"/>
                  <a:pt x="146" y="259"/>
                </a:cubicBezTo>
                <a:cubicBezTo>
                  <a:pt x="83" y="259"/>
                  <a:pt x="31" y="208"/>
                  <a:pt x="31" y="145"/>
                </a:cubicBezTo>
                <a:close/>
              </a:path>
            </a:pathLst>
          </a:custGeom>
          <a:solidFill>
            <a:schemeClr val="bg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2107" name="Freeform 87"/>
          <p:cNvSpPr>
            <a:spLocks noChangeArrowheads="1"/>
          </p:cNvSpPr>
          <p:nvPr/>
        </p:nvSpPr>
        <p:spPr bwMode="auto">
          <a:xfrm>
            <a:off x="10830564" y="1929653"/>
            <a:ext cx="45584" cy="46551"/>
          </a:xfrm>
          <a:custGeom>
            <a:avLst/>
            <a:gdLst>
              <a:gd name="T0" fmla="*/ 2147483647 w 26"/>
              <a:gd name="T1" fmla="*/ 2147483647 h 26"/>
              <a:gd name="T2" fmla="*/ 2147483647 w 26"/>
              <a:gd name="T3" fmla="*/ 2147483647 h 26"/>
              <a:gd name="T4" fmla="*/ 0 w 26"/>
              <a:gd name="T5" fmla="*/ 2147483647 h 26"/>
              <a:gd name="T6" fmla="*/ 2147483647 w 26"/>
              <a:gd name="T7" fmla="*/ 0 h 26"/>
              <a:gd name="T8" fmla="*/ 2147483647 w 26"/>
              <a:gd name="T9" fmla="*/ 2147483647 h 26"/>
              <a:gd name="T10" fmla="*/ 0 60000 65536"/>
              <a:gd name="T11" fmla="*/ 0 60000 65536"/>
              <a:gd name="T12" fmla="*/ 0 60000 65536"/>
              <a:gd name="T13" fmla="*/ 0 60000 65536"/>
              <a:gd name="T14" fmla="*/ 0 60000 65536"/>
              <a:gd name="T15" fmla="*/ 0 w 26"/>
              <a:gd name="T16" fmla="*/ 0 h 26"/>
              <a:gd name="T17" fmla="*/ 26 w 26"/>
              <a:gd name="T18" fmla="*/ 26 h 26"/>
            </a:gdLst>
            <a:ahLst/>
            <a:cxnLst>
              <a:cxn ang="T10">
                <a:pos x="T0" y="T1"/>
              </a:cxn>
              <a:cxn ang="T11">
                <a:pos x="T2" y="T3"/>
              </a:cxn>
              <a:cxn ang="T12">
                <a:pos x="T4" y="T5"/>
              </a:cxn>
              <a:cxn ang="T13">
                <a:pos x="T6" y="T7"/>
              </a:cxn>
              <a:cxn ang="T14">
                <a:pos x="T8" y="T9"/>
              </a:cxn>
            </a:cxnLst>
            <a:rect l="T15" t="T16" r="T17" b="T18"/>
            <a:pathLst>
              <a:path w="26" h="26">
                <a:moveTo>
                  <a:pt x="26" y="13"/>
                </a:moveTo>
                <a:cubicBezTo>
                  <a:pt x="26" y="20"/>
                  <a:pt x="20" y="26"/>
                  <a:pt x="13" y="26"/>
                </a:cubicBezTo>
                <a:cubicBezTo>
                  <a:pt x="6" y="25"/>
                  <a:pt x="0" y="20"/>
                  <a:pt x="0" y="13"/>
                </a:cubicBezTo>
                <a:cubicBezTo>
                  <a:pt x="0" y="5"/>
                  <a:pt x="6" y="0"/>
                  <a:pt x="13" y="0"/>
                </a:cubicBezTo>
                <a:cubicBezTo>
                  <a:pt x="20" y="0"/>
                  <a:pt x="26" y="6"/>
                  <a:pt x="26" y="13"/>
                </a:cubicBezTo>
                <a:close/>
              </a:path>
            </a:pathLst>
          </a:custGeom>
          <a:solidFill>
            <a:schemeClr val="bg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2108" name="Freeform 88"/>
          <p:cNvSpPr>
            <a:spLocks noChangeArrowheads="1"/>
          </p:cNvSpPr>
          <p:nvPr/>
        </p:nvSpPr>
        <p:spPr bwMode="auto">
          <a:xfrm>
            <a:off x="10882227" y="1943821"/>
            <a:ext cx="113455" cy="19227"/>
          </a:xfrm>
          <a:custGeom>
            <a:avLst/>
            <a:gdLst>
              <a:gd name="T0" fmla="*/ 2147483647 w 64"/>
              <a:gd name="T1" fmla="*/ 2147483647 h 11"/>
              <a:gd name="T2" fmla="*/ 0 w 64"/>
              <a:gd name="T3" fmla="*/ 2147483647 h 11"/>
              <a:gd name="T4" fmla="*/ 0 w 64"/>
              <a:gd name="T5" fmla="*/ 2147483647 h 11"/>
              <a:gd name="T6" fmla="*/ 2147483647 w 64"/>
              <a:gd name="T7" fmla="*/ 0 h 11"/>
              <a:gd name="T8" fmla="*/ 2147483647 w 64"/>
              <a:gd name="T9" fmla="*/ 2147483647 h 11"/>
              <a:gd name="T10" fmla="*/ 2147483647 w 64"/>
              <a:gd name="T11" fmla="*/ 2147483647 h 11"/>
              <a:gd name="T12" fmla="*/ 2147483647 w 64"/>
              <a:gd name="T13" fmla="*/ 2147483647 h 11"/>
              <a:gd name="T14" fmla="*/ 2147483647 w 64"/>
              <a:gd name="T15" fmla="*/ 2147483647 h 11"/>
              <a:gd name="T16" fmla="*/ 2147483647 w 64"/>
              <a:gd name="T17" fmla="*/ 2147483647 h 11"/>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64"/>
              <a:gd name="T28" fmla="*/ 0 h 11"/>
              <a:gd name="T29" fmla="*/ 64 w 64"/>
              <a:gd name="T30" fmla="*/ 11 h 11"/>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64" h="11">
                <a:moveTo>
                  <a:pt x="4" y="10"/>
                </a:moveTo>
                <a:cubicBezTo>
                  <a:pt x="2" y="10"/>
                  <a:pt x="0" y="8"/>
                  <a:pt x="0" y="5"/>
                </a:cubicBezTo>
                <a:cubicBezTo>
                  <a:pt x="0" y="5"/>
                  <a:pt x="0" y="5"/>
                  <a:pt x="0" y="5"/>
                </a:cubicBezTo>
                <a:cubicBezTo>
                  <a:pt x="0" y="2"/>
                  <a:pt x="2" y="0"/>
                  <a:pt x="5" y="0"/>
                </a:cubicBezTo>
                <a:cubicBezTo>
                  <a:pt x="60" y="1"/>
                  <a:pt x="60" y="1"/>
                  <a:pt x="60" y="1"/>
                </a:cubicBezTo>
                <a:cubicBezTo>
                  <a:pt x="62" y="1"/>
                  <a:pt x="64" y="3"/>
                  <a:pt x="64" y="6"/>
                </a:cubicBezTo>
                <a:cubicBezTo>
                  <a:pt x="64" y="6"/>
                  <a:pt x="64" y="6"/>
                  <a:pt x="64" y="6"/>
                </a:cubicBezTo>
                <a:cubicBezTo>
                  <a:pt x="64" y="9"/>
                  <a:pt x="62" y="11"/>
                  <a:pt x="60" y="11"/>
                </a:cubicBezTo>
                <a:lnTo>
                  <a:pt x="4" y="10"/>
                </a:lnTo>
                <a:close/>
              </a:path>
            </a:pathLst>
          </a:custGeom>
          <a:solidFill>
            <a:schemeClr val="bg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2109" name="Freeform 89"/>
          <p:cNvSpPr>
            <a:spLocks noChangeArrowheads="1"/>
          </p:cNvSpPr>
          <p:nvPr/>
        </p:nvSpPr>
        <p:spPr bwMode="auto">
          <a:xfrm>
            <a:off x="10846772" y="1775833"/>
            <a:ext cx="17221" cy="148760"/>
          </a:xfrm>
          <a:custGeom>
            <a:avLst/>
            <a:gdLst>
              <a:gd name="T0" fmla="*/ 2147483647 w 10"/>
              <a:gd name="T1" fmla="*/ 2147483647 h 84"/>
              <a:gd name="T2" fmla="*/ 2147483647 w 10"/>
              <a:gd name="T3" fmla="*/ 2147483647 h 84"/>
              <a:gd name="T4" fmla="*/ 2147483647 w 10"/>
              <a:gd name="T5" fmla="*/ 2147483647 h 84"/>
              <a:gd name="T6" fmla="*/ 0 w 10"/>
              <a:gd name="T7" fmla="*/ 2147483647 h 84"/>
              <a:gd name="T8" fmla="*/ 2147483647 w 10"/>
              <a:gd name="T9" fmla="*/ 2147483647 h 84"/>
              <a:gd name="T10" fmla="*/ 2147483647 w 10"/>
              <a:gd name="T11" fmla="*/ 0 h 84"/>
              <a:gd name="T12" fmla="*/ 2147483647 w 10"/>
              <a:gd name="T13" fmla="*/ 0 h 84"/>
              <a:gd name="T14" fmla="*/ 2147483647 w 10"/>
              <a:gd name="T15" fmla="*/ 2147483647 h 84"/>
              <a:gd name="T16" fmla="*/ 2147483647 w 10"/>
              <a:gd name="T17" fmla="*/ 2147483647 h 8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0"/>
              <a:gd name="T28" fmla="*/ 0 h 84"/>
              <a:gd name="T29" fmla="*/ 10 w 10"/>
              <a:gd name="T30" fmla="*/ 84 h 8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0" h="84">
                <a:moveTo>
                  <a:pt x="9" y="79"/>
                </a:moveTo>
                <a:cubicBezTo>
                  <a:pt x="9" y="82"/>
                  <a:pt x="7" y="84"/>
                  <a:pt x="4" y="84"/>
                </a:cubicBezTo>
                <a:cubicBezTo>
                  <a:pt x="4" y="84"/>
                  <a:pt x="4" y="84"/>
                  <a:pt x="4" y="84"/>
                </a:cubicBezTo>
                <a:cubicBezTo>
                  <a:pt x="2" y="84"/>
                  <a:pt x="0" y="81"/>
                  <a:pt x="0" y="78"/>
                </a:cubicBezTo>
                <a:cubicBezTo>
                  <a:pt x="1" y="6"/>
                  <a:pt x="1" y="6"/>
                  <a:pt x="1" y="6"/>
                </a:cubicBezTo>
                <a:cubicBezTo>
                  <a:pt x="1" y="3"/>
                  <a:pt x="3" y="0"/>
                  <a:pt x="5" y="0"/>
                </a:cubicBezTo>
                <a:cubicBezTo>
                  <a:pt x="5" y="0"/>
                  <a:pt x="5" y="0"/>
                  <a:pt x="5" y="0"/>
                </a:cubicBezTo>
                <a:cubicBezTo>
                  <a:pt x="8" y="0"/>
                  <a:pt x="10" y="3"/>
                  <a:pt x="10" y="6"/>
                </a:cubicBezTo>
                <a:lnTo>
                  <a:pt x="9" y="79"/>
                </a:lnTo>
                <a:close/>
              </a:path>
            </a:pathLst>
          </a:custGeom>
          <a:solidFill>
            <a:schemeClr val="bg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2110" name="Freeform 90"/>
          <p:cNvSpPr>
            <a:spLocks noEditPoints="1" noChangeArrowheads="1"/>
          </p:cNvSpPr>
          <p:nvPr/>
        </p:nvSpPr>
        <p:spPr bwMode="auto">
          <a:xfrm>
            <a:off x="10974409" y="1926618"/>
            <a:ext cx="520679" cy="518132"/>
          </a:xfrm>
          <a:custGeom>
            <a:avLst/>
            <a:gdLst>
              <a:gd name="T0" fmla="*/ 2147483647 w 294"/>
              <a:gd name="T1" fmla="*/ 0 h 293"/>
              <a:gd name="T2" fmla="*/ 0 w 294"/>
              <a:gd name="T3" fmla="*/ 2147483647 h 293"/>
              <a:gd name="T4" fmla="*/ 2147483647 w 294"/>
              <a:gd name="T5" fmla="*/ 2147483647 h 293"/>
              <a:gd name="T6" fmla="*/ 2147483647 w 294"/>
              <a:gd name="T7" fmla="*/ 2147483647 h 293"/>
              <a:gd name="T8" fmla="*/ 2147483647 w 294"/>
              <a:gd name="T9" fmla="*/ 0 h 293"/>
              <a:gd name="T10" fmla="*/ 2147483647 w 294"/>
              <a:gd name="T11" fmla="*/ 2147483647 h 293"/>
              <a:gd name="T12" fmla="*/ 2147483647 w 294"/>
              <a:gd name="T13" fmla="*/ 2147483647 h 293"/>
              <a:gd name="T14" fmla="*/ 2147483647 w 294"/>
              <a:gd name="T15" fmla="*/ 2147483647 h 293"/>
              <a:gd name="T16" fmla="*/ 2147483647 w 294"/>
              <a:gd name="T17" fmla="*/ 2147483647 h 293"/>
              <a:gd name="T18" fmla="*/ 2147483647 w 294"/>
              <a:gd name="T19" fmla="*/ 2147483647 h 29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94"/>
              <a:gd name="T31" fmla="*/ 0 h 293"/>
              <a:gd name="T32" fmla="*/ 294 w 294"/>
              <a:gd name="T33" fmla="*/ 293 h 293"/>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94" h="293">
                <a:moveTo>
                  <a:pt x="147" y="0"/>
                </a:moveTo>
                <a:cubicBezTo>
                  <a:pt x="66" y="0"/>
                  <a:pt x="0" y="65"/>
                  <a:pt x="0" y="147"/>
                </a:cubicBezTo>
                <a:cubicBezTo>
                  <a:pt x="0" y="228"/>
                  <a:pt x="66" y="293"/>
                  <a:pt x="147" y="293"/>
                </a:cubicBezTo>
                <a:cubicBezTo>
                  <a:pt x="229" y="293"/>
                  <a:pt x="294" y="228"/>
                  <a:pt x="294" y="147"/>
                </a:cubicBezTo>
                <a:cubicBezTo>
                  <a:pt x="294" y="65"/>
                  <a:pt x="229" y="0"/>
                  <a:pt x="147" y="0"/>
                </a:cubicBezTo>
                <a:close/>
                <a:moveTo>
                  <a:pt x="147" y="262"/>
                </a:moveTo>
                <a:cubicBezTo>
                  <a:pt x="83" y="262"/>
                  <a:pt x="32" y="210"/>
                  <a:pt x="32" y="147"/>
                </a:cubicBezTo>
                <a:cubicBezTo>
                  <a:pt x="32" y="83"/>
                  <a:pt x="83" y="31"/>
                  <a:pt x="147" y="31"/>
                </a:cubicBezTo>
                <a:cubicBezTo>
                  <a:pt x="211" y="31"/>
                  <a:pt x="263" y="83"/>
                  <a:pt x="263" y="147"/>
                </a:cubicBezTo>
                <a:cubicBezTo>
                  <a:pt x="263" y="210"/>
                  <a:pt x="211" y="262"/>
                  <a:pt x="147" y="262"/>
                </a:cubicBezTo>
                <a:close/>
              </a:path>
            </a:pathLst>
          </a:custGeom>
          <a:solidFill>
            <a:schemeClr val="bg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2111" name="Freeform 91"/>
          <p:cNvSpPr>
            <a:spLocks noEditPoints="1" noChangeArrowheads="1"/>
          </p:cNvSpPr>
          <p:nvPr/>
        </p:nvSpPr>
        <p:spPr bwMode="auto">
          <a:xfrm>
            <a:off x="11154722" y="2033887"/>
            <a:ext cx="165118" cy="308653"/>
          </a:xfrm>
          <a:custGeom>
            <a:avLst/>
            <a:gdLst>
              <a:gd name="T0" fmla="*/ 2147483647 w 93"/>
              <a:gd name="T1" fmla="*/ 2147483647 h 174"/>
              <a:gd name="T2" fmla="*/ 2147483647 w 93"/>
              <a:gd name="T3" fmla="*/ 2147483647 h 174"/>
              <a:gd name="T4" fmla="*/ 2147483647 w 93"/>
              <a:gd name="T5" fmla="*/ 2147483647 h 174"/>
              <a:gd name="T6" fmla="*/ 2147483647 w 93"/>
              <a:gd name="T7" fmla="*/ 2147483647 h 174"/>
              <a:gd name="T8" fmla="*/ 0 w 93"/>
              <a:gd name="T9" fmla="*/ 2147483647 h 174"/>
              <a:gd name="T10" fmla="*/ 2147483647 w 93"/>
              <a:gd name="T11" fmla="*/ 2147483647 h 174"/>
              <a:gd name="T12" fmla="*/ 2147483647 w 93"/>
              <a:gd name="T13" fmla="*/ 2147483647 h 174"/>
              <a:gd name="T14" fmla="*/ 2147483647 w 93"/>
              <a:gd name="T15" fmla="*/ 2147483647 h 174"/>
              <a:gd name="T16" fmla="*/ 2147483647 w 93"/>
              <a:gd name="T17" fmla="*/ 2147483647 h 174"/>
              <a:gd name="T18" fmla="*/ 2147483647 w 93"/>
              <a:gd name="T19" fmla="*/ 2147483647 h 174"/>
              <a:gd name="T20" fmla="*/ 2147483647 w 93"/>
              <a:gd name="T21" fmla="*/ 2147483647 h 174"/>
              <a:gd name="T22" fmla="*/ 2147483647 w 93"/>
              <a:gd name="T23" fmla="*/ 2147483647 h 174"/>
              <a:gd name="T24" fmla="*/ 2147483647 w 93"/>
              <a:gd name="T25" fmla="*/ 2147483647 h 174"/>
              <a:gd name="T26" fmla="*/ 2147483647 w 93"/>
              <a:gd name="T27" fmla="*/ 2147483647 h 174"/>
              <a:gd name="T28" fmla="*/ 2147483647 w 93"/>
              <a:gd name="T29" fmla="*/ 0 h 174"/>
              <a:gd name="T30" fmla="*/ 2147483647 w 93"/>
              <a:gd name="T31" fmla="*/ 0 h 174"/>
              <a:gd name="T32" fmla="*/ 2147483647 w 93"/>
              <a:gd name="T33" fmla="*/ 2147483647 h 174"/>
              <a:gd name="T34" fmla="*/ 2147483647 w 93"/>
              <a:gd name="T35" fmla="*/ 2147483647 h 174"/>
              <a:gd name="T36" fmla="*/ 2147483647 w 93"/>
              <a:gd name="T37" fmla="*/ 2147483647 h 174"/>
              <a:gd name="T38" fmla="*/ 2147483647 w 93"/>
              <a:gd name="T39" fmla="*/ 2147483647 h 174"/>
              <a:gd name="T40" fmla="*/ 2147483647 w 93"/>
              <a:gd name="T41" fmla="*/ 2147483647 h 174"/>
              <a:gd name="T42" fmla="*/ 2147483647 w 93"/>
              <a:gd name="T43" fmla="*/ 2147483647 h 174"/>
              <a:gd name="T44" fmla="*/ 2147483647 w 93"/>
              <a:gd name="T45" fmla="*/ 2147483647 h 174"/>
              <a:gd name="T46" fmla="*/ 2147483647 w 93"/>
              <a:gd name="T47" fmla="*/ 2147483647 h 174"/>
              <a:gd name="T48" fmla="*/ 2147483647 w 93"/>
              <a:gd name="T49" fmla="*/ 2147483647 h 174"/>
              <a:gd name="T50" fmla="*/ 2147483647 w 93"/>
              <a:gd name="T51" fmla="*/ 2147483647 h 174"/>
              <a:gd name="T52" fmla="*/ 2147483647 w 93"/>
              <a:gd name="T53" fmla="*/ 2147483647 h 174"/>
              <a:gd name="T54" fmla="*/ 2147483647 w 93"/>
              <a:gd name="T55" fmla="*/ 2147483647 h 174"/>
              <a:gd name="T56" fmla="*/ 2147483647 w 93"/>
              <a:gd name="T57" fmla="*/ 2147483647 h 174"/>
              <a:gd name="T58" fmla="*/ 2147483647 w 93"/>
              <a:gd name="T59" fmla="*/ 2147483647 h 174"/>
              <a:gd name="T60" fmla="*/ 2147483647 w 93"/>
              <a:gd name="T61" fmla="*/ 2147483647 h 174"/>
              <a:gd name="T62" fmla="*/ 2147483647 w 93"/>
              <a:gd name="T63" fmla="*/ 2147483647 h 174"/>
              <a:gd name="T64" fmla="*/ 2147483647 w 93"/>
              <a:gd name="T65" fmla="*/ 2147483647 h 174"/>
              <a:gd name="T66" fmla="*/ 2147483647 w 93"/>
              <a:gd name="T67" fmla="*/ 2147483647 h 174"/>
              <a:gd name="T68" fmla="*/ 2147483647 w 93"/>
              <a:gd name="T69" fmla="*/ 2147483647 h 174"/>
              <a:gd name="T70" fmla="*/ 2147483647 w 93"/>
              <a:gd name="T71" fmla="*/ 2147483647 h 174"/>
              <a:gd name="T72" fmla="*/ 2147483647 w 93"/>
              <a:gd name="T73" fmla="*/ 2147483647 h 174"/>
              <a:gd name="T74" fmla="*/ 2147483647 w 93"/>
              <a:gd name="T75" fmla="*/ 2147483647 h 174"/>
              <a:gd name="T76" fmla="*/ 2147483647 w 93"/>
              <a:gd name="T77" fmla="*/ 2147483647 h 174"/>
              <a:gd name="T78" fmla="*/ 2147483647 w 93"/>
              <a:gd name="T79" fmla="*/ 2147483647 h 174"/>
              <a:gd name="T80" fmla="*/ 2147483647 w 93"/>
              <a:gd name="T81" fmla="*/ 2147483647 h 174"/>
              <a:gd name="T82" fmla="*/ 2147483647 w 93"/>
              <a:gd name="T83" fmla="*/ 2147483647 h 174"/>
              <a:gd name="T84" fmla="*/ 2147483647 w 93"/>
              <a:gd name="T85" fmla="*/ 2147483647 h 174"/>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93"/>
              <a:gd name="T130" fmla="*/ 0 h 174"/>
              <a:gd name="T131" fmla="*/ 93 w 93"/>
              <a:gd name="T132" fmla="*/ 174 h 174"/>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93" h="174">
                <a:moveTo>
                  <a:pt x="42" y="174"/>
                </a:moveTo>
                <a:cubicBezTo>
                  <a:pt x="42" y="157"/>
                  <a:pt x="42" y="157"/>
                  <a:pt x="42" y="157"/>
                </a:cubicBezTo>
                <a:cubicBezTo>
                  <a:pt x="33" y="156"/>
                  <a:pt x="26" y="154"/>
                  <a:pt x="21" y="151"/>
                </a:cubicBezTo>
                <a:cubicBezTo>
                  <a:pt x="15" y="148"/>
                  <a:pt x="11" y="144"/>
                  <a:pt x="7" y="138"/>
                </a:cubicBezTo>
                <a:cubicBezTo>
                  <a:pt x="3" y="131"/>
                  <a:pt x="0" y="124"/>
                  <a:pt x="0" y="115"/>
                </a:cubicBezTo>
                <a:cubicBezTo>
                  <a:pt x="17" y="112"/>
                  <a:pt x="17" y="112"/>
                  <a:pt x="17" y="112"/>
                </a:cubicBezTo>
                <a:cubicBezTo>
                  <a:pt x="19" y="121"/>
                  <a:pt x="21" y="128"/>
                  <a:pt x="24" y="132"/>
                </a:cubicBezTo>
                <a:cubicBezTo>
                  <a:pt x="29" y="138"/>
                  <a:pt x="35" y="142"/>
                  <a:pt x="42" y="142"/>
                </a:cubicBezTo>
                <a:cubicBezTo>
                  <a:pt x="42" y="87"/>
                  <a:pt x="42" y="87"/>
                  <a:pt x="42" y="87"/>
                </a:cubicBezTo>
                <a:cubicBezTo>
                  <a:pt x="35" y="86"/>
                  <a:pt x="27" y="83"/>
                  <a:pt x="20" y="79"/>
                </a:cubicBezTo>
                <a:cubicBezTo>
                  <a:pt x="15" y="76"/>
                  <a:pt x="10" y="72"/>
                  <a:pt x="7" y="66"/>
                </a:cubicBezTo>
                <a:cubicBezTo>
                  <a:pt x="4" y="61"/>
                  <a:pt x="3" y="55"/>
                  <a:pt x="3" y="48"/>
                </a:cubicBezTo>
                <a:cubicBezTo>
                  <a:pt x="3" y="35"/>
                  <a:pt x="7" y="25"/>
                  <a:pt x="16" y="18"/>
                </a:cubicBezTo>
                <a:cubicBezTo>
                  <a:pt x="22" y="13"/>
                  <a:pt x="30" y="9"/>
                  <a:pt x="42" y="8"/>
                </a:cubicBezTo>
                <a:cubicBezTo>
                  <a:pt x="42" y="0"/>
                  <a:pt x="42" y="0"/>
                  <a:pt x="42" y="0"/>
                </a:cubicBezTo>
                <a:cubicBezTo>
                  <a:pt x="52" y="0"/>
                  <a:pt x="52" y="0"/>
                  <a:pt x="52" y="0"/>
                </a:cubicBezTo>
                <a:cubicBezTo>
                  <a:pt x="52" y="8"/>
                  <a:pt x="52" y="8"/>
                  <a:pt x="52" y="8"/>
                </a:cubicBezTo>
                <a:cubicBezTo>
                  <a:pt x="62" y="9"/>
                  <a:pt x="70" y="12"/>
                  <a:pt x="76" y="17"/>
                </a:cubicBezTo>
                <a:cubicBezTo>
                  <a:pt x="84" y="23"/>
                  <a:pt x="88" y="32"/>
                  <a:pt x="90" y="43"/>
                </a:cubicBezTo>
                <a:cubicBezTo>
                  <a:pt x="72" y="46"/>
                  <a:pt x="72" y="46"/>
                  <a:pt x="72" y="46"/>
                </a:cubicBezTo>
                <a:cubicBezTo>
                  <a:pt x="71" y="39"/>
                  <a:pt x="69" y="34"/>
                  <a:pt x="65" y="30"/>
                </a:cubicBezTo>
                <a:cubicBezTo>
                  <a:pt x="62" y="26"/>
                  <a:pt x="58" y="24"/>
                  <a:pt x="52" y="23"/>
                </a:cubicBezTo>
                <a:cubicBezTo>
                  <a:pt x="52" y="73"/>
                  <a:pt x="52" y="73"/>
                  <a:pt x="52" y="73"/>
                </a:cubicBezTo>
                <a:cubicBezTo>
                  <a:pt x="61" y="75"/>
                  <a:pt x="67" y="77"/>
                  <a:pt x="69" y="78"/>
                </a:cubicBezTo>
                <a:cubicBezTo>
                  <a:pt x="75" y="80"/>
                  <a:pt x="79" y="83"/>
                  <a:pt x="82" y="87"/>
                </a:cubicBezTo>
                <a:cubicBezTo>
                  <a:pt x="86" y="90"/>
                  <a:pt x="89" y="94"/>
                  <a:pt x="90" y="99"/>
                </a:cubicBezTo>
                <a:cubicBezTo>
                  <a:pt x="92" y="103"/>
                  <a:pt x="93" y="108"/>
                  <a:pt x="93" y="114"/>
                </a:cubicBezTo>
                <a:cubicBezTo>
                  <a:pt x="93" y="126"/>
                  <a:pt x="89" y="136"/>
                  <a:pt x="82" y="144"/>
                </a:cubicBezTo>
                <a:cubicBezTo>
                  <a:pt x="74" y="152"/>
                  <a:pt x="64" y="156"/>
                  <a:pt x="52" y="157"/>
                </a:cubicBezTo>
                <a:cubicBezTo>
                  <a:pt x="52" y="174"/>
                  <a:pt x="52" y="174"/>
                  <a:pt x="52" y="174"/>
                </a:cubicBezTo>
                <a:lnTo>
                  <a:pt x="42" y="174"/>
                </a:lnTo>
                <a:close/>
                <a:moveTo>
                  <a:pt x="42" y="23"/>
                </a:moveTo>
                <a:cubicBezTo>
                  <a:pt x="35" y="24"/>
                  <a:pt x="30" y="26"/>
                  <a:pt x="26" y="31"/>
                </a:cubicBezTo>
                <a:cubicBezTo>
                  <a:pt x="22" y="35"/>
                  <a:pt x="20" y="40"/>
                  <a:pt x="20" y="46"/>
                </a:cubicBezTo>
                <a:cubicBezTo>
                  <a:pt x="20" y="52"/>
                  <a:pt x="22" y="57"/>
                  <a:pt x="25" y="61"/>
                </a:cubicBezTo>
                <a:cubicBezTo>
                  <a:pt x="28" y="65"/>
                  <a:pt x="34" y="68"/>
                  <a:pt x="42" y="71"/>
                </a:cubicBezTo>
                <a:lnTo>
                  <a:pt x="42" y="23"/>
                </a:lnTo>
                <a:close/>
                <a:moveTo>
                  <a:pt x="52" y="142"/>
                </a:moveTo>
                <a:cubicBezTo>
                  <a:pt x="59" y="141"/>
                  <a:pt x="64" y="139"/>
                  <a:pt x="69" y="134"/>
                </a:cubicBezTo>
                <a:cubicBezTo>
                  <a:pt x="73" y="129"/>
                  <a:pt x="75" y="122"/>
                  <a:pt x="75" y="115"/>
                </a:cubicBezTo>
                <a:cubicBezTo>
                  <a:pt x="75" y="109"/>
                  <a:pt x="74" y="104"/>
                  <a:pt x="71" y="100"/>
                </a:cubicBezTo>
                <a:cubicBezTo>
                  <a:pt x="68" y="96"/>
                  <a:pt x="61" y="93"/>
                  <a:pt x="52" y="90"/>
                </a:cubicBezTo>
                <a:lnTo>
                  <a:pt x="52" y="142"/>
                </a:lnTo>
                <a:close/>
              </a:path>
            </a:pathLst>
          </a:custGeom>
          <a:solidFill>
            <a:schemeClr val="bg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2112" name="Freeform 92"/>
          <p:cNvSpPr>
            <a:spLocks noChangeArrowheads="1"/>
          </p:cNvSpPr>
          <p:nvPr/>
        </p:nvSpPr>
        <p:spPr bwMode="auto">
          <a:xfrm>
            <a:off x="10759655" y="2193780"/>
            <a:ext cx="189429" cy="235790"/>
          </a:xfrm>
          <a:custGeom>
            <a:avLst/>
            <a:gdLst>
              <a:gd name="T0" fmla="*/ 2147483647 w 187"/>
              <a:gd name="T1" fmla="*/ 0 h 233"/>
              <a:gd name="T2" fmla="*/ 2147483647 w 187"/>
              <a:gd name="T3" fmla="*/ 0 h 233"/>
              <a:gd name="T4" fmla="*/ 2147483647 w 187"/>
              <a:gd name="T5" fmla="*/ 2147483647 h 233"/>
              <a:gd name="T6" fmla="*/ 0 w 187"/>
              <a:gd name="T7" fmla="*/ 2147483647 h 233"/>
              <a:gd name="T8" fmla="*/ 2147483647 w 187"/>
              <a:gd name="T9" fmla="*/ 2147483647 h 233"/>
              <a:gd name="T10" fmla="*/ 2147483647 w 187"/>
              <a:gd name="T11" fmla="*/ 2147483647 h 233"/>
              <a:gd name="T12" fmla="*/ 2147483647 w 187"/>
              <a:gd name="T13" fmla="*/ 2147483647 h 233"/>
              <a:gd name="T14" fmla="*/ 2147483647 w 187"/>
              <a:gd name="T15" fmla="*/ 2147483647 h 233"/>
              <a:gd name="T16" fmla="*/ 2147483647 w 187"/>
              <a:gd name="T17" fmla="*/ 2147483647 h 233"/>
              <a:gd name="T18" fmla="*/ 2147483647 w 187"/>
              <a:gd name="T19" fmla="*/ 0 h 23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87"/>
              <a:gd name="T31" fmla="*/ 0 h 233"/>
              <a:gd name="T32" fmla="*/ 187 w 187"/>
              <a:gd name="T33" fmla="*/ 233 h 233"/>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87" h="233">
                <a:moveTo>
                  <a:pt x="129" y="0"/>
                </a:moveTo>
                <a:lnTo>
                  <a:pt x="52" y="0"/>
                </a:lnTo>
                <a:lnTo>
                  <a:pt x="52" y="79"/>
                </a:lnTo>
                <a:lnTo>
                  <a:pt x="0" y="79"/>
                </a:lnTo>
                <a:lnTo>
                  <a:pt x="47" y="156"/>
                </a:lnTo>
                <a:lnTo>
                  <a:pt x="94" y="233"/>
                </a:lnTo>
                <a:lnTo>
                  <a:pt x="142" y="156"/>
                </a:lnTo>
                <a:lnTo>
                  <a:pt x="187" y="79"/>
                </a:lnTo>
                <a:lnTo>
                  <a:pt x="129" y="79"/>
                </a:lnTo>
                <a:lnTo>
                  <a:pt x="129" y="0"/>
                </a:lnTo>
                <a:close/>
              </a:path>
            </a:pathLst>
          </a:custGeom>
          <a:solidFill>
            <a:schemeClr val="bg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2113" name="Freeform 93"/>
          <p:cNvSpPr>
            <a:spLocks noChangeArrowheads="1"/>
          </p:cNvSpPr>
          <p:nvPr/>
        </p:nvSpPr>
        <p:spPr bwMode="auto">
          <a:xfrm>
            <a:off x="11140540" y="1721186"/>
            <a:ext cx="189429" cy="236803"/>
          </a:xfrm>
          <a:custGeom>
            <a:avLst/>
            <a:gdLst>
              <a:gd name="T0" fmla="*/ 2147483647 w 187"/>
              <a:gd name="T1" fmla="*/ 2147483647 h 234"/>
              <a:gd name="T2" fmla="*/ 2147483647 w 187"/>
              <a:gd name="T3" fmla="*/ 2147483647 h 234"/>
              <a:gd name="T4" fmla="*/ 2147483647 w 187"/>
              <a:gd name="T5" fmla="*/ 2147483647 h 234"/>
              <a:gd name="T6" fmla="*/ 0 w 187"/>
              <a:gd name="T7" fmla="*/ 2147483647 h 234"/>
              <a:gd name="T8" fmla="*/ 2147483647 w 187"/>
              <a:gd name="T9" fmla="*/ 2147483647 h 234"/>
              <a:gd name="T10" fmla="*/ 2147483647 w 187"/>
              <a:gd name="T11" fmla="*/ 0 h 234"/>
              <a:gd name="T12" fmla="*/ 2147483647 w 187"/>
              <a:gd name="T13" fmla="*/ 2147483647 h 234"/>
              <a:gd name="T14" fmla="*/ 2147483647 w 187"/>
              <a:gd name="T15" fmla="*/ 2147483647 h 234"/>
              <a:gd name="T16" fmla="*/ 2147483647 w 187"/>
              <a:gd name="T17" fmla="*/ 2147483647 h 234"/>
              <a:gd name="T18" fmla="*/ 2147483647 w 187"/>
              <a:gd name="T19" fmla="*/ 2147483647 h 23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87"/>
              <a:gd name="T31" fmla="*/ 0 h 234"/>
              <a:gd name="T32" fmla="*/ 187 w 187"/>
              <a:gd name="T33" fmla="*/ 234 h 234"/>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87" h="234">
                <a:moveTo>
                  <a:pt x="129" y="234"/>
                </a:moveTo>
                <a:lnTo>
                  <a:pt x="52" y="234"/>
                </a:lnTo>
                <a:lnTo>
                  <a:pt x="52" y="154"/>
                </a:lnTo>
                <a:lnTo>
                  <a:pt x="0" y="154"/>
                </a:lnTo>
                <a:lnTo>
                  <a:pt x="47" y="77"/>
                </a:lnTo>
                <a:lnTo>
                  <a:pt x="93" y="0"/>
                </a:lnTo>
                <a:lnTo>
                  <a:pt x="140" y="77"/>
                </a:lnTo>
                <a:lnTo>
                  <a:pt x="187" y="154"/>
                </a:lnTo>
                <a:lnTo>
                  <a:pt x="129" y="154"/>
                </a:lnTo>
                <a:lnTo>
                  <a:pt x="129" y="234"/>
                </a:lnTo>
                <a:close/>
              </a:path>
            </a:pathLst>
          </a:custGeom>
          <a:solidFill>
            <a:schemeClr val="bg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2099" name="Freeform 11"/>
          <p:cNvSpPr>
            <a:spLocks noEditPoints="1" noChangeArrowheads="1"/>
          </p:cNvSpPr>
          <p:nvPr/>
        </p:nvSpPr>
        <p:spPr bwMode="auto">
          <a:xfrm>
            <a:off x="8204002" y="2738438"/>
            <a:ext cx="452636" cy="453580"/>
          </a:xfrm>
          <a:custGeom>
            <a:avLst/>
            <a:gdLst>
              <a:gd name="T0" fmla="*/ 2147483647 w 256"/>
              <a:gd name="T1" fmla="*/ 0 h 256"/>
              <a:gd name="T2" fmla="*/ 0 w 256"/>
              <a:gd name="T3" fmla="*/ 2147483647 h 256"/>
              <a:gd name="T4" fmla="*/ 2147483647 w 256"/>
              <a:gd name="T5" fmla="*/ 2147483647 h 256"/>
              <a:gd name="T6" fmla="*/ 2147483647 w 256"/>
              <a:gd name="T7" fmla="*/ 2147483647 h 256"/>
              <a:gd name="T8" fmla="*/ 2147483647 w 256"/>
              <a:gd name="T9" fmla="*/ 0 h 256"/>
              <a:gd name="T10" fmla="*/ 2147483647 w 256"/>
              <a:gd name="T11" fmla="*/ 2147483647 h 256"/>
              <a:gd name="T12" fmla="*/ 2147483647 w 256"/>
              <a:gd name="T13" fmla="*/ 2147483647 h 256"/>
              <a:gd name="T14" fmla="*/ 2147483647 w 256"/>
              <a:gd name="T15" fmla="*/ 2147483647 h 256"/>
              <a:gd name="T16" fmla="*/ 2147483647 w 256"/>
              <a:gd name="T17" fmla="*/ 2147483647 h 256"/>
              <a:gd name="T18" fmla="*/ 2147483647 w 256"/>
              <a:gd name="T19" fmla="*/ 2147483647 h 25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6"/>
              <a:gd name="T31" fmla="*/ 0 h 256"/>
              <a:gd name="T32" fmla="*/ 256 w 256"/>
              <a:gd name="T33" fmla="*/ 256 h 25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6" h="256">
                <a:moveTo>
                  <a:pt x="128" y="0"/>
                </a:moveTo>
                <a:cubicBezTo>
                  <a:pt x="57" y="0"/>
                  <a:pt x="0" y="57"/>
                  <a:pt x="0" y="128"/>
                </a:cubicBezTo>
                <a:cubicBezTo>
                  <a:pt x="0" y="199"/>
                  <a:pt x="57" y="256"/>
                  <a:pt x="128" y="256"/>
                </a:cubicBezTo>
                <a:cubicBezTo>
                  <a:pt x="199" y="256"/>
                  <a:pt x="256" y="199"/>
                  <a:pt x="256" y="128"/>
                </a:cubicBezTo>
                <a:cubicBezTo>
                  <a:pt x="256" y="57"/>
                  <a:pt x="199" y="0"/>
                  <a:pt x="128" y="0"/>
                </a:cubicBezTo>
                <a:close/>
                <a:moveTo>
                  <a:pt x="128" y="229"/>
                </a:moveTo>
                <a:cubicBezTo>
                  <a:pt x="72" y="229"/>
                  <a:pt x="27" y="183"/>
                  <a:pt x="27" y="128"/>
                </a:cubicBezTo>
                <a:cubicBezTo>
                  <a:pt x="27" y="72"/>
                  <a:pt x="72" y="27"/>
                  <a:pt x="128" y="27"/>
                </a:cubicBezTo>
                <a:cubicBezTo>
                  <a:pt x="184" y="27"/>
                  <a:pt x="229" y="72"/>
                  <a:pt x="229" y="128"/>
                </a:cubicBezTo>
                <a:cubicBezTo>
                  <a:pt x="229" y="183"/>
                  <a:pt x="184" y="229"/>
                  <a:pt x="128" y="229"/>
                </a:cubicBezTo>
                <a:close/>
              </a:path>
            </a:pathLst>
          </a:custGeom>
          <a:solidFill>
            <a:schemeClr val="bg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2100" name="Freeform 12"/>
          <p:cNvSpPr>
            <a:spLocks noEditPoints="1" noChangeArrowheads="1"/>
          </p:cNvSpPr>
          <p:nvPr/>
        </p:nvSpPr>
        <p:spPr bwMode="auto">
          <a:xfrm>
            <a:off x="8358931" y="2832597"/>
            <a:ext cx="145816" cy="269313"/>
          </a:xfrm>
          <a:custGeom>
            <a:avLst/>
            <a:gdLst>
              <a:gd name="T0" fmla="*/ 2147483647 w 82"/>
              <a:gd name="T1" fmla="*/ 2147483647 h 152"/>
              <a:gd name="T2" fmla="*/ 2147483647 w 82"/>
              <a:gd name="T3" fmla="*/ 2147483647 h 152"/>
              <a:gd name="T4" fmla="*/ 2147483647 w 82"/>
              <a:gd name="T5" fmla="*/ 2147483647 h 152"/>
              <a:gd name="T6" fmla="*/ 2147483647 w 82"/>
              <a:gd name="T7" fmla="*/ 2147483647 h 152"/>
              <a:gd name="T8" fmla="*/ 0 w 82"/>
              <a:gd name="T9" fmla="*/ 2147483647 h 152"/>
              <a:gd name="T10" fmla="*/ 2147483647 w 82"/>
              <a:gd name="T11" fmla="*/ 2147483647 h 152"/>
              <a:gd name="T12" fmla="*/ 2147483647 w 82"/>
              <a:gd name="T13" fmla="*/ 2147483647 h 152"/>
              <a:gd name="T14" fmla="*/ 2147483647 w 82"/>
              <a:gd name="T15" fmla="*/ 2147483647 h 152"/>
              <a:gd name="T16" fmla="*/ 2147483647 w 82"/>
              <a:gd name="T17" fmla="*/ 2147483647 h 152"/>
              <a:gd name="T18" fmla="*/ 2147483647 w 82"/>
              <a:gd name="T19" fmla="*/ 2147483647 h 152"/>
              <a:gd name="T20" fmla="*/ 2147483647 w 82"/>
              <a:gd name="T21" fmla="*/ 2147483647 h 152"/>
              <a:gd name="T22" fmla="*/ 2147483647 w 82"/>
              <a:gd name="T23" fmla="*/ 2147483647 h 152"/>
              <a:gd name="T24" fmla="*/ 2147483647 w 82"/>
              <a:gd name="T25" fmla="*/ 2147483647 h 152"/>
              <a:gd name="T26" fmla="*/ 2147483647 w 82"/>
              <a:gd name="T27" fmla="*/ 2147483647 h 152"/>
              <a:gd name="T28" fmla="*/ 2147483647 w 82"/>
              <a:gd name="T29" fmla="*/ 0 h 152"/>
              <a:gd name="T30" fmla="*/ 2147483647 w 82"/>
              <a:gd name="T31" fmla="*/ 0 h 152"/>
              <a:gd name="T32" fmla="*/ 2147483647 w 82"/>
              <a:gd name="T33" fmla="*/ 2147483647 h 152"/>
              <a:gd name="T34" fmla="*/ 2147483647 w 82"/>
              <a:gd name="T35" fmla="*/ 2147483647 h 152"/>
              <a:gd name="T36" fmla="*/ 2147483647 w 82"/>
              <a:gd name="T37" fmla="*/ 2147483647 h 152"/>
              <a:gd name="T38" fmla="*/ 2147483647 w 82"/>
              <a:gd name="T39" fmla="*/ 2147483647 h 152"/>
              <a:gd name="T40" fmla="*/ 2147483647 w 82"/>
              <a:gd name="T41" fmla="*/ 2147483647 h 152"/>
              <a:gd name="T42" fmla="*/ 2147483647 w 82"/>
              <a:gd name="T43" fmla="*/ 2147483647 h 152"/>
              <a:gd name="T44" fmla="*/ 2147483647 w 82"/>
              <a:gd name="T45" fmla="*/ 2147483647 h 152"/>
              <a:gd name="T46" fmla="*/ 2147483647 w 82"/>
              <a:gd name="T47" fmla="*/ 2147483647 h 152"/>
              <a:gd name="T48" fmla="*/ 2147483647 w 82"/>
              <a:gd name="T49" fmla="*/ 2147483647 h 152"/>
              <a:gd name="T50" fmla="*/ 2147483647 w 82"/>
              <a:gd name="T51" fmla="*/ 2147483647 h 152"/>
              <a:gd name="T52" fmla="*/ 2147483647 w 82"/>
              <a:gd name="T53" fmla="*/ 2147483647 h 152"/>
              <a:gd name="T54" fmla="*/ 2147483647 w 82"/>
              <a:gd name="T55" fmla="*/ 2147483647 h 152"/>
              <a:gd name="T56" fmla="*/ 2147483647 w 82"/>
              <a:gd name="T57" fmla="*/ 2147483647 h 152"/>
              <a:gd name="T58" fmla="*/ 2147483647 w 82"/>
              <a:gd name="T59" fmla="*/ 2147483647 h 152"/>
              <a:gd name="T60" fmla="*/ 2147483647 w 82"/>
              <a:gd name="T61" fmla="*/ 2147483647 h 152"/>
              <a:gd name="T62" fmla="*/ 2147483647 w 82"/>
              <a:gd name="T63" fmla="*/ 2147483647 h 152"/>
              <a:gd name="T64" fmla="*/ 2147483647 w 82"/>
              <a:gd name="T65" fmla="*/ 2147483647 h 152"/>
              <a:gd name="T66" fmla="*/ 2147483647 w 82"/>
              <a:gd name="T67" fmla="*/ 2147483647 h 152"/>
              <a:gd name="T68" fmla="*/ 2147483647 w 82"/>
              <a:gd name="T69" fmla="*/ 2147483647 h 152"/>
              <a:gd name="T70" fmla="*/ 2147483647 w 82"/>
              <a:gd name="T71" fmla="*/ 2147483647 h 152"/>
              <a:gd name="T72" fmla="*/ 2147483647 w 82"/>
              <a:gd name="T73" fmla="*/ 2147483647 h 152"/>
              <a:gd name="T74" fmla="*/ 2147483647 w 82"/>
              <a:gd name="T75" fmla="*/ 2147483647 h 152"/>
              <a:gd name="T76" fmla="*/ 2147483647 w 82"/>
              <a:gd name="T77" fmla="*/ 2147483647 h 152"/>
              <a:gd name="T78" fmla="*/ 2147483647 w 82"/>
              <a:gd name="T79" fmla="*/ 2147483647 h 152"/>
              <a:gd name="T80" fmla="*/ 2147483647 w 82"/>
              <a:gd name="T81" fmla="*/ 2147483647 h 152"/>
              <a:gd name="T82" fmla="*/ 2147483647 w 82"/>
              <a:gd name="T83" fmla="*/ 2147483647 h 152"/>
              <a:gd name="T84" fmla="*/ 2147483647 w 82"/>
              <a:gd name="T85" fmla="*/ 2147483647 h 152"/>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82"/>
              <a:gd name="T130" fmla="*/ 0 h 152"/>
              <a:gd name="T131" fmla="*/ 82 w 82"/>
              <a:gd name="T132" fmla="*/ 152 h 152"/>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82" h="152">
                <a:moveTo>
                  <a:pt x="37" y="152"/>
                </a:moveTo>
                <a:cubicBezTo>
                  <a:pt x="37" y="137"/>
                  <a:pt x="37" y="137"/>
                  <a:pt x="37" y="137"/>
                </a:cubicBezTo>
                <a:cubicBezTo>
                  <a:pt x="29" y="136"/>
                  <a:pt x="23" y="134"/>
                  <a:pt x="19" y="132"/>
                </a:cubicBezTo>
                <a:cubicBezTo>
                  <a:pt x="14" y="129"/>
                  <a:pt x="10" y="126"/>
                  <a:pt x="6" y="120"/>
                </a:cubicBezTo>
                <a:cubicBezTo>
                  <a:pt x="3" y="115"/>
                  <a:pt x="1" y="108"/>
                  <a:pt x="0" y="100"/>
                </a:cubicBezTo>
                <a:cubicBezTo>
                  <a:pt x="16" y="97"/>
                  <a:pt x="16" y="97"/>
                  <a:pt x="16" y="97"/>
                </a:cubicBezTo>
                <a:cubicBezTo>
                  <a:pt x="17" y="106"/>
                  <a:pt x="19" y="112"/>
                  <a:pt x="22" y="115"/>
                </a:cubicBezTo>
                <a:cubicBezTo>
                  <a:pt x="26" y="121"/>
                  <a:pt x="31" y="124"/>
                  <a:pt x="37" y="124"/>
                </a:cubicBezTo>
                <a:cubicBezTo>
                  <a:pt x="37" y="76"/>
                  <a:pt x="37" y="76"/>
                  <a:pt x="37" y="76"/>
                </a:cubicBezTo>
                <a:cubicBezTo>
                  <a:pt x="31" y="75"/>
                  <a:pt x="24" y="73"/>
                  <a:pt x="18" y="69"/>
                </a:cubicBezTo>
                <a:cubicBezTo>
                  <a:pt x="13" y="66"/>
                  <a:pt x="10" y="63"/>
                  <a:pt x="7" y="58"/>
                </a:cubicBezTo>
                <a:cubicBezTo>
                  <a:pt x="4" y="53"/>
                  <a:pt x="3" y="48"/>
                  <a:pt x="3" y="42"/>
                </a:cubicBezTo>
                <a:cubicBezTo>
                  <a:pt x="3" y="31"/>
                  <a:pt x="7" y="22"/>
                  <a:pt x="14" y="16"/>
                </a:cubicBezTo>
                <a:cubicBezTo>
                  <a:pt x="20" y="11"/>
                  <a:pt x="27" y="9"/>
                  <a:pt x="37" y="8"/>
                </a:cubicBezTo>
                <a:cubicBezTo>
                  <a:pt x="37" y="0"/>
                  <a:pt x="37" y="0"/>
                  <a:pt x="37" y="0"/>
                </a:cubicBezTo>
                <a:cubicBezTo>
                  <a:pt x="46" y="0"/>
                  <a:pt x="46" y="0"/>
                  <a:pt x="46" y="0"/>
                </a:cubicBezTo>
                <a:cubicBezTo>
                  <a:pt x="46" y="8"/>
                  <a:pt x="46" y="8"/>
                  <a:pt x="46" y="8"/>
                </a:cubicBezTo>
                <a:cubicBezTo>
                  <a:pt x="55" y="8"/>
                  <a:pt x="62" y="11"/>
                  <a:pt x="67" y="15"/>
                </a:cubicBezTo>
                <a:cubicBezTo>
                  <a:pt x="73" y="21"/>
                  <a:pt x="77" y="28"/>
                  <a:pt x="79" y="38"/>
                </a:cubicBezTo>
                <a:cubicBezTo>
                  <a:pt x="63" y="40"/>
                  <a:pt x="63" y="40"/>
                  <a:pt x="63" y="40"/>
                </a:cubicBezTo>
                <a:cubicBezTo>
                  <a:pt x="62" y="34"/>
                  <a:pt x="60" y="30"/>
                  <a:pt x="57" y="27"/>
                </a:cubicBezTo>
                <a:cubicBezTo>
                  <a:pt x="55" y="23"/>
                  <a:pt x="51" y="21"/>
                  <a:pt x="46" y="20"/>
                </a:cubicBezTo>
                <a:cubicBezTo>
                  <a:pt x="46" y="64"/>
                  <a:pt x="46" y="64"/>
                  <a:pt x="46" y="64"/>
                </a:cubicBezTo>
                <a:cubicBezTo>
                  <a:pt x="53" y="66"/>
                  <a:pt x="58" y="67"/>
                  <a:pt x="61" y="68"/>
                </a:cubicBezTo>
                <a:cubicBezTo>
                  <a:pt x="66" y="70"/>
                  <a:pt x="69" y="73"/>
                  <a:pt x="72" y="76"/>
                </a:cubicBezTo>
                <a:cubicBezTo>
                  <a:pt x="75" y="79"/>
                  <a:pt x="78" y="82"/>
                  <a:pt x="79" y="86"/>
                </a:cubicBezTo>
                <a:cubicBezTo>
                  <a:pt x="81" y="90"/>
                  <a:pt x="82" y="95"/>
                  <a:pt x="82" y="99"/>
                </a:cubicBezTo>
                <a:cubicBezTo>
                  <a:pt x="82" y="110"/>
                  <a:pt x="78" y="119"/>
                  <a:pt x="72" y="126"/>
                </a:cubicBezTo>
                <a:cubicBezTo>
                  <a:pt x="65" y="133"/>
                  <a:pt x="56" y="136"/>
                  <a:pt x="46" y="137"/>
                </a:cubicBezTo>
                <a:cubicBezTo>
                  <a:pt x="46" y="152"/>
                  <a:pt x="46" y="152"/>
                  <a:pt x="46" y="152"/>
                </a:cubicBezTo>
                <a:lnTo>
                  <a:pt x="37" y="152"/>
                </a:lnTo>
                <a:close/>
                <a:moveTo>
                  <a:pt x="37" y="20"/>
                </a:moveTo>
                <a:cubicBezTo>
                  <a:pt x="31" y="21"/>
                  <a:pt x="27" y="23"/>
                  <a:pt x="23" y="27"/>
                </a:cubicBezTo>
                <a:cubicBezTo>
                  <a:pt x="20" y="31"/>
                  <a:pt x="18" y="35"/>
                  <a:pt x="18" y="41"/>
                </a:cubicBezTo>
                <a:cubicBezTo>
                  <a:pt x="18" y="46"/>
                  <a:pt x="20" y="50"/>
                  <a:pt x="22" y="54"/>
                </a:cubicBezTo>
                <a:cubicBezTo>
                  <a:pt x="25" y="57"/>
                  <a:pt x="30" y="60"/>
                  <a:pt x="37" y="62"/>
                </a:cubicBezTo>
                <a:lnTo>
                  <a:pt x="37" y="20"/>
                </a:lnTo>
                <a:close/>
                <a:moveTo>
                  <a:pt x="46" y="124"/>
                </a:moveTo>
                <a:cubicBezTo>
                  <a:pt x="52" y="124"/>
                  <a:pt x="57" y="121"/>
                  <a:pt x="60" y="117"/>
                </a:cubicBezTo>
                <a:cubicBezTo>
                  <a:pt x="64" y="112"/>
                  <a:pt x="66" y="107"/>
                  <a:pt x="66" y="100"/>
                </a:cubicBezTo>
                <a:cubicBezTo>
                  <a:pt x="66" y="95"/>
                  <a:pt x="65" y="91"/>
                  <a:pt x="62" y="87"/>
                </a:cubicBezTo>
                <a:cubicBezTo>
                  <a:pt x="59" y="84"/>
                  <a:pt x="54" y="81"/>
                  <a:pt x="46" y="78"/>
                </a:cubicBezTo>
                <a:lnTo>
                  <a:pt x="46" y="124"/>
                </a:lnTo>
                <a:close/>
              </a:path>
            </a:pathLst>
          </a:custGeom>
          <a:solidFill>
            <a:schemeClr val="bg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2101" name="Freeform 13"/>
          <p:cNvSpPr>
            <a:spLocks noEditPoints="1" noChangeArrowheads="1"/>
          </p:cNvSpPr>
          <p:nvPr/>
        </p:nvSpPr>
        <p:spPr bwMode="auto">
          <a:xfrm>
            <a:off x="7613650" y="2740463"/>
            <a:ext cx="448586" cy="448517"/>
          </a:xfrm>
          <a:custGeom>
            <a:avLst/>
            <a:gdLst>
              <a:gd name="T0" fmla="*/ 2147483647 w 253"/>
              <a:gd name="T1" fmla="*/ 0 h 253"/>
              <a:gd name="T2" fmla="*/ 0 w 253"/>
              <a:gd name="T3" fmla="*/ 2147483647 h 253"/>
              <a:gd name="T4" fmla="*/ 2147483647 w 253"/>
              <a:gd name="T5" fmla="*/ 2147483647 h 253"/>
              <a:gd name="T6" fmla="*/ 2147483647 w 253"/>
              <a:gd name="T7" fmla="*/ 2147483647 h 253"/>
              <a:gd name="T8" fmla="*/ 2147483647 w 253"/>
              <a:gd name="T9" fmla="*/ 0 h 253"/>
              <a:gd name="T10" fmla="*/ 2147483647 w 253"/>
              <a:gd name="T11" fmla="*/ 2147483647 h 253"/>
              <a:gd name="T12" fmla="*/ 2147483647 w 253"/>
              <a:gd name="T13" fmla="*/ 2147483647 h 253"/>
              <a:gd name="T14" fmla="*/ 2147483647 w 253"/>
              <a:gd name="T15" fmla="*/ 2147483647 h 253"/>
              <a:gd name="T16" fmla="*/ 2147483647 w 253"/>
              <a:gd name="T17" fmla="*/ 2147483647 h 253"/>
              <a:gd name="T18" fmla="*/ 2147483647 w 253"/>
              <a:gd name="T19" fmla="*/ 2147483647 h 25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3"/>
              <a:gd name="T31" fmla="*/ 0 h 253"/>
              <a:gd name="T32" fmla="*/ 253 w 253"/>
              <a:gd name="T33" fmla="*/ 253 h 253"/>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3" h="253">
                <a:moveTo>
                  <a:pt x="127" y="0"/>
                </a:moveTo>
                <a:cubicBezTo>
                  <a:pt x="57" y="0"/>
                  <a:pt x="0" y="57"/>
                  <a:pt x="0" y="127"/>
                </a:cubicBezTo>
                <a:cubicBezTo>
                  <a:pt x="0" y="197"/>
                  <a:pt x="57" y="253"/>
                  <a:pt x="127" y="253"/>
                </a:cubicBezTo>
                <a:cubicBezTo>
                  <a:pt x="197" y="253"/>
                  <a:pt x="253" y="197"/>
                  <a:pt x="253" y="127"/>
                </a:cubicBezTo>
                <a:cubicBezTo>
                  <a:pt x="253" y="57"/>
                  <a:pt x="197" y="0"/>
                  <a:pt x="127" y="0"/>
                </a:cubicBezTo>
                <a:close/>
                <a:moveTo>
                  <a:pt x="127" y="226"/>
                </a:moveTo>
                <a:cubicBezTo>
                  <a:pt x="72" y="226"/>
                  <a:pt x="27" y="182"/>
                  <a:pt x="27" y="127"/>
                </a:cubicBezTo>
                <a:cubicBezTo>
                  <a:pt x="27" y="72"/>
                  <a:pt x="72" y="27"/>
                  <a:pt x="127" y="27"/>
                </a:cubicBezTo>
                <a:cubicBezTo>
                  <a:pt x="182" y="27"/>
                  <a:pt x="226" y="72"/>
                  <a:pt x="226" y="127"/>
                </a:cubicBezTo>
                <a:cubicBezTo>
                  <a:pt x="226" y="182"/>
                  <a:pt x="182" y="226"/>
                  <a:pt x="127" y="226"/>
                </a:cubicBezTo>
                <a:close/>
              </a:path>
            </a:pathLst>
          </a:custGeom>
          <a:solidFill>
            <a:schemeClr val="bg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2102" name="Freeform 14"/>
          <p:cNvSpPr>
            <a:spLocks noChangeArrowheads="1"/>
          </p:cNvSpPr>
          <p:nvPr/>
        </p:nvSpPr>
        <p:spPr bwMode="auto">
          <a:xfrm>
            <a:off x="7817184" y="2945992"/>
            <a:ext cx="39491" cy="40498"/>
          </a:xfrm>
          <a:custGeom>
            <a:avLst/>
            <a:gdLst>
              <a:gd name="T0" fmla="*/ 2147483647 w 22"/>
              <a:gd name="T1" fmla="*/ 2147483647 h 23"/>
              <a:gd name="T2" fmla="*/ 2147483647 w 22"/>
              <a:gd name="T3" fmla="*/ 2147483647 h 23"/>
              <a:gd name="T4" fmla="*/ 0 w 22"/>
              <a:gd name="T5" fmla="*/ 2147483647 h 23"/>
              <a:gd name="T6" fmla="*/ 2147483647 w 22"/>
              <a:gd name="T7" fmla="*/ 0 h 23"/>
              <a:gd name="T8" fmla="*/ 2147483647 w 22"/>
              <a:gd name="T9" fmla="*/ 2147483647 h 23"/>
              <a:gd name="T10" fmla="*/ 0 60000 65536"/>
              <a:gd name="T11" fmla="*/ 0 60000 65536"/>
              <a:gd name="T12" fmla="*/ 0 60000 65536"/>
              <a:gd name="T13" fmla="*/ 0 60000 65536"/>
              <a:gd name="T14" fmla="*/ 0 60000 65536"/>
              <a:gd name="T15" fmla="*/ 0 w 22"/>
              <a:gd name="T16" fmla="*/ 0 h 23"/>
              <a:gd name="T17" fmla="*/ 22 w 22"/>
              <a:gd name="T18" fmla="*/ 23 h 23"/>
            </a:gdLst>
            <a:ahLst/>
            <a:cxnLst>
              <a:cxn ang="T10">
                <a:pos x="T0" y="T1"/>
              </a:cxn>
              <a:cxn ang="T11">
                <a:pos x="T2" y="T3"/>
              </a:cxn>
              <a:cxn ang="T12">
                <a:pos x="T4" y="T5"/>
              </a:cxn>
              <a:cxn ang="T13">
                <a:pos x="T6" y="T7"/>
              </a:cxn>
              <a:cxn ang="T14">
                <a:pos x="T8" y="T9"/>
              </a:cxn>
            </a:cxnLst>
            <a:rect l="T15" t="T16" r="T17" b="T18"/>
            <a:pathLst>
              <a:path w="22" h="23">
                <a:moveTo>
                  <a:pt x="22" y="12"/>
                </a:moveTo>
                <a:cubicBezTo>
                  <a:pt x="22" y="18"/>
                  <a:pt x="17" y="23"/>
                  <a:pt x="11" y="23"/>
                </a:cubicBezTo>
                <a:cubicBezTo>
                  <a:pt x="5" y="23"/>
                  <a:pt x="0" y="17"/>
                  <a:pt x="0" y="11"/>
                </a:cubicBezTo>
                <a:cubicBezTo>
                  <a:pt x="0" y="5"/>
                  <a:pt x="5" y="0"/>
                  <a:pt x="11" y="0"/>
                </a:cubicBezTo>
                <a:cubicBezTo>
                  <a:pt x="17" y="0"/>
                  <a:pt x="22" y="5"/>
                  <a:pt x="22" y="12"/>
                </a:cubicBezTo>
                <a:close/>
              </a:path>
            </a:pathLst>
          </a:custGeom>
          <a:solidFill>
            <a:schemeClr val="bg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2103" name="Freeform 15"/>
          <p:cNvSpPr>
            <a:spLocks noChangeArrowheads="1"/>
          </p:cNvSpPr>
          <p:nvPr/>
        </p:nvSpPr>
        <p:spPr bwMode="auto">
          <a:xfrm>
            <a:off x="7861739" y="2960166"/>
            <a:ext cx="99236" cy="16199"/>
          </a:xfrm>
          <a:custGeom>
            <a:avLst/>
            <a:gdLst>
              <a:gd name="T0" fmla="*/ 2147483647 w 56"/>
              <a:gd name="T1" fmla="*/ 2147483647 h 9"/>
              <a:gd name="T2" fmla="*/ 0 w 56"/>
              <a:gd name="T3" fmla="*/ 2147483647 h 9"/>
              <a:gd name="T4" fmla="*/ 0 w 56"/>
              <a:gd name="T5" fmla="*/ 2147483647 h 9"/>
              <a:gd name="T6" fmla="*/ 2147483647 w 56"/>
              <a:gd name="T7" fmla="*/ 0 h 9"/>
              <a:gd name="T8" fmla="*/ 2147483647 w 56"/>
              <a:gd name="T9" fmla="*/ 0 h 9"/>
              <a:gd name="T10" fmla="*/ 2147483647 w 56"/>
              <a:gd name="T11" fmla="*/ 2147483647 h 9"/>
              <a:gd name="T12" fmla="*/ 2147483647 w 56"/>
              <a:gd name="T13" fmla="*/ 2147483647 h 9"/>
              <a:gd name="T14" fmla="*/ 2147483647 w 56"/>
              <a:gd name="T15" fmla="*/ 2147483647 h 9"/>
              <a:gd name="T16" fmla="*/ 2147483647 w 56"/>
              <a:gd name="T17" fmla="*/ 2147483647 h 9"/>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56"/>
              <a:gd name="T28" fmla="*/ 0 h 9"/>
              <a:gd name="T29" fmla="*/ 56 w 56"/>
              <a:gd name="T30" fmla="*/ 9 h 9"/>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56" h="9">
                <a:moveTo>
                  <a:pt x="4" y="8"/>
                </a:moveTo>
                <a:cubicBezTo>
                  <a:pt x="2" y="8"/>
                  <a:pt x="0" y="6"/>
                  <a:pt x="0" y="4"/>
                </a:cubicBezTo>
                <a:cubicBezTo>
                  <a:pt x="0" y="4"/>
                  <a:pt x="0" y="4"/>
                  <a:pt x="0" y="4"/>
                </a:cubicBezTo>
                <a:cubicBezTo>
                  <a:pt x="0" y="1"/>
                  <a:pt x="2" y="0"/>
                  <a:pt x="4" y="0"/>
                </a:cubicBezTo>
                <a:cubicBezTo>
                  <a:pt x="52" y="0"/>
                  <a:pt x="52" y="0"/>
                  <a:pt x="52" y="0"/>
                </a:cubicBezTo>
                <a:cubicBezTo>
                  <a:pt x="54" y="0"/>
                  <a:pt x="56" y="2"/>
                  <a:pt x="56" y="5"/>
                </a:cubicBezTo>
                <a:cubicBezTo>
                  <a:pt x="56" y="5"/>
                  <a:pt x="56" y="5"/>
                  <a:pt x="56" y="5"/>
                </a:cubicBezTo>
                <a:cubicBezTo>
                  <a:pt x="56" y="7"/>
                  <a:pt x="54" y="9"/>
                  <a:pt x="52" y="9"/>
                </a:cubicBezTo>
                <a:lnTo>
                  <a:pt x="4" y="8"/>
                </a:lnTo>
                <a:close/>
              </a:path>
            </a:pathLst>
          </a:custGeom>
          <a:solidFill>
            <a:schemeClr val="bg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2104" name="Freeform 16"/>
          <p:cNvSpPr>
            <a:spLocks noChangeArrowheads="1"/>
          </p:cNvSpPr>
          <p:nvPr/>
        </p:nvSpPr>
        <p:spPr bwMode="auto">
          <a:xfrm>
            <a:off x="7830349" y="2813360"/>
            <a:ext cx="17214" cy="128581"/>
          </a:xfrm>
          <a:custGeom>
            <a:avLst/>
            <a:gdLst>
              <a:gd name="T0" fmla="*/ 2147483647 w 10"/>
              <a:gd name="T1" fmla="*/ 2147483647 h 73"/>
              <a:gd name="T2" fmla="*/ 2147483647 w 10"/>
              <a:gd name="T3" fmla="*/ 2147483647 h 73"/>
              <a:gd name="T4" fmla="*/ 2147483647 w 10"/>
              <a:gd name="T5" fmla="*/ 2147483647 h 73"/>
              <a:gd name="T6" fmla="*/ 0 w 10"/>
              <a:gd name="T7" fmla="*/ 2147483647 h 73"/>
              <a:gd name="T8" fmla="*/ 2147483647 w 10"/>
              <a:gd name="T9" fmla="*/ 2147483647 h 73"/>
              <a:gd name="T10" fmla="*/ 2147483647 w 10"/>
              <a:gd name="T11" fmla="*/ 0 h 73"/>
              <a:gd name="T12" fmla="*/ 2147483647 w 10"/>
              <a:gd name="T13" fmla="*/ 0 h 73"/>
              <a:gd name="T14" fmla="*/ 2147483647 w 10"/>
              <a:gd name="T15" fmla="*/ 2147483647 h 73"/>
              <a:gd name="T16" fmla="*/ 2147483647 w 10"/>
              <a:gd name="T17" fmla="*/ 2147483647 h 7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0"/>
              <a:gd name="T28" fmla="*/ 0 h 73"/>
              <a:gd name="T29" fmla="*/ 10 w 10"/>
              <a:gd name="T30" fmla="*/ 73 h 73"/>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0" h="73">
                <a:moveTo>
                  <a:pt x="9" y="68"/>
                </a:moveTo>
                <a:cubicBezTo>
                  <a:pt x="9" y="71"/>
                  <a:pt x="7" y="73"/>
                  <a:pt x="4" y="73"/>
                </a:cubicBezTo>
                <a:cubicBezTo>
                  <a:pt x="4" y="73"/>
                  <a:pt x="4" y="73"/>
                  <a:pt x="4" y="73"/>
                </a:cubicBezTo>
                <a:cubicBezTo>
                  <a:pt x="2" y="73"/>
                  <a:pt x="0" y="71"/>
                  <a:pt x="0" y="68"/>
                </a:cubicBezTo>
                <a:cubicBezTo>
                  <a:pt x="1" y="4"/>
                  <a:pt x="1" y="4"/>
                  <a:pt x="1" y="4"/>
                </a:cubicBezTo>
                <a:cubicBezTo>
                  <a:pt x="1" y="2"/>
                  <a:pt x="3" y="0"/>
                  <a:pt x="5" y="0"/>
                </a:cubicBezTo>
                <a:cubicBezTo>
                  <a:pt x="5" y="0"/>
                  <a:pt x="5" y="0"/>
                  <a:pt x="5" y="0"/>
                </a:cubicBezTo>
                <a:cubicBezTo>
                  <a:pt x="8" y="0"/>
                  <a:pt x="10" y="2"/>
                  <a:pt x="9" y="5"/>
                </a:cubicBezTo>
                <a:lnTo>
                  <a:pt x="9" y="68"/>
                </a:lnTo>
                <a:close/>
              </a:path>
            </a:pathLst>
          </a:custGeom>
          <a:solidFill>
            <a:schemeClr val="bg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2105" name="Freeform 17"/>
          <p:cNvSpPr>
            <a:spLocks noEditPoints="1" noChangeArrowheads="1"/>
          </p:cNvSpPr>
          <p:nvPr/>
        </p:nvSpPr>
        <p:spPr bwMode="auto">
          <a:xfrm>
            <a:off x="7738201" y="3029013"/>
            <a:ext cx="778697" cy="561912"/>
          </a:xfrm>
          <a:custGeom>
            <a:avLst/>
            <a:gdLst>
              <a:gd name="T0" fmla="*/ 2147483647 w 440"/>
              <a:gd name="T1" fmla="*/ 2147483647 h 317"/>
              <a:gd name="T2" fmla="*/ 2147483647 w 440"/>
              <a:gd name="T3" fmla="*/ 2147483647 h 317"/>
              <a:gd name="T4" fmla="*/ 2147483647 w 440"/>
              <a:gd name="T5" fmla="*/ 2147483647 h 317"/>
              <a:gd name="T6" fmla="*/ 2147483647 w 440"/>
              <a:gd name="T7" fmla="*/ 2147483647 h 317"/>
              <a:gd name="T8" fmla="*/ 2147483647 w 440"/>
              <a:gd name="T9" fmla="*/ 2147483647 h 317"/>
              <a:gd name="T10" fmla="*/ 2147483647 w 440"/>
              <a:gd name="T11" fmla="*/ 2147483647 h 317"/>
              <a:gd name="T12" fmla="*/ 2147483647 w 440"/>
              <a:gd name="T13" fmla="*/ 2147483647 h 317"/>
              <a:gd name="T14" fmla="*/ 2147483647 w 440"/>
              <a:gd name="T15" fmla="*/ 2147483647 h 317"/>
              <a:gd name="T16" fmla="*/ 2147483647 w 440"/>
              <a:gd name="T17" fmla="*/ 2147483647 h 317"/>
              <a:gd name="T18" fmla="*/ 2147483647 w 440"/>
              <a:gd name="T19" fmla="*/ 2147483647 h 317"/>
              <a:gd name="T20" fmla="*/ 2147483647 w 440"/>
              <a:gd name="T21" fmla="*/ 2147483647 h 317"/>
              <a:gd name="T22" fmla="*/ 2147483647 w 440"/>
              <a:gd name="T23" fmla="*/ 2147483647 h 317"/>
              <a:gd name="T24" fmla="*/ 2147483647 w 440"/>
              <a:gd name="T25" fmla="*/ 2147483647 h 317"/>
              <a:gd name="T26" fmla="*/ 2147483647 w 440"/>
              <a:gd name="T27" fmla="*/ 2147483647 h 317"/>
              <a:gd name="T28" fmla="*/ 2147483647 w 440"/>
              <a:gd name="T29" fmla="*/ 2147483647 h 317"/>
              <a:gd name="T30" fmla="*/ 2147483647 w 440"/>
              <a:gd name="T31" fmla="*/ 2147483647 h 317"/>
              <a:gd name="T32" fmla="*/ 2147483647 w 440"/>
              <a:gd name="T33" fmla="*/ 2147483647 h 317"/>
              <a:gd name="T34" fmla="*/ 2147483647 w 440"/>
              <a:gd name="T35" fmla="*/ 2147483647 h 317"/>
              <a:gd name="T36" fmla="*/ 2147483647 w 440"/>
              <a:gd name="T37" fmla="*/ 2147483647 h 317"/>
              <a:gd name="T38" fmla="*/ 2147483647 w 440"/>
              <a:gd name="T39" fmla="*/ 2147483647 h 317"/>
              <a:gd name="T40" fmla="*/ 2147483647 w 440"/>
              <a:gd name="T41" fmla="*/ 2147483647 h 317"/>
              <a:gd name="T42" fmla="*/ 2147483647 w 440"/>
              <a:gd name="T43" fmla="*/ 2147483647 h 317"/>
              <a:gd name="T44" fmla="*/ 2147483647 w 440"/>
              <a:gd name="T45" fmla="*/ 2147483647 h 317"/>
              <a:gd name="T46" fmla="*/ 2147483647 w 440"/>
              <a:gd name="T47" fmla="*/ 2147483647 h 317"/>
              <a:gd name="T48" fmla="*/ 2147483647 w 440"/>
              <a:gd name="T49" fmla="*/ 2147483647 h 317"/>
              <a:gd name="T50" fmla="*/ 2147483647 w 440"/>
              <a:gd name="T51" fmla="*/ 2147483647 h 317"/>
              <a:gd name="T52" fmla="*/ 2147483647 w 440"/>
              <a:gd name="T53" fmla="*/ 2147483647 h 317"/>
              <a:gd name="T54" fmla="*/ 2147483647 w 440"/>
              <a:gd name="T55" fmla="*/ 2147483647 h 317"/>
              <a:gd name="T56" fmla="*/ 2147483647 w 440"/>
              <a:gd name="T57" fmla="*/ 2147483647 h 317"/>
              <a:gd name="T58" fmla="*/ 2147483647 w 440"/>
              <a:gd name="T59" fmla="*/ 2147483647 h 317"/>
              <a:gd name="T60" fmla="*/ 2147483647 w 440"/>
              <a:gd name="T61" fmla="*/ 2147483647 h 317"/>
              <a:gd name="T62" fmla="*/ 2147483647 w 440"/>
              <a:gd name="T63" fmla="*/ 2147483647 h 317"/>
              <a:gd name="T64" fmla="*/ 2147483647 w 440"/>
              <a:gd name="T65" fmla="*/ 2147483647 h 317"/>
              <a:gd name="T66" fmla="*/ 2147483647 w 440"/>
              <a:gd name="T67" fmla="*/ 2147483647 h 317"/>
              <a:gd name="T68" fmla="*/ 2147483647 w 440"/>
              <a:gd name="T69" fmla="*/ 2147483647 h 317"/>
              <a:gd name="T70" fmla="*/ 2147483647 w 440"/>
              <a:gd name="T71" fmla="*/ 2147483647 h 317"/>
              <a:gd name="T72" fmla="*/ 2147483647 w 440"/>
              <a:gd name="T73" fmla="*/ 2147483647 h 317"/>
              <a:gd name="T74" fmla="*/ 2147483647 w 440"/>
              <a:gd name="T75" fmla="*/ 2147483647 h 317"/>
              <a:gd name="T76" fmla="*/ 2147483647 w 440"/>
              <a:gd name="T77" fmla="*/ 2147483647 h 317"/>
              <a:gd name="T78" fmla="*/ 2147483647 w 440"/>
              <a:gd name="T79" fmla="*/ 2147483647 h 317"/>
              <a:gd name="T80" fmla="*/ 2147483647 w 440"/>
              <a:gd name="T81" fmla="*/ 2147483647 h 317"/>
              <a:gd name="T82" fmla="*/ 2147483647 w 440"/>
              <a:gd name="T83" fmla="*/ 2147483647 h 317"/>
              <a:gd name="T84" fmla="*/ 2147483647 w 440"/>
              <a:gd name="T85" fmla="*/ 2147483647 h 317"/>
              <a:gd name="T86" fmla="*/ 2147483647 w 440"/>
              <a:gd name="T87" fmla="*/ 2147483647 h 317"/>
              <a:gd name="T88" fmla="*/ 2147483647 w 440"/>
              <a:gd name="T89" fmla="*/ 2147483647 h 317"/>
              <a:gd name="T90" fmla="*/ 2147483647 w 440"/>
              <a:gd name="T91" fmla="*/ 2147483647 h 317"/>
              <a:gd name="T92" fmla="*/ 2147483647 w 440"/>
              <a:gd name="T93" fmla="*/ 2147483647 h 317"/>
              <a:gd name="T94" fmla="*/ 2147483647 w 440"/>
              <a:gd name="T95" fmla="*/ 2147483647 h 317"/>
              <a:gd name="T96" fmla="*/ 2147483647 w 440"/>
              <a:gd name="T97" fmla="*/ 2147483647 h 317"/>
              <a:gd name="T98" fmla="*/ 2147483647 w 440"/>
              <a:gd name="T99" fmla="*/ 2147483647 h 317"/>
              <a:gd name="T100" fmla="*/ 2147483647 w 440"/>
              <a:gd name="T101" fmla="*/ 2147483647 h 317"/>
              <a:gd name="T102" fmla="*/ 2147483647 w 440"/>
              <a:gd name="T103" fmla="*/ 2147483647 h 317"/>
              <a:gd name="T104" fmla="*/ 2147483647 w 440"/>
              <a:gd name="T105" fmla="*/ 2147483647 h 317"/>
              <a:gd name="T106" fmla="*/ 2147483647 w 440"/>
              <a:gd name="T107" fmla="*/ 2147483647 h 317"/>
              <a:gd name="T108" fmla="*/ 2147483647 w 440"/>
              <a:gd name="T109" fmla="*/ 2147483647 h 317"/>
              <a:gd name="T110" fmla="*/ 2147483647 w 440"/>
              <a:gd name="T111" fmla="*/ 2147483647 h 317"/>
              <a:gd name="T112" fmla="*/ 2147483647 w 440"/>
              <a:gd name="T113" fmla="*/ 2147483647 h 317"/>
              <a:gd name="T114" fmla="*/ 2147483647 w 440"/>
              <a:gd name="T115" fmla="*/ 2147483647 h 317"/>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440"/>
              <a:gd name="T175" fmla="*/ 0 h 317"/>
              <a:gd name="T176" fmla="*/ 440 w 440"/>
              <a:gd name="T177" fmla="*/ 317 h 317"/>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440" h="317">
                <a:moveTo>
                  <a:pt x="28" y="118"/>
                </a:moveTo>
                <a:cubicBezTo>
                  <a:pt x="31" y="118"/>
                  <a:pt x="51" y="130"/>
                  <a:pt x="51" y="130"/>
                </a:cubicBezTo>
                <a:cubicBezTo>
                  <a:pt x="58" y="131"/>
                  <a:pt x="67" y="143"/>
                  <a:pt x="67" y="143"/>
                </a:cubicBezTo>
                <a:cubicBezTo>
                  <a:pt x="63" y="145"/>
                  <a:pt x="51" y="163"/>
                  <a:pt x="51" y="163"/>
                </a:cubicBezTo>
                <a:cubicBezTo>
                  <a:pt x="55" y="166"/>
                  <a:pt x="89" y="207"/>
                  <a:pt x="96" y="217"/>
                </a:cubicBezTo>
                <a:cubicBezTo>
                  <a:pt x="103" y="228"/>
                  <a:pt x="121" y="226"/>
                  <a:pt x="125" y="225"/>
                </a:cubicBezTo>
                <a:cubicBezTo>
                  <a:pt x="129" y="223"/>
                  <a:pt x="135" y="218"/>
                  <a:pt x="137" y="215"/>
                </a:cubicBezTo>
                <a:cubicBezTo>
                  <a:pt x="140" y="211"/>
                  <a:pt x="150" y="206"/>
                  <a:pt x="150" y="206"/>
                </a:cubicBezTo>
                <a:cubicBezTo>
                  <a:pt x="153" y="240"/>
                  <a:pt x="147" y="264"/>
                  <a:pt x="147" y="264"/>
                </a:cubicBezTo>
                <a:cubicBezTo>
                  <a:pt x="144" y="282"/>
                  <a:pt x="144" y="282"/>
                  <a:pt x="144" y="282"/>
                </a:cubicBezTo>
                <a:cubicBezTo>
                  <a:pt x="146" y="285"/>
                  <a:pt x="146" y="285"/>
                  <a:pt x="146" y="285"/>
                </a:cubicBezTo>
                <a:cubicBezTo>
                  <a:pt x="145" y="287"/>
                  <a:pt x="145" y="302"/>
                  <a:pt x="144" y="317"/>
                </a:cubicBezTo>
                <a:cubicBezTo>
                  <a:pt x="315" y="317"/>
                  <a:pt x="315" y="317"/>
                  <a:pt x="315" y="317"/>
                </a:cubicBezTo>
                <a:cubicBezTo>
                  <a:pt x="316" y="313"/>
                  <a:pt x="315" y="311"/>
                  <a:pt x="315" y="301"/>
                </a:cubicBezTo>
                <a:cubicBezTo>
                  <a:pt x="315" y="290"/>
                  <a:pt x="315" y="274"/>
                  <a:pt x="313" y="267"/>
                </a:cubicBezTo>
                <a:cubicBezTo>
                  <a:pt x="312" y="260"/>
                  <a:pt x="311" y="252"/>
                  <a:pt x="309" y="241"/>
                </a:cubicBezTo>
                <a:cubicBezTo>
                  <a:pt x="306" y="231"/>
                  <a:pt x="308" y="202"/>
                  <a:pt x="308" y="200"/>
                </a:cubicBezTo>
                <a:cubicBezTo>
                  <a:pt x="308" y="200"/>
                  <a:pt x="308" y="200"/>
                  <a:pt x="309" y="200"/>
                </a:cubicBezTo>
                <a:cubicBezTo>
                  <a:pt x="312" y="199"/>
                  <a:pt x="314" y="202"/>
                  <a:pt x="316" y="205"/>
                </a:cubicBezTo>
                <a:cubicBezTo>
                  <a:pt x="319" y="209"/>
                  <a:pt x="331" y="218"/>
                  <a:pt x="338" y="218"/>
                </a:cubicBezTo>
                <a:cubicBezTo>
                  <a:pt x="344" y="219"/>
                  <a:pt x="348" y="220"/>
                  <a:pt x="351" y="218"/>
                </a:cubicBezTo>
                <a:cubicBezTo>
                  <a:pt x="354" y="216"/>
                  <a:pt x="356" y="212"/>
                  <a:pt x="359" y="209"/>
                </a:cubicBezTo>
                <a:cubicBezTo>
                  <a:pt x="361" y="205"/>
                  <a:pt x="361" y="203"/>
                  <a:pt x="363" y="200"/>
                </a:cubicBezTo>
                <a:cubicBezTo>
                  <a:pt x="365" y="196"/>
                  <a:pt x="395" y="158"/>
                  <a:pt x="395" y="151"/>
                </a:cubicBezTo>
                <a:cubicBezTo>
                  <a:pt x="395" y="151"/>
                  <a:pt x="395" y="151"/>
                  <a:pt x="395" y="150"/>
                </a:cubicBezTo>
                <a:cubicBezTo>
                  <a:pt x="395" y="144"/>
                  <a:pt x="386" y="136"/>
                  <a:pt x="386" y="136"/>
                </a:cubicBezTo>
                <a:cubicBezTo>
                  <a:pt x="387" y="135"/>
                  <a:pt x="387" y="129"/>
                  <a:pt x="387" y="129"/>
                </a:cubicBezTo>
                <a:cubicBezTo>
                  <a:pt x="388" y="128"/>
                  <a:pt x="394" y="127"/>
                  <a:pt x="394" y="127"/>
                </a:cubicBezTo>
                <a:cubicBezTo>
                  <a:pt x="401" y="127"/>
                  <a:pt x="420" y="123"/>
                  <a:pt x="420" y="123"/>
                </a:cubicBezTo>
                <a:cubicBezTo>
                  <a:pt x="425" y="121"/>
                  <a:pt x="431" y="116"/>
                  <a:pt x="431" y="116"/>
                </a:cubicBezTo>
                <a:cubicBezTo>
                  <a:pt x="434" y="114"/>
                  <a:pt x="434" y="112"/>
                  <a:pt x="434" y="112"/>
                </a:cubicBezTo>
                <a:cubicBezTo>
                  <a:pt x="438" y="108"/>
                  <a:pt x="438" y="108"/>
                  <a:pt x="438" y="108"/>
                </a:cubicBezTo>
                <a:cubicBezTo>
                  <a:pt x="440" y="106"/>
                  <a:pt x="436" y="106"/>
                  <a:pt x="436" y="106"/>
                </a:cubicBezTo>
                <a:cubicBezTo>
                  <a:pt x="436" y="104"/>
                  <a:pt x="431" y="106"/>
                  <a:pt x="431" y="106"/>
                </a:cubicBezTo>
                <a:cubicBezTo>
                  <a:pt x="431" y="104"/>
                  <a:pt x="426" y="107"/>
                  <a:pt x="423" y="110"/>
                </a:cubicBezTo>
                <a:cubicBezTo>
                  <a:pt x="420" y="112"/>
                  <a:pt x="416" y="112"/>
                  <a:pt x="412" y="113"/>
                </a:cubicBezTo>
                <a:cubicBezTo>
                  <a:pt x="409" y="114"/>
                  <a:pt x="402" y="113"/>
                  <a:pt x="402" y="113"/>
                </a:cubicBezTo>
                <a:cubicBezTo>
                  <a:pt x="404" y="112"/>
                  <a:pt x="406" y="106"/>
                  <a:pt x="406" y="106"/>
                </a:cubicBezTo>
                <a:cubicBezTo>
                  <a:pt x="406" y="103"/>
                  <a:pt x="401" y="106"/>
                  <a:pt x="399" y="107"/>
                </a:cubicBezTo>
                <a:cubicBezTo>
                  <a:pt x="396" y="108"/>
                  <a:pt x="389" y="110"/>
                  <a:pt x="389" y="110"/>
                </a:cubicBezTo>
                <a:cubicBezTo>
                  <a:pt x="382" y="109"/>
                  <a:pt x="371" y="122"/>
                  <a:pt x="371" y="122"/>
                </a:cubicBezTo>
                <a:cubicBezTo>
                  <a:pt x="371" y="122"/>
                  <a:pt x="369" y="122"/>
                  <a:pt x="367" y="123"/>
                </a:cubicBezTo>
                <a:cubicBezTo>
                  <a:pt x="365" y="124"/>
                  <a:pt x="361" y="133"/>
                  <a:pt x="359" y="138"/>
                </a:cubicBezTo>
                <a:cubicBezTo>
                  <a:pt x="356" y="143"/>
                  <a:pt x="350" y="155"/>
                  <a:pt x="346" y="159"/>
                </a:cubicBezTo>
                <a:cubicBezTo>
                  <a:pt x="342" y="163"/>
                  <a:pt x="343" y="161"/>
                  <a:pt x="340" y="162"/>
                </a:cubicBezTo>
                <a:cubicBezTo>
                  <a:pt x="338" y="164"/>
                  <a:pt x="337" y="171"/>
                  <a:pt x="336" y="169"/>
                </a:cubicBezTo>
                <a:cubicBezTo>
                  <a:pt x="335" y="167"/>
                  <a:pt x="329" y="163"/>
                  <a:pt x="328" y="160"/>
                </a:cubicBezTo>
                <a:cubicBezTo>
                  <a:pt x="327" y="157"/>
                  <a:pt x="329" y="156"/>
                  <a:pt x="329" y="152"/>
                </a:cubicBezTo>
                <a:cubicBezTo>
                  <a:pt x="329" y="147"/>
                  <a:pt x="328" y="149"/>
                  <a:pt x="326" y="144"/>
                </a:cubicBezTo>
                <a:cubicBezTo>
                  <a:pt x="324" y="140"/>
                  <a:pt x="319" y="130"/>
                  <a:pt x="319" y="130"/>
                </a:cubicBezTo>
                <a:cubicBezTo>
                  <a:pt x="315" y="115"/>
                  <a:pt x="305" y="104"/>
                  <a:pt x="305" y="104"/>
                </a:cubicBezTo>
                <a:cubicBezTo>
                  <a:pt x="267" y="96"/>
                  <a:pt x="267" y="96"/>
                  <a:pt x="267" y="96"/>
                </a:cubicBezTo>
                <a:cubicBezTo>
                  <a:pt x="265" y="95"/>
                  <a:pt x="257" y="89"/>
                  <a:pt x="257" y="89"/>
                </a:cubicBezTo>
                <a:cubicBezTo>
                  <a:pt x="259" y="86"/>
                  <a:pt x="262" y="65"/>
                  <a:pt x="262" y="65"/>
                </a:cubicBezTo>
                <a:cubicBezTo>
                  <a:pt x="264" y="62"/>
                  <a:pt x="265" y="44"/>
                  <a:pt x="265" y="44"/>
                </a:cubicBezTo>
                <a:cubicBezTo>
                  <a:pt x="264" y="40"/>
                  <a:pt x="262" y="46"/>
                  <a:pt x="262" y="46"/>
                </a:cubicBezTo>
                <a:cubicBezTo>
                  <a:pt x="262" y="46"/>
                  <a:pt x="263" y="40"/>
                  <a:pt x="263" y="37"/>
                </a:cubicBezTo>
                <a:cubicBezTo>
                  <a:pt x="263" y="33"/>
                  <a:pt x="264" y="24"/>
                  <a:pt x="261" y="20"/>
                </a:cubicBezTo>
                <a:cubicBezTo>
                  <a:pt x="259" y="15"/>
                  <a:pt x="254" y="12"/>
                  <a:pt x="252" y="10"/>
                </a:cubicBezTo>
                <a:cubicBezTo>
                  <a:pt x="249" y="8"/>
                  <a:pt x="243" y="2"/>
                  <a:pt x="236" y="2"/>
                </a:cubicBezTo>
                <a:cubicBezTo>
                  <a:pt x="229" y="1"/>
                  <a:pt x="225" y="0"/>
                  <a:pt x="219" y="3"/>
                </a:cubicBezTo>
                <a:cubicBezTo>
                  <a:pt x="212" y="7"/>
                  <a:pt x="207" y="11"/>
                  <a:pt x="203" y="17"/>
                </a:cubicBezTo>
                <a:cubicBezTo>
                  <a:pt x="198" y="22"/>
                  <a:pt x="199" y="32"/>
                  <a:pt x="201" y="37"/>
                </a:cubicBezTo>
                <a:cubicBezTo>
                  <a:pt x="203" y="41"/>
                  <a:pt x="205" y="50"/>
                  <a:pt x="205" y="50"/>
                </a:cubicBezTo>
                <a:cubicBezTo>
                  <a:pt x="197" y="44"/>
                  <a:pt x="203" y="63"/>
                  <a:pt x="203" y="63"/>
                </a:cubicBezTo>
                <a:cubicBezTo>
                  <a:pt x="205" y="74"/>
                  <a:pt x="211" y="71"/>
                  <a:pt x="211" y="71"/>
                </a:cubicBezTo>
                <a:cubicBezTo>
                  <a:pt x="210" y="73"/>
                  <a:pt x="213" y="86"/>
                  <a:pt x="213" y="86"/>
                </a:cubicBezTo>
                <a:cubicBezTo>
                  <a:pt x="211" y="86"/>
                  <a:pt x="201" y="96"/>
                  <a:pt x="201" y="96"/>
                </a:cubicBezTo>
                <a:cubicBezTo>
                  <a:pt x="198" y="98"/>
                  <a:pt x="195" y="98"/>
                  <a:pt x="195" y="98"/>
                </a:cubicBezTo>
                <a:cubicBezTo>
                  <a:pt x="187" y="100"/>
                  <a:pt x="160" y="106"/>
                  <a:pt x="152" y="107"/>
                </a:cubicBezTo>
                <a:cubicBezTo>
                  <a:pt x="145" y="108"/>
                  <a:pt x="142" y="123"/>
                  <a:pt x="140" y="131"/>
                </a:cubicBezTo>
                <a:cubicBezTo>
                  <a:pt x="137" y="138"/>
                  <a:pt x="135" y="145"/>
                  <a:pt x="132" y="150"/>
                </a:cubicBezTo>
                <a:cubicBezTo>
                  <a:pt x="129" y="155"/>
                  <a:pt x="130" y="157"/>
                  <a:pt x="128" y="163"/>
                </a:cubicBezTo>
                <a:cubicBezTo>
                  <a:pt x="126" y="169"/>
                  <a:pt x="128" y="169"/>
                  <a:pt x="123" y="173"/>
                </a:cubicBezTo>
                <a:cubicBezTo>
                  <a:pt x="119" y="176"/>
                  <a:pt x="119" y="179"/>
                  <a:pt x="119" y="179"/>
                </a:cubicBezTo>
                <a:cubicBezTo>
                  <a:pt x="119" y="179"/>
                  <a:pt x="119" y="182"/>
                  <a:pt x="118" y="179"/>
                </a:cubicBezTo>
                <a:cubicBezTo>
                  <a:pt x="117" y="175"/>
                  <a:pt x="115" y="175"/>
                  <a:pt x="111" y="170"/>
                </a:cubicBezTo>
                <a:cubicBezTo>
                  <a:pt x="106" y="165"/>
                  <a:pt x="105" y="161"/>
                  <a:pt x="102" y="159"/>
                </a:cubicBezTo>
                <a:cubicBezTo>
                  <a:pt x="100" y="157"/>
                  <a:pt x="99" y="157"/>
                  <a:pt x="96" y="153"/>
                </a:cubicBezTo>
                <a:cubicBezTo>
                  <a:pt x="94" y="150"/>
                  <a:pt x="83" y="134"/>
                  <a:pt x="83" y="134"/>
                </a:cubicBezTo>
                <a:cubicBezTo>
                  <a:pt x="80" y="134"/>
                  <a:pt x="80" y="134"/>
                  <a:pt x="80" y="134"/>
                </a:cubicBezTo>
                <a:cubicBezTo>
                  <a:pt x="80" y="134"/>
                  <a:pt x="81" y="133"/>
                  <a:pt x="79" y="131"/>
                </a:cubicBezTo>
                <a:cubicBezTo>
                  <a:pt x="77" y="129"/>
                  <a:pt x="76" y="127"/>
                  <a:pt x="74" y="123"/>
                </a:cubicBezTo>
                <a:cubicBezTo>
                  <a:pt x="73" y="119"/>
                  <a:pt x="67" y="110"/>
                  <a:pt x="67" y="110"/>
                </a:cubicBezTo>
                <a:cubicBezTo>
                  <a:pt x="65" y="107"/>
                  <a:pt x="63" y="103"/>
                  <a:pt x="63" y="103"/>
                </a:cubicBezTo>
                <a:cubicBezTo>
                  <a:pt x="60" y="95"/>
                  <a:pt x="56" y="94"/>
                  <a:pt x="56" y="94"/>
                </a:cubicBezTo>
                <a:cubicBezTo>
                  <a:pt x="46" y="94"/>
                  <a:pt x="55" y="106"/>
                  <a:pt x="55" y="106"/>
                </a:cubicBezTo>
                <a:cubicBezTo>
                  <a:pt x="57" y="109"/>
                  <a:pt x="53" y="113"/>
                  <a:pt x="49" y="113"/>
                </a:cubicBezTo>
                <a:cubicBezTo>
                  <a:pt x="45" y="112"/>
                  <a:pt x="39" y="112"/>
                  <a:pt x="36" y="111"/>
                </a:cubicBezTo>
                <a:cubicBezTo>
                  <a:pt x="32" y="110"/>
                  <a:pt x="20" y="102"/>
                  <a:pt x="20" y="102"/>
                </a:cubicBezTo>
                <a:cubicBezTo>
                  <a:pt x="17" y="99"/>
                  <a:pt x="13" y="101"/>
                  <a:pt x="13" y="101"/>
                </a:cubicBezTo>
                <a:cubicBezTo>
                  <a:pt x="0" y="102"/>
                  <a:pt x="28" y="118"/>
                  <a:pt x="28" y="118"/>
                </a:cubicBezTo>
                <a:close/>
                <a:moveTo>
                  <a:pt x="212" y="228"/>
                </a:moveTo>
                <a:cubicBezTo>
                  <a:pt x="212" y="228"/>
                  <a:pt x="216" y="210"/>
                  <a:pt x="215" y="189"/>
                </a:cubicBezTo>
                <a:cubicBezTo>
                  <a:pt x="215" y="189"/>
                  <a:pt x="211" y="118"/>
                  <a:pt x="210" y="112"/>
                </a:cubicBezTo>
                <a:cubicBezTo>
                  <a:pt x="210" y="112"/>
                  <a:pt x="206" y="93"/>
                  <a:pt x="212" y="88"/>
                </a:cubicBezTo>
                <a:cubicBezTo>
                  <a:pt x="212" y="88"/>
                  <a:pt x="230" y="112"/>
                  <a:pt x="238" y="113"/>
                </a:cubicBezTo>
                <a:cubicBezTo>
                  <a:pt x="238" y="113"/>
                  <a:pt x="230" y="115"/>
                  <a:pt x="228" y="119"/>
                </a:cubicBezTo>
                <a:cubicBezTo>
                  <a:pt x="238" y="128"/>
                  <a:pt x="238" y="128"/>
                  <a:pt x="238" y="128"/>
                </a:cubicBezTo>
                <a:cubicBezTo>
                  <a:pt x="238" y="128"/>
                  <a:pt x="232" y="142"/>
                  <a:pt x="233" y="149"/>
                </a:cubicBezTo>
                <a:cubicBezTo>
                  <a:pt x="233" y="149"/>
                  <a:pt x="242" y="234"/>
                  <a:pt x="235" y="257"/>
                </a:cubicBezTo>
                <a:cubicBezTo>
                  <a:pt x="254" y="273"/>
                  <a:pt x="254" y="273"/>
                  <a:pt x="254" y="273"/>
                </a:cubicBezTo>
                <a:cubicBezTo>
                  <a:pt x="266" y="255"/>
                  <a:pt x="266" y="255"/>
                  <a:pt x="266" y="255"/>
                </a:cubicBezTo>
                <a:cubicBezTo>
                  <a:pt x="266" y="255"/>
                  <a:pt x="269" y="167"/>
                  <a:pt x="245" y="136"/>
                </a:cubicBezTo>
                <a:cubicBezTo>
                  <a:pt x="245" y="136"/>
                  <a:pt x="242" y="119"/>
                  <a:pt x="249" y="116"/>
                </a:cubicBezTo>
                <a:cubicBezTo>
                  <a:pt x="249" y="116"/>
                  <a:pt x="244" y="111"/>
                  <a:pt x="240" y="113"/>
                </a:cubicBezTo>
                <a:cubicBezTo>
                  <a:pt x="240" y="113"/>
                  <a:pt x="253" y="102"/>
                  <a:pt x="254" y="94"/>
                </a:cubicBezTo>
                <a:cubicBezTo>
                  <a:pt x="256" y="91"/>
                  <a:pt x="256" y="91"/>
                  <a:pt x="256" y="91"/>
                </a:cubicBezTo>
                <a:cubicBezTo>
                  <a:pt x="256" y="91"/>
                  <a:pt x="260" y="117"/>
                  <a:pt x="261" y="130"/>
                </a:cubicBezTo>
                <a:cubicBezTo>
                  <a:pt x="261" y="130"/>
                  <a:pt x="265" y="189"/>
                  <a:pt x="266" y="195"/>
                </a:cubicBezTo>
                <a:cubicBezTo>
                  <a:pt x="268" y="201"/>
                  <a:pt x="273" y="228"/>
                  <a:pt x="273" y="234"/>
                </a:cubicBezTo>
                <a:cubicBezTo>
                  <a:pt x="274" y="239"/>
                  <a:pt x="277" y="258"/>
                  <a:pt x="275" y="263"/>
                </a:cubicBezTo>
                <a:cubicBezTo>
                  <a:pt x="274" y="269"/>
                  <a:pt x="275" y="274"/>
                  <a:pt x="275" y="274"/>
                </a:cubicBezTo>
                <a:cubicBezTo>
                  <a:pt x="275" y="274"/>
                  <a:pt x="258" y="278"/>
                  <a:pt x="250" y="276"/>
                </a:cubicBezTo>
                <a:cubicBezTo>
                  <a:pt x="250" y="276"/>
                  <a:pt x="232" y="275"/>
                  <a:pt x="228" y="276"/>
                </a:cubicBezTo>
                <a:cubicBezTo>
                  <a:pt x="228" y="276"/>
                  <a:pt x="202" y="273"/>
                  <a:pt x="200" y="270"/>
                </a:cubicBezTo>
                <a:cubicBezTo>
                  <a:pt x="200" y="270"/>
                  <a:pt x="206" y="238"/>
                  <a:pt x="212" y="228"/>
                </a:cubicBezTo>
                <a:close/>
              </a:path>
            </a:pathLst>
          </a:custGeom>
          <a:solidFill>
            <a:schemeClr val="bg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2092" name="Freeform 44"/>
          <p:cNvSpPr>
            <a:spLocks noChangeArrowheads="1"/>
          </p:cNvSpPr>
          <p:nvPr/>
        </p:nvSpPr>
        <p:spPr bwMode="auto">
          <a:xfrm>
            <a:off x="9402297" y="1670076"/>
            <a:ext cx="618003" cy="600440"/>
          </a:xfrm>
          <a:custGeom>
            <a:avLst/>
            <a:gdLst>
              <a:gd name="T0" fmla="*/ 2147483647 w 349"/>
              <a:gd name="T1" fmla="*/ 0 h 339"/>
              <a:gd name="T2" fmla="*/ 0 w 349"/>
              <a:gd name="T3" fmla="*/ 2147483647 h 339"/>
              <a:gd name="T4" fmla="*/ 2147483647 w 349"/>
              <a:gd name="T5" fmla="*/ 2147483647 h 339"/>
              <a:gd name="T6" fmla="*/ 2147483647 w 349"/>
              <a:gd name="T7" fmla="*/ 2147483647 h 339"/>
              <a:gd name="T8" fmla="*/ 2147483647 w 349"/>
              <a:gd name="T9" fmla="*/ 2147483647 h 339"/>
              <a:gd name="T10" fmla="*/ 2147483647 w 349"/>
              <a:gd name="T11" fmla="*/ 2147483647 h 339"/>
              <a:gd name="T12" fmla="*/ 2147483647 w 349"/>
              <a:gd name="T13" fmla="*/ 2147483647 h 339"/>
              <a:gd name="T14" fmla="*/ 2147483647 w 349"/>
              <a:gd name="T15" fmla="*/ 2147483647 h 339"/>
              <a:gd name="T16" fmla="*/ 2147483647 w 349"/>
              <a:gd name="T17" fmla="*/ 2147483647 h 339"/>
              <a:gd name="T18" fmla="*/ 2147483647 w 349"/>
              <a:gd name="T19" fmla="*/ 2147483647 h 339"/>
              <a:gd name="T20" fmla="*/ 2147483647 w 349"/>
              <a:gd name="T21" fmla="*/ 2147483647 h 339"/>
              <a:gd name="T22" fmla="*/ 2147483647 w 349"/>
              <a:gd name="T23" fmla="*/ 0 h 339"/>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349"/>
              <a:gd name="T37" fmla="*/ 0 h 339"/>
              <a:gd name="T38" fmla="*/ 349 w 349"/>
              <a:gd name="T39" fmla="*/ 339 h 339"/>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349" h="339">
                <a:moveTo>
                  <a:pt x="175" y="0"/>
                </a:moveTo>
                <a:cubicBezTo>
                  <a:pt x="78" y="0"/>
                  <a:pt x="0" y="78"/>
                  <a:pt x="0" y="175"/>
                </a:cubicBezTo>
                <a:cubicBezTo>
                  <a:pt x="0" y="200"/>
                  <a:pt x="6" y="224"/>
                  <a:pt x="16" y="246"/>
                </a:cubicBezTo>
                <a:cubicBezTo>
                  <a:pt x="57" y="246"/>
                  <a:pt x="57" y="246"/>
                  <a:pt x="57" y="246"/>
                </a:cubicBezTo>
                <a:cubicBezTo>
                  <a:pt x="45" y="225"/>
                  <a:pt x="38" y="201"/>
                  <a:pt x="38" y="175"/>
                </a:cubicBezTo>
                <a:cubicBezTo>
                  <a:pt x="38" y="99"/>
                  <a:pt x="99" y="37"/>
                  <a:pt x="175" y="37"/>
                </a:cubicBezTo>
                <a:cubicBezTo>
                  <a:pt x="250" y="37"/>
                  <a:pt x="312" y="99"/>
                  <a:pt x="312" y="175"/>
                </a:cubicBezTo>
                <a:cubicBezTo>
                  <a:pt x="312" y="231"/>
                  <a:pt x="278" y="279"/>
                  <a:pt x="230" y="300"/>
                </a:cubicBezTo>
                <a:cubicBezTo>
                  <a:pt x="232" y="300"/>
                  <a:pt x="232" y="300"/>
                  <a:pt x="232" y="300"/>
                </a:cubicBezTo>
                <a:cubicBezTo>
                  <a:pt x="232" y="339"/>
                  <a:pt x="232" y="339"/>
                  <a:pt x="232" y="339"/>
                </a:cubicBezTo>
                <a:cubicBezTo>
                  <a:pt x="300" y="315"/>
                  <a:pt x="349" y="251"/>
                  <a:pt x="349" y="175"/>
                </a:cubicBezTo>
                <a:cubicBezTo>
                  <a:pt x="349" y="78"/>
                  <a:pt x="271" y="0"/>
                  <a:pt x="175" y="0"/>
                </a:cubicBezTo>
                <a:close/>
              </a:path>
            </a:pathLst>
          </a:custGeom>
          <a:solidFill>
            <a:schemeClr val="bg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2093" name="Freeform 45"/>
          <p:cNvSpPr>
            <a:spLocks noEditPoints="1" noChangeArrowheads="1"/>
          </p:cNvSpPr>
          <p:nvPr/>
        </p:nvSpPr>
        <p:spPr bwMode="auto">
          <a:xfrm>
            <a:off x="9616065" y="1798669"/>
            <a:ext cx="195532" cy="342241"/>
          </a:xfrm>
          <a:custGeom>
            <a:avLst/>
            <a:gdLst>
              <a:gd name="T0" fmla="*/ 2147483647 w 110"/>
              <a:gd name="T1" fmla="*/ 2147483647 h 193"/>
              <a:gd name="T2" fmla="*/ 2147483647 w 110"/>
              <a:gd name="T3" fmla="*/ 2147483647 h 193"/>
              <a:gd name="T4" fmla="*/ 2147483647 w 110"/>
              <a:gd name="T5" fmla="*/ 2147483647 h 193"/>
              <a:gd name="T6" fmla="*/ 2147483647 w 110"/>
              <a:gd name="T7" fmla="*/ 2147483647 h 193"/>
              <a:gd name="T8" fmla="*/ 2147483647 w 110"/>
              <a:gd name="T9" fmla="*/ 2147483647 h 193"/>
              <a:gd name="T10" fmla="*/ 2147483647 w 110"/>
              <a:gd name="T11" fmla="*/ 2147483647 h 193"/>
              <a:gd name="T12" fmla="*/ 2147483647 w 110"/>
              <a:gd name="T13" fmla="*/ 2147483647 h 193"/>
              <a:gd name="T14" fmla="*/ 2147483647 w 110"/>
              <a:gd name="T15" fmla="*/ 2147483647 h 193"/>
              <a:gd name="T16" fmla="*/ 2147483647 w 110"/>
              <a:gd name="T17" fmla="*/ 2147483647 h 193"/>
              <a:gd name="T18" fmla="*/ 2147483647 w 110"/>
              <a:gd name="T19" fmla="*/ 2147483647 h 193"/>
              <a:gd name="T20" fmla="*/ 2147483647 w 110"/>
              <a:gd name="T21" fmla="*/ 0 h 193"/>
              <a:gd name="T22" fmla="*/ 2147483647 w 110"/>
              <a:gd name="T23" fmla="*/ 0 h 193"/>
              <a:gd name="T24" fmla="*/ 2147483647 w 110"/>
              <a:gd name="T25" fmla="*/ 2147483647 h 193"/>
              <a:gd name="T26" fmla="*/ 2147483647 w 110"/>
              <a:gd name="T27" fmla="*/ 2147483647 h 193"/>
              <a:gd name="T28" fmla="*/ 2147483647 w 110"/>
              <a:gd name="T29" fmla="*/ 2147483647 h 193"/>
              <a:gd name="T30" fmla="*/ 2147483647 w 110"/>
              <a:gd name="T31" fmla="*/ 2147483647 h 193"/>
              <a:gd name="T32" fmla="*/ 2147483647 w 110"/>
              <a:gd name="T33" fmla="*/ 2147483647 h 193"/>
              <a:gd name="T34" fmla="*/ 2147483647 w 110"/>
              <a:gd name="T35" fmla="*/ 2147483647 h 193"/>
              <a:gd name="T36" fmla="*/ 2147483647 w 110"/>
              <a:gd name="T37" fmla="*/ 2147483647 h 193"/>
              <a:gd name="T38" fmla="*/ 2147483647 w 110"/>
              <a:gd name="T39" fmla="*/ 2147483647 h 193"/>
              <a:gd name="T40" fmla="*/ 2147483647 w 110"/>
              <a:gd name="T41" fmla="*/ 2147483647 h 193"/>
              <a:gd name="T42" fmla="*/ 0 w 110"/>
              <a:gd name="T43" fmla="*/ 2147483647 h 193"/>
              <a:gd name="T44" fmla="*/ 2147483647 w 110"/>
              <a:gd name="T45" fmla="*/ 2147483647 h 193"/>
              <a:gd name="T46" fmla="*/ 2147483647 w 110"/>
              <a:gd name="T47" fmla="*/ 2147483647 h 193"/>
              <a:gd name="T48" fmla="*/ 2147483647 w 110"/>
              <a:gd name="T49" fmla="*/ 2147483647 h 193"/>
              <a:gd name="T50" fmla="*/ 2147483647 w 110"/>
              <a:gd name="T51" fmla="*/ 2147483647 h 193"/>
              <a:gd name="T52" fmla="*/ 2147483647 w 110"/>
              <a:gd name="T53" fmla="*/ 2147483647 h 193"/>
              <a:gd name="T54" fmla="*/ 2147483647 w 110"/>
              <a:gd name="T55" fmla="*/ 2147483647 h 193"/>
              <a:gd name="T56" fmla="*/ 2147483647 w 110"/>
              <a:gd name="T57" fmla="*/ 2147483647 h 193"/>
              <a:gd name="T58" fmla="*/ 2147483647 w 110"/>
              <a:gd name="T59" fmla="*/ 2147483647 h 193"/>
              <a:gd name="T60" fmla="*/ 2147483647 w 110"/>
              <a:gd name="T61" fmla="*/ 2147483647 h 193"/>
              <a:gd name="T62" fmla="*/ 2147483647 w 110"/>
              <a:gd name="T63" fmla="*/ 2147483647 h 193"/>
              <a:gd name="T64" fmla="*/ 2147483647 w 110"/>
              <a:gd name="T65" fmla="*/ 2147483647 h 193"/>
              <a:gd name="T66" fmla="*/ 2147483647 w 110"/>
              <a:gd name="T67" fmla="*/ 2147483647 h 193"/>
              <a:gd name="T68" fmla="*/ 2147483647 w 110"/>
              <a:gd name="T69" fmla="*/ 2147483647 h 193"/>
              <a:gd name="T70" fmla="*/ 2147483647 w 110"/>
              <a:gd name="T71" fmla="*/ 2147483647 h 193"/>
              <a:gd name="T72" fmla="*/ 2147483647 w 110"/>
              <a:gd name="T73" fmla="*/ 2147483647 h 193"/>
              <a:gd name="T74" fmla="*/ 2147483647 w 110"/>
              <a:gd name="T75" fmla="*/ 2147483647 h 193"/>
              <a:gd name="T76" fmla="*/ 2147483647 w 110"/>
              <a:gd name="T77" fmla="*/ 2147483647 h 193"/>
              <a:gd name="T78" fmla="*/ 2147483647 w 110"/>
              <a:gd name="T79" fmla="*/ 2147483647 h 193"/>
              <a:gd name="T80" fmla="*/ 2147483647 w 110"/>
              <a:gd name="T81" fmla="*/ 2147483647 h 193"/>
              <a:gd name="T82" fmla="*/ 2147483647 w 110"/>
              <a:gd name="T83" fmla="*/ 2147483647 h 193"/>
              <a:gd name="T84" fmla="*/ 2147483647 w 110"/>
              <a:gd name="T85" fmla="*/ 2147483647 h 193"/>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110"/>
              <a:gd name="T130" fmla="*/ 0 h 193"/>
              <a:gd name="T131" fmla="*/ 110 w 110"/>
              <a:gd name="T132" fmla="*/ 193 h 193"/>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110" h="193">
                <a:moveTo>
                  <a:pt x="107" y="117"/>
                </a:moveTo>
                <a:cubicBezTo>
                  <a:pt x="105" y="111"/>
                  <a:pt x="102" y="107"/>
                  <a:pt x="98" y="103"/>
                </a:cubicBezTo>
                <a:cubicBezTo>
                  <a:pt x="94" y="99"/>
                  <a:pt x="88" y="95"/>
                  <a:pt x="82" y="92"/>
                </a:cubicBezTo>
                <a:cubicBezTo>
                  <a:pt x="79" y="91"/>
                  <a:pt x="72" y="89"/>
                  <a:pt x="62" y="86"/>
                </a:cubicBezTo>
                <a:cubicBezTo>
                  <a:pt x="62" y="27"/>
                  <a:pt x="62" y="27"/>
                  <a:pt x="62" y="27"/>
                </a:cubicBezTo>
                <a:cubicBezTo>
                  <a:pt x="68" y="29"/>
                  <a:pt x="74" y="31"/>
                  <a:pt x="77" y="36"/>
                </a:cubicBezTo>
                <a:cubicBezTo>
                  <a:pt x="81" y="40"/>
                  <a:pt x="84" y="46"/>
                  <a:pt x="85" y="54"/>
                </a:cubicBezTo>
                <a:cubicBezTo>
                  <a:pt x="106" y="51"/>
                  <a:pt x="106" y="51"/>
                  <a:pt x="106" y="51"/>
                </a:cubicBezTo>
                <a:cubicBezTo>
                  <a:pt x="104" y="38"/>
                  <a:pt x="99" y="28"/>
                  <a:pt x="90" y="20"/>
                </a:cubicBezTo>
                <a:cubicBezTo>
                  <a:pt x="83" y="15"/>
                  <a:pt x="73" y="11"/>
                  <a:pt x="62" y="10"/>
                </a:cubicBezTo>
                <a:cubicBezTo>
                  <a:pt x="62" y="0"/>
                  <a:pt x="62" y="0"/>
                  <a:pt x="62" y="0"/>
                </a:cubicBezTo>
                <a:cubicBezTo>
                  <a:pt x="49" y="0"/>
                  <a:pt x="49" y="0"/>
                  <a:pt x="49" y="0"/>
                </a:cubicBezTo>
                <a:cubicBezTo>
                  <a:pt x="49" y="10"/>
                  <a:pt x="49" y="10"/>
                  <a:pt x="49" y="10"/>
                </a:cubicBezTo>
                <a:cubicBezTo>
                  <a:pt x="36" y="11"/>
                  <a:pt x="26" y="15"/>
                  <a:pt x="19" y="21"/>
                </a:cubicBezTo>
                <a:cubicBezTo>
                  <a:pt x="8" y="30"/>
                  <a:pt x="3" y="42"/>
                  <a:pt x="3" y="57"/>
                </a:cubicBezTo>
                <a:cubicBezTo>
                  <a:pt x="3" y="65"/>
                  <a:pt x="5" y="72"/>
                  <a:pt x="9" y="79"/>
                </a:cubicBezTo>
                <a:cubicBezTo>
                  <a:pt x="12" y="85"/>
                  <a:pt x="17" y="90"/>
                  <a:pt x="24" y="94"/>
                </a:cubicBezTo>
                <a:cubicBezTo>
                  <a:pt x="32" y="99"/>
                  <a:pt x="41" y="102"/>
                  <a:pt x="49" y="103"/>
                </a:cubicBezTo>
                <a:cubicBezTo>
                  <a:pt x="49" y="169"/>
                  <a:pt x="49" y="169"/>
                  <a:pt x="49" y="169"/>
                </a:cubicBezTo>
                <a:cubicBezTo>
                  <a:pt x="41" y="168"/>
                  <a:pt x="35" y="164"/>
                  <a:pt x="29" y="157"/>
                </a:cubicBezTo>
                <a:cubicBezTo>
                  <a:pt x="25" y="151"/>
                  <a:pt x="22" y="143"/>
                  <a:pt x="20" y="132"/>
                </a:cubicBezTo>
                <a:cubicBezTo>
                  <a:pt x="0" y="136"/>
                  <a:pt x="0" y="136"/>
                  <a:pt x="0" y="136"/>
                </a:cubicBezTo>
                <a:cubicBezTo>
                  <a:pt x="0" y="147"/>
                  <a:pt x="3" y="156"/>
                  <a:pt x="8" y="163"/>
                </a:cubicBezTo>
                <a:cubicBezTo>
                  <a:pt x="12" y="171"/>
                  <a:pt x="18" y="176"/>
                  <a:pt x="24" y="179"/>
                </a:cubicBezTo>
                <a:cubicBezTo>
                  <a:pt x="31" y="183"/>
                  <a:pt x="39" y="185"/>
                  <a:pt x="49" y="186"/>
                </a:cubicBezTo>
                <a:cubicBezTo>
                  <a:pt x="49" y="193"/>
                  <a:pt x="49" y="193"/>
                  <a:pt x="49" y="193"/>
                </a:cubicBezTo>
                <a:cubicBezTo>
                  <a:pt x="62" y="193"/>
                  <a:pt x="62" y="193"/>
                  <a:pt x="62" y="193"/>
                </a:cubicBezTo>
                <a:cubicBezTo>
                  <a:pt x="62" y="186"/>
                  <a:pt x="62" y="186"/>
                  <a:pt x="62" y="186"/>
                </a:cubicBezTo>
                <a:cubicBezTo>
                  <a:pt x="76" y="185"/>
                  <a:pt x="88" y="180"/>
                  <a:pt x="97" y="171"/>
                </a:cubicBezTo>
                <a:cubicBezTo>
                  <a:pt x="106" y="161"/>
                  <a:pt x="110" y="149"/>
                  <a:pt x="110" y="135"/>
                </a:cubicBezTo>
                <a:cubicBezTo>
                  <a:pt x="110" y="129"/>
                  <a:pt x="109" y="123"/>
                  <a:pt x="107" y="117"/>
                </a:cubicBezTo>
                <a:close/>
                <a:moveTo>
                  <a:pt x="49" y="84"/>
                </a:moveTo>
                <a:cubicBezTo>
                  <a:pt x="40" y="81"/>
                  <a:pt x="34" y="77"/>
                  <a:pt x="30" y="72"/>
                </a:cubicBezTo>
                <a:cubicBezTo>
                  <a:pt x="26" y="68"/>
                  <a:pt x="24" y="62"/>
                  <a:pt x="24" y="55"/>
                </a:cubicBezTo>
                <a:cubicBezTo>
                  <a:pt x="24" y="48"/>
                  <a:pt x="26" y="42"/>
                  <a:pt x="31" y="37"/>
                </a:cubicBezTo>
                <a:cubicBezTo>
                  <a:pt x="35" y="31"/>
                  <a:pt x="42" y="28"/>
                  <a:pt x="49" y="27"/>
                </a:cubicBezTo>
                <a:lnTo>
                  <a:pt x="49" y="84"/>
                </a:lnTo>
                <a:close/>
                <a:moveTo>
                  <a:pt x="81" y="158"/>
                </a:moveTo>
                <a:cubicBezTo>
                  <a:pt x="76" y="164"/>
                  <a:pt x="70" y="168"/>
                  <a:pt x="62" y="169"/>
                </a:cubicBezTo>
                <a:cubicBezTo>
                  <a:pt x="62" y="106"/>
                  <a:pt x="62" y="106"/>
                  <a:pt x="62" y="106"/>
                </a:cubicBezTo>
                <a:cubicBezTo>
                  <a:pt x="73" y="110"/>
                  <a:pt x="80" y="114"/>
                  <a:pt x="84" y="118"/>
                </a:cubicBezTo>
                <a:cubicBezTo>
                  <a:pt x="87" y="123"/>
                  <a:pt x="89" y="129"/>
                  <a:pt x="89" y="136"/>
                </a:cubicBezTo>
                <a:cubicBezTo>
                  <a:pt x="89" y="145"/>
                  <a:pt x="87" y="152"/>
                  <a:pt x="81" y="158"/>
                </a:cubicBezTo>
                <a:close/>
              </a:path>
            </a:pathLst>
          </a:custGeom>
          <a:solidFill>
            <a:schemeClr val="bg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2094" name="Freeform 46"/>
          <p:cNvSpPr>
            <a:spLocks noEditPoints="1" noChangeArrowheads="1"/>
          </p:cNvSpPr>
          <p:nvPr/>
        </p:nvSpPr>
        <p:spPr bwMode="auto">
          <a:xfrm>
            <a:off x="9814636" y="2344432"/>
            <a:ext cx="117522" cy="133656"/>
          </a:xfrm>
          <a:custGeom>
            <a:avLst/>
            <a:gdLst>
              <a:gd name="T0" fmla="*/ 2147483647 w 66"/>
              <a:gd name="T1" fmla="*/ 0 h 75"/>
              <a:gd name="T2" fmla="*/ 0 w 66"/>
              <a:gd name="T3" fmla="*/ 2147483647 h 75"/>
              <a:gd name="T4" fmla="*/ 2147483647 w 66"/>
              <a:gd name="T5" fmla="*/ 2147483647 h 75"/>
              <a:gd name="T6" fmla="*/ 2147483647 w 66"/>
              <a:gd name="T7" fmla="*/ 2147483647 h 75"/>
              <a:gd name="T8" fmla="*/ 2147483647 w 66"/>
              <a:gd name="T9" fmla="*/ 0 h 75"/>
              <a:gd name="T10" fmla="*/ 2147483647 w 66"/>
              <a:gd name="T11" fmla="*/ 2147483647 h 75"/>
              <a:gd name="T12" fmla="*/ 2147483647 w 66"/>
              <a:gd name="T13" fmla="*/ 2147483647 h 75"/>
              <a:gd name="T14" fmla="*/ 2147483647 w 66"/>
              <a:gd name="T15" fmla="*/ 2147483647 h 75"/>
              <a:gd name="T16" fmla="*/ 2147483647 w 66"/>
              <a:gd name="T17" fmla="*/ 2147483647 h 75"/>
              <a:gd name="T18" fmla="*/ 2147483647 w 66"/>
              <a:gd name="T19" fmla="*/ 2147483647 h 7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66"/>
              <a:gd name="T31" fmla="*/ 0 h 75"/>
              <a:gd name="T32" fmla="*/ 66 w 66"/>
              <a:gd name="T33" fmla="*/ 75 h 75"/>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66" h="75">
                <a:moveTo>
                  <a:pt x="33" y="0"/>
                </a:moveTo>
                <a:cubicBezTo>
                  <a:pt x="15" y="0"/>
                  <a:pt x="0" y="17"/>
                  <a:pt x="0" y="38"/>
                </a:cubicBezTo>
                <a:cubicBezTo>
                  <a:pt x="0" y="58"/>
                  <a:pt x="15" y="75"/>
                  <a:pt x="33" y="75"/>
                </a:cubicBezTo>
                <a:cubicBezTo>
                  <a:pt x="51" y="75"/>
                  <a:pt x="66" y="58"/>
                  <a:pt x="66" y="38"/>
                </a:cubicBezTo>
                <a:cubicBezTo>
                  <a:pt x="66" y="17"/>
                  <a:pt x="51" y="0"/>
                  <a:pt x="33" y="0"/>
                </a:cubicBezTo>
                <a:close/>
                <a:moveTo>
                  <a:pt x="33" y="56"/>
                </a:moveTo>
                <a:cubicBezTo>
                  <a:pt x="24" y="56"/>
                  <a:pt x="16" y="48"/>
                  <a:pt x="16" y="38"/>
                </a:cubicBezTo>
                <a:cubicBezTo>
                  <a:pt x="16" y="27"/>
                  <a:pt x="24" y="19"/>
                  <a:pt x="33" y="19"/>
                </a:cubicBezTo>
                <a:cubicBezTo>
                  <a:pt x="42" y="19"/>
                  <a:pt x="50" y="27"/>
                  <a:pt x="50" y="38"/>
                </a:cubicBezTo>
                <a:cubicBezTo>
                  <a:pt x="50" y="48"/>
                  <a:pt x="42" y="56"/>
                  <a:pt x="33" y="56"/>
                </a:cubicBezTo>
                <a:close/>
              </a:path>
            </a:pathLst>
          </a:custGeom>
          <a:solidFill>
            <a:schemeClr val="bg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2095" name="Freeform 47"/>
          <p:cNvSpPr>
            <a:spLocks noEditPoints="1" noChangeArrowheads="1"/>
          </p:cNvSpPr>
          <p:nvPr/>
        </p:nvSpPr>
        <p:spPr bwMode="auto">
          <a:xfrm>
            <a:off x="9281736" y="2344432"/>
            <a:ext cx="116508" cy="133656"/>
          </a:xfrm>
          <a:custGeom>
            <a:avLst/>
            <a:gdLst>
              <a:gd name="T0" fmla="*/ 2147483647 w 66"/>
              <a:gd name="T1" fmla="*/ 0 h 75"/>
              <a:gd name="T2" fmla="*/ 0 w 66"/>
              <a:gd name="T3" fmla="*/ 2147483647 h 75"/>
              <a:gd name="T4" fmla="*/ 2147483647 w 66"/>
              <a:gd name="T5" fmla="*/ 2147483647 h 75"/>
              <a:gd name="T6" fmla="*/ 2147483647 w 66"/>
              <a:gd name="T7" fmla="*/ 2147483647 h 75"/>
              <a:gd name="T8" fmla="*/ 2147483647 w 66"/>
              <a:gd name="T9" fmla="*/ 0 h 75"/>
              <a:gd name="T10" fmla="*/ 2147483647 w 66"/>
              <a:gd name="T11" fmla="*/ 2147483647 h 75"/>
              <a:gd name="T12" fmla="*/ 2147483647 w 66"/>
              <a:gd name="T13" fmla="*/ 2147483647 h 75"/>
              <a:gd name="T14" fmla="*/ 2147483647 w 66"/>
              <a:gd name="T15" fmla="*/ 2147483647 h 75"/>
              <a:gd name="T16" fmla="*/ 2147483647 w 66"/>
              <a:gd name="T17" fmla="*/ 2147483647 h 75"/>
              <a:gd name="T18" fmla="*/ 2147483647 w 66"/>
              <a:gd name="T19" fmla="*/ 2147483647 h 7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66"/>
              <a:gd name="T31" fmla="*/ 0 h 75"/>
              <a:gd name="T32" fmla="*/ 66 w 66"/>
              <a:gd name="T33" fmla="*/ 75 h 75"/>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66" h="75">
                <a:moveTo>
                  <a:pt x="33" y="0"/>
                </a:moveTo>
                <a:cubicBezTo>
                  <a:pt x="15" y="0"/>
                  <a:pt x="0" y="17"/>
                  <a:pt x="0" y="38"/>
                </a:cubicBezTo>
                <a:cubicBezTo>
                  <a:pt x="0" y="58"/>
                  <a:pt x="15" y="75"/>
                  <a:pt x="33" y="75"/>
                </a:cubicBezTo>
                <a:cubicBezTo>
                  <a:pt x="51" y="75"/>
                  <a:pt x="66" y="58"/>
                  <a:pt x="66" y="38"/>
                </a:cubicBezTo>
                <a:cubicBezTo>
                  <a:pt x="66" y="17"/>
                  <a:pt x="51" y="0"/>
                  <a:pt x="33" y="0"/>
                </a:cubicBezTo>
                <a:close/>
                <a:moveTo>
                  <a:pt x="33" y="56"/>
                </a:moveTo>
                <a:cubicBezTo>
                  <a:pt x="24" y="56"/>
                  <a:pt x="16" y="48"/>
                  <a:pt x="16" y="38"/>
                </a:cubicBezTo>
                <a:cubicBezTo>
                  <a:pt x="16" y="27"/>
                  <a:pt x="24" y="19"/>
                  <a:pt x="33" y="19"/>
                </a:cubicBezTo>
                <a:cubicBezTo>
                  <a:pt x="42" y="19"/>
                  <a:pt x="50" y="27"/>
                  <a:pt x="50" y="38"/>
                </a:cubicBezTo>
                <a:cubicBezTo>
                  <a:pt x="50" y="48"/>
                  <a:pt x="42" y="56"/>
                  <a:pt x="33" y="56"/>
                </a:cubicBezTo>
                <a:close/>
              </a:path>
            </a:pathLst>
          </a:custGeom>
          <a:solidFill>
            <a:schemeClr val="bg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2096" name="Freeform 48"/>
          <p:cNvSpPr>
            <a:spLocks noEditPoints="1" noChangeArrowheads="1"/>
          </p:cNvSpPr>
          <p:nvPr/>
        </p:nvSpPr>
        <p:spPr bwMode="auto">
          <a:xfrm>
            <a:off x="9227027" y="2095345"/>
            <a:ext cx="791246" cy="329077"/>
          </a:xfrm>
          <a:custGeom>
            <a:avLst/>
            <a:gdLst>
              <a:gd name="T0" fmla="*/ 0 w 447"/>
              <a:gd name="T1" fmla="*/ 2147483647 h 186"/>
              <a:gd name="T2" fmla="*/ 2147483647 w 447"/>
              <a:gd name="T3" fmla="*/ 2147483647 h 186"/>
              <a:gd name="T4" fmla="*/ 2147483647 w 447"/>
              <a:gd name="T5" fmla="*/ 2147483647 h 186"/>
              <a:gd name="T6" fmla="*/ 2147483647 w 447"/>
              <a:gd name="T7" fmla="*/ 2147483647 h 186"/>
              <a:gd name="T8" fmla="*/ 2147483647 w 447"/>
              <a:gd name="T9" fmla="*/ 2147483647 h 186"/>
              <a:gd name="T10" fmla="*/ 2147483647 w 447"/>
              <a:gd name="T11" fmla="*/ 2147483647 h 186"/>
              <a:gd name="T12" fmla="*/ 2147483647 w 447"/>
              <a:gd name="T13" fmla="*/ 2147483647 h 186"/>
              <a:gd name="T14" fmla="*/ 2147483647 w 447"/>
              <a:gd name="T15" fmla="*/ 2147483647 h 186"/>
              <a:gd name="T16" fmla="*/ 2147483647 w 447"/>
              <a:gd name="T17" fmla="*/ 2147483647 h 186"/>
              <a:gd name="T18" fmla="*/ 2147483647 w 447"/>
              <a:gd name="T19" fmla="*/ 2147483647 h 186"/>
              <a:gd name="T20" fmla="*/ 2147483647 w 447"/>
              <a:gd name="T21" fmla="*/ 2147483647 h 186"/>
              <a:gd name="T22" fmla="*/ 2147483647 w 447"/>
              <a:gd name="T23" fmla="*/ 2147483647 h 186"/>
              <a:gd name="T24" fmla="*/ 2147483647 w 447"/>
              <a:gd name="T25" fmla="*/ 2147483647 h 186"/>
              <a:gd name="T26" fmla="*/ 2147483647 w 447"/>
              <a:gd name="T27" fmla="*/ 2147483647 h 186"/>
              <a:gd name="T28" fmla="*/ 2147483647 w 447"/>
              <a:gd name="T29" fmla="*/ 2147483647 h 186"/>
              <a:gd name="T30" fmla="*/ 2147483647 w 447"/>
              <a:gd name="T31" fmla="*/ 2147483647 h 186"/>
              <a:gd name="T32" fmla="*/ 2147483647 w 447"/>
              <a:gd name="T33" fmla="*/ 2147483647 h 186"/>
              <a:gd name="T34" fmla="*/ 2147483647 w 447"/>
              <a:gd name="T35" fmla="*/ 2147483647 h 186"/>
              <a:gd name="T36" fmla="*/ 2147483647 w 447"/>
              <a:gd name="T37" fmla="*/ 2147483647 h 186"/>
              <a:gd name="T38" fmla="*/ 2147483647 w 447"/>
              <a:gd name="T39" fmla="*/ 2147483647 h 186"/>
              <a:gd name="T40" fmla="*/ 0 w 447"/>
              <a:gd name="T41" fmla="*/ 2147483647 h 186"/>
              <a:gd name="T42" fmla="*/ 2147483647 w 447"/>
              <a:gd name="T43" fmla="*/ 2147483647 h 186"/>
              <a:gd name="T44" fmla="*/ 2147483647 w 447"/>
              <a:gd name="T45" fmla="*/ 2147483647 h 186"/>
              <a:gd name="T46" fmla="*/ 2147483647 w 447"/>
              <a:gd name="T47" fmla="*/ 2147483647 h 186"/>
              <a:gd name="T48" fmla="*/ 2147483647 w 447"/>
              <a:gd name="T49" fmla="*/ 2147483647 h 186"/>
              <a:gd name="T50" fmla="*/ 2147483647 w 447"/>
              <a:gd name="T51" fmla="*/ 2147483647 h 186"/>
              <a:gd name="T52" fmla="*/ 2147483647 w 447"/>
              <a:gd name="T53" fmla="*/ 2147483647 h 186"/>
              <a:gd name="T54" fmla="*/ 2147483647 w 447"/>
              <a:gd name="T55" fmla="*/ 2147483647 h 186"/>
              <a:gd name="T56" fmla="*/ 2147483647 w 447"/>
              <a:gd name="T57" fmla="*/ 2147483647 h 186"/>
              <a:gd name="T58" fmla="*/ 2147483647 w 447"/>
              <a:gd name="T59" fmla="*/ 2147483647 h 186"/>
              <a:gd name="T60" fmla="*/ 2147483647 w 447"/>
              <a:gd name="T61" fmla="*/ 2147483647 h 186"/>
              <a:gd name="T62" fmla="*/ 2147483647 w 447"/>
              <a:gd name="T63" fmla="*/ 2147483647 h 186"/>
              <a:gd name="T64" fmla="*/ 2147483647 w 447"/>
              <a:gd name="T65" fmla="*/ 2147483647 h 186"/>
              <a:gd name="T66" fmla="*/ 2147483647 w 447"/>
              <a:gd name="T67" fmla="*/ 2147483647 h 18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447"/>
              <a:gd name="T103" fmla="*/ 0 h 186"/>
              <a:gd name="T104" fmla="*/ 447 w 447"/>
              <a:gd name="T105" fmla="*/ 186 h 18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447" h="186">
                <a:moveTo>
                  <a:pt x="0" y="132"/>
                </a:moveTo>
                <a:cubicBezTo>
                  <a:pt x="0" y="180"/>
                  <a:pt x="22" y="176"/>
                  <a:pt x="22" y="176"/>
                </a:cubicBezTo>
                <a:cubicBezTo>
                  <a:pt x="25" y="122"/>
                  <a:pt x="65" y="130"/>
                  <a:pt x="65" y="130"/>
                </a:cubicBezTo>
                <a:cubicBezTo>
                  <a:pt x="103" y="129"/>
                  <a:pt x="104" y="185"/>
                  <a:pt x="104" y="185"/>
                </a:cubicBezTo>
                <a:cubicBezTo>
                  <a:pt x="323" y="185"/>
                  <a:pt x="323" y="185"/>
                  <a:pt x="323" y="185"/>
                </a:cubicBezTo>
                <a:cubicBezTo>
                  <a:pt x="328" y="117"/>
                  <a:pt x="371" y="128"/>
                  <a:pt x="371" y="128"/>
                </a:cubicBezTo>
                <a:cubicBezTo>
                  <a:pt x="410" y="130"/>
                  <a:pt x="405" y="186"/>
                  <a:pt x="405" y="186"/>
                </a:cubicBezTo>
                <a:cubicBezTo>
                  <a:pt x="427" y="184"/>
                  <a:pt x="427" y="184"/>
                  <a:pt x="427" y="184"/>
                </a:cubicBezTo>
                <a:cubicBezTo>
                  <a:pt x="447" y="182"/>
                  <a:pt x="443" y="135"/>
                  <a:pt x="443" y="135"/>
                </a:cubicBezTo>
                <a:cubicBezTo>
                  <a:pt x="442" y="128"/>
                  <a:pt x="434" y="119"/>
                  <a:pt x="434" y="119"/>
                </a:cubicBezTo>
                <a:cubicBezTo>
                  <a:pt x="418" y="86"/>
                  <a:pt x="350" y="71"/>
                  <a:pt x="350" y="71"/>
                </a:cubicBezTo>
                <a:cubicBezTo>
                  <a:pt x="275" y="19"/>
                  <a:pt x="275" y="19"/>
                  <a:pt x="275" y="19"/>
                </a:cubicBezTo>
                <a:cubicBezTo>
                  <a:pt x="271" y="17"/>
                  <a:pt x="271" y="17"/>
                  <a:pt x="271" y="17"/>
                </a:cubicBezTo>
                <a:cubicBezTo>
                  <a:pt x="266" y="15"/>
                  <a:pt x="266" y="15"/>
                  <a:pt x="266" y="15"/>
                </a:cubicBezTo>
                <a:cubicBezTo>
                  <a:pt x="260" y="13"/>
                  <a:pt x="260" y="13"/>
                  <a:pt x="260" y="13"/>
                </a:cubicBezTo>
                <a:cubicBezTo>
                  <a:pt x="255" y="11"/>
                  <a:pt x="255" y="11"/>
                  <a:pt x="255" y="11"/>
                </a:cubicBezTo>
                <a:cubicBezTo>
                  <a:pt x="218" y="0"/>
                  <a:pt x="85" y="2"/>
                  <a:pt x="85" y="2"/>
                </a:cubicBezTo>
                <a:cubicBezTo>
                  <a:pt x="63" y="2"/>
                  <a:pt x="57" y="15"/>
                  <a:pt x="57" y="15"/>
                </a:cubicBezTo>
                <a:cubicBezTo>
                  <a:pt x="19" y="68"/>
                  <a:pt x="19" y="68"/>
                  <a:pt x="19" y="68"/>
                </a:cubicBezTo>
                <a:cubicBezTo>
                  <a:pt x="14" y="73"/>
                  <a:pt x="12" y="83"/>
                  <a:pt x="11" y="92"/>
                </a:cubicBezTo>
                <a:cubicBezTo>
                  <a:pt x="0" y="107"/>
                  <a:pt x="0" y="132"/>
                  <a:pt x="0" y="132"/>
                </a:cubicBezTo>
                <a:close/>
                <a:moveTo>
                  <a:pt x="187" y="14"/>
                </a:moveTo>
                <a:cubicBezTo>
                  <a:pt x="280" y="14"/>
                  <a:pt x="302" y="61"/>
                  <a:pt x="302" y="61"/>
                </a:cubicBezTo>
                <a:cubicBezTo>
                  <a:pt x="310" y="78"/>
                  <a:pt x="301" y="77"/>
                  <a:pt x="301" y="77"/>
                </a:cubicBezTo>
                <a:cubicBezTo>
                  <a:pt x="190" y="73"/>
                  <a:pt x="190" y="73"/>
                  <a:pt x="190" y="73"/>
                </a:cubicBezTo>
                <a:cubicBezTo>
                  <a:pt x="180" y="21"/>
                  <a:pt x="180" y="21"/>
                  <a:pt x="180" y="21"/>
                </a:cubicBezTo>
                <a:cubicBezTo>
                  <a:pt x="180" y="12"/>
                  <a:pt x="187" y="14"/>
                  <a:pt x="187" y="14"/>
                </a:cubicBezTo>
                <a:close/>
                <a:moveTo>
                  <a:pt x="76" y="29"/>
                </a:moveTo>
                <a:cubicBezTo>
                  <a:pt x="85" y="12"/>
                  <a:pt x="99" y="14"/>
                  <a:pt x="99" y="14"/>
                </a:cubicBezTo>
                <a:cubicBezTo>
                  <a:pt x="99" y="14"/>
                  <a:pt x="148" y="12"/>
                  <a:pt x="155" y="13"/>
                </a:cubicBezTo>
                <a:cubicBezTo>
                  <a:pt x="162" y="14"/>
                  <a:pt x="162" y="18"/>
                  <a:pt x="162" y="18"/>
                </a:cubicBezTo>
                <a:cubicBezTo>
                  <a:pt x="165" y="73"/>
                  <a:pt x="165" y="73"/>
                  <a:pt x="165" y="73"/>
                </a:cubicBezTo>
                <a:cubicBezTo>
                  <a:pt x="63" y="70"/>
                  <a:pt x="63" y="70"/>
                  <a:pt x="63" y="70"/>
                </a:cubicBezTo>
                <a:cubicBezTo>
                  <a:pt x="60" y="52"/>
                  <a:pt x="76" y="29"/>
                  <a:pt x="76" y="29"/>
                </a:cubicBezTo>
                <a:close/>
              </a:path>
            </a:pathLst>
          </a:custGeom>
          <a:solidFill>
            <a:schemeClr val="bg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2097" name="Freeform 49"/>
          <p:cNvSpPr>
            <a:spLocks noChangeArrowheads="1"/>
          </p:cNvSpPr>
          <p:nvPr/>
        </p:nvSpPr>
        <p:spPr bwMode="auto">
          <a:xfrm>
            <a:off x="9059863" y="1658938"/>
            <a:ext cx="457930" cy="819150"/>
          </a:xfrm>
          <a:custGeom>
            <a:avLst/>
            <a:gdLst>
              <a:gd name="T0" fmla="*/ 2147483647 w 258"/>
              <a:gd name="T1" fmla="*/ 2147483647 h 462"/>
              <a:gd name="T2" fmla="*/ 2147483647 w 258"/>
              <a:gd name="T3" fmla="*/ 2147483647 h 462"/>
              <a:gd name="T4" fmla="*/ 2147483647 w 258"/>
              <a:gd name="T5" fmla="*/ 2147483647 h 462"/>
              <a:gd name="T6" fmla="*/ 2147483647 w 258"/>
              <a:gd name="T7" fmla="*/ 2147483647 h 462"/>
              <a:gd name="T8" fmla="*/ 2147483647 w 258"/>
              <a:gd name="T9" fmla="*/ 2147483647 h 462"/>
              <a:gd name="T10" fmla="*/ 2147483647 w 258"/>
              <a:gd name="T11" fmla="*/ 2147483647 h 462"/>
              <a:gd name="T12" fmla="*/ 2147483647 w 258"/>
              <a:gd name="T13" fmla="*/ 2147483647 h 462"/>
              <a:gd name="T14" fmla="*/ 2147483647 w 258"/>
              <a:gd name="T15" fmla="*/ 2147483647 h 462"/>
              <a:gd name="T16" fmla="*/ 2147483647 w 258"/>
              <a:gd name="T17" fmla="*/ 2147483647 h 462"/>
              <a:gd name="T18" fmla="*/ 2147483647 w 258"/>
              <a:gd name="T19" fmla="*/ 2147483647 h 462"/>
              <a:gd name="T20" fmla="*/ 2147483647 w 258"/>
              <a:gd name="T21" fmla="*/ 2147483647 h 462"/>
              <a:gd name="T22" fmla="*/ 2147483647 w 258"/>
              <a:gd name="T23" fmla="*/ 2147483647 h 462"/>
              <a:gd name="T24" fmla="*/ 2147483647 w 258"/>
              <a:gd name="T25" fmla="*/ 2147483647 h 462"/>
              <a:gd name="T26" fmla="*/ 2147483647 w 258"/>
              <a:gd name="T27" fmla="*/ 2147483647 h 462"/>
              <a:gd name="T28" fmla="*/ 2147483647 w 258"/>
              <a:gd name="T29" fmla="*/ 2147483647 h 462"/>
              <a:gd name="T30" fmla="*/ 2147483647 w 258"/>
              <a:gd name="T31" fmla="*/ 2147483647 h 462"/>
              <a:gd name="T32" fmla="*/ 2147483647 w 258"/>
              <a:gd name="T33" fmla="*/ 2147483647 h 462"/>
              <a:gd name="T34" fmla="*/ 2147483647 w 258"/>
              <a:gd name="T35" fmla="*/ 2147483647 h 462"/>
              <a:gd name="T36" fmla="*/ 2147483647 w 258"/>
              <a:gd name="T37" fmla="*/ 2147483647 h 462"/>
              <a:gd name="T38" fmla="*/ 2147483647 w 258"/>
              <a:gd name="T39" fmla="*/ 2147483647 h 462"/>
              <a:gd name="T40" fmla="*/ 2147483647 w 258"/>
              <a:gd name="T41" fmla="*/ 2147483647 h 462"/>
              <a:gd name="T42" fmla="*/ 2147483647 w 258"/>
              <a:gd name="T43" fmla="*/ 2147483647 h 462"/>
              <a:gd name="T44" fmla="*/ 2147483647 w 258"/>
              <a:gd name="T45" fmla="*/ 2147483647 h 462"/>
              <a:gd name="T46" fmla="*/ 2147483647 w 258"/>
              <a:gd name="T47" fmla="*/ 2147483647 h 462"/>
              <a:gd name="T48" fmla="*/ 2147483647 w 258"/>
              <a:gd name="T49" fmla="*/ 2147483647 h 462"/>
              <a:gd name="T50" fmla="*/ 2147483647 w 258"/>
              <a:gd name="T51" fmla="*/ 2147483647 h 462"/>
              <a:gd name="T52" fmla="*/ 2147483647 w 258"/>
              <a:gd name="T53" fmla="*/ 2147483647 h 462"/>
              <a:gd name="T54" fmla="*/ 2147483647 w 258"/>
              <a:gd name="T55" fmla="*/ 2147483647 h 462"/>
              <a:gd name="T56" fmla="*/ 2147483647 w 258"/>
              <a:gd name="T57" fmla="*/ 2147483647 h 462"/>
              <a:gd name="T58" fmla="*/ 2147483647 w 258"/>
              <a:gd name="T59" fmla="*/ 2147483647 h 462"/>
              <a:gd name="T60" fmla="*/ 2147483647 w 258"/>
              <a:gd name="T61" fmla="*/ 2147483647 h 462"/>
              <a:gd name="T62" fmla="*/ 2147483647 w 258"/>
              <a:gd name="T63" fmla="*/ 2147483647 h 462"/>
              <a:gd name="T64" fmla="*/ 2147483647 w 258"/>
              <a:gd name="T65" fmla="*/ 2147483647 h 462"/>
              <a:gd name="T66" fmla="*/ 2147483647 w 258"/>
              <a:gd name="T67" fmla="*/ 2147483647 h 462"/>
              <a:gd name="T68" fmla="*/ 2147483647 w 258"/>
              <a:gd name="T69" fmla="*/ 2147483647 h 462"/>
              <a:gd name="T70" fmla="*/ 2147483647 w 258"/>
              <a:gd name="T71" fmla="*/ 2147483647 h 462"/>
              <a:gd name="T72" fmla="*/ 2147483647 w 258"/>
              <a:gd name="T73" fmla="*/ 2147483647 h 462"/>
              <a:gd name="T74" fmla="*/ 2147483647 w 258"/>
              <a:gd name="T75" fmla="*/ 2147483647 h 462"/>
              <a:gd name="T76" fmla="*/ 2147483647 w 258"/>
              <a:gd name="T77" fmla="*/ 2147483647 h 462"/>
              <a:gd name="T78" fmla="*/ 2147483647 w 258"/>
              <a:gd name="T79" fmla="*/ 2147483647 h 462"/>
              <a:gd name="T80" fmla="*/ 2147483647 w 258"/>
              <a:gd name="T81" fmla="*/ 2147483647 h 462"/>
              <a:gd name="T82" fmla="*/ 2147483647 w 258"/>
              <a:gd name="T83" fmla="*/ 2147483647 h 462"/>
              <a:gd name="T84" fmla="*/ 2147483647 w 258"/>
              <a:gd name="T85" fmla="*/ 2147483647 h 462"/>
              <a:gd name="T86" fmla="*/ 2147483647 w 258"/>
              <a:gd name="T87" fmla="*/ 2147483647 h 462"/>
              <a:gd name="T88" fmla="*/ 2147483647 w 258"/>
              <a:gd name="T89" fmla="*/ 2147483647 h 462"/>
              <a:gd name="T90" fmla="*/ 2147483647 w 258"/>
              <a:gd name="T91" fmla="*/ 2147483647 h 462"/>
              <a:gd name="T92" fmla="*/ 2147483647 w 258"/>
              <a:gd name="T93" fmla="*/ 2147483647 h 462"/>
              <a:gd name="T94" fmla="*/ 2147483647 w 258"/>
              <a:gd name="T95" fmla="*/ 2147483647 h 462"/>
              <a:gd name="T96" fmla="*/ 2147483647 w 258"/>
              <a:gd name="T97" fmla="*/ 2147483647 h 462"/>
              <a:gd name="T98" fmla="*/ 2147483647 w 258"/>
              <a:gd name="T99" fmla="*/ 2147483647 h 462"/>
              <a:gd name="T100" fmla="*/ 2147483647 w 258"/>
              <a:gd name="T101" fmla="*/ 2147483647 h 462"/>
              <a:gd name="T102" fmla="*/ 2147483647 w 258"/>
              <a:gd name="T103" fmla="*/ 2147483647 h 462"/>
              <a:gd name="T104" fmla="*/ 2147483647 w 258"/>
              <a:gd name="T105" fmla="*/ 2147483647 h 462"/>
              <a:gd name="T106" fmla="*/ 2147483647 w 258"/>
              <a:gd name="T107" fmla="*/ 2147483647 h 462"/>
              <a:gd name="T108" fmla="*/ 2147483647 w 258"/>
              <a:gd name="T109" fmla="*/ 2147483647 h 462"/>
              <a:gd name="T110" fmla="*/ 2147483647 w 258"/>
              <a:gd name="T111" fmla="*/ 2147483647 h 462"/>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258"/>
              <a:gd name="T169" fmla="*/ 0 h 462"/>
              <a:gd name="T170" fmla="*/ 258 w 258"/>
              <a:gd name="T171" fmla="*/ 462 h 462"/>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258" h="462">
                <a:moveTo>
                  <a:pt x="1" y="159"/>
                </a:moveTo>
                <a:cubicBezTo>
                  <a:pt x="3" y="147"/>
                  <a:pt x="7" y="131"/>
                  <a:pt x="6" y="120"/>
                </a:cubicBezTo>
                <a:cubicBezTo>
                  <a:pt x="6" y="109"/>
                  <a:pt x="9" y="110"/>
                  <a:pt x="10" y="107"/>
                </a:cubicBezTo>
                <a:cubicBezTo>
                  <a:pt x="11" y="105"/>
                  <a:pt x="14" y="88"/>
                  <a:pt x="13" y="87"/>
                </a:cubicBezTo>
                <a:cubicBezTo>
                  <a:pt x="13" y="87"/>
                  <a:pt x="12" y="80"/>
                  <a:pt x="26" y="77"/>
                </a:cubicBezTo>
                <a:cubicBezTo>
                  <a:pt x="41" y="74"/>
                  <a:pt x="48" y="71"/>
                  <a:pt x="50" y="69"/>
                </a:cubicBezTo>
                <a:cubicBezTo>
                  <a:pt x="53" y="66"/>
                  <a:pt x="57" y="61"/>
                  <a:pt x="58" y="61"/>
                </a:cubicBezTo>
                <a:cubicBezTo>
                  <a:pt x="58" y="61"/>
                  <a:pt x="59" y="59"/>
                  <a:pt x="61" y="58"/>
                </a:cubicBezTo>
                <a:cubicBezTo>
                  <a:pt x="61" y="58"/>
                  <a:pt x="61" y="59"/>
                  <a:pt x="61" y="59"/>
                </a:cubicBezTo>
                <a:cubicBezTo>
                  <a:pt x="58" y="61"/>
                  <a:pt x="58" y="61"/>
                  <a:pt x="58" y="61"/>
                </a:cubicBezTo>
                <a:cubicBezTo>
                  <a:pt x="57" y="62"/>
                  <a:pt x="58" y="67"/>
                  <a:pt x="58" y="67"/>
                </a:cubicBezTo>
                <a:cubicBezTo>
                  <a:pt x="65" y="75"/>
                  <a:pt x="79" y="125"/>
                  <a:pt x="79" y="125"/>
                </a:cubicBezTo>
                <a:cubicBezTo>
                  <a:pt x="78" y="120"/>
                  <a:pt x="78" y="90"/>
                  <a:pt x="78" y="90"/>
                </a:cubicBezTo>
                <a:cubicBezTo>
                  <a:pt x="76" y="90"/>
                  <a:pt x="73" y="84"/>
                  <a:pt x="73" y="84"/>
                </a:cubicBezTo>
                <a:cubicBezTo>
                  <a:pt x="71" y="83"/>
                  <a:pt x="80" y="77"/>
                  <a:pt x="80" y="77"/>
                </a:cubicBezTo>
                <a:cubicBezTo>
                  <a:pt x="60" y="62"/>
                  <a:pt x="60" y="59"/>
                  <a:pt x="61" y="59"/>
                </a:cubicBezTo>
                <a:cubicBezTo>
                  <a:pt x="61" y="58"/>
                  <a:pt x="61" y="58"/>
                  <a:pt x="61" y="58"/>
                </a:cubicBezTo>
                <a:cubicBezTo>
                  <a:pt x="61" y="58"/>
                  <a:pt x="62" y="57"/>
                  <a:pt x="63" y="57"/>
                </a:cubicBezTo>
                <a:cubicBezTo>
                  <a:pt x="63" y="57"/>
                  <a:pt x="64" y="49"/>
                  <a:pt x="63" y="49"/>
                </a:cubicBezTo>
                <a:cubicBezTo>
                  <a:pt x="63" y="49"/>
                  <a:pt x="61" y="48"/>
                  <a:pt x="61" y="47"/>
                </a:cubicBezTo>
                <a:cubicBezTo>
                  <a:pt x="61" y="47"/>
                  <a:pt x="63" y="48"/>
                  <a:pt x="63" y="47"/>
                </a:cubicBezTo>
                <a:cubicBezTo>
                  <a:pt x="63" y="47"/>
                  <a:pt x="59" y="35"/>
                  <a:pt x="62" y="31"/>
                </a:cubicBezTo>
                <a:cubicBezTo>
                  <a:pt x="62" y="31"/>
                  <a:pt x="64" y="13"/>
                  <a:pt x="75" y="12"/>
                </a:cubicBezTo>
                <a:cubicBezTo>
                  <a:pt x="75" y="12"/>
                  <a:pt x="103" y="0"/>
                  <a:pt x="106" y="29"/>
                </a:cubicBezTo>
                <a:cubicBezTo>
                  <a:pt x="106" y="29"/>
                  <a:pt x="104" y="40"/>
                  <a:pt x="102" y="42"/>
                </a:cubicBezTo>
                <a:cubicBezTo>
                  <a:pt x="102" y="42"/>
                  <a:pt x="103" y="56"/>
                  <a:pt x="90" y="67"/>
                </a:cubicBezTo>
                <a:cubicBezTo>
                  <a:pt x="90" y="67"/>
                  <a:pt x="88" y="69"/>
                  <a:pt x="86" y="68"/>
                </a:cubicBezTo>
                <a:cubicBezTo>
                  <a:pt x="87" y="73"/>
                  <a:pt x="87" y="73"/>
                  <a:pt x="87" y="73"/>
                </a:cubicBezTo>
                <a:cubicBezTo>
                  <a:pt x="82" y="77"/>
                  <a:pt x="82" y="77"/>
                  <a:pt x="82" y="77"/>
                </a:cubicBezTo>
                <a:cubicBezTo>
                  <a:pt x="82" y="77"/>
                  <a:pt x="89" y="79"/>
                  <a:pt x="86" y="88"/>
                </a:cubicBezTo>
                <a:cubicBezTo>
                  <a:pt x="86" y="88"/>
                  <a:pt x="86" y="96"/>
                  <a:pt x="88" y="101"/>
                </a:cubicBezTo>
                <a:cubicBezTo>
                  <a:pt x="88" y="101"/>
                  <a:pt x="94" y="130"/>
                  <a:pt x="94" y="144"/>
                </a:cubicBezTo>
                <a:cubicBezTo>
                  <a:pt x="95" y="158"/>
                  <a:pt x="94" y="185"/>
                  <a:pt x="94" y="185"/>
                </a:cubicBezTo>
                <a:cubicBezTo>
                  <a:pt x="89" y="194"/>
                  <a:pt x="89" y="194"/>
                  <a:pt x="89" y="194"/>
                </a:cubicBezTo>
                <a:cubicBezTo>
                  <a:pt x="85" y="190"/>
                  <a:pt x="85" y="190"/>
                  <a:pt x="85" y="190"/>
                </a:cubicBezTo>
                <a:cubicBezTo>
                  <a:pt x="85" y="198"/>
                  <a:pt x="85" y="198"/>
                  <a:pt x="85" y="198"/>
                </a:cubicBezTo>
                <a:cubicBezTo>
                  <a:pt x="85" y="198"/>
                  <a:pt x="104" y="199"/>
                  <a:pt x="107" y="195"/>
                </a:cubicBezTo>
                <a:cubicBezTo>
                  <a:pt x="107" y="195"/>
                  <a:pt x="104" y="191"/>
                  <a:pt x="106" y="190"/>
                </a:cubicBezTo>
                <a:cubicBezTo>
                  <a:pt x="107" y="188"/>
                  <a:pt x="108" y="187"/>
                  <a:pt x="107" y="185"/>
                </a:cubicBezTo>
                <a:cubicBezTo>
                  <a:pt x="107" y="183"/>
                  <a:pt x="105" y="183"/>
                  <a:pt x="105" y="181"/>
                </a:cubicBezTo>
                <a:cubicBezTo>
                  <a:pt x="105" y="180"/>
                  <a:pt x="106" y="177"/>
                  <a:pt x="106" y="176"/>
                </a:cubicBezTo>
                <a:cubicBezTo>
                  <a:pt x="105" y="174"/>
                  <a:pt x="105" y="173"/>
                  <a:pt x="105" y="171"/>
                </a:cubicBezTo>
                <a:cubicBezTo>
                  <a:pt x="106" y="169"/>
                  <a:pt x="106" y="166"/>
                  <a:pt x="106" y="164"/>
                </a:cubicBezTo>
                <a:cubicBezTo>
                  <a:pt x="106" y="162"/>
                  <a:pt x="104" y="156"/>
                  <a:pt x="104" y="153"/>
                </a:cubicBezTo>
                <a:cubicBezTo>
                  <a:pt x="103" y="151"/>
                  <a:pt x="103" y="146"/>
                  <a:pt x="103" y="144"/>
                </a:cubicBezTo>
                <a:cubicBezTo>
                  <a:pt x="102" y="142"/>
                  <a:pt x="102" y="144"/>
                  <a:pt x="102" y="141"/>
                </a:cubicBezTo>
                <a:cubicBezTo>
                  <a:pt x="101" y="138"/>
                  <a:pt x="102" y="121"/>
                  <a:pt x="98" y="113"/>
                </a:cubicBezTo>
                <a:cubicBezTo>
                  <a:pt x="94" y="106"/>
                  <a:pt x="89" y="92"/>
                  <a:pt x="89" y="88"/>
                </a:cubicBezTo>
                <a:cubicBezTo>
                  <a:pt x="89" y="83"/>
                  <a:pt x="87" y="74"/>
                  <a:pt x="88" y="73"/>
                </a:cubicBezTo>
                <a:cubicBezTo>
                  <a:pt x="87" y="73"/>
                  <a:pt x="87" y="73"/>
                  <a:pt x="87" y="73"/>
                </a:cubicBezTo>
                <a:cubicBezTo>
                  <a:pt x="87" y="73"/>
                  <a:pt x="112" y="75"/>
                  <a:pt x="117" y="86"/>
                </a:cubicBezTo>
                <a:cubicBezTo>
                  <a:pt x="117" y="86"/>
                  <a:pt x="120" y="92"/>
                  <a:pt x="122" y="93"/>
                </a:cubicBezTo>
                <a:cubicBezTo>
                  <a:pt x="125" y="95"/>
                  <a:pt x="125" y="96"/>
                  <a:pt x="127" y="99"/>
                </a:cubicBezTo>
                <a:cubicBezTo>
                  <a:pt x="129" y="101"/>
                  <a:pt x="133" y="97"/>
                  <a:pt x="136" y="100"/>
                </a:cubicBezTo>
                <a:cubicBezTo>
                  <a:pt x="139" y="103"/>
                  <a:pt x="144" y="106"/>
                  <a:pt x="146" y="106"/>
                </a:cubicBezTo>
                <a:cubicBezTo>
                  <a:pt x="148" y="106"/>
                  <a:pt x="153" y="108"/>
                  <a:pt x="155" y="107"/>
                </a:cubicBezTo>
                <a:cubicBezTo>
                  <a:pt x="158" y="107"/>
                  <a:pt x="206" y="104"/>
                  <a:pt x="216" y="98"/>
                </a:cubicBezTo>
                <a:cubicBezTo>
                  <a:pt x="216" y="98"/>
                  <a:pt x="219" y="94"/>
                  <a:pt x="221" y="90"/>
                </a:cubicBezTo>
                <a:cubicBezTo>
                  <a:pt x="223" y="87"/>
                  <a:pt x="225" y="86"/>
                  <a:pt x="227" y="85"/>
                </a:cubicBezTo>
                <a:cubicBezTo>
                  <a:pt x="228" y="83"/>
                  <a:pt x="232" y="82"/>
                  <a:pt x="232" y="85"/>
                </a:cubicBezTo>
                <a:cubicBezTo>
                  <a:pt x="232" y="85"/>
                  <a:pt x="229" y="89"/>
                  <a:pt x="228" y="90"/>
                </a:cubicBezTo>
                <a:cubicBezTo>
                  <a:pt x="228" y="90"/>
                  <a:pt x="226" y="93"/>
                  <a:pt x="231" y="93"/>
                </a:cubicBezTo>
                <a:cubicBezTo>
                  <a:pt x="231" y="93"/>
                  <a:pt x="237" y="94"/>
                  <a:pt x="241" y="92"/>
                </a:cubicBezTo>
                <a:cubicBezTo>
                  <a:pt x="246" y="91"/>
                  <a:pt x="252" y="89"/>
                  <a:pt x="252" y="89"/>
                </a:cubicBezTo>
                <a:cubicBezTo>
                  <a:pt x="252" y="89"/>
                  <a:pt x="255" y="89"/>
                  <a:pt x="254" y="92"/>
                </a:cubicBezTo>
                <a:cubicBezTo>
                  <a:pt x="254" y="92"/>
                  <a:pt x="258" y="94"/>
                  <a:pt x="256" y="96"/>
                </a:cubicBezTo>
                <a:cubicBezTo>
                  <a:pt x="256" y="96"/>
                  <a:pt x="258" y="97"/>
                  <a:pt x="255" y="99"/>
                </a:cubicBezTo>
                <a:cubicBezTo>
                  <a:pt x="252" y="102"/>
                  <a:pt x="252" y="102"/>
                  <a:pt x="252" y="102"/>
                </a:cubicBezTo>
                <a:cubicBezTo>
                  <a:pt x="252" y="102"/>
                  <a:pt x="252" y="104"/>
                  <a:pt x="250" y="105"/>
                </a:cubicBezTo>
                <a:cubicBezTo>
                  <a:pt x="250" y="105"/>
                  <a:pt x="234" y="115"/>
                  <a:pt x="221" y="113"/>
                </a:cubicBezTo>
                <a:cubicBezTo>
                  <a:pt x="223" y="121"/>
                  <a:pt x="223" y="121"/>
                  <a:pt x="223" y="121"/>
                </a:cubicBezTo>
                <a:cubicBezTo>
                  <a:pt x="214" y="122"/>
                  <a:pt x="214" y="122"/>
                  <a:pt x="214" y="122"/>
                </a:cubicBezTo>
                <a:cubicBezTo>
                  <a:pt x="215" y="126"/>
                  <a:pt x="215" y="126"/>
                  <a:pt x="215" y="126"/>
                </a:cubicBezTo>
                <a:cubicBezTo>
                  <a:pt x="215" y="126"/>
                  <a:pt x="184" y="131"/>
                  <a:pt x="175" y="133"/>
                </a:cubicBezTo>
                <a:cubicBezTo>
                  <a:pt x="175" y="133"/>
                  <a:pt x="134" y="137"/>
                  <a:pt x="123" y="130"/>
                </a:cubicBezTo>
                <a:cubicBezTo>
                  <a:pt x="123" y="130"/>
                  <a:pt x="123" y="175"/>
                  <a:pt x="124" y="178"/>
                </a:cubicBezTo>
                <a:cubicBezTo>
                  <a:pt x="124" y="178"/>
                  <a:pt x="129" y="236"/>
                  <a:pt x="130" y="237"/>
                </a:cubicBezTo>
                <a:cubicBezTo>
                  <a:pt x="130" y="237"/>
                  <a:pt x="133" y="246"/>
                  <a:pt x="124" y="238"/>
                </a:cubicBezTo>
                <a:cubicBezTo>
                  <a:pt x="124" y="238"/>
                  <a:pt x="111" y="223"/>
                  <a:pt x="111" y="219"/>
                </a:cubicBezTo>
                <a:cubicBezTo>
                  <a:pt x="111" y="219"/>
                  <a:pt x="106" y="218"/>
                  <a:pt x="106" y="219"/>
                </a:cubicBezTo>
                <a:cubicBezTo>
                  <a:pt x="106" y="219"/>
                  <a:pt x="102" y="252"/>
                  <a:pt x="101" y="258"/>
                </a:cubicBezTo>
                <a:cubicBezTo>
                  <a:pt x="99" y="264"/>
                  <a:pt x="91" y="300"/>
                  <a:pt x="91" y="305"/>
                </a:cubicBezTo>
                <a:cubicBezTo>
                  <a:pt x="92" y="310"/>
                  <a:pt x="90" y="316"/>
                  <a:pt x="89" y="319"/>
                </a:cubicBezTo>
                <a:cubicBezTo>
                  <a:pt x="88" y="322"/>
                  <a:pt x="87" y="332"/>
                  <a:pt x="86" y="335"/>
                </a:cubicBezTo>
                <a:cubicBezTo>
                  <a:pt x="86" y="338"/>
                  <a:pt x="82" y="352"/>
                  <a:pt x="79" y="356"/>
                </a:cubicBezTo>
                <a:cubicBezTo>
                  <a:pt x="79" y="356"/>
                  <a:pt x="77" y="362"/>
                  <a:pt x="77" y="367"/>
                </a:cubicBezTo>
                <a:cubicBezTo>
                  <a:pt x="77" y="372"/>
                  <a:pt x="79" y="377"/>
                  <a:pt x="79" y="380"/>
                </a:cubicBezTo>
                <a:cubicBezTo>
                  <a:pt x="78" y="382"/>
                  <a:pt x="78" y="397"/>
                  <a:pt x="75" y="398"/>
                </a:cubicBezTo>
                <a:cubicBezTo>
                  <a:pt x="75" y="398"/>
                  <a:pt x="77" y="407"/>
                  <a:pt x="79" y="408"/>
                </a:cubicBezTo>
                <a:cubicBezTo>
                  <a:pt x="80" y="409"/>
                  <a:pt x="85" y="415"/>
                  <a:pt x="87" y="417"/>
                </a:cubicBezTo>
                <a:cubicBezTo>
                  <a:pt x="87" y="417"/>
                  <a:pt x="96" y="423"/>
                  <a:pt x="99" y="424"/>
                </a:cubicBezTo>
                <a:cubicBezTo>
                  <a:pt x="99" y="424"/>
                  <a:pt x="110" y="426"/>
                  <a:pt x="103" y="431"/>
                </a:cubicBezTo>
                <a:cubicBezTo>
                  <a:pt x="103" y="431"/>
                  <a:pt x="90" y="435"/>
                  <a:pt x="79" y="432"/>
                </a:cubicBezTo>
                <a:cubicBezTo>
                  <a:pt x="79" y="432"/>
                  <a:pt x="66" y="428"/>
                  <a:pt x="65" y="426"/>
                </a:cubicBezTo>
                <a:cubicBezTo>
                  <a:pt x="65" y="426"/>
                  <a:pt x="58" y="424"/>
                  <a:pt x="56" y="426"/>
                </a:cubicBezTo>
                <a:cubicBezTo>
                  <a:pt x="56" y="426"/>
                  <a:pt x="69" y="446"/>
                  <a:pt x="65" y="452"/>
                </a:cubicBezTo>
                <a:cubicBezTo>
                  <a:pt x="65" y="452"/>
                  <a:pt x="51" y="462"/>
                  <a:pt x="39" y="448"/>
                </a:cubicBezTo>
                <a:cubicBezTo>
                  <a:pt x="39" y="448"/>
                  <a:pt x="38" y="445"/>
                  <a:pt x="38" y="443"/>
                </a:cubicBezTo>
                <a:cubicBezTo>
                  <a:pt x="38" y="441"/>
                  <a:pt x="37" y="438"/>
                  <a:pt x="35" y="438"/>
                </a:cubicBezTo>
                <a:cubicBezTo>
                  <a:pt x="35" y="438"/>
                  <a:pt x="33" y="430"/>
                  <a:pt x="35" y="428"/>
                </a:cubicBezTo>
                <a:cubicBezTo>
                  <a:pt x="35" y="428"/>
                  <a:pt x="32" y="424"/>
                  <a:pt x="30" y="422"/>
                </a:cubicBezTo>
                <a:cubicBezTo>
                  <a:pt x="28" y="420"/>
                  <a:pt x="26" y="419"/>
                  <a:pt x="26" y="415"/>
                </a:cubicBezTo>
                <a:cubicBezTo>
                  <a:pt x="27" y="412"/>
                  <a:pt x="28" y="413"/>
                  <a:pt x="28" y="410"/>
                </a:cubicBezTo>
                <a:cubicBezTo>
                  <a:pt x="29" y="406"/>
                  <a:pt x="27" y="398"/>
                  <a:pt x="26" y="392"/>
                </a:cubicBezTo>
                <a:cubicBezTo>
                  <a:pt x="25" y="386"/>
                  <a:pt x="24" y="376"/>
                  <a:pt x="25" y="368"/>
                </a:cubicBezTo>
                <a:cubicBezTo>
                  <a:pt x="25" y="360"/>
                  <a:pt x="24" y="343"/>
                  <a:pt x="25" y="339"/>
                </a:cubicBezTo>
                <a:cubicBezTo>
                  <a:pt x="26" y="334"/>
                  <a:pt x="27" y="326"/>
                  <a:pt x="28" y="320"/>
                </a:cubicBezTo>
                <a:cubicBezTo>
                  <a:pt x="29" y="313"/>
                  <a:pt x="30" y="305"/>
                  <a:pt x="30" y="299"/>
                </a:cubicBezTo>
                <a:cubicBezTo>
                  <a:pt x="30" y="294"/>
                  <a:pt x="29" y="267"/>
                  <a:pt x="27" y="265"/>
                </a:cubicBezTo>
                <a:cubicBezTo>
                  <a:pt x="27" y="265"/>
                  <a:pt x="19" y="261"/>
                  <a:pt x="18" y="258"/>
                </a:cubicBezTo>
                <a:cubicBezTo>
                  <a:pt x="18" y="258"/>
                  <a:pt x="11" y="256"/>
                  <a:pt x="11" y="238"/>
                </a:cubicBezTo>
                <a:cubicBezTo>
                  <a:pt x="5" y="238"/>
                  <a:pt x="5" y="238"/>
                  <a:pt x="5" y="238"/>
                </a:cubicBezTo>
                <a:cubicBezTo>
                  <a:pt x="5" y="238"/>
                  <a:pt x="0" y="170"/>
                  <a:pt x="1" y="159"/>
                </a:cubicBezTo>
                <a:close/>
              </a:path>
            </a:pathLst>
          </a:custGeom>
          <a:solidFill>
            <a:schemeClr val="bg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2098" name="Freeform 50"/>
          <p:cNvSpPr>
            <a:spLocks noChangeArrowheads="1"/>
          </p:cNvSpPr>
          <p:nvPr/>
        </p:nvSpPr>
        <p:spPr bwMode="auto">
          <a:xfrm>
            <a:off x="9168266" y="1762218"/>
            <a:ext cx="1" cy="1"/>
          </a:xfrm>
          <a:custGeom>
            <a:avLst/>
            <a:gdLst>
              <a:gd name="T0" fmla="*/ 0 w 1"/>
              <a:gd name="T1" fmla="*/ 0 h 1"/>
              <a:gd name="T2" fmla="*/ 0 w 1"/>
              <a:gd name="T3" fmla="*/ 0 h 1"/>
              <a:gd name="T4" fmla="*/ 0 w 1"/>
              <a:gd name="T5" fmla="*/ 0 h 1"/>
              <a:gd name="T6" fmla="*/ 0 w 1"/>
              <a:gd name="T7" fmla="*/ 0 h 1"/>
              <a:gd name="T8" fmla="*/ 0 60000 65536"/>
              <a:gd name="T9" fmla="*/ 0 60000 65536"/>
              <a:gd name="T10" fmla="*/ 0 60000 65536"/>
              <a:gd name="T11" fmla="*/ 0 60000 65536"/>
              <a:gd name="T12" fmla="*/ 0 w 1"/>
              <a:gd name="T13" fmla="*/ 0 h 1"/>
              <a:gd name="T14" fmla="*/ 1 w 1"/>
              <a:gd name="T15" fmla="*/ 1 h 1"/>
            </a:gdLst>
            <a:ahLst/>
            <a:cxnLst>
              <a:cxn ang="T8">
                <a:pos x="T0" y="T1"/>
              </a:cxn>
              <a:cxn ang="T9">
                <a:pos x="T2" y="T3"/>
              </a:cxn>
              <a:cxn ang="T10">
                <a:pos x="T4" y="T5"/>
              </a:cxn>
              <a:cxn ang="T11">
                <a:pos x="T6" y="T7"/>
              </a:cxn>
            </a:cxnLst>
            <a:rect l="T12" t="T13" r="T14" b="T15"/>
            <a:pathLst>
              <a:path w="1" h="1">
                <a:moveTo>
                  <a:pt x="0" y="0"/>
                </a:moveTo>
                <a:cubicBezTo>
                  <a:pt x="0" y="0"/>
                  <a:pt x="0" y="0"/>
                  <a:pt x="0" y="0"/>
                </a:cubicBezTo>
                <a:cubicBezTo>
                  <a:pt x="0" y="0"/>
                  <a:pt x="0" y="0"/>
                  <a:pt x="0" y="0"/>
                </a:cubicBezTo>
                <a:cubicBezTo>
                  <a:pt x="0" y="0"/>
                  <a:pt x="0" y="0"/>
                  <a:pt x="0" y="0"/>
                </a:cubicBezTo>
                <a:close/>
              </a:path>
            </a:pathLst>
          </a:custGeom>
          <a:solidFill>
            <a:schemeClr val="bg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2086" name="Freeform 94"/>
          <p:cNvSpPr>
            <a:spLocks noEditPoints="1" noChangeArrowheads="1"/>
          </p:cNvSpPr>
          <p:nvPr/>
        </p:nvSpPr>
        <p:spPr bwMode="auto">
          <a:xfrm>
            <a:off x="7600950" y="1726112"/>
            <a:ext cx="614106" cy="613889"/>
          </a:xfrm>
          <a:custGeom>
            <a:avLst/>
            <a:gdLst>
              <a:gd name="T0" fmla="*/ 0 w 347"/>
              <a:gd name="T1" fmla="*/ 2147483647 h 346"/>
              <a:gd name="T2" fmla="*/ 2147483647 w 347"/>
              <a:gd name="T3" fmla="*/ 2147483647 h 346"/>
              <a:gd name="T4" fmla="*/ 2147483647 w 347"/>
              <a:gd name="T5" fmla="*/ 2147483647 h 346"/>
              <a:gd name="T6" fmla="*/ 2147483647 w 347"/>
              <a:gd name="T7" fmla="*/ 2147483647 h 346"/>
              <a:gd name="T8" fmla="*/ 2147483647 w 347"/>
              <a:gd name="T9" fmla="*/ 2147483647 h 346"/>
              <a:gd name="T10" fmla="*/ 2147483647 w 347"/>
              <a:gd name="T11" fmla="*/ 2147483647 h 346"/>
              <a:gd name="T12" fmla="*/ 2147483647 w 347"/>
              <a:gd name="T13" fmla="*/ 2147483647 h 346"/>
              <a:gd name="T14" fmla="*/ 2147483647 w 347"/>
              <a:gd name="T15" fmla="*/ 2147483647 h 346"/>
              <a:gd name="T16" fmla="*/ 2147483647 w 347"/>
              <a:gd name="T17" fmla="*/ 2147483647 h 346"/>
              <a:gd name="T18" fmla="*/ 2147483647 w 347"/>
              <a:gd name="T19" fmla="*/ 2147483647 h 346"/>
              <a:gd name="T20" fmla="*/ 2147483647 w 347"/>
              <a:gd name="T21" fmla="*/ 2147483647 h 346"/>
              <a:gd name="T22" fmla="*/ 2147483647 w 347"/>
              <a:gd name="T23" fmla="*/ 2147483647 h 346"/>
              <a:gd name="T24" fmla="*/ 2147483647 w 347"/>
              <a:gd name="T25" fmla="*/ 2147483647 h 346"/>
              <a:gd name="T26" fmla="*/ 2147483647 w 347"/>
              <a:gd name="T27" fmla="*/ 2147483647 h 346"/>
              <a:gd name="T28" fmla="*/ 2147483647 w 347"/>
              <a:gd name="T29" fmla="*/ 2147483647 h 346"/>
              <a:gd name="T30" fmla="*/ 2147483647 w 347"/>
              <a:gd name="T31" fmla="*/ 2147483647 h 346"/>
              <a:gd name="T32" fmla="*/ 2147483647 w 347"/>
              <a:gd name="T33" fmla="*/ 2147483647 h 346"/>
              <a:gd name="T34" fmla="*/ 2147483647 w 347"/>
              <a:gd name="T35" fmla="*/ 2147483647 h 346"/>
              <a:gd name="T36" fmla="*/ 2147483647 w 347"/>
              <a:gd name="T37" fmla="*/ 2147483647 h 346"/>
              <a:gd name="T38" fmla="*/ 2147483647 w 347"/>
              <a:gd name="T39" fmla="*/ 2147483647 h 346"/>
              <a:gd name="T40" fmla="*/ 2147483647 w 347"/>
              <a:gd name="T41" fmla="*/ 2147483647 h 346"/>
              <a:gd name="T42" fmla="*/ 2147483647 w 347"/>
              <a:gd name="T43" fmla="*/ 2147483647 h 346"/>
              <a:gd name="T44" fmla="*/ 2147483647 w 347"/>
              <a:gd name="T45" fmla="*/ 2147483647 h 346"/>
              <a:gd name="T46" fmla="*/ 2147483647 w 347"/>
              <a:gd name="T47" fmla="*/ 2147483647 h 346"/>
              <a:gd name="T48" fmla="*/ 2147483647 w 347"/>
              <a:gd name="T49" fmla="*/ 2147483647 h 346"/>
              <a:gd name="T50" fmla="*/ 2147483647 w 347"/>
              <a:gd name="T51" fmla="*/ 2147483647 h 346"/>
              <a:gd name="T52" fmla="*/ 2147483647 w 347"/>
              <a:gd name="T53" fmla="*/ 2147483647 h 346"/>
              <a:gd name="T54" fmla="*/ 2147483647 w 347"/>
              <a:gd name="T55" fmla="*/ 2147483647 h 346"/>
              <a:gd name="T56" fmla="*/ 2147483647 w 347"/>
              <a:gd name="T57" fmla="*/ 2147483647 h 346"/>
              <a:gd name="T58" fmla="*/ 2147483647 w 347"/>
              <a:gd name="T59" fmla="*/ 2147483647 h 346"/>
              <a:gd name="T60" fmla="*/ 2147483647 w 347"/>
              <a:gd name="T61" fmla="*/ 2147483647 h 346"/>
              <a:gd name="T62" fmla="*/ 2147483647 w 347"/>
              <a:gd name="T63" fmla="*/ 2147483647 h 346"/>
              <a:gd name="T64" fmla="*/ 2147483647 w 347"/>
              <a:gd name="T65" fmla="*/ 2147483647 h 346"/>
              <a:gd name="T66" fmla="*/ 2147483647 w 347"/>
              <a:gd name="T67" fmla="*/ 2147483647 h 346"/>
              <a:gd name="T68" fmla="*/ 2147483647 w 347"/>
              <a:gd name="T69" fmla="*/ 2147483647 h 346"/>
              <a:gd name="T70" fmla="*/ 2147483647 w 347"/>
              <a:gd name="T71" fmla="*/ 2147483647 h 346"/>
              <a:gd name="T72" fmla="*/ 2147483647 w 347"/>
              <a:gd name="T73" fmla="*/ 2147483647 h 346"/>
              <a:gd name="T74" fmla="*/ 2147483647 w 347"/>
              <a:gd name="T75" fmla="*/ 2147483647 h 346"/>
              <a:gd name="T76" fmla="*/ 2147483647 w 347"/>
              <a:gd name="T77" fmla="*/ 2147483647 h 346"/>
              <a:gd name="T78" fmla="*/ 2147483647 w 347"/>
              <a:gd name="T79" fmla="*/ 2147483647 h 346"/>
              <a:gd name="T80" fmla="*/ 2147483647 w 347"/>
              <a:gd name="T81" fmla="*/ 2147483647 h 346"/>
              <a:gd name="T82" fmla="*/ 2147483647 w 347"/>
              <a:gd name="T83" fmla="*/ 2147483647 h 346"/>
              <a:gd name="T84" fmla="*/ 2147483647 w 347"/>
              <a:gd name="T85" fmla="*/ 2147483647 h 346"/>
              <a:gd name="T86" fmla="*/ 2147483647 w 347"/>
              <a:gd name="T87" fmla="*/ 2147483647 h 346"/>
              <a:gd name="T88" fmla="*/ 2147483647 w 347"/>
              <a:gd name="T89" fmla="*/ 2147483647 h 346"/>
              <a:gd name="T90" fmla="*/ 2147483647 w 347"/>
              <a:gd name="T91" fmla="*/ 2147483647 h 346"/>
              <a:gd name="T92" fmla="*/ 2147483647 w 347"/>
              <a:gd name="T93" fmla="*/ 2147483647 h 346"/>
              <a:gd name="T94" fmla="*/ 2147483647 w 347"/>
              <a:gd name="T95" fmla="*/ 2147483647 h 346"/>
              <a:gd name="T96" fmla="*/ 2147483647 w 347"/>
              <a:gd name="T97" fmla="*/ 2147483647 h 34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347"/>
              <a:gd name="T148" fmla="*/ 0 h 346"/>
              <a:gd name="T149" fmla="*/ 347 w 347"/>
              <a:gd name="T150" fmla="*/ 346 h 34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347" h="346">
                <a:moveTo>
                  <a:pt x="173" y="0"/>
                </a:moveTo>
                <a:cubicBezTo>
                  <a:pt x="78" y="0"/>
                  <a:pt x="0" y="78"/>
                  <a:pt x="0" y="173"/>
                </a:cubicBezTo>
                <a:cubicBezTo>
                  <a:pt x="0" y="269"/>
                  <a:pt x="78" y="346"/>
                  <a:pt x="173" y="346"/>
                </a:cubicBezTo>
                <a:cubicBezTo>
                  <a:pt x="269" y="346"/>
                  <a:pt x="347" y="269"/>
                  <a:pt x="347" y="173"/>
                </a:cubicBezTo>
                <a:cubicBezTo>
                  <a:pt x="347" y="78"/>
                  <a:pt x="269" y="0"/>
                  <a:pt x="173" y="0"/>
                </a:cubicBezTo>
                <a:close/>
                <a:moveTo>
                  <a:pt x="316" y="237"/>
                </a:moveTo>
                <a:cubicBezTo>
                  <a:pt x="309" y="238"/>
                  <a:pt x="301" y="247"/>
                  <a:pt x="295" y="258"/>
                </a:cubicBezTo>
                <a:cubicBezTo>
                  <a:pt x="289" y="267"/>
                  <a:pt x="290" y="271"/>
                  <a:pt x="290" y="277"/>
                </a:cubicBezTo>
                <a:cubicBezTo>
                  <a:pt x="276" y="293"/>
                  <a:pt x="259" y="306"/>
                  <a:pt x="240" y="315"/>
                </a:cubicBezTo>
                <a:cubicBezTo>
                  <a:pt x="238" y="310"/>
                  <a:pt x="237" y="299"/>
                  <a:pt x="237" y="291"/>
                </a:cubicBezTo>
                <a:cubicBezTo>
                  <a:pt x="237" y="279"/>
                  <a:pt x="247" y="274"/>
                  <a:pt x="247" y="270"/>
                </a:cubicBezTo>
                <a:cubicBezTo>
                  <a:pt x="247" y="265"/>
                  <a:pt x="240" y="238"/>
                  <a:pt x="239" y="225"/>
                </a:cubicBezTo>
                <a:cubicBezTo>
                  <a:pt x="239" y="225"/>
                  <a:pt x="225" y="228"/>
                  <a:pt x="221" y="228"/>
                </a:cubicBezTo>
                <a:cubicBezTo>
                  <a:pt x="216" y="228"/>
                  <a:pt x="212" y="225"/>
                  <a:pt x="207" y="225"/>
                </a:cubicBezTo>
                <a:cubicBezTo>
                  <a:pt x="202" y="225"/>
                  <a:pt x="198" y="217"/>
                  <a:pt x="194" y="207"/>
                </a:cubicBezTo>
                <a:cubicBezTo>
                  <a:pt x="191" y="197"/>
                  <a:pt x="207" y="177"/>
                  <a:pt x="207" y="177"/>
                </a:cubicBezTo>
                <a:cubicBezTo>
                  <a:pt x="207" y="177"/>
                  <a:pt x="217" y="169"/>
                  <a:pt x="225" y="166"/>
                </a:cubicBezTo>
                <a:cubicBezTo>
                  <a:pt x="234" y="163"/>
                  <a:pt x="240" y="166"/>
                  <a:pt x="265" y="176"/>
                </a:cubicBezTo>
                <a:cubicBezTo>
                  <a:pt x="265" y="176"/>
                  <a:pt x="291" y="177"/>
                  <a:pt x="300" y="179"/>
                </a:cubicBezTo>
                <a:cubicBezTo>
                  <a:pt x="308" y="181"/>
                  <a:pt x="306" y="189"/>
                  <a:pt x="306" y="194"/>
                </a:cubicBezTo>
                <a:cubicBezTo>
                  <a:pt x="306" y="199"/>
                  <a:pt x="308" y="212"/>
                  <a:pt x="308" y="212"/>
                </a:cubicBezTo>
                <a:cubicBezTo>
                  <a:pt x="318" y="200"/>
                  <a:pt x="318" y="200"/>
                  <a:pt x="318" y="200"/>
                </a:cubicBezTo>
                <a:cubicBezTo>
                  <a:pt x="324" y="184"/>
                  <a:pt x="324" y="184"/>
                  <a:pt x="324" y="184"/>
                </a:cubicBezTo>
                <a:cubicBezTo>
                  <a:pt x="324" y="184"/>
                  <a:pt x="309" y="171"/>
                  <a:pt x="308" y="164"/>
                </a:cubicBezTo>
                <a:cubicBezTo>
                  <a:pt x="306" y="158"/>
                  <a:pt x="300" y="163"/>
                  <a:pt x="285" y="154"/>
                </a:cubicBezTo>
                <a:cubicBezTo>
                  <a:pt x="285" y="154"/>
                  <a:pt x="295" y="153"/>
                  <a:pt x="304" y="151"/>
                </a:cubicBezTo>
                <a:cubicBezTo>
                  <a:pt x="314" y="149"/>
                  <a:pt x="321" y="156"/>
                  <a:pt x="312" y="141"/>
                </a:cubicBezTo>
                <a:cubicBezTo>
                  <a:pt x="287" y="144"/>
                  <a:pt x="287" y="144"/>
                  <a:pt x="287" y="144"/>
                </a:cubicBezTo>
                <a:cubicBezTo>
                  <a:pt x="278" y="148"/>
                  <a:pt x="278" y="148"/>
                  <a:pt x="278" y="148"/>
                </a:cubicBezTo>
                <a:cubicBezTo>
                  <a:pt x="278" y="148"/>
                  <a:pt x="277" y="160"/>
                  <a:pt x="269" y="150"/>
                </a:cubicBezTo>
                <a:cubicBezTo>
                  <a:pt x="269" y="150"/>
                  <a:pt x="267" y="151"/>
                  <a:pt x="261" y="153"/>
                </a:cubicBezTo>
                <a:cubicBezTo>
                  <a:pt x="253" y="148"/>
                  <a:pt x="253" y="148"/>
                  <a:pt x="253" y="148"/>
                </a:cubicBezTo>
                <a:cubicBezTo>
                  <a:pt x="253" y="148"/>
                  <a:pt x="241" y="153"/>
                  <a:pt x="243" y="143"/>
                </a:cubicBezTo>
                <a:cubicBezTo>
                  <a:pt x="240" y="138"/>
                  <a:pt x="240" y="138"/>
                  <a:pt x="240" y="138"/>
                </a:cubicBezTo>
                <a:cubicBezTo>
                  <a:pt x="235" y="151"/>
                  <a:pt x="235" y="151"/>
                  <a:pt x="235" y="151"/>
                </a:cubicBezTo>
                <a:cubicBezTo>
                  <a:pt x="235" y="151"/>
                  <a:pt x="224" y="154"/>
                  <a:pt x="219" y="154"/>
                </a:cubicBezTo>
                <a:cubicBezTo>
                  <a:pt x="214" y="154"/>
                  <a:pt x="217" y="141"/>
                  <a:pt x="217" y="141"/>
                </a:cubicBezTo>
                <a:cubicBezTo>
                  <a:pt x="217" y="141"/>
                  <a:pt x="229" y="140"/>
                  <a:pt x="234" y="128"/>
                </a:cubicBezTo>
                <a:cubicBezTo>
                  <a:pt x="239" y="117"/>
                  <a:pt x="240" y="117"/>
                  <a:pt x="240" y="117"/>
                </a:cubicBezTo>
                <a:cubicBezTo>
                  <a:pt x="240" y="117"/>
                  <a:pt x="240" y="117"/>
                  <a:pt x="225" y="117"/>
                </a:cubicBezTo>
                <a:cubicBezTo>
                  <a:pt x="211" y="117"/>
                  <a:pt x="225" y="100"/>
                  <a:pt x="230" y="100"/>
                </a:cubicBezTo>
                <a:cubicBezTo>
                  <a:pt x="235" y="100"/>
                  <a:pt x="242" y="108"/>
                  <a:pt x="252" y="108"/>
                </a:cubicBezTo>
                <a:cubicBezTo>
                  <a:pt x="252" y="108"/>
                  <a:pt x="265" y="115"/>
                  <a:pt x="275" y="108"/>
                </a:cubicBezTo>
                <a:cubicBezTo>
                  <a:pt x="285" y="102"/>
                  <a:pt x="278" y="92"/>
                  <a:pt x="277" y="79"/>
                </a:cubicBezTo>
                <a:cubicBezTo>
                  <a:pt x="275" y="65"/>
                  <a:pt x="267" y="77"/>
                  <a:pt x="265" y="90"/>
                </a:cubicBezTo>
                <a:cubicBezTo>
                  <a:pt x="263" y="103"/>
                  <a:pt x="255" y="95"/>
                  <a:pt x="255" y="95"/>
                </a:cubicBezTo>
                <a:cubicBezTo>
                  <a:pt x="244" y="82"/>
                  <a:pt x="244" y="82"/>
                  <a:pt x="244" y="82"/>
                </a:cubicBezTo>
                <a:cubicBezTo>
                  <a:pt x="244" y="82"/>
                  <a:pt x="252" y="70"/>
                  <a:pt x="258" y="70"/>
                </a:cubicBezTo>
                <a:cubicBezTo>
                  <a:pt x="265" y="70"/>
                  <a:pt x="270" y="52"/>
                  <a:pt x="270" y="52"/>
                </a:cubicBezTo>
                <a:cubicBezTo>
                  <a:pt x="270" y="52"/>
                  <a:pt x="275" y="55"/>
                  <a:pt x="282" y="61"/>
                </a:cubicBezTo>
                <a:cubicBezTo>
                  <a:pt x="311" y="89"/>
                  <a:pt x="330" y="129"/>
                  <a:pt x="330" y="173"/>
                </a:cubicBezTo>
                <a:cubicBezTo>
                  <a:pt x="330" y="196"/>
                  <a:pt x="325" y="217"/>
                  <a:pt x="316" y="236"/>
                </a:cubicBezTo>
                <a:cubicBezTo>
                  <a:pt x="316" y="236"/>
                  <a:pt x="316" y="237"/>
                  <a:pt x="316" y="237"/>
                </a:cubicBezTo>
                <a:close/>
                <a:moveTo>
                  <a:pt x="145" y="296"/>
                </a:moveTo>
                <a:cubicBezTo>
                  <a:pt x="134" y="309"/>
                  <a:pt x="131" y="318"/>
                  <a:pt x="129" y="323"/>
                </a:cubicBezTo>
                <a:cubicBezTo>
                  <a:pt x="118" y="320"/>
                  <a:pt x="108" y="316"/>
                  <a:pt x="99" y="311"/>
                </a:cubicBezTo>
                <a:cubicBezTo>
                  <a:pt x="99" y="310"/>
                  <a:pt x="99" y="309"/>
                  <a:pt x="99" y="307"/>
                </a:cubicBezTo>
                <a:cubicBezTo>
                  <a:pt x="99" y="298"/>
                  <a:pt x="99" y="291"/>
                  <a:pt x="87" y="273"/>
                </a:cubicBezTo>
                <a:cubicBezTo>
                  <a:pt x="76" y="255"/>
                  <a:pt x="84" y="245"/>
                  <a:pt x="91" y="242"/>
                </a:cubicBezTo>
                <a:cubicBezTo>
                  <a:pt x="97" y="238"/>
                  <a:pt x="97" y="228"/>
                  <a:pt x="72" y="219"/>
                </a:cubicBezTo>
                <a:cubicBezTo>
                  <a:pt x="67" y="216"/>
                  <a:pt x="61" y="207"/>
                  <a:pt x="46" y="209"/>
                </a:cubicBezTo>
                <a:cubicBezTo>
                  <a:pt x="31" y="210"/>
                  <a:pt x="40" y="189"/>
                  <a:pt x="38" y="177"/>
                </a:cubicBezTo>
                <a:cubicBezTo>
                  <a:pt x="36" y="168"/>
                  <a:pt x="29" y="163"/>
                  <a:pt x="18" y="158"/>
                </a:cubicBezTo>
                <a:cubicBezTo>
                  <a:pt x="23" y="100"/>
                  <a:pt x="61" y="50"/>
                  <a:pt x="114" y="29"/>
                </a:cubicBezTo>
                <a:cubicBezTo>
                  <a:pt x="117" y="33"/>
                  <a:pt x="117" y="33"/>
                  <a:pt x="117" y="33"/>
                </a:cubicBezTo>
                <a:cubicBezTo>
                  <a:pt x="117" y="33"/>
                  <a:pt x="112" y="44"/>
                  <a:pt x="112" y="57"/>
                </a:cubicBezTo>
                <a:cubicBezTo>
                  <a:pt x="114" y="62"/>
                  <a:pt x="112" y="57"/>
                  <a:pt x="133" y="70"/>
                </a:cubicBezTo>
                <a:cubicBezTo>
                  <a:pt x="141" y="75"/>
                  <a:pt x="133" y="77"/>
                  <a:pt x="132" y="82"/>
                </a:cubicBezTo>
                <a:cubicBezTo>
                  <a:pt x="130" y="87"/>
                  <a:pt x="123" y="82"/>
                  <a:pt x="114" y="75"/>
                </a:cubicBezTo>
                <a:cubicBezTo>
                  <a:pt x="114" y="75"/>
                  <a:pt x="114" y="75"/>
                  <a:pt x="102" y="69"/>
                </a:cubicBezTo>
                <a:cubicBezTo>
                  <a:pt x="94" y="74"/>
                  <a:pt x="102" y="69"/>
                  <a:pt x="94" y="84"/>
                </a:cubicBezTo>
                <a:cubicBezTo>
                  <a:pt x="94" y="84"/>
                  <a:pt x="87" y="85"/>
                  <a:pt x="79" y="92"/>
                </a:cubicBezTo>
                <a:cubicBezTo>
                  <a:pt x="71" y="98"/>
                  <a:pt x="86" y="105"/>
                  <a:pt x="100" y="121"/>
                </a:cubicBezTo>
                <a:cubicBezTo>
                  <a:pt x="105" y="126"/>
                  <a:pt x="104" y="112"/>
                  <a:pt x="105" y="107"/>
                </a:cubicBezTo>
                <a:cubicBezTo>
                  <a:pt x="107" y="102"/>
                  <a:pt x="110" y="100"/>
                  <a:pt x="125" y="98"/>
                </a:cubicBezTo>
                <a:cubicBezTo>
                  <a:pt x="130" y="98"/>
                  <a:pt x="133" y="107"/>
                  <a:pt x="143" y="110"/>
                </a:cubicBezTo>
                <a:cubicBezTo>
                  <a:pt x="153" y="113"/>
                  <a:pt x="142" y="120"/>
                  <a:pt x="125" y="138"/>
                </a:cubicBezTo>
                <a:cubicBezTo>
                  <a:pt x="121" y="143"/>
                  <a:pt x="112" y="143"/>
                  <a:pt x="112" y="143"/>
                </a:cubicBezTo>
                <a:cubicBezTo>
                  <a:pt x="112" y="143"/>
                  <a:pt x="104" y="151"/>
                  <a:pt x="97" y="156"/>
                </a:cubicBezTo>
                <a:cubicBezTo>
                  <a:pt x="91" y="161"/>
                  <a:pt x="89" y="164"/>
                  <a:pt x="87" y="176"/>
                </a:cubicBezTo>
                <a:cubicBezTo>
                  <a:pt x="86" y="187"/>
                  <a:pt x="81" y="182"/>
                  <a:pt x="76" y="176"/>
                </a:cubicBezTo>
                <a:cubicBezTo>
                  <a:pt x="63" y="176"/>
                  <a:pt x="63" y="176"/>
                  <a:pt x="63" y="176"/>
                </a:cubicBezTo>
                <a:cubicBezTo>
                  <a:pt x="63" y="176"/>
                  <a:pt x="56" y="184"/>
                  <a:pt x="54" y="197"/>
                </a:cubicBezTo>
                <a:cubicBezTo>
                  <a:pt x="54" y="197"/>
                  <a:pt x="61" y="204"/>
                  <a:pt x="68" y="204"/>
                </a:cubicBezTo>
                <a:cubicBezTo>
                  <a:pt x="74" y="204"/>
                  <a:pt x="84" y="210"/>
                  <a:pt x="84" y="210"/>
                </a:cubicBezTo>
                <a:cubicBezTo>
                  <a:pt x="84" y="210"/>
                  <a:pt x="86" y="220"/>
                  <a:pt x="94" y="220"/>
                </a:cubicBezTo>
                <a:cubicBezTo>
                  <a:pt x="102" y="220"/>
                  <a:pt x="119" y="219"/>
                  <a:pt x="127" y="228"/>
                </a:cubicBezTo>
                <a:cubicBezTo>
                  <a:pt x="135" y="238"/>
                  <a:pt x="142" y="240"/>
                  <a:pt x="166" y="251"/>
                </a:cubicBezTo>
                <a:cubicBezTo>
                  <a:pt x="191" y="263"/>
                  <a:pt x="163" y="274"/>
                  <a:pt x="145" y="296"/>
                </a:cubicBezTo>
                <a:close/>
                <a:moveTo>
                  <a:pt x="198" y="42"/>
                </a:moveTo>
                <a:cubicBezTo>
                  <a:pt x="194" y="52"/>
                  <a:pt x="193" y="62"/>
                  <a:pt x="181" y="69"/>
                </a:cubicBezTo>
                <a:cubicBezTo>
                  <a:pt x="170" y="75"/>
                  <a:pt x="163" y="90"/>
                  <a:pt x="163" y="90"/>
                </a:cubicBezTo>
                <a:cubicBezTo>
                  <a:pt x="145" y="93"/>
                  <a:pt x="150" y="59"/>
                  <a:pt x="148" y="52"/>
                </a:cubicBezTo>
                <a:cubicBezTo>
                  <a:pt x="146" y="46"/>
                  <a:pt x="150" y="39"/>
                  <a:pt x="142" y="36"/>
                </a:cubicBezTo>
                <a:cubicBezTo>
                  <a:pt x="134" y="33"/>
                  <a:pt x="129" y="33"/>
                  <a:pt x="131" y="23"/>
                </a:cubicBezTo>
                <a:cubicBezTo>
                  <a:pt x="145" y="19"/>
                  <a:pt x="159" y="17"/>
                  <a:pt x="173" y="17"/>
                </a:cubicBezTo>
                <a:cubicBezTo>
                  <a:pt x="182" y="17"/>
                  <a:pt x="190" y="18"/>
                  <a:pt x="198" y="19"/>
                </a:cubicBezTo>
                <a:cubicBezTo>
                  <a:pt x="198" y="22"/>
                  <a:pt x="200" y="34"/>
                  <a:pt x="198" y="42"/>
                </a:cubicBezTo>
                <a:close/>
              </a:path>
            </a:pathLst>
          </a:custGeom>
          <a:solidFill>
            <a:schemeClr val="bg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2087" name="Freeform 95"/>
          <p:cNvSpPr>
            <a:spLocks noChangeArrowheads="1"/>
          </p:cNvSpPr>
          <p:nvPr/>
        </p:nvSpPr>
        <p:spPr bwMode="auto">
          <a:xfrm>
            <a:off x="8325513" y="1874013"/>
            <a:ext cx="1" cy="1"/>
          </a:xfrm>
          <a:custGeom>
            <a:avLst/>
            <a:gdLst>
              <a:gd name="T0" fmla="*/ 0 w 1"/>
              <a:gd name="T1" fmla="*/ 0 h 1"/>
              <a:gd name="T2" fmla="*/ 0 w 1"/>
              <a:gd name="T3" fmla="*/ 0 h 1"/>
              <a:gd name="T4" fmla="*/ 0 w 1"/>
              <a:gd name="T5" fmla="*/ 0 h 1"/>
              <a:gd name="T6" fmla="*/ 0 w 1"/>
              <a:gd name="T7" fmla="*/ 0 h 1"/>
              <a:gd name="T8" fmla="*/ 0 60000 65536"/>
              <a:gd name="T9" fmla="*/ 0 60000 65536"/>
              <a:gd name="T10" fmla="*/ 0 60000 65536"/>
              <a:gd name="T11" fmla="*/ 0 60000 65536"/>
              <a:gd name="T12" fmla="*/ 0 w 1"/>
              <a:gd name="T13" fmla="*/ 0 h 1"/>
              <a:gd name="T14" fmla="*/ 1 w 1"/>
              <a:gd name="T15" fmla="*/ 1 h 1"/>
            </a:gdLst>
            <a:ahLst/>
            <a:cxnLst>
              <a:cxn ang="T8">
                <a:pos x="T0" y="T1"/>
              </a:cxn>
              <a:cxn ang="T9">
                <a:pos x="T2" y="T3"/>
              </a:cxn>
              <a:cxn ang="T10">
                <a:pos x="T4" y="T5"/>
              </a:cxn>
              <a:cxn ang="T11">
                <a:pos x="T6" y="T7"/>
              </a:cxn>
            </a:cxnLst>
            <a:rect l="T12" t="T13" r="T14" b="T15"/>
            <a:pathLst>
              <a:path w="1" h="1">
                <a:moveTo>
                  <a:pt x="0" y="0"/>
                </a:moveTo>
                <a:cubicBezTo>
                  <a:pt x="0" y="0"/>
                  <a:pt x="0" y="0"/>
                  <a:pt x="0" y="0"/>
                </a:cubicBezTo>
                <a:cubicBezTo>
                  <a:pt x="0" y="0"/>
                  <a:pt x="0" y="0"/>
                  <a:pt x="0" y="0"/>
                </a:cubicBezTo>
                <a:cubicBezTo>
                  <a:pt x="0" y="0"/>
                  <a:pt x="0" y="0"/>
                  <a:pt x="0" y="0"/>
                </a:cubicBezTo>
                <a:close/>
              </a:path>
            </a:pathLst>
          </a:custGeom>
          <a:solidFill>
            <a:schemeClr val="bg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2088" name="Freeform 96"/>
          <p:cNvSpPr>
            <a:spLocks noChangeArrowheads="1"/>
          </p:cNvSpPr>
          <p:nvPr/>
        </p:nvSpPr>
        <p:spPr bwMode="auto">
          <a:xfrm>
            <a:off x="7724582" y="1938846"/>
            <a:ext cx="143899" cy="48625"/>
          </a:xfrm>
          <a:custGeom>
            <a:avLst/>
            <a:gdLst>
              <a:gd name="T0" fmla="*/ 2147483647 w 81"/>
              <a:gd name="T1" fmla="*/ 2147483647 h 27"/>
              <a:gd name="T2" fmla="*/ 0 w 81"/>
              <a:gd name="T3" fmla="*/ 0 h 27"/>
              <a:gd name="T4" fmla="*/ 0 w 81"/>
              <a:gd name="T5" fmla="*/ 2147483647 h 27"/>
              <a:gd name="T6" fmla="*/ 2147483647 w 81"/>
              <a:gd name="T7" fmla="*/ 2147483647 h 27"/>
              <a:gd name="T8" fmla="*/ 2147483647 w 81"/>
              <a:gd name="T9" fmla="*/ 2147483647 h 27"/>
              <a:gd name="T10" fmla="*/ 2147483647 w 81"/>
              <a:gd name="T11" fmla="*/ 2147483647 h 27"/>
              <a:gd name="T12" fmla="*/ 2147483647 w 81"/>
              <a:gd name="T13" fmla="*/ 2147483647 h 27"/>
              <a:gd name="T14" fmla="*/ 0 60000 65536"/>
              <a:gd name="T15" fmla="*/ 0 60000 65536"/>
              <a:gd name="T16" fmla="*/ 0 60000 65536"/>
              <a:gd name="T17" fmla="*/ 0 60000 65536"/>
              <a:gd name="T18" fmla="*/ 0 60000 65536"/>
              <a:gd name="T19" fmla="*/ 0 60000 65536"/>
              <a:gd name="T20" fmla="*/ 0 60000 65536"/>
              <a:gd name="T21" fmla="*/ 0 w 81"/>
              <a:gd name="T22" fmla="*/ 0 h 27"/>
              <a:gd name="T23" fmla="*/ 81 w 81"/>
              <a:gd name="T24" fmla="*/ 27 h 2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81" h="27">
                <a:moveTo>
                  <a:pt x="80" y="24"/>
                </a:moveTo>
                <a:cubicBezTo>
                  <a:pt x="0" y="0"/>
                  <a:pt x="0" y="0"/>
                  <a:pt x="0" y="0"/>
                </a:cubicBezTo>
                <a:cubicBezTo>
                  <a:pt x="0" y="0"/>
                  <a:pt x="0" y="1"/>
                  <a:pt x="0" y="1"/>
                </a:cubicBezTo>
                <a:cubicBezTo>
                  <a:pt x="0" y="2"/>
                  <a:pt x="0" y="3"/>
                  <a:pt x="1" y="3"/>
                </a:cubicBezTo>
                <a:cubicBezTo>
                  <a:pt x="80" y="27"/>
                  <a:pt x="80" y="27"/>
                  <a:pt x="80" y="27"/>
                </a:cubicBezTo>
                <a:cubicBezTo>
                  <a:pt x="81" y="27"/>
                  <a:pt x="81" y="26"/>
                  <a:pt x="81" y="26"/>
                </a:cubicBezTo>
                <a:cubicBezTo>
                  <a:pt x="81" y="25"/>
                  <a:pt x="80" y="24"/>
                  <a:pt x="80" y="24"/>
                </a:cubicBezTo>
                <a:close/>
              </a:path>
            </a:pathLst>
          </a:custGeom>
          <a:solidFill>
            <a:schemeClr val="bg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2089" name="Freeform 97"/>
          <p:cNvSpPr>
            <a:spLocks noChangeArrowheads="1"/>
          </p:cNvSpPr>
          <p:nvPr/>
        </p:nvSpPr>
        <p:spPr bwMode="auto">
          <a:xfrm>
            <a:off x="8231270" y="1907442"/>
            <a:ext cx="1" cy="1"/>
          </a:xfrm>
          <a:custGeom>
            <a:avLst/>
            <a:gdLst>
              <a:gd name="T0" fmla="*/ 0 w 1"/>
              <a:gd name="T1" fmla="*/ 0 h 1"/>
              <a:gd name="T2" fmla="*/ 0 w 1"/>
              <a:gd name="T3" fmla="*/ 0 h 1"/>
              <a:gd name="T4" fmla="*/ 0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0"/>
                </a:moveTo>
                <a:cubicBezTo>
                  <a:pt x="0" y="0"/>
                  <a:pt x="0" y="0"/>
                  <a:pt x="0" y="0"/>
                </a:cubicBezTo>
                <a:cubicBezTo>
                  <a:pt x="0" y="0"/>
                  <a:pt x="0" y="0"/>
                  <a:pt x="0" y="0"/>
                </a:cubicBezTo>
                <a:close/>
              </a:path>
            </a:pathLst>
          </a:custGeom>
          <a:solidFill>
            <a:schemeClr val="bg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2090" name="Freeform 98"/>
          <p:cNvSpPr>
            <a:spLocks noChangeArrowheads="1"/>
          </p:cNvSpPr>
          <p:nvPr/>
        </p:nvSpPr>
        <p:spPr bwMode="auto">
          <a:xfrm>
            <a:off x="7797545" y="1701800"/>
            <a:ext cx="686055" cy="733425"/>
          </a:xfrm>
          <a:custGeom>
            <a:avLst/>
            <a:gdLst>
              <a:gd name="T0" fmla="*/ 2147483647 w 387"/>
              <a:gd name="T1" fmla="*/ 2147483647 h 414"/>
              <a:gd name="T2" fmla="*/ 2147483647 w 387"/>
              <a:gd name="T3" fmla="*/ 2147483647 h 414"/>
              <a:gd name="T4" fmla="*/ 2147483647 w 387"/>
              <a:gd name="T5" fmla="*/ 2147483647 h 414"/>
              <a:gd name="T6" fmla="*/ 2147483647 w 387"/>
              <a:gd name="T7" fmla="*/ 2147483647 h 414"/>
              <a:gd name="T8" fmla="*/ 2147483647 w 387"/>
              <a:gd name="T9" fmla="*/ 2147483647 h 414"/>
              <a:gd name="T10" fmla="*/ 2147483647 w 387"/>
              <a:gd name="T11" fmla="*/ 2147483647 h 414"/>
              <a:gd name="T12" fmla="*/ 2147483647 w 387"/>
              <a:gd name="T13" fmla="*/ 2147483647 h 414"/>
              <a:gd name="T14" fmla="*/ 2147483647 w 387"/>
              <a:gd name="T15" fmla="*/ 2147483647 h 414"/>
              <a:gd name="T16" fmla="*/ 2147483647 w 387"/>
              <a:gd name="T17" fmla="*/ 2147483647 h 414"/>
              <a:gd name="T18" fmla="*/ 2147483647 w 387"/>
              <a:gd name="T19" fmla="*/ 2147483647 h 414"/>
              <a:gd name="T20" fmla="*/ 2147483647 w 387"/>
              <a:gd name="T21" fmla="*/ 2147483647 h 414"/>
              <a:gd name="T22" fmla="*/ 2147483647 w 387"/>
              <a:gd name="T23" fmla="*/ 2147483647 h 414"/>
              <a:gd name="T24" fmla="*/ 2147483647 w 387"/>
              <a:gd name="T25" fmla="*/ 2147483647 h 414"/>
              <a:gd name="T26" fmla="*/ 2147483647 w 387"/>
              <a:gd name="T27" fmla="*/ 2147483647 h 414"/>
              <a:gd name="T28" fmla="*/ 2147483647 w 387"/>
              <a:gd name="T29" fmla="*/ 2147483647 h 414"/>
              <a:gd name="T30" fmla="*/ 2147483647 w 387"/>
              <a:gd name="T31" fmla="*/ 2147483647 h 414"/>
              <a:gd name="T32" fmla="*/ 2147483647 w 387"/>
              <a:gd name="T33" fmla="*/ 2147483647 h 414"/>
              <a:gd name="T34" fmla="*/ 2147483647 w 387"/>
              <a:gd name="T35" fmla="*/ 2147483647 h 414"/>
              <a:gd name="T36" fmla="*/ 2147483647 w 387"/>
              <a:gd name="T37" fmla="*/ 2147483647 h 414"/>
              <a:gd name="T38" fmla="*/ 2147483647 w 387"/>
              <a:gd name="T39" fmla="*/ 2147483647 h 414"/>
              <a:gd name="T40" fmla="*/ 2147483647 w 387"/>
              <a:gd name="T41" fmla="*/ 2147483647 h 414"/>
              <a:gd name="T42" fmla="*/ 2147483647 w 387"/>
              <a:gd name="T43" fmla="*/ 2147483647 h 414"/>
              <a:gd name="T44" fmla="*/ 2147483647 w 387"/>
              <a:gd name="T45" fmla="*/ 2147483647 h 414"/>
              <a:gd name="T46" fmla="*/ 2147483647 w 387"/>
              <a:gd name="T47" fmla="*/ 2147483647 h 414"/>
              <a:gd name="T48" fmla="*/ 2147483647 w 387"/>
              <a:gd name="T49" fmla="*/ 2147483647 h 414"/>
              <a:gd name="T50" fmla="*/ 2147483647 w 387"/>
              <a:gd name="T51" fmla="*/ 2147483647 h 414"/>
              <a:gd name="T52" fmla="*/ 2147483647 w 387"/>
              <a:gd name="T53" fmla="*/ 2147483647 h 414"/>
              <a:gd name="T54" fmla="*/ 2147483647 w 387"/>
              <a:gd name="T55" fmla="*/ 2147483647 h 414"/>
              <a:gd name="T56" fmla="*/ 2147483647 w 387"/>
              <a:gd name="T57" fmla="*/ 2147483647 h 414"/>
              <a:gd name="T58" fmla="*/ 2147483647 w 387"/>
              <a:gd name="T59" fmla="*/ 2147483647 h 414"/>
              <a:gd name="T60" fmla="*/ 2147483647 w 387"/>
              <a:gd name="T61" fmla="*/ 2147483647 h 414"/>
              <a:gd name="T62" fmla="*/ 2147483647 w 387"/>
              <a:gd name="T63" fmla="*/ 2147483647 h 414"/>
              <a:gd name="T64" fmla="*/ 2147483647 w 387"/>
              <a:gd name="T65" fmla="*/ 2147483647 h 414"/>
              <a:gd name="T66" fmla="*/ 2147483647 w 387"/>
              <a:gd name="T67" fmla="*/ 2147483647 h 414"/>
              <a:gd name="T68" fmla="*/ 2147483647 w 387"/>
              <a:gd name="T69" fmla="*/ 2147483647 h 414"/>
              <a:gd name="T70" fmla="*/ 2147483647 w 387"/>
              <a:gd name="T71" fmla="*/ 2147483647 h 414"/>
              <a:gd name="T72" fmla="*/ 2147483647 w 387"/>
              <a:gd name="T73" fmla="*/ 2147483647 h 414"/>
              <a:gd name="T74" fmla="*/ 2147483647 w 387"/>
              <a:gd name="T75" fmla="*/ 2147483647 h 414"/>
              <a:gd name="T76" fmla="*/ 2147483647 w 387"/>
              <a:gd name="T77" fmla="*/ 2147483647 h 414"/>
              <a:gd name="T78" fmla="*/ 2147483647 w 387"/>
              <a:gd name="T79" fmla="*/ 2147483647 h 414"/>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387"/>
              <a:gd name="T121" fmla="*/ 0 h 414"/>
              <a:gd name="T122" fmla="*/ 387 w 387"/>
              <a:gd name="T123" fmla="*/ 414 h 414"/>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387" h="414">
                <a:moveTo>
                  <a:pt x="188" y="207"/>
                </a:moveTo>
                <a:cubicBezTo>
                  <a:pt x="188" y="207"/>
                  <a:pt x="189" y="279"/>
                  <a:pt x="187" y="285"/>
                </a:cubicBezTo>
                <a:cubicBezTo>
                  <a:pt x="187" y="285"/>
                  <a:pt x="179" y="377"/>
                  <a:pt x="177" y="380"/>
                </a:cubicBezTo>
                <a:cubicBezTo>
                  <a:pt x="177" y="380"/>
                  <a:pt x="173" y="394"/>
                  <a:pt x="188" y="381"/>
                </a:cubicBezTo>
                <a:cubicBezTo>
                  <a:pt x="188" y="381"/>
                  <a:pt x="208" y="357"/>
                  <a:pt x="208" y="351"/>
                </a:cubicBezTo>
                <a:cubicBezTo>
                  <a:pt x="208" y="351"/>
                  <a:pt x="216" y="349"/>
                  <a:pt x="216" y="351"/>
                </a:cubicBezTo>
                <a:cubicBezTo>
                  <a:pt x="216" y="351"/>
                  <a:pt x="222" y="404"/>
                  <a:pt x="225" y="413"/>
                </a:cubicBezTo>
                <a:cubicBezTo>
                  <a:pt x="225" y="413"/>
                  <a:pt x="225" y="414"/>
                  <a:pt x="225" y="414"/>
                </a:cubicBezTo>
                <a:cubicBezTo>
                  <a:pt x="357" y="414"/>
                  <a:pt x="357" y="414"/>
                  <a:pt x="357" y="414"/>
                </a:cubicBezTo>
                <a:cubicBezTo>
                  <a:pt x="357" y="414"/>
                  <a:pt x="357" y="414"/>
                  <a:pt x="357" y="414"/>
                </a:cubicBezTo>
                <a:cubicBezTo>
                  <a:pt x="357" y="414"/>
                  <a:pt x="369" y="410"/>
                  <a:pt x="369" y="381"/>
                </a:cubicBezTo>
                <a:cubicBezTo>
                  <a:pt x="378" y="381"/>
                  <a:pt x="378" y="381"/>
                  <a:pt x="378" y="381"/>
                </a:cubicBezTo>
                <a:cubicBezTo>
                  <a:pt x="378" y="381"/>
                  <a:pt x="387" y="272"/>
                  <a:pt x="384" y="254"/>
                </a:cubicBezTo>
                <a:cubicBezTo>
                  <a:pt x="382" y="236"/>
                  <a:pt x="375" y="210"/>
                  <a:pt x="376" y="192"/>
                </a:cubicBezTo>
                <a:cubicBezTo>
                  <a:pt x="377" y="175"/>
                  <a:pt x="371" y="176"/>
                  <a:pt x="370" y="172"/>
                </a:cubicBezTo>
                <a:cubicBezTo>
                  <a:pt x="369" y="168"/>
                  <a:pt x="364" y="141"/>
                  <a:pt x="365" y="140"/>
                </a:cubicBezTo>
                <a:cubicBezTo>
                  <a:pt x="365" y="139"/>
                  <a:pt x="367" y="128"/>
                  <a:pt x="344" y="123"/>
                </a:cubicBezTo>
                <a:cubicBezTo>
                  <a:pt x="320" y="118"/>
                  <a:pt x="309" y="114"/>
                  <a:pt x="306" y="110"/>
                </a:cubicBezTo>
                <a:cubicBezTo>
                  <a:pt x="302" y="106"/>
                  <a:pt x="295" y="97"/>
                  <a:pt x="293" y="97"/>
                </a:cubicBezTo>
                <a:cubicBezTo>
                  <a:pt x="293" y="97"/>
                  <a:pt x="291" y="95"/>
                  <a:pt x="289" y="93"/>
                </a:cubicBezTo>
                <a:cubicBezTo>
                  <a:pt x="289" y="93"/>
                  <a:pt x="289" y="93"/>
                  <a:pt x="289" y="93"/>
                </a:cubicBezTo>
                <a:cubicBezTo>
                  <a:pt x="293" y="97"/>
                  <a:pt x="293" y="97"/>
                  <a:pt x="293" y="97"/>
                </a:cubicBezTo>
                <a:cubicBezTo>
                  <a:pt x="295" y="99"/>
                  <a:pt x="294" y="107"/>
                  <a:pt x="294" y="107"/>
                </a:cubicBezTo>
                <a:cubicBezTo>
                  <a:pt x="281" y="120"/>
                  <a:pt x="259" y="200"/>
                  <a:pt x="259" y="200"/>
                </a:cubicBezTo>
                <a:cubicBezTo>
                  <a:pt x="261" y="192"/>
                  <a:pt x="261" y="144"/>
                  <a:pt x="261" y="144"/>
                </a:cubicBezTo>
                <a:cubicBezTo>
                  <a:pt x="265" y="144"/>
                  <a:pt x="269" y="134"/>
                  <a:pt x="269" y="134"/>
                </a:cubicBezTo>
                <a:cubicBezTo>
                  <a:pt x="272" y="132"/>
                  <a:pt x="259" y="124"/>
                  <a:pt x="259" y="124"/>
                </a:cubicBezTo>
                <a:cubicBezTo>
                  <a:pt x="290" y="99"/>
                  <a:pt x="290" y="94"/>
                  <a:pt x="289" y="93"/>
                </a:cubicBezTo>
                <a:cubicBezTo>
                  <a:pt x="289" y="93"/>
                  <a:pt x="289" y="93"/>
                  <a:pt x="289" y="93"/>
                </a:cubicBezTo>
                <a:cubicBezTo>
                  <a:pt x="288" y="92"/>
                  <a:pt x="286" y="92"/>
                  <a:pt x="285" y="92"/>
                </a:cubicBezTo>
                <a:cubicBezTo>
                  <a:pt x="285" y="92"/>
                  <a:pt x="283" y="79"/>
                  <a:pt x="285" y="78"/>
                </a:cubicBezTo>
                <a:cubicBezTo>
                  <a:pt x="285" y="78"/>
                  <a:pt x="289" y="77"/>
                  <a:pt x="288" y="75"/>
                </a:cubicBezTo>
                <a:cubicBezTo>
                  <a:pt x="288" y="75"/>
                  <a:pt x="286" y="77"/>
                  <a:pt x="285" y="74"/>
                </a:cubicBezTo>
                <a:cubicBezTo>
                  <a:pt x="285" y="74"/>
                  <a:pt x="292" y="55"/>
                  <a:pt x="287" y="49"/>
                </a:cubicBezTo>
                <a:cubicBezTo>
                  <a:pt x="287" y="49"/>
                  <a:pt x="283" y="20"/>
                  <a:pt x="267" y="18"/>
                </a:cubicBezTo>
                <a:cubicBezTo>
                  <a:pt x="267" y="18"/>
                  <a:pt x="221" y="0"/>
                  <a:pt x="217" y="46"/>
                </a:cubicBezTo>
                <a:cubicBezTo>
                  <a:pt x="217" y="46"/>
                  <a:pt x="219" y="64"/>
                  <a:pt x="222" y="67"/>
                </a:cubicBezTo>
                <a:cubicBezTo>
                  <a:pt x="222" y="67"/>
                  <a:pt x="221" y="90"/>
                  <a:pt x="242" y="107"/>
                </a:cubicBezTo>
                <a:cubicBezTo>
                  <a:pt x="242" y="107"/>
                  <a:pt x="246" y="110"/>
                  <a:pt x="248" y="108"/>
                </a:cubicBezTo>
                <a:cubicBezTo>
                  <a:pt x="247" y="116"/>
                  <a:pt x="247" y="116"/>
                  <a:pt x="247" y="116"/>
                </a:cubicBezTo>
                <a:cubicBezTo>
                  <a:pt x="255" y="123"/>
                  <a:pt x="255" y="123"/>
                  <a:pt x="255" y="123"/>
                </a:cubicBezTo>
                <a:cubicBezTo>
                  <a:pt x="255" y="123"/>
                  <a:pt x="243" y="126"/>
                  <a:pt x="248" y="141"/>
                </a:cubicBezTo>
                <a:cubicBezTo>
                  <a:pt x="248" y="141"/>
                  <a:pt x="249" y="153"/>
                  <a:pt x="246" y="161"/>
                </a:cubicBezTo>
                <a:cubicBezTo>
                  <a:pt x="246" y="161"/>
                  <a:pt x="235" y="208"/>
                  <a:pt x="235" y="230"/>
                </a:cubicBezTo>
                <a:cubicBezTo>
                  <a:pt x="234" y="252"/>
                  <a:pt x="236" y="296"/>
                  <a:pt x="236" y="296"/>
                </a:cubicBezTo>
                <a:cubicBezTo>
                  <a:pt x="244" y="310"/>
                  <a:pt x="244" y="310"/>
                  <a:pt x="244" y="310"/>
                </a:cubicBezTo>
                <a:cubicBezTo>
                  <a:pt x="250" y="305"/>
                  <a:pt x="250" y="305"/>
                  <a:pt x="250" y="305"/>
                </a:cubicBezTo>
                <a:cubicBezTo>
                  <a:pt x="250" y="318"/>
                  <a:pt x="250" y="318"/>
                  <a:pt x="250" y="318"/>
                </a:cubicBezTo>
                <a:cubicBezTo>
                  <a:pt x="250" y="318"/>
                  <a:pt x="219" y="319"/>
                  <a:pt x="215" y="312"/>
                </a:cubicBezTo>
                <a:cubicBezTo>
                  <a:pt x="215" y="312"/>
                  <a:pt x="219" y="306"/>
                  <a:pt x="217" y="304"/>
                </a:cubicBezTo>
                <a:cubicBezTo>
                  <a:pt x="215" y="301"/>
                  <a:pt x="213" y="299"/>
                  <a:pt x="214" y="296"/>
                </a:cubicBezTo>
                <a:cubicBezTo>
                  <a:pt x="215" y="294"/>
                  <a:pt x="217" y="293"/>
                  <a:pt x="217" y="291"/>
                </a:cubicBezTo>
                <a:cubicBezTo>
                  <a:pt x="217" y="288"/>
                  <a:pt x="216" y="284"/>
                  <a:pt x="217" y="282"/>
                </a:cubicBezTo>
                <a:cubicBezTo>
                  <a:pt x="218" y="279"/>
                  <a:pt x="218" y="277"/>
                  <a:pt x="217" y="274"/>
                </a:cubicBezTo>
                <a:cubicBezTo>
                  <a:pt x="217" y="271"/>
                  <a:pt x="215" y="265"/>
                  <a:pt x="216" y="262"/>
                </a:cubicBezTo>
                <a:cubicBezTo>
                  <a:pt x="217" y="259"/>
                  <a:pt x="219" y="250"/>
                  <a:pt x="220" y="246"/>
                </a:cubicBezTo>
                <a:cubicBezTo>
                  <a:pt x="220" y="241"/>
                  <a:pt x="221" y="234"/>
                  <a:pt x="222" y="231"/>
                </a:cubicBezTo>
                <a:cubicBezTo>
                  <a:pt x="222" y="228"/>
                  <a:pt x="223" y="230"/>
                  <a:pt x="223" y="225"/>
                </a:cubicBezTo>
                <a:cubicBezTo>
                  <a:pt x="224" y="221"/>
                  <a:pt x="223" y="194"/>
                  <a:pt x="229" y="182"/>
                </a:cubicBezTo>
                <a:cubicBezTo>
                  <a:pt x="235" y="170"/>
                  <a:pt x="244" y="148"/>
                  <a:pt x="244" y="140"/>
                </a:cubicBezTo>
                <a:cubicBezTo>
                  <a:pt x="244" y="132"/>
                  <a:pt x="247" y="118"/>
                  <a:pt x="245" y="116"/>
                </a:cubicBezTo>
                <a:cubicBezTo>
                  <a:pt x="237" y="118"/>
                  <a:pt x="206" y="123"/>
                  <a:pt x="199" y="137"/>
                </a:cubicBezTo>
                <a:cubicBezTo>
                  <a:pt x="199" y="137"/>
                  <a:pt x="194" y="146"/>
                  <a:pt x="190" y="149"/>
                </a:cubicBezTo>
                <a:cubicBezTo>
                  <a:pt x="186" y="152"/>
                  <a:pt x="186" y="154"/>
                  <a:pt x="182" y="158"/>
                </a:cubicBezTo>
                <a:cubicBezTo>
                  <a:pt x="179" y="162"/>
                  <a:pt x="174" y="156"/>
                  <a:pt x="168" y="160"/>
                </a:cubicBezTo>
                <a:cubicBezTo>
                  <a:pt x="163" y="164"/>
                  <a:pt x="155" y="170"/>
                  <a:pt x="152" y="170"/>
                </a:cubicBezTo>
                <a:cubicBezTo>
                  <a:pt x="148" y="170"/>
                  <a:pt x="141" y="172"/>
                  <a:pt x="137" y="172"/>
                </a:cubicBezTo>
                <a:cubicBezTo>
                  <a:pt x="133" y="171"/>
                  <a:pt x="55" y="167"/>
                  <a:pt x="40" y="157"/>
                </a:cubicBezTo>
                <a:cubicBezTo>
                  <a:pt x="40" y="157"/>
                  <a:pt x="33" y="154"/>
                  <a:pt x="30" y="149"/>
                </a:cubicBezTo>
                <a:cubicBezTo>
                  <a:pt x="26" y="143"/>
                  <a:pt x="18" y="147"/>
                  <a:pt x="16" y="144"/>
                </a:cubicBezTo>
                <a:cubicBezTo>
                  <a:pt x="13" y="141"/>
                  <a:pt x="8" y="143"/>
                  <a:pt x="9" y="148"/>
                </a:cubicBezTo>
                <a:cubicBezTo>
                  <a:pt x="9" y="148"/>
                  <a:pt x="11" y="150"/>
                  <a:pt x="12" y="152"/>
                </a:cubicBezTo>
                <a:cubicBezTo>
                  <a:pt x="11" y="152"/>
                  <a:pt x="10" y="151"/>
                  <a:pt x="9" y="151"/>
                </a:cubicBezTo>
                <a:cubicBezTo>
                  <a:pt x="4" y="149"/>
                  <a:pt x="0" y="175"/>
                  <a:pt x="9" y="178"/>
                </a:cubicBezTo>
                <a:cubicBezTo>
                  <a:pt x="9" y="178"/>
                  <a:pt x="11" y="185"/>
                  <a:pt x="32" y="181"/>
                </a:cubicBezTo>
                <a:cubicBezTo>
                  <a:pt x="29" y="193"/>
                  <a:pt x="29" y="193"/>
                  <a:pt x="29" y="193"/>
                </a:cubicBezTo>
                <a:cubicBezTo>
                  <a:pt x="42" y="195"/>
                  <a:pt x="42" y="195"/>
                  <a:pt x="42" y="195"/>
                </a:cubicBezTo>
                <a:cubicBezTo>
                  <a:pt x="42" y="202"/>
                  <a:pt x="42" y="202"/>
                  <a:pt x="42" y="202"/>
                </a:cubicBezTo>
                <a:cubicBezTo>
                  <a:pt x="42" y="202"/>
                  <a:pt x="90" y="210"/>
                  <a:pt x="106" y="213"/>
                </a:cubicBezTo>
                <a:cubicBezTo>
                  <a:pt x="106" y="213"/>
                  <a:pt x="171" y="220"/>
                  <a:pt x="188" y="207"/>
                </a:cubicBezTo>
                <a:close/>
              </a:path>
            </a:pathLst>
          </a:custGeom>
          <a:solidFill>
            <a:schemeClr val="bg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2091" name="Freeform 99"/>
          <p:cNvSpPr>
            <a:spLocks noChangeArrowheads="1"/>
          </p:cNvSpPr>
          <p:nvPr/>
        </p:nvSpPr>
        <p:spPr bwMode="auto">
          <a:xfrm>
            <a:off x="8231270" y="1907442"/>
            <a:ext cx="4054" cy="1"/>
          </a:xfrm>
          <a:custGeom>
            <a:avLst/>
            <a:gdLst>
              <a:gd name="T0" fmla="*/ 0 w 2"/>
              <a:gd name="T1" fmla="*/ 0 h 1"/>
              <a:gd name="T2" fmla="*/ 2147483647 w 2"/>
              <a:gd name="T3" fmla="*/ 0 h 1"/>
              <a:gd name="T4" fmla="*/ 0 w 2"/>
              <a:gd name="T5" fmla="*/ 0 h 1"/>
              <a:gd name="T6" fmla="*/ 0 60000 65536"/>
              <a:gd name="T7" fmla="*/ 0 60000 65536"/>
              <a:gd name="T8" fmla="*/ 0 60000 65536"/>
              <a:gd name="T9" fmla="*/ 0 w 2"/>
              <a:gd name="T10" fmla="*/ 0 h 1"/>
              <a:gd name="T11" fmla="*/ 2 w 2"/>
              <a:gd name="T12" fmla="*/ 1 h 1"/>
            </a:gdLst>
            <a:ahLst/>
            <a:cxnLst>
              <a:cxn ang="T6">
                <a:pos x="T0" y="T1"/>
              </a:cxn>
              <a:cxn ang="T7">
                <a:pos x="T2" y="T3"/>
              </a:cxn>
              <a:cxn ang="T8">
                <a:pos x="T4" y="T5"/>
              </a:cxn>
            </a:cxnLst>
            <a:rect l="T9" t="T10" r="T11" b="T12"/>
            <a:pathLst>
              <a:path w="2" h="1">
                <a:moveTo>
                  <a:pt x="0" y="0"/>
                </a:moveTo>
                <a:cubicBezTo>
                  <a:pt x="2" y="0"/>
                  <a:pt x="2" y="0"/>
                  <a:pt x="2" y="0"/>
                </a:cubicBezTo>
                <a:cubicBezTo>
                  <a:pt x="2" y="0"/>
                  <a:pt x="2" y="0"/>
                  <a:pt x="0" y="0"/>
                </a:cubicBezTo>
                <a:close/>
              </a:path>
            </a:pathLst>
          </a:custGeom>
          <a:solidFill>
            <a:schemeClr val="bg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2082" name="Freeform 52"/>
          <p:cNvSpPr>
            <a:spLocks noEditPoints="1" noChangeArrowheads="1"/>
          </p:cNvSpPr>
          <p:nvPr/>
        </p:nvSpPr>
        <p:spPr bwMode="auto">
          <a:xfrm>
            <a:off x="10784217" y="5894388"/>
            <a:ext cx="742621" cy="660400"/>
          </a:xfrm>
          <a:custGeom>
            <a:avLst/>
            <a:gdLst>
              <a:gd name="T0" fmla="*/ 2147483647 w 420"/>
              <a:gd name="T1" fmla="*/ 0 h 373"/>
              <a:gd name="T2" fmla="*/ 2147483647 w 420"/>
              <a:gd name="T3" fmla="*/ 2147483647 h 373"/>
              <a:gd name="T4" fmla="*/ 0 w 420"/>
              <a:gd name="T5" fmla="*/ 2147483647 h 373"/>
              <a:gd name="T6" fmla="*/ 2147483647 w 420"/>
              <a:gd name="T7" fmla="*/ 2147483647 h 373"/>
              <a:gd name="T8" fmla="*/ 0 w 420"/>
              <a:gd name="T9" fmla="*/ 2147483647 h 373"/>
              <a:gd name="T10" fmla="*/ 2147483647 w 420"/>
              <a:gd name="T11" fmla="*/ 2147483647 h 373"/>
              <a:gd name="T12" fmla="*/ 2147483647 w 420"/>
              <a:gd name="T13" fmla="*/ 2147483647 h 373"/>
              <a:gd name="T14" fmla="*/ 2147483647 w 420"/>
              <a:gd name="T15" fmla="*/ 2147483647 h 373"/>
              <a:gd name="T16" fmla="*/ 2147483647 w 420"/>
              <a:gd name="T17" fmla="*/ 2147483647 h 373"/>
              <a:gd name="T18" fmla="*/ 2147483647 w 420"/>
              <a:gd name="T19" fmla="*/ 2147483647 h 373"/>
              <a:gd name="T20" fmla="*/ 2147483647 w 420"/>
              <a:gd name="T21" fmla="*/ 2147483647 h 373"/>
              <a:gd name="T22" fmla="*/ 2147483647 w 420"/>
              <a:gd name="T23" fmla="*/ 2147483647 h 373"/>
              <a:gd name="T24" fmla="*/ 2147483647 w 420"/>
              <a:gd name="T25" fmla="*/ 2147483647 h 373"/>
              <a:gd name="T26" fmla="*/ 2147483647 w 420"/>
              <a:gd name="T27" fmla="*/ 2147483647 h 373"/>
              <a:gd name="T28" fmla="*/ 2147483647 w 420"/>
              <a:gd name="T29" fmla="*/ 2147483647 h 373"/>
              <a:gd name="T30" fmla="*/ 2147483647 w 420"/>
              <a:gd name="T31" fmla="*/ 2147483647 h 373"/>
              <a:gd name="T32" fmla="*/ 2147483647 w 420"/>
              <a:gd name="T33" fmla="*/ 2147483647 h 373"/>
              <a:gd name="T34" fmla="*/ 2147483647 w 420"/>
              <a:gd name="T35" fmla="*/ 2147483647 h 373"/>
              <a:gd name="T36" fmla="*/ 2147483647 w 420"/>
              <a:gd name="T37" fmla="*/ 2147483647 h 373"/>
              <a:gd name="T38" fmla="*/ 2147483647 w 420"/>
              <a:gd name="T39" fmla="*/ 2147483647 h 373"/>
              <a:gd name="T40" fmla="*/ 2147483647 w 420"/>
              <a:gd name="T41" fmla="*/ 2147483647 h 373"/>
              <a:gd name="T42" fmla="*/ 2147483647 w 420"/>
              <a:gd name="T43" fmla="*/ 2147483647 h 373"/>
              <a:gd name="T44" fmla="*/ 2147483647 w 420"/>
              <a:gd name="T45" fmla="*/ 2147483647 h 373"/>
              <a:gd name="T46" fmla="*/ 2147483647 w 420"/>
              <a:gd name="T47" fmla="*/ 2147483647 h 373"/>
              <a:gd name="T48" fmla="*/ 2147483647 w 420"/>
              <a:gd name="T49" fmla="*/ 2147483647 h 373"/>
              <a:gd name="T50" fmla="*/ 2147483647 w 420"/>
              <a:gd name="T51" fmla="*/ 2147483647 h 373"/>
              <a:gd name="T52" fmla="*/ 2147483647 w 420"/>
              <a:gd name="T53" fmla="*/ 2147483647 h 373"/>
              <a:gd name="T54" fmla="*/ 2147483647 w 420"/>
              <a:gd name="T55" fmla="*/ 2147483647 h 373"/>
              <a:gd name="T56" fmla="*/ 2147483647 w 420"/>
              <a:gd name="T57" fmla="*/ 2147483647 h 373"/>
              <a:gd name="T58" fmla="*/ 2147483647 w 420"/>
              <a:gd name="T59" fmla="*/ 2147483647 h 373"/>
              <a:gd name="T60" fmla="*/ 2147483647 w 420"/>
              <a:gd name="T61" fmla="*/ 2147483647 h 373"/>
              <a:gd name="T62" fmla="*/ 2147483647 w 420"/>
              <a:gd name="T63" fmla="*/ 2147483647 h 373"/>
              <a:gd name="T64" fmla="*/ 2147483647 w 420"/>
              <a:gd name="T65" fmla="*/ 2147483647 h 373"/>
              <a:gd name="T66" fmla="*/ 2147483647 w 420"/>
              <a:gd name="T67" fmla="*/ 2147483647 h 373"/>
              <a:gd name="T68" fmla="*/ 2147483647 w 420"/>
              <a:gd name="T69" fmla="*/ 2147483647 h 373"/>
              <a:gd name="T70" fmla="*/ 2147483647 w 420"/>
              <a:gd name="T71" fmla="*/ 2147483647 h 373"/>
              <a:gd name="T72" fmla="*/ 2147483647 w 420"/>
              <a:gd name="T73" fmla="*/ 2147483647 h 373"/>
              <a:gd name="T74" fmla="*/ 2147483647 w 420"/>
              <a:gd name="T75" fmla="*/ 2147483647 h 373"/>
              <a:gd name="T76" fmla="*/ 2147483647 w 420"/>
              <a:gd name="T77" fmla="*/ 2147483647 h 373"/>
              <a:gd name="T78" fmla="*/ 2147483647 w 420"/>
              <a:gd name="T79" fmla="*/ 2147483647 h 373"/>
              <a:gd name="T80" fmla="*/ 2147483647 w 420"/>
              <a:gd name="T81" fmla="*/ 2147483647 h 373"/>
              <a:gd name="T82" fmla="*/ 2147483647 w 420"/>
              <a:gd name="T83" fmla="*/ 2147483647 h 373"/>
              <a:gd name="T84" fmla="*/ 2147483647 w 420"/>
              <a:gd name="T85" fmla="*/ 2147483647 h 373"/>
              <a:gd name="T86" fmla="*/ 2147483647 w 420"/>
              <a:gd name="T87" fmla="*/ 2147483647 h 373"/>
              <a:gd name="T88" fmla="*/ 2147483647 w 420"/>
              <a:gd name="T89" fmla="*/ 2147483647 h 373"/>
              <a:gd name="T90" fmla="*/ 2147483647 w 420"/>
              <a:gd name="T91" fmla="*/ 2147483647 h 373"/>
              <a:gd name="T92" fmla="*/ 2147483647 w 420"/>
              <a:gd name="T93" fmla="*/ 2147483647 h 373"/>
              <a:gd name="T94" fmla="*/ 2147483647 w 420"/>
              <a:gd name="T95" fmla="*/ 2147483647 h 373"/>
              <a:gd name="T96" fmla="*/ 2147483647 w 420"/>
              <a:gd name="T97" fmla="*/ 2147483647 h 373"/>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420"/>
              <a:gd name="T148" fmla="*/ 0 h 373"/>
              <a:gd name="T149" fmla="*/ 420 w 420"/>
              <a:gd name="T150" fmla="*/ 373 h 373"/>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420" h="373">
                <a:moveTo>
                  <a:pt x="381" y="156"/>
                </a:moveTo>
                <a:cubicBezTo>
                  <a:pt x="401" y="140"/>
                  <a:pt x="414" y="116"/>
                  <a:pt x="414" y="88"/>
                </a:cubicBezTo>
                <a:cubicBezTo>
                  <a:pt x="414" y="39"/>
                  <a:pt x="375" y="0"/>
                  <a:pt x="326" y="0"/>
                </a:cubicBezTo>
                <a:cubicBezTo>
                  <a:pt x="294" y="0"/>
                  <a:pt x="266" y="16"/>
                  <a:pt x="251" y="42"/>
                </a:cubicBezTo>
                <a:cubicBezTo>
                  <a:pt x="236" y="32"/>
                  <a:pt x="218" y="27"/>
                  <a:pt x="200" y="27"/>
                </a:cubicBezTo>
                <a:cubicBezTo>
                  <a:pt x="177" y="27"/>
                  <a:pt x="156" y="35"/>
                  <a:pt x="140" y="48"/>
                </a:cubicBezTo>
                <a:cubicBezTo>
                  <a:pt x="12" y="48"/>
                  <a:pt x="12" y="48"/>
                  <a:pt x="12" y="48"/>
                </a:cubicBezTo>
                <a:cubicBezTo>
                  <a:pt x="0" y="48"/>
                  <a:pt x="0" y="48"/>
                  <a:pt x="0" y="48"/>
                </a:cubicBezTo>
                <a:cubicBezTo>
                  <a:pt x="0" y="93"/>
                  <a:pt x="0" y="93"/>
                  <a:pt x="0" y="93"/>
                </a:cubicBezTo>
                <a:cubicBezTo>
                  <a:pt x="0" y="93"/>
                  <a:pt x="0" y="93"/>
                  <a:pt x="0" y="93"/>
                </a:cubicBezTo>
                <a:cubicBezTo>
                  <a:pt x="0" y="134"/>
                  <a:pt x="26" y="167"/>
                  <a:pt x="61" y="175"/>
                </a:cubicBezTo>
                <a:cubicBezTo>
                  <a:pt x="65" y="179"/>
                  <a:pt x="68" y="183"/>
                  <a:pt x="70" y="187"/>
                </a:cubicBezTo>
                <a:cubicBezTo>
                  <a:pt x="69" y="190"/>
                  <a:pt x="67" y="193"/>
                  <a:pt x="66" y="195"/>
                </a:cubicBezTo>
                <a:cubicBezTo>
                  <a:pt x="29" y="201"/>
                  <a:pt x="0" y="236"/>
                  <a:pt x="0" y="278"/>
                </a:cubicBezTo>
                <a:cubicBezTo>
                  <a:pt x="0" y="278"/>
                  <a:pt x="0" y="278"/>
                  <a:pt x="0" y="279"/>
                </a:cubicBezTo>
                <a:cubicBezTo>
                  <a:pt x="0" y="323"/>
                  <a:pt x="0" y="323"/>
                  <a:pt x="0" y="323"/>
                </a:cubicBezTo>
                <a:cubicBezTo>
                  <a:pt x="12" y="323"/>
                  <a:pt x="12" y="323"/>
                  <a:pt x="12" y="323"/>
                </a:cubicBezTo>
                <a:cubicBezTo>
                  <a:pt x="142" y="323"/>
                  <a:pt x="142" y="323"/>
                  <a:pt x="142" y="323"/>
                </a:cubicBezTo>
                <a:cubicBezTo>
                  <a:pt x="154" y="323"/>
                  <a:pt x="154" y="323"/>
                  <a:pt x="154" y="323"/>
                </a:cubicBezTo>
                <a:cubicBezTo>
                  <a:pt x="154" y="278"/>
                  <a:pt x="154" y="278"/>
                  <a:pt x="154" y="278"/>
                </a:cubicBezTo>
                <a:cubicBezTo>
                  <a:pt x="154" y="237"/>
                  <a:pt x="126" y="202"/>
                  <a:pt x="90" y="195"/>
                </a:cubicBezTo>
                <a:cubicBezTo>
                  <a:pt x="88" y="193"/>
                  <a:pt x="87" y="190"/>
                  <a:pt x="86" y="187"/>
                </a:cubicBezTo>
                <a:cubicBezTo>
                  <a:pt x="87" y="182"/>
                  <a:pt x="91" y="178"/>
                  <a:pt x="95" y="175"/>
                </a:cubicBezTo>
                <a:cubicBezTo>
                  <a:pt x="101" y="173"/>
                  <a:pt x="108" y="170"/>
                  <a:pt x="114" y="167"/>
                </a:cubicBezTo>
                <a:cubicBezTo>
                  <a:pt x="125" y="191"/>
                  <a:pt x="147" y="209"/>
                  <a:pt x="172" y="216"/>
                </a:cubicBezTo>
                <a:cubicBezTo>
                  <a:pt x="170" y="226"/>
                  <a:pt x="168" y="236"/>
                  <a:pt x="168" y="247"/>
                </a:cubicBezTo>
                <a:cubicBezTo>
                  <a:pt x="168" y="316"/>
                  <a:pt x="225" y="373"/>
                  <a:pt x="294" y="373"/>
                </a:cubicBezTo>
                <a:cubicBezTo>
                  <a:pt x="364" y="373"/>
                  <a:pt x="420" y="316"/>
                  <a:pt x="420" y="247"/>
                </a:cubicBezTo>
                <a:cubicBezTo>
                  <a:pt x="420" y="211"/>
                  <a:pt x="405" y="179"/>
                  <a:pt x="381" y="156"/>
                </a:cubicBezTo>
                <a:close/>
                <a:moveTo>
                  <a:pt x="23" y="278"/>
                </a:moveTo>
                <a:cubicBezTo>
                  <a:pt x="23" y="273"/>
                  <a:pt x="23" y="273"/>
                  <a:pt x="23" y="273"/>
                </a:cubicBezTo>
                <a:cubicBezTo>
                  <a:pt x="23" y="273"/>
                  <a:pt x="23" y="273"/>
                  <a:pt x="23" y="273"/>
                </a:cubicBezTo>
                <a:cubicBezTo>
                  <a:pt x="23" y="243"/>
                  <a:pt x="43" y="218"/>
                  <a:pt x="69" y="214"/>
                </a:cubicBezTo>
                <a:cubicBezTo>
                  <a:pt x="68" y="225"/>
                  <a:pt x="62" y="254"/>
                  <a:pt x="23" y="278"/>
                </a:cubicBezTo>
                <a:close/>
                <a:moveTo>
                  <a:pt x="326" y="18"/>
                </a:moveTo>
                <a:cubicBezTo>
                  <a:pt x="364" y="18"/>
                  <a:pt x="395" y="50"/>
                  <a:pt x="395" y="88"/>
                </a:cubicBezTo>
                <a:cubicBezTo>
                  <a:pt x="395" y="111"/>
                  <a:pt x="384" y="131"/>
                  <a:pt x="368" y="143"/>
                </a:cubicBezTo>
                <a:cubicBezTo>
                  <a:pt x="366" y="144"/>
                  <a:pt x="366" y="144"/>
                  <a:pt x="366" y="144"/>
                </a:cubicBezTo>
                <a:cubicBezTo>
                  <a:pt x="356" y="137"/>
                  <a:pt x="344" y="131"/>
                  <a:pt x="331" y="127"/>
                </a:cubicBezTo>
                <a:cubicBezTo>
                  <a:pt x="331" y="119"/>
                  <a:pt x="331" y="119"/>
                  <a:pt x="331" y="119"/>
                </a:cubicBezTo>
                <a:cubicBezTo>
                  <a:pt x="338" y="118"/>
                  <a:pt x="343" y="116"/>
                  <a:pt x="347" y="112"/>
                </a:cubicBezTo>
                <a:cubicBezTo>
                  <a:pt x="351" y="108"/>
                  <a:pt x="353" y="103"/>
                  <a:pt x="353" y="96"/>
                </a:cubicBezTo>
                <a:cubicBezTo>
                  <a:pt x="353" y="93"/>
                  <a:pt x="352" y="91"/>
                  <a:pt x="351" y="88"/>
                </a:cubicBezTo>
                <a:cubicBezTo>
                  <a:pt x="350" y="86"/>
                  <a:pt x="349" y="84"/>
                  <a:pt x="347" y="82"/>
                </a:cubicBezTo>
                <a:cubicBezTo>
                  <a:pt x="345" y="80"/>
                  <a:pt x="343" y="79"/>
                  <a:pt x="340" y="77"/>
                </a:cubicBezTo>
                <a:cubicBezTo>
                  <a:pt x="339" y="77"/>
                  <a:pt x="336" y="76"/>
                  <a:pt x="331" y="75"/>
                </a:cubicBezTo>
                <a:cubicBezTo>
                  <a:pt x="331" y="49"/>
                  <a:pt x="331" y="49"/>
                  <a:pt x="331" y="49"/>
                </a:cubicBezTo>
                <a:cubicBezTo>
                  <a:pt x="334" y="49"/>
                  <a:pt x="336" y="50"/>
                  <a:pt x="338" y="52"/>
                </a:cubicBezTo>
                <a:cubicBezTo>
                  <a:pt x="340" y="54"/>
                  <a:pt x="341" y="57"/>
                  <a:pt x="342" y="60"/>
                </a:cubicBezTo>
                <a:cubicBezTo>
                  <a:pt x="351" y="59"/>
                  <a:pt x="351" y="59"/>
                  <a:pt x="351" y="59"/>
                </a:cubicBezTo>
                <a:cubicBezTo>
                  <a:pt x="350" y="53"/>
                  <a:pt x="348" y="49"/>
                  <a:pt x="344" y="45"/>
                </a:cubicBezTo>
                <a:cubicBezTo>
                  <a:pt x="341" y="43"/>
                  <a:pt x="336" y="41"/>
                  <a:pt x="331" y="41"/>
                </a:cubicBezTo>
                <a:cubicBezTo>
                  <a:pt x="331" y="37"/>
                  <a:pt x="331" y="37"/>
                  <a:pt x="331" y="37"/>
                </a:cubicBezTo>
                <a:cubicBezTo>
                  <a:pt x="326" y="37"/>
                  <a:pt x="326" y="37"/>
                  <a:pt x="326" y="37"/>
                </a:cubicBezTo>
                <a:cubicBezTo>
                  <a:pt x="326" y="41"/>
                  <a:pt x="326" y="41"/>
                  <a:pt x="326" y="41"/>
                </a:cubicBezTo>
                <a:cubicBezTo>
                  <a:pt x="320" y="41"/>
                  <a:pt x="315" y="43"/>
                  <a:pt x="312" y="46"/>
                </a:cubicBezTo>
                <a:cubicBezTo>
                  <a:pt x="308" y="50"/>
                  <a:pt x="305" y="55"/>
                  <a:pt x="305" y="61"/>
                </a:cubicBezTo>
                <a:cubicBezTo>
                  <a:pt x="305" y="65"/>
                  <a:pt x="306" y="68"/>
                  <a:pt x="308" y="71"/>
                </a:cubicBezTo>
                <a:cubicBezTo>
                  <a:pt x="309" y="74"/>
                  <a:pt x="311" y="76"/>
                  <a:pt x="314" y="78"/>
                </a:cubicBezTo>
                <a:cubicBezTo>
                  <a:pt x="318" y="80"/>
                  <a:pt x="322" y="82"/>
                  <a:pt x="326" y="82"/>
                </a:cubicBezTo>
                <a:cubicBezTo>
                  <a:pt x="326" y="111"/>
                  <a:pt x="326" y="111"/>
                  <a:pt x="326" y="111"/>
                </a:cubicBezTo>
                <a:cubicBezTo>
                  <a:pt x="322" y="111"/>
                  <a:pt x="319" y="109"/>
                  <a:pt x="317" y="106"/>
                </a:cubicBezTo>
                <a:cubicBezTo>
                  <a:pt x="315" y="103"/>
                  <a:pt x="314" y="100"/>
                  <a:pt x="313" y="95"/>
                </a:cubicBezTo>
                <a:cubicBezTo>
                  <a:pt x="304" y="97"/>
                  <a:pt x="304" y="97"/>
                  <a:pt x="304" y="97"/>
                </a:cubicBezTo>
                <a:cubicBezTo>
                  <a:pt x="304" y="101"/>
                  <a:pt x="305" y="105"/>
                  <a:pt x="307" y="109"/>
                </a:cubicBezTo>
                <a:cubicBezTo>
                  <a:pt x="309" y="112"/>
                  <a:pt x="312" y="114"/>
                  <a:pt x="315" y="116"/>
                </a:cubicBezTo>
                <a:cubicBezTo>
                  <a:pt x="318" y="117"/>
                  <a:pt x="321" y="118"/>
                  <a:pt x="326" y="119"/>
                </a:cubicBezTo>
                <a:cubicBezTo>
                  <a:pt x="326" y="125"/>
                  <a:pt x="326" y="125"/>
                  <a:pt x="326" y="125"/>
                </a:cubicBezTo>
                <a:cubicBezTo>
                  <a:pt x="316" y="123"/>
                  <a:pt x="306" y="121"/>
                  <a:pt x="296" y="121"/>
                </a:cubicBezTo>
                <a:cubicBezTo>
                  <a:pt x="296" y="94"/>
                  <a:pt x="284" y="70"/>
                  <a:pt x="266" y="53"/>
                </a:cubicBezTo>
                <a:cubicBezTo>
                  <a:pt x="278" y="32"/>
                  <a:pt x="300" y="18"/>
                  <a:pt x="326" y="18"/>
                </a:cubicBezTo>
                <a:close/>
                <a:moveTo>
                  <a:pt x="326" y="74"/>
                </a:moveTo>
                <a:cubicBezTo>
                  <a:pt x="322" y="72"/>
                  <a:pt x="319" y="71"/>
                  <a:pt x="317" y="69"/>
                </a:cubicBezTo>
                <a:cubicBezTo>
                  <a:pt x="315" y="66"/>
                  <a:pt x="314" y="64"/>
                  <a:pt x="314" y="61"/>
                </a:cubicBezTo>
                <a:cubicBezTo>
                  <a:pt x="314" y="58"/>
                  <a:pt x="315" y="55"/>
                  <a:pt x="317" y="53"/>
                </a:cubicBezTo>
                <a:cubicBezTo>
                  <a:pt x="320" y="50"/>
                  <a:pt x="322" y="49"/>
                  <a:pt x="326" y="48"/>
                </a:cubicBezTo>
                <a:lnTo>
                  <a:pt x="326" y="74"/>
                </a:lnTo>
                <a:close/>
                <a:moveTo>
                  <a:pt x="331" y="111"/>
                </a:moveTo>
                <a:cubicBezTo>
                  <a:pt x="331" y="84"/>
                  <a:pt x="331" y="84"/>
                  <a:pt x="331" y="84"/>
                </a:cubicBezTo>
                <a:cubicBezTo>
                  <a:pt x="336" y="85"/>
                  <a:pt x="339" y="87"/>
                  <a:pt x="341" y="89"/>
                </a:cubicBezTo>
                <a:cubicBezTo>
                  <a:pt x="343" y="91"/>
                  <a:pt x="343" y="94"/>
                  <a:pt x="343" y="97"/>
                </a:cubicBezTo>
                <a:cubicBezTo>
                  <a:pt x="343" y="101"/>
                  <a:pt x="342" y="104"/>
                  <a:pt x="340" y="107"/>
                </a:cubicBezTo>
                <a:cubicBezTo>
                  <a:pt x="338" y="109"/>
                  <a:pt x="335" y="111"/>
                  <a:pt x="331" y="111"/>
                </a:cubicBezTo>
                <a:close/>
                <a:moveTo>
                  <a:pt x="131" y="273"/>
                </a:moveTo>
                <a:cubicBezTo>
                  <a:pt x="131" y="275"/>
                  <a:pt x="131" y="275"/>
                  <a:pt x="131" y="275"/>
                </a:cubicBezTo>
                <a:cubicBezTo>
                  <a:pt x="115" y="265"/>
                  <a:pt x="83" y="240"/>
                  <a:pt x="85" y="214"/>
                </a:cubicBezTo>
                <a:cubicBezTo>
                  <a:pt x="111" y="218"/>
                  <a:pt x="131" y="243"/>
                  <a:pt x="131" y="273"/>
                </a:cubicBezTo>
                <a:close/>
                <a:moveTo>
                  <a:pt x="69" y="122"/>
                </a:moveTo>
                <a:cubicBezTo>
                  <a:pt x="53" y="114"/>
                  <a:pt x="38" y="124"/>
                  <a:pt x="31" y="129"/>
                </a:cubicBezTo>
                <a:cubicBezTo>
                  <a:pt x="26" y="120"/>
                  <a:pt x="23" y="110"/>
                  <a:pt x="23" y="99"/>
                </a:cubicBezTo>
                <a:cubicBezTo>
                  <a:pt x="23" y="99"/>
                  <a:pt x="23" y="99"/>
                  <a:pt x="23" y="99"/>
                </a:cubicBezTo>
                <a:cubicBezTo>
                  <a:pt x="23" y="67"/>
                  <a:pt x="23" y="67"/>
                  <a:pt x="23" y="67"/>
                </a:cubicBezTo>
                <a:cubicBezTo>
                  <a:pt x="31" y="67"/>
                  <a:pt x="31" y="67"/>
                  <a:pt x="31" y="67"/>
                </a:cubicBezTo>
                <a:cubicBezTo>
                  <a:pt x="123" y="67"/>
                  <a:pt x="123" y="67"/>
                  <a:pt x="123" y="67"/>
                </a:cubicBezTo>
                <a:cubicBezTo>
                  <a:pt x="131" y="67"/>
                  <a:pt x="131" y="67"/>
                  <a:pt x="131" y="67"/>
                </a:cubicBezTo>
                <a:cubicBezTo>
                  <a:pt x="131" y="99"/>
                  <a:pt x="131" y="99"/>
                  <a:pt x="131" y="99"/>
                </a:cubicBezTo>
                <a:cubicBezTo>
                  <a:pt x="131" y="104"/>
                  <a:pt x="130" y="109"/>
                  <a:pt x="129" y="114"/>
                </a:cubicBezTo>
                <a:cubicBezTo>
                  <a:pt x="120" y="114"/>
                  <a:pt x="104" y="122"/>
                  <a:pt x="98" y="125"/>
                </a:cubicBezTo>
                <a:cubicBezTo>
                  <a:pt x="91" y="130"/>
                  <a:pt x="91" y="132"/>
                  <a:pt x="69" y="122"/>
                </a:cubicBezTo>
                <a:close/>
                <a:moveTo>
                  <a:pt x="130" y="154"/>
                </a:moveTo>
                <a:cubicBezTo>
                  <a:pt x="145" y="139"/>
                  <a:pt x="154" y="117"/>
                  <a:pt x="154" y="93"/>
                </a:cubicBezTo>
                <a:cubicBezTo>
                  <a:pt x="154" y="63"/>
                  <a:pt x="154" y="63"/>
                  <a:pt x="154" y="63"/>
                </a:cubicBezTo>
                <a:cubicBezTo>
                  <a:pt x="167" y="53"/>
                  <a:pt x="183" y="48"/>
                  <a:pt x="200" y="48"/>
                </a:cubicBezTo>
                <a:cubicBezTo>
                  <a:pt x="241" y="48"/>
                  <a:pt x="275" y="81"/>
                  <a:pt x="276" y="123"/>
                </a:cubicBezTo>
                <a:cubicBezTo>
                  <a:pt x="259" y="125"/>
                  <a:pt x="244" y="130"/>
                  <a:pt x="231" y="138"/>
                </a:cubicBezTo>
                <a:cubicBezTo>
                  <a:pt x="230" y="136"/>
                  <a:pt x="230" y="134"/>
                  <a:pt x="229" y="132"/>
                </a:cubicBezTo>
                <a:cubicBezTo>
                  <a:pt x="228" y="129"/>
                  <a:pt x="226" y="126"/>
                  <a:pt x="224" y="124"/>
                </a:cubicBezTo>
                <a:cubicBezTo>
                  <a:pt x="222" y="122"/>
                  <a:pt x="219" y="120"/>
                  <a:pt x="215" y="119"/>
                </a:cubicBezTo>
                <a:cubicBezTo>
                  <a:pt x="214" y="118"/>
                  <a:pt x="210" y="117"/>
                  <a:pt x="204" y="115"/>
                </a:cubicBezTo>
                <a:cubicBezTo>
                  <a:pt x="204" y="82"/>
                  <a:pt x="204" y="82"/>
                  <a:pt x="204" y="82"/>
                </a:cubicBezTo>
                <a:cubicBezTo>
                  <a:pt x="208" y="83"/>
                  <a:pt x="211" y="85"/>
                  <a:pt x="213" y="87"/>
                </a:cubicBezTo>
                <a:cubicBezTo>
                  <a:pt x="215" y="90"/>
                  <a:pt x="216" y="93"/>
                  <a:pt x="217" y="97"/>
                </a:cubicBezTo>
                <a:cubicBezTo>
                  <a:pt x="229" y="96"/>
                  <a:pt x="229" y="96"/>
                  <a:pt x="229" y="96"/>
                </a:cubicBezTo>
                <a:cubicBezTo>
                  <a:pt x="228" y="88"/>
                  <a:pt x="225" y="83"/>
                  <a:pt x="220" y="79"/>
                </a:cubicBezTo>
                <a:cubicBezTo>
                  <a:pt x="216" y="75"/>
                  <a:pt x="211" y="73"/>
                  <a:pt x="204" y="73"/>
                </a:cubicBezTo>
                <a:cubicBezTo>
                  <a:pt x="204" y="67"/>
                  <a:pt x="204" y="67"/>
                  <a:pt x="204" y="67"/>
                </a:cubicBezTo>
                <a:cubicBezTo>
                  <a:pt x="197" y="67"/>
                  <a:pt x="197" y="67"/>
                  <a:pt x="197" y="67"/>
                </a:cubicBezTo>
                <a:cubicBezTo>
                  <a:pt x="197" y="73"/>
                  <a:pt x="197" y="73"/>
                  <a:pt x="197" y="73"/>
                </a:cubicBezTo>
                <a:cubicBezTo>
                  <a:pt x="190" y="74"/>
                  <a:pt x="184" y="76"/>
                  <a:pt x="180" y="79"/>
                </a:cubicBezTo>
                <a:cubicBezTo>
                  <a:pt x="175" y="84"/>
                  <a:pt x="172" y="91"/>
                  <a:pt x="172" y="99"/>
                </a:cubicBezTo>
                <a:cubicBezTo>
                  <a:pt x="172" y="103"/>
                  <a:pt x="173" y="107"/>
                  <a:pt x="175" y="111"/>
                </a:cubicBezTo>
                <a:cubicBezTo>
                  <a:pt x="177" y="114"/>
                  <a:pt x="179" y="117"/>
                  <a:pt x="183" y="119"/>
                </a:cubicBezTo>
                <a:cubicBezTo>
                  <a:pt x="188" y="122"/>
                  <a:pt x="193" y="124"/>
                  <a:pt x="197" y="125"/>
                </a:cubicBezTo>
                <a:cubicBezTo>
                  <a:pt x="197" y="161"/>
                  <a:pt x="197" y="161"/>
                  <a:pt x="197" y="161"/>
                </a:cubicBezTo>
                <a:cubicBezTo>
                  <a:pt x="193" y="160"/>
                  <a:pt x="189" y="158"/>
                  <a:pt x="186" y="154"/>
                </a:cubicBezTo>
                <a:cubicBezTo>
                  <a:pt x="184" y="151"/>
                  <a:pt x="182" y="147"/>
                  <a:pt x="181" y="141"/>
                </a:cubicBezTo>
                <a:cubicBezTo>
                  <a:pt x="170" y="143"/>
                  <a:pt x="170" y="143"/>
                  <a:pt x="170" y="143"/>
                </a:cubicBezTo>
                <a:cubicBezTo>
                  <a:pt x="170" y="149"/>
                  <a:pt x="172" y="154"/>
                  <a:pt x="174" y="158"/>
                </a:cubicBezTo>
                <a:cubicBezTo>
                  <a:pt x="177" y="162"/>
                  <a:pt x="180" y="165"/>
                  <a:pt x="184" y="167"/>
                </a:cubicBezTo>
                <a:cubicBezTo>
                  <a:pt x="186" y="168"/>
                  <a:pt x="190" y="169"/>
                  <a:pt x="195" y="170"/>
                </a:cubicBezTo>
                <a:cubicBezTo>
                  <a:pt x="188" y="178"/>
                  <a:pt x="183" y="187"/>
                  <a:pt x="179" y="197"/>
                </a:cubicBezTo>
                <a:cubicBezTo>
                  <a:pt x="157" y="190"/>
                  <a:pt x="139" y="175"/>
                  <a:pt x="130" y="154"/>
                </a:cubicBezTo>
                <a:close/>
                <a:moveTo>
                  <a:pt x="197" y="114"/>
                </a:moveTo>
                <a:cubicBezTo>
                  <a:pt x="192" y="112"/>
                  <a:pt x="189" y="110"/>
                  <a:pt x="186" y="108"/>
                </a:cubicBezTo>
                <a:cubicBezTo>
                  <a:pt x="184" y="105"/>
                  <a:pt x="183" y="102"/>
                  <a:pt x="183" y="98"/>
                </a:cubicBezTo>
                <a:cubicBezTo>
                  <a:pt x="183" y="94"/>
                  <a:pt x="184" y="90"/>
                  <a:pt x="187" y="88"/>
                </a:cubicBezTo>
                <a:cubicBezTo>
                  <a:pt x="189" y="85"/>
                  <a:pt x="193" y="83"/>
                  <a:pt x="197" y="82"/>
                </a:cubicBezTo>
                <a:lnTo>
                  <a:pt x="197" y="114"/>
                </a:lnTo>
                <a:close/>
                <a:moveTo>
                  <a:pt x="219" y="146"/>
                </a:moveTo>
                <a:cubicBezTo>
                  <a:pt x="214" y="150"/>
                  <a:pt x="209" y="155"/>
                  <a:pt x="204" y="159"/>
                </a:cubicBezTo>
                <a:cubicBezTo>
                  <a:pt x="204" y="126"/>
                  <a:pt x="204" y="126"/>
                  <a:pt x="204" y="126"/>
                </a:cubicBezTo>
                <a:cubicBezTo>
                  <a:pt x="210" y="128"/>
                  <a:pt x="214" y="130"/>
                  <a:pt x="216" y="133"/>
                </a:cubicBezTo>
                <a:cubicBezTo>
                  <a:pt x="218" y="136"/>
                  <a:pt x="219" y="139"/>
                  <a:pt x="219" y="143"/>
                </a:cubicBezTo>
                <a:cubicBezTo>
                  <a:pt x="219" y="144"/>
                  <a:pt x="219" y="145"/>
                  <a:pt x="219" y="146"/>
                </a:cubicBezTo>
                <a:close/>
                <a:moveTo>
                  <a:pt x="294" y="346"/>
                </a:moveTo>
                <a:cubicBezTo>
                  <a:pt x="240" y="346"/>
                  <a:pt x="195" y="302"/>
                  <a:pt x="195" y="247"/>
                </a:cubicBezTo>
                <a:cubicBezTo>
                  <a:pt x="195" y="192"/>
                  <a:pt x="240" y="148"/>
                  <a:pt x="294" y="148"/>
                </a:cubicBezTo>
                <a:cubicBezTo>
                  <a:pt x="349" y="148"/>
                  <a:pt x="393" y="192"/>
                  <a:pt x="393" y="247"/>
                </a:cubicBezTo>
                <a:cubicBezTo>
                  <a:pt x="393" y="302"/>
                  <a:pt x="349" y="346"/>
                  <a:pt x="294" y="346"/>
                </a:cubicBezTo>
                <a:close/>
              </a:path>
            </a:pathLst>
          </a:custGeom>
          <a:solidFill>
            <a:schemeClr val="bg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2083" name="Freeform 53"/>
          <p:cNvSpPr>
            <a:spLocks noEditPoints="1" noChangeArrowheads="1"/>
          </p:cNvSpPr>
          <p:nvPr/>
        </p:nvSpPr>
        <p:spPr bwMode="auto">
          <a:xfrm>
            <a:off x="11234443" y="6202305"/>
            <a:ext cx="141644" cy="264362"/>
          </a:xfrm>
          <a:custGeom>
            <a:avLst/>
            <a:gdLst>
              <a:gd name="T0" fmla="*/ 2147483647 w 80"/>
              <a:gd name="T1" fmla="*/ 2147483647 h 149"/>
              <a:gd name="T2" fmla="*/ 2147483647 w 80"/>
              <a:gd name="T3" fmla="*/ 2147483647 h 149"/>
              <a:gd name="T4" fmla="*/ 2147483647 w 80"/>
              <a:gd name="T5" fmla="*/ 2147483647 h 149"/>
              <a:gd name="T6" fmla="*/ 2147483647 w 80"/>
              <a:gd name="T7" fmla="*/ 2147483647 h 149"/>
              <a:gd name="T8" fmla="*/ 2147483647 w 80"/>
              <a:gd name="T9" fmla="*/ 2147483647 h 149"/>
              <a:gd name="T10" fmla="*/ 2147483647 w 80"/>
              <a:gd name="T11" fmla="*/ 2147483647 h 149"/>
              <a:gd name="T12" fmla="*/ 2147483647 w 80"/>
              <a:gd name="T13" fmla="*/ 2147483647 h 149"/>
              <a:gd name="T14" fmla="*/ 2147483647 w 80"/>
              <a:gd name="T15" fmla="*/ 2147483647 h 149"/>
              <a:gd name="T16" fmla="*/ 2147483647 w 80"/>
              <a:gd name="T17" fmla="*/ 2147483647 h 149"/>
              <a:gd name="T18" fmla="*/ 2147483647 w 80"/>
              <a:gd name="T19" fmla="*/ 0 h 149"/>
              <a:gd name="T20" fmla="*/ 2147483647 w 80"/>
              <a:gd name="T21" fmla="*/ 0 h 149"/>
              <a:gd name="T22" fmla="*/ 2147483647 w 80"/>
              <a:gd name="T23" fmla="*/ 2147483647 h 149"/>
              <a:gd name="T24" fmla="*/ 2147483647 w 80"/>
              <a:gd name="T25" fmla="*/ 2147483647 h 149"/>
              <a:gd name="T26" fmla="*/ 2147483647 w 80"/>
              <a:gd name="T27" fmla="*/ 2147483647 h 149"/>
              <a:gd name="T28" fmla="*/ 2147483647 w 80"/>
              <a:gd name="T29" fmla="*/ 2147483647 h 149"/>
              <a:gd name="T30" fmla="*/ 2147483647 w 80"/>
              <a:gd name="T31" fmla="*/ 2147483647 h 149"/>
              <a:gd name="T32" fmla="*/ 2147483647 w 80"/>
              <a:gd name="T33" fmla="*/ 2147483647 h 149"/>
              <a:gd name="T34" fmla="*/ 2147483647 w 80"/>
              <a:gd name="T35" fmla="*/ 2147483647 h 149"/>
              <a:gd name="T36" fmla="*/ 2147483647 w 80"/>
              <a:gd name="T37" fmla="*/ 2147483647 h 149"/>
              <a:gd name="T38" fmla="*/ 2147483647 w 80"/>
              <a:gd name="T39" fmla="*/ 2147483647 h 149"/>
              <a:gd name="T40" fmla="*/ 0 w 80"/>
              <a:gd name="T41" fmla="*/ 2147483647 h 149"/>
              <a:gd name="T42" fmla="*/ 2147483647 w 80"/>
              <a:gd name="T43" fmla="*/ 2147483647 h 149"/>
              <a:gd name="T44" fmla="*/ 2147483647 w 80"/>
              <a:gd name="T45" fmla="*/ 2147483647 h 149"/>
              <a:gd name="T46" fmla="*/ 2147483647 w 80"/>
              <a:gd name="T47" fmla="*/ 2147483647 h 149"/>
              <a:gd name="T48" fmla="*/ 2147483647 w 80"/>
              <a:gd name="T49" fmla="*/ 2147483647 h 149"/>
              <a:gd name="T50" fmla="*/ 2147483647 w 80"/>
              <a:gd name="T51" fmla="*/ 2147483647 h 149"/>
              <a:gd name="T52" fmla="*/ 2147483647 w 80"/>
              <a:gd name="T53" fmla="*/ 2147483647 h 149"/>
              <a:gd name="T54" fmla="*/ 2147483647 w 80"/>
              <a:gd name="T55" fmla="*/ 2147483647 h 149"/>
              <a:gd name="T56" fmla="*/ 2147483647 w 80"/>
              <a:gd name="T57" fmla="*/ 2147483647 h 149"/>
              <a:gd name="T58" fmla="*/ 2147483647 w 80"/>
              <a:gd name="T59" fmla="*/ 2147483647 h 149"/>
              <a:gd name="T60" fmla="*/ 2147483647 w 80"/>
              <a:gd name="T61" fmla="*/ 2147483647 h 149"/>
              <a:gd name="T62" fmla="*/ 2147483647 w 80"/>
              <a:gd name="T63" fmla="*/ 2147483647 h 149"/>
              <a:gd name="T64" fmla="*/ 2147483647 w 80"/>
              <a:gd name="T65" fmla="*/ 2147483647 h 149"/>
              <a:gd name="T66" fmla="*/ 2147483647 w 80"/>
              <a:gd name="T67" fmla="*/ 2147483647 h 149"/>
              <a:gd name="T68" fmla="*/ 2147483647 w 80"/>
              <a:gd name="T69" fmla="*/ 2147483647 h 149"/>
              <a:gd name="T70" fmla="*/ 2147483647 w 80"/>
              <a:gd name="T71" fmla="*/ 2147483647 h 149"/>
              <a:gd name="T72" fmla="*/ 2147483647 w 80"/>
              <a:gd name="T73" fmla="*/ 2147483647 h 149"/>
              <a:gd name="T74" fmla="*/ 2147483647 w 80"/>
              <a:gd name="T75" fmla="*/ 2147483647 h 149"/>
              <a:gd name="T76" fmla="*/ 2147483647 w 80"/>
              <a:gd name="T77" fmla="*/ 2147483647 h 149"/>
              <a:gd name="T78" fmla="*/ 2147483647 w 80"/>
              <a:gd name="T79" fmla="*/ 2147483647 h 149"/>
              <a:gd name="T80" fmla="*/ 2147483647 w 80"/>
              <a:gd name="T81" fmla="*/ 2147483647 h 149"/>
              <a:gd name="T82" fmla="*/ 2147483647 w 80"/>
              <a:gd name="T83" fmla="*/ 2147483647 h 149"/>
              <a:gd name="T84" fmla="*/ 2147483647 w 80"/>
              <a:gd name="T85" fmla="*/ 2147483647 h 149"/>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80"/>
              <a:gd name="T130" fmla="*/ 0 h 149"/>
              <a:gd name="T131" fmla="*/ 80 w 80"/>
              <a:gd name="T132" fmla="*/ 149 h 149"/>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80" h="149">
                <a:moveTo>
                  <a:pt x="71" y="74"/>
                </a:moveTo>
                <a:cubicBezTo>
                  <a:pt x="68" y="71"/>
                  <a:pt x="64" y="69"/>
                  <a:pt x="60" y="66"/>
                </a:cubicBezTo>
                <a:cubicBezTo>
                  <a:pt x="57" y="65"/>
                  <a:pt x="52" y="64"/>
                  <a:pt x="45" y="62"/>
                </a:cubicBezTo>
                <a:cubicBezTo>
                  <a:pt x="45" y="19"/>
                  <a:pt x="45" y="19"/>
                  <a:pt x="45" y="19"/>
                </a:cubicBezTo>
                <a:cubicBezTo>
                  <a:pt x="50" y="20"/>
                  <a:pt x="54" y="22"/>
                  <a:pt x="56" y="26"/>
                </a:cubicBezTo>
                <a:cubicBezTo>
                  <a:pt x="59" y="29"/>
                  <a:pt x="61" y="33"/>
                  <a:pt x="62" y="39"/>
                </a:cubicBezTo>
                <a:cubicBezTo>
                  <a:pt x="77" y="37"/>
                  <a:pt x="77" y="37"/>
                  <a:pt x="77" y="37"/>
                </a:cubicBezTo>
                <a:cubicBezTo>
                  <a:pt x="76" y="27"/>
                  <a:pt x="72" y="20"/>
                  <a:pt x="65" y="14"/>
                </a:cubicBezTo>
                <a:cubicBezTo>
                  <a:pt x="60" y="10"/>
                  <a:pt x="53" y="8"/>
                  <a:pt x="45" y="7"/>
                </a:cubicBezTo>
                <a:cubicBezTo>
                  <a:pt x="45" y="0"/>
                  <a:pt x="45" y="0"/>
                  <a:pt x="45" y="0"/>
                </a:cubicBezTo>
                <a:cubicBezTo>
                  <a:pt x="36" y="0"/>
                  <a:pt x="36" y="0"/>
                  <a:pt x="36" y="0"/>
                </a:cubicBezTo>
                <a:cubicBezTo>
                  <a:pt x="36" y="7"/>
                  <a:pt x="36" y="7"/>
                  <a:pt x="36" y="7"/>
                </a:cubicBezTo>
                <a:cubicBezTo>
                  <a:pt x="26" y="8"/>
                  <a:pt x="19" y="11"/>
                  <a:pt x="14" y="15"/>
                </a:cubicBezTo>
                <a:cubicBezTo>
                  <a:pt x="6" y="21"/>
                  <a:pt x="3" y="30"/>
                  <a:pt x="3" y="41"/>
                </a:cubicBezTo>
                <a:cubicBezTo>
                  <a:pt x="3" y="46"/>
                  <a:pt x="4" y="52"/>
                  <a:pt x="7" y="56"/>
                </a:cubicBezTo>
                <a:cubicBezTo>
                  <a:pt x="9" y="61"/>
                  <a:pt x="13" y="65"/>
                  <a:pt x="17" y="67"/>
                </a:cubicBezTo>
                <a:cubicBezTo>
                  <a:pt x="24" y="71"/>
                  <a:pt x="30" y="73"/>
                  <a:pt x="36" y="74"/>
                </a:cubicBezTo>
                <a:cubicBezTo>
                  <a:pt x="36" y="122"/>
                  <a:pt x="36" y="122"/>
                  <a:pt x="36" y="122"/>
                </a:cubicBezTo>
                <a:cubicBezTo>
                  <a:pt x="30" y="121"/>
                  <a:pt x="25" y="118"/>
                  <a:pt x="21" y="113"/>
                </a:cubicBezTo>
                <a:cubicBezTo>
                  <a:pt x="18" y="109"/>
                  <a:pt x="16" y="103"/>
                  <a:pt x="15" y="95"/>
                </a:cubicBezTo>
                <a:cubicBezTo>
                  <a:pt x="0" y="98"/>
                  <a:pt x="0" y="98"/>
                  <a:pt x="0" y="98"/>
                </a:cubicBezTo>
                <a:cubicBezTo>
                  <a:pt x="1" y="106"/>
                  <a:pt x="3" y="112"/>
                  <a:pt x="6" y="118"/>
                </a:cubicBezTo>
                <a:cubicBezTo>
                  <a:pt x="9" y="123"/>
                  <a:pt x="13" y="127"/>
                  <a:pt x="18" y="129"/>
                </a:cubicBezTo>
                <a:cubicBezTo>
                  <a:pt x="23" y="132"/>
                  <a:pt x="29" y="133"/>
                  <a:pt x="36" y="134"/>
                </a:cubicBezTo>
                <a:cubicBezTo>
                  <a:pt x="36" y="149"/>
                  <a:pt x="36" y="149"/>
                  <a:pt x="36" y="149"/>
                </a:cubicBezTo>
                <a:cubicBezTo>
                  <a:pt x="45" y="149"/>
                  <a:pt x="45" y="149"/>
                  <a:pt x="45" y="149"/>
                </a:cubicBezTo>
                <a:cubicBezTo>
                  <a:pt x="45" y="134"/>
                  <a:pt x="45" y="134"/>
                  <a:pt x="45" y="134"/>
                </a:cubicBezTo>
                <a:cubicBezTo>
                  <a:pt x="55" y="133"/>
                  <a:pt x="64" y="130"/>
                  <a:pt x="70" y="123"/>
                </a:cubicBezTo>
                <a:cubicBezTo>
                  <a:pt x="77" y="116"/>
                  <a:pt x="80" y="108"/>
                  <a:pt x="80" y="97"/>
                </a:cubicBezTo>
                <a:cubicBezTo>
                  <a:pt x="80" y="93"/>
                  <a:pt x="79" y="88"/>
                  <a:pt x="78" y="84"/>
                </a:cubicBezTo>
                <a:cubicBezTo>
                  <a:pt x="76" y="80"/>
                  <a:pt x="74" y="77"/>
                  <a:pt x="71" y="74"/>
                </a:cubicBezTo>
                <a:close/>
                <a:moveTo>
                  <a:pt x="36" y="60"/>
                </a:moveTo>
                <a:cubicBezTo>
                  <a:pt x="29" y="58"/>
                  <a:pt x="25" y="55"/>
                  <a:pt x="22" y="52"/>
                </a:cubicBezTo>
                <a:cubicBezTo>
                  <a:pt x="19" y="49"/>
                  <a:pt x="18" y="44"/>
                  <a:pt x="18" y="39"/>
                </a:cubicBezTo>
                <a:cubicBezTo>
                  <a:pt x="18" y="34"/>
                  <a:pt x="19" y="30"/>
                  <a:pt x="23" y="26"/>
                </a:cubicBezTo>
                <a:cubicBezTo>
                  <a:pt x="26" y="22"/>
                  <a:pt x="30" y="20"/>
                  <a:pt x="36" y="19"/>
                </a:cubicBezTo>
                <a:lnTo>
                  <a:pt x="36" y="60"/>
                </a:lnTo>
                <a:close/>
                <a:moveTo>
                  <a:pt x="59" y="114"/>
                </a:moveTo>
                <a:cubicBezTo>
                  <a:pt x="55" y="118"/>
                  <a:pt x="51" y="121"/>
                  <a:pt x="45" y="122"/>
                </a:cubicBezTo>
                <a:cubicBezTo>
                  <a:pt x="45" y="77"/>
                  <a:pt x="45" y="77"/>
                  <a:pt x="45" y="77"/>
                </a:cubicBezTo>
                <a:cubicBezTo>
                  <a:pt x="53" y="79"/>
                  <a:pt x="58" y="82"/>
                  <a:pt x="61" y="85"/>
                </a:cubicBezTo>
                <a:cubicBezTo>
                  <a:pt x="63" y="89"/>
                  <a:pt x="65" y="93"/>
                  <a:pt x="65" y="98"/>
                </a:cubicBezTo>
                <a:cubicBezTo>
                  <a:pt x="65" y="105"/>
                  <a:pt x="63" y="110"/>
                  <a:pt x="59" y="114"/>
                </a:cubicBezTo>
                <a:close/>
              </a:path>
            </a:pathLst>
          </a:custGeom>
          <a:solidFill>
            <a:schemeClr val="bg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2084" name="Freeform 54"/>
          <p:cNvSpPr>
            <a:spLocks noChangeArrowheads="1"/>
          </p:cNvSpPr>
          <p:nvPr/>
        </p:nvSpPr>
        <p:spPr bwMode="auto">
          <a:xfrm>
            <a:off x="10756900" y="6485912"/>
            <a:ext cx="322746" cy="63811"/>
          </a:xfrm>
          <a:custGeom>
            <a:avLst/>
            <a:gdLst>
              <a:gd name="T0" fmla="*/ 2147483647 w 182"/>
              <a:gd name="T1" fmla="*/ 0 h 36"/>
              <a:gd name="T2" fmla="*/ 2147483647 w 182"/>
              <a:gd name="T3" fmla="*/ 0 h 36"/>
              <a:gd name="T4" fmla="*/ 0 w 182"/>
              <a:gd name="T5" fmla="*/ 2147483647 h 36"/>
              <a:gd name="T6" fmla="*/ 2147483647 w 182"/>
              <a:gd name="T7" fmla="*/ 2147483647 h 36"/>
              <a:gd name="T8" fmla="*/ 2147483647 w 182"/>
              <a:gd name="T9" fmla="*/ 2147483647 h 36"/>
              <a:gd name="T10" fmla="*/ 2147483647 w 182"/>
              <a:gd name="T11" fmla="*/ 2147483647 h 36"/>
              <a:gd name="T12" fmla="*/ 2147483647 w 182"/>
              <a:gd name="T13" fmla="*/ 0 h 36"/>
              <a:gd name="T14" fmla="*/ 0 60000 65536"/>
              <a:gd name="T15" fmla="*/ 0 60000 65536"/>
              <a:gd name="T16" fmla="*/ 0 60000 65536"/>
              <a:gd name="T17" fmla="*/ 0 60000 65536"/>
              <a:gd name="T18" fmla="*/ 0 60000 65536"/>
              <a:gd name="T19" fmla="*/ 0 60000 65536"/>
              <a:gd name="T20" fmla="*/ 0 60000 65536"/>
              <a:gd name="T21" fmla="*/ 0 w 182"/>
              <a:gd name="T22" fmla="*/ 0 h 36"/>
              <a:gd name="T23" fmla="*/ 182 w 182"/>
              <a:gd name="T24" fmla="*/ 36 h 3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82" h="36">
                <a:moveTo>
                  <a:pt x="170" y="0"/>
                </a:moveTo>
                <a:cubicBezTo>
                  <a:pt x="12" y="0"/>
                  <a:pt x="12" y="0"/>
                  <a:pt x="12" y="0"/>
                </a:cubicBezTo>
                <a:cubicBezTo>
                  <a:pt x="6" y="0"/>
                  <a:pt x="0" y="8"/>
                  <a:pt x="0" y="18"/>
                </a:cubicBezTo>
                <a:cubicBezTo>
                  <a:pt x="0" y="28"/>
                  <a:pt x="6" y="36"/>
                  <a:pt x="12" y="36"/>
                </a:cubicBezTo>
                <a:cubicBezTo>
                  <a:pt x="170" y="36"/>
                  <a:pt x="170" y="36"/>
                  <a:pt x="170" y="36"/>
                </a:cubicBezTo>
                <a:cubicBezTo>
                  <a:pt x="176" y="36"/>
                  <a:pt x="182" y="28"/>
                  <a:pt x="182" y="18"/>
                </a:cubicBezTo>
                <a:cubicBezTo>
                  <a:pt x="182" y="8"/>
                  <a:pt x="176" y="0"/>
                  <a:pt x="170" y="0"/>
                </a:cubicBezTo>
                <a:close/>
              </a:path>
            </a:pathLst>
          </a:custGeom>
          <a:solidFill>
            <a:schemeClr val="bg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2085" name="Freeform 55"/>
          <p:cNvSpPr>
            <a:spLocks noChangeArrowheads="1"/>
          </p:cNvSpPr>
          <p:nvPr/>
        </p:nvSpPr>
        <p:spPr bwMode="auto">
          <a:xfrm>
            <a:off x="10756900" y="5895401"/>
            <a:ext cx="322746" cy="63811"/>
          </a:xfrm>
          <a:custGeom>
            <a:avLst/>
            <a:gdLst>
              <a:gd name="T0" fmla="*/ 2147483647 w 182"/>
              <a:gd name="T1" fmla="*/ 2147483647 h 36"/>
              <a:gd name="T2" fmla="*/ 2147483647 w 182"/>
              <a:gd name="T3" fmla="*/ 2147483647 h 36"/>
              <a:gd name="T4" fmla="*/ 2147483647 w 182"/>
              <a:gd name="T5" fmla="*/ 2147483647 h 36"/>
              <a:gd name="T6" fmla="*/ 2147483647 w 182"/>
              <a:gd name="T7" fmla="*/ 0 h 36"/>
              <a:gd name="T8" fmla="*/ 2147483647 w 182"/>
              <a:gd name="T9" fmla="*/ 0 h 36"/>
              <a:gd name="T10" fmla="*/ 0 w 182"/>
              <a:gd name="T11" fmla="*/ 2147483647 h 36"/>
              <a:gd name="T12" fmla="*/ 2147483647 w 182"/>
              <a:gd name="T13" fmla="*/ 2147483647 h 36"/>
              <a:gd name="T14" fmla="*/ 0 60000 65536"/>
              <a:gd name="T15" fmla="*/ 0 60000 65536"/>
              <a:gd name="T16" fmla="*/ 0 60000 65536"/>
              <a:gd name="T17" fmla="*/ 0 60000 65536"/>
              <a:gd name="T18" fmla="*/ 0 60000 65536"/>
              <a:gd name="T19" fmla="*/ 0 60000 65536"/>
              <a:gd name="T20" fmla="*/ 0 60000 65536"/>
              <a:gd name="T21" fmla="*/ 0 w 182"/>
              <a:gd name="T22" fmla="*/ 0 h 36"/>
              <a:gd name="T23" fmla="*/ 182 w 182"/>
              <a:gd name="T24" fmla="*/ 36 h 3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82" h="36">
                <a:moveTo>
                  <a:pt x="12" y="36"/>
                </a:moveTo>
                <a:cubicBezTo>
                  <a:pt x="170" y="36"/>
                  <a:pt x="170" y="36"/>
                  <a:pt x="170" y="36"/>
                </a:cubicBezTo>
                <a:cubicBezTo>
                  <a:pt x="176" y="36"/>
                  <a:pt x="182" y="28"/>
                  <a:pt x="182" y="18"/>
                </a:cubicBezTo>
                <a:cubicBezTo>
                  <a:pt x="182" y="8"/>
                  <a:pt x="176" y="0"/>
                  <a:pt x="170" y="0"/>
                </a:cubicBezTo>
                <a:cubicBezTo>
                  <a:pt x="12" y="0"/>
                  <a:pt x="12" y="0"/>
                  <a:pt x="12" y="0"/>
                </a:cubicBezTo>
                <a:cubicBezTo>
                  <a:pt x="6" y="0"/>
                  <a:pt x="0" y="8"/>
                  <a:pt x="0" y="18"/>
                </a:cubicBezTo>
                <a:cubicBezTo>
                  <a:pt x="0" y="28"/>
                  <a:pt x="6" y="36"/>
                  <a:pt x="12" y="36"/>
                </a:cubicBezTo>
                <a:close/>
              </a:path>
            </a:pathLst>
          </a:custGeom>
          <a:solidFill>
            <a:schemeClr val="bg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2078" name="Freeform 60"/>
          <p:cNvSpPr>
            <a:spLocks noChangeArrowheads="1"/>
          </p:cNvSpPr>
          <p:nvPr/>
        </p:nvSpPr>
        <p:spPr bwMode="auto">
          <a:xfrm>
            <a:off x="11345255" y="3702050"/>
            <a:ext cx="218095" cy="575396"/>
          </a:xfrm>
          <a:custGeom>
            <a:avLst/>
            <a:gdLst>
              <a:gd name="T0" fmla="*/ 2147483647 w 123"/>
              <a:gd name="T1" fmla="*/ 2147483647 h 325"/>
              <a:gd name="T2" fmla="*/ 2147483647 w 123"/>
              <a:gd name="T3" fmla="*/ 2147483647 h 325"/>
              <a:gd name="T4" fmla="*/ 2147483647 w 123"/>
              <a:gd name="T5" fmla="*/ 2147483647 h 325"/>
              <a:gd name="T6" fmla="*/ 2147483647 w 123"/>
              <a:gd name="T7" fmla="*/ 2147483647 h 325"/>
              <a:gd name="T8" fmla="*/ 2147483647 w 123"/>
              <a:gd name="T9" fmla="*/ 2147483647 h 325"/>
              <a:gd name="T10" fmla="*/ 2147483647 w 123"/>
              <a:gd name="T11" fmla="*/ 2147483647 h 325"/>
              <a:gd name="T12" fmla="*/ 2147483647 w 123"/>
              <a:gd name="T13" fmla="*/ 2147483647 h 325"/>
              <a:gd name="T14" fmla="*/ 2147483647 w 123"/>
              <a:gd name="T15" fmla="*/ 2147483647 h 325"/>
              <a:gd name="T16" fmla="*/ 2147483647 w 123"/>
              <a:gd name="T17" fmla="*/ 2147483647 h 325"/>
              <a:gd name="T18" fmla="*/ 2147483647 w 123"/>
              <a:gd name="T19" fmla="*/ 2147483647 h 325"/>
              <a:gd name="T20" fmla="*/ 2147483647 w 123"/>
              <a:gd name="T21" fmla="*/ 2147483647 h 325"/>
              <a:gd name="T22" fmla="*/ 2147483647 w 123"/>
              <a:gd name="T23" fmla="*/ 2147483647 h 325"/>
              <a:gd name="T24" fmla="*/ 2147483647 w 123"/>
              <a:gd name="T25" fmla="*/ 2147483647 h 325"/>
              <a:gd name="T26" fmla="*/ 2147483647 w 123"/>
              <a:gd name="T27" fmla="*/ 2147483647 h 325"/>
              <a:gd name="T28" fmla="*/ 2147483647 w 123"/>
              <a:gd name="T29" fmla="*/ 2147483647 h 325"/>
              <a:gd name="T30" fmla="*/ 2147483647 w 123"/>
              <a:gd name="T31" fmla="*/ 2147483647 h 325"/>
              <a:gd name="T32" fmla="*/ 2147483647 w 123"/>
              <a:gd name="T33" fmla="*/ 2147483647 h 325"/>
              <a:gd name="T34" fmla="*/ 2147483647 w 123"/>
              <a:gd name="T35" fmla="*/ 2147483647 h 325"/>
              <a:gd name="T36" fmla="*/ 2147483647 w 123"/>
              <a:gd name="T37" fmla="*/ 2147483647 h 325"/>
              <a:gd name="T38" fmla="*/ 2147483647 w 123"/>
              <a:gd name="T39" fmla="*/ 2147483647 h 325"/>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123"/>
              <a:gd name="T61" fmla="*/ 0 h 325"/>
              <a:gd name="T62" fmla="*/ 123 w 123"/>
              <a:gd name="T63" fmla="*/ 325 h 325"/>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123" h="325">
                <a:moveTo>
                  <a:pt x="8" y="22"/>
                </a:moveTo>
                <a:cubicBezTo>
                  <a:pt x="0" y="32"/>
                  <a:pt x="11" y="39"/>
                  <a:pt x="11" y="39"/>
                </a:cubicBezTo>
                <a:cubicBezTo>
                  <a:pt x="39" y="62"/>
                  <a:pt x="67" y="108"/>
                  <a:pt x="72" y="154"/>
                </a:cubicBezTo>
                <a:cubicBezTo>
                  <a:pt x="72" y="154"/>
                  <a:pt x="73" y="161"/>
                  <a:pt x="74" y="165"/>
                </a:cubicBezTo>
                <a:cubicBezTo>
                  <a:pt x="80" y="210"/>
                  <a:pt x="64" y="261"/>
                  <a:pt x="43" y="291"/>
                </a:cubicBezTo>
                <a:cubicBezTo>
                  <a:pt x="43" y="291"/>
                  <a:pt x="34" y="301"/>
                  <a:pt x="44" y="308"/>
                </a:cubicBezTo>
                <a:cubicBezTo>
                  <a:pt x="60" y="320"/>
                  <a:pt x="60" y="320"/>
                  <a:pt x="60" y="320"/>
                </a:cubicBezTo>
                <a:cubicBezTo>
                  <a:pt x="60" y="320"/>
                  <a:pt x="67" y="325"/>
                  <a:pt x="73" y="317"/>
                </a:cubicBezTo>
                <a:cubicBezTo>
                  <a:pt x="103" y="280"/>
                  <a:pt x="123" y="222"/>
                  <a:pt x="115" y="159"/>
                </a:cubicBezTo>
                <a:cubicBezTo>
                  <a:pt x="115" y="159"/>
                  <a:pt x="115" y="158"/>
                  <a:pt x="115" y="157"/>
                </a:cubicBezTo>
                <a:cubicBezTo>
                  <a:pt x="115" y="157"/>
                  <a:pt x="115" y="157"/>
                  <a:pt x="115" y="157"/>
                </a:cubicBezTo>
                <a:cubicBezTo>
                  <a:pt x="115" y="156"/>
                  <a:pt x="115" y="156"/>
                  <a:pt x="115" y="155"/>
                </a:cubicBezTo>
                <a:cubicBezTo>
                  <a:pt x="115" y="155"/>
                  <a:pt x="114" y="154"/>
                  <a:pt x="114" y="154"/>
                </a:cubicBezTo>
                <a:cubicBezTo>
                  <a:pt x="114" y="153"/>
                  <a:pt x="114" y="153"/>
                  <a:pt x="114" y="152"/>
                </a:cubicBezTo>
                <a:cubicBezTo>
                  <a:pt x="114" y="152"/>
                  <a:pt x="114" y="152"/>
                  <a:pt x="114" y="151"/>
                </a:cubicBezTo>
                <a:cubicBezTo>
                  <a:pt x="114" y="151"/>
                  <a:pt x="114" y="151"/>
                  <a:pt x="114" y="151"/>
                </a:cubicBezTo>
                <a:cubicBezTo>
                  <a:pt x="114" y="150"/>
                  <a:pt x="114" y="149"/>
                  <a:pt x="114" y="148"/>
                </a:cubicBezTo>
                <a:cubicBezTo>
                  <a:pt x="106" y="86"/>
                  <a:pt x="72" y="35"/>
                  <a:pt x="34" y="6"/>
                </a:cubicBezTo>
                <a:cubicBezTo>
                  <a:pt x="26" y="0"/>
                  <a:pt x="20" y="7"/>
                  <a:pt x="20" y="7"/>
                </a:cubicBezTo>
                <a:lnTo>
                  <a:pt x="8" y="22"/>
                </a:lnTo>
                <a:close/>
              </a:path>
            </a:pathLst>
          </a:custGeom>
          <a:solidFill>
            <a:schemeClr val="bg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2079" name="Freeform 61"/>
          <p:cNvSpPr>
            <a:spLocks noChangeArrowheads="1"/>
          </p:cNvSpPr>
          <p:nvPr/>
        </p:nvSpPr>
        <p:spPr bwMode="auto">
          <a:xfrm>
            <a:off x="11269175" y="3781938"/>
            <a:ext cx="171432" cy="436857"/>
          </a:xfrm>
          <a:custGeom>
            <a:avLst/>
            <a:gdLst>
              <a:gd name="T0" fmla="*/ 2147483647 w 97"/>
              <a:gd name="T1" fmla="*/ 2147483647 h 247"/>
              <a:gd name="T2" fmla="*/ 2147483647 w 97"/>
              <a:gd name="T3" fmla="*/ 2147483647 h 247"/>
              <a:gd name="T4" fmla="*/ 2147483647 w 97"/>
              <a:gd name="T5" fmla="*/ 2147483647 h 247"/>
              <a:gd name="T6" fmla="*/ 2147483647 w 97"/>
              <a:gd name="T7" fmla="*/ 2147483647 h 247"/>
              <a:gd name="T8" fmla="*/ 2147483647 w 97"/>
              <a:gd name="T9" fmla="*/ 2147483647 h 247"/>
              <a:gd name="T10" fmla="*/ 2147483647 w 97"/>
              <a:gd name="T11" fmla="*/ 2147483647 h 247"/>
              <a:gd name="T12" fmla="*/ 2147483647 w 97"/>
              <a:gd name="T13" fmla="*/ 2147483647 h 247"/>
              <a:gd name="T14" fmla="*/ 2147483647 w 97"/>
              <a:gd name="T15" fmla="*/ 2147483647 h 247"/>
              <a:gd name="T16" fmla="*/ 2147483647 w 97"/>
              <a:gd name="T17" fmla="*/ 2147483647 h 247"/>
              <a:gd name="T18" fmla="*/ 2147483647 w 97"/>
              <a:gd name="T19" fmla="*/ 2147483647 h 247"/>
              <a:gd name="T20" fmla="*/ 2147483647 w 97"/>
              <a:gd name="T21" fmla="*/ 2147483647 h 247"/>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97"/>
              <a:gd name="T34" fmla="*/ 0 h 247"/>
              <a:gd name="T35" fmla="*/ 97 w 97"/>
              <a:gd name="T36" fmla="*/ 247 h 247"/>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97" h="247">
                <a:moveTo>
                  <a:pt x="32" y="230"/>
                </a:moveTo>
                <a:cubicBezTo>
                  <a:pt x="48" y="241"/>
                  <a:pt x="48" y="241"/>
                  <a:pt x="48" y="241"/>
                </a:cubicBezTo>
                <a:cubicBezTo>
                  <a:pt x="57" y="247"/>
                  <a:pt x="63" y="235"/>
                  <a:pt x="63" y="235"/>
                </a:cubicBezTo>
                <a:cubicBezTo>
                  <a:pt x="76" y="215"/>
                  <a:pt x="97" y="173"/>
                  <a:pt x="89" y="118"/>
                </a:cubicBezTo>
                <a:cubicBezTo>
                  <a:pt x="83" y="62"/>
                  <a:pt x="52" y="26"/>
                  <a:pt x="35" y="11"/>
                </a:cubicBezTo>
                <a:cubicBezTo>
                  <a:pt x="35" y="11"/>
                  <a:pt x="25" y="0"/>
                  <a:pt x="18" y="8"/>
                </a:cubicBezTo>
                <a:cubicBezTo>
                  <a:pt x="6" y="23"/>
                  <a:pt x="6" y="23"/>
                  <a:pt x="6" y="23"/>
                </a:cubicBezTo>
                <a:cubicBezTo>
                  <a:pt x="0" y="30"/>
                  <a:pt x="8" y="38"/>
                  <a:pt x="8" y="38"/>
                </a:cubicBezTo>
                <a:cubicBezTo>
                  <a:pt x="20" y="52"/>
                  <a:pt x="43" y="82"/>
                  <a:pt x="49" y="123"/>
                </a:cubicBezTo>
                <a:cubicBezTo>
                  <a:pt x="53" y="163"/>
                  <a:pt x="39" y="198"/>
                  <a:pt x="31" y="215"/>
                </a:cubicBezTo>
                <a:cubicBezTo>
                  <a:pt x="31" y="215"/>
                  <a:pt x="25" y="225"/>
                  <a:pt x="32" y="230"/>
                </a:cubicBezTo>
                <a:close/>
              </a:path>
            </a:pathLst>
          </a:custGeom>
          <a:solidFill>
            <a:schemeClr val="bg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2080" name="Freeform 62"/>
          <p:cNvSpPr>
            <a:spLocks noChangeArrowheads="1"/>
          </p:cNvSpPr>
          <p:nvPr/>
        </p:nvSpPr>
        <p:spPr bwMode="auto">
          <a:xfrm>
            <a:off x="11184981" y="3864860"/>
            <a:ext cx="124770" cy="293260"/>
          </a:xfrm>
          <a:custGeom>
            <a:avLst/>
            <a:gdLst>
              <a:gd name="T0" fmla="*/ 2147483647 w 70"/>
              <a:gd name="T1" fmla="*/ 2147483647 h 166"/>
              <a:gd name="T2" fmla="*/ 2147483647 w 70"/>
              <a:gd name="T3" fmla="*/ 2147483647 h 166"/>
              <a:gd name="T4" fmla="*/ 2147483647 w 70"/>
              <a:gd name="T5" fmla="*/ 2147483647 h 166"/>
              <a:gd name="T6" fmla="*/ 2147483647 w 70"/>
              <a:gd name="T7" fmla="*/ 2147483647 h 166"/>
              <a:gd name="T8" fmla="*/ 2147483647 w 70"/>
              <a:gd name="T9" fmla="*/ 2147483647 h 166"/>
              <a:gd name="T10" fmla="*/ 2147483647 w 70"/>
              <a:gd name="T11" fmla="*/ 2147483647 h 166"/>
              <a:gd name="T12" fmla="*/ 2147483647 w 70"/>
              <a:gd name="T13" fmla="*/ 2147483647 h 166"/>
              <a:gd name="T14" fmla="*/ 2147483647 w 70"/>
              <a:gd name="T15" fmla="*/ 2147483647 h 166"/>
              <a:gd name="T16" fmla="*/ 2147483647 w 70"/>
              <a:gd name="T17" fmla="*/ 2147483647 h 166"/>
              <a:gd name="T18" fmla="*/ 2147483647 w 70"/>
              <a:gd name="T19" fmla="*/ 2147483647 h 166"/>
              <a:gd name="T20" fmla="*/ 2147483647 w 70"/>
              <a:gd name="T21" fmla="*/ 2147483647 h 166"/>
              <a:gd name="T22" fmla="*/ 2147483647 w 70"/>
              <a:gd name="T23" fmla="*/ 2147483647 h 166"/>
              <a:gd name="T24" fmla="*/ 2147483647 w 70"/>
              <a:gd name="T25" fmla="*/ 2147483647 h 166"/>
              <a:gd name="T26" fmla="*/ 2147483647 w 70"/>
              <a:gd name="T27" fmla="*/ 2147483647 h 166"/>
              <a:gd name="T28" fmla="*/ 2147483647 w 70"/>
              <a:gd name="T29" fmla="*/ 2147483647 h 16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70"/>
              <a:gd name="T46" fmla="*/ 0 h 166"/>
              <a:gd name="T47" fmla="*/ 70 w 70"/>
              <a:gd name="T48" fmla="*/ 166 h 16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70" h="166">
                <a:moveTo>
                  <a:pt x="67" y="79"/>
                </a:moveTo>
                <a:cubicBezTo>
                  <a:pt x="67" y="78"/>
                  <a:pt x="67" y="77"/>
                  <a:pt x="67" y="77"/>
                </a:cubicBezTo>
                <a:cubicBezTo>
                  <a:pt x="66" y="77"/>
                  <a:pt x="66" y="77"/>
                  <a:pt x="66" y="77"/>
                </a:cubicBezTo>
                <a:cubicBezTo>
                  <a:pt x="61" y="46"/>
                  <a:pt x="45" y="23"/>
                  <a:pt x="35" y="10"/>
                </a:cubicBezTo>
                <a:cubicBezTo>
                  <a:pt x="35" y="10"/>
                  <a:pt x="27" y="0"/>
                  <a:pt x="19" y="9"/>
                </a:cubicBezTo>
                <a:cubicBezTo>
                  <a:pt x="9" y="21"/>
                  <a:pt x="9" y="21"/>
                  <a:pt x="9" y="21"/>
                </a:cubicBezTo>
                <a:cubicBezTo>
                  <a:pt x="0" y="32"/>
                  <a:pt x="9" y="39"/>
                  <a:pt x="9" y="39"/>
                </a:cubicBezTo>
                <a:cubicBezTo>
                  <a:pt x="15" y="48"/>
                  <a:pt x="25" y="64"/>
                  <a:pt x="28" y="84"/>
                </a:cubicBezTo>
                <a:cubicBezTo>
                  <a:pt x="30" y="104"/>
                  <a:pt x="25" y="122"/>
                  <a:pt x="20" y="132"/>
                </a:cubicBezTo>
                <a:cubicBezTo>
                  <a:pt x="20" y="132"/>
                  <a:pt x="14" y="142"/>
                  <a:pt x="26" y="150"/>
                </a:cubicBezTo>
                <a:cubicBezTo>
                  <a:pt x="38" y="159"/>
                  <a:pt x="38" y="159"/>
                  <a:pt x="38" y="159"/>
                </a:cubicBezTo>
                <a:cubicBezTo>
                  <a:pt x="48" y="166"/>
                  <a:pt x="53" y="154"/>
                  <a:pt x="53" y="154"/>
                </a:cubicBezTo>
                <a:cubicBezTo>
                  <a:pt x="60" y="140"/>
                  <a:pt x="70" y="113"/>
                  <a:pt x="67" y="82"/>
                </a:cubicBezTo>
                <a:cubicBezTo>
                  <a:pt x="67" y="82"/>
                  <a:pt x="67" y="82"/>
                  <a:pt x="67" y="82"/>
                </a:cubicBezTo>
                <a:cubicBezTo>
                  <a:pt x="67" y="81"/>
                  <a:pt x="67" y="80"/>
                  <a:pt x="67" y="79"/>
                </a:cubicBezTo>
                <a:close/>
              </a:path>
            </a:pathLst>
          </a:custGeom>
          <a:solidFill>
            <a:schemeClr val="bg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2081" name="Freeform 63"/>
          <p:cNvSpPr>
            <a:spLocks noEditPoints="1" noChangeArrowheads="1"/>
          </p:cNvSpPr>
          <p:nvPr/>
        </p:nvSpPr>
        <p:spPr bwMode="auto">
          <a:xfrm>
            <a:off x="10720388" y="3860815"/>
            <a:ext cx="653270" cy="704835"/>
          </a:xfrm>
          <a:custGeom>
            <a:avLst/>
            <a:gdLst>
              <a:gd name="T0" fmla="*/ 2147483647 w 368"/>
              <a:gd name="T1" fmla="*/ 2147483647 h 398"/>
              <a:gd name="T2" fmla="*/ 2147483647 w 368"/>
              <a:gd name="T3" fmla="*/ 2147483647 h 398"/>
              <a:gd name="T4" fmla="*/ 2147483647 w 368"/>
              <a:gd name="T5" fmla="*/ 2147483647 h 398"/>
              <a:gd name="T6" fmla="*/ 2147483647 w 368"/>
              <a:gd name="T7" fmla="*/ 2147483647 h 398"/>
              <a:gd name="T8" fmla="*/ 2147483647 w 368"/>
              <a:gd name="T9" fmla="*/ 2147483647 h 398"/>
              <a:gd name="T10" fmla="*/ 2147483647 w 368"/>
              <a:gd name="T11" fmla="*/ 2147483647 h 398"/>
              <a:gd name="T12" fmla="*/ 2147483647 w 368"/>
              <a:gd name="T13" fmla="*/ 2147483647 h 398"/>
              <a:gd name="T14" fmla="*/ 2147483647 w 368"/>
              <a:gd name="T15" fmla="*/ 2147483647 h 398"/>
              <a:gd name="T16" fmla="*/ 2147483647 w 368"/>
              <a:gd name="T17" fmla="*/ 2147483647 h 398"/>
              <a:gd name="T18" fmla="*/ 2147483647 w 368"/>
              <a:gd name="T19" fmla="*/ 2147483647 h 398"/>
              <a:gd name="T20" fmla="*/ 2147483647 w 368"/>
              <a:gd name="T21" fmla="*/ 2147483647 h 398"/>
              <a:gd name="T22" fmla="*/ 2147483647 w 368"/>
              <a:gd name="T23" fmla="*/ 2147483647 h 398"/>
              <a:gd name="T24" fmla="*/ 2147483647 w 368"/>
              <a:gd name="T25" fmla="*/ 2147483647 h 398"/>
              <a:gd name="T26" fmla="*/ 2147483647 w 368"/>
              <a:gd name="T27" fmla="*/ 2147483647 h 398"/>
              <a:gd name="T28" fmla="*/ 2147483647 w 368"/>
              <a:gd name="T29" fmla="*/ 2147483647 h 398"/>
              <a:gd name="T30" fmla="*/ 2147483647 w 368"/>
              <a:gd name="T31" fmla="*/ 2147483647 h 398"/>
              <a:gd name="T32" fmla="*/ 2147483647 w 368"/>
              <a:gd name="T33" fmla="*/ 2147483647 h 398"/>
              <a:gd name="T34" fmla="*/ 2147483647 w 368"/>
              <a:gd name="T35" fmla="*/ 2147483647 h 398"/>
              <a:gd name="T36" fmla="*/ 2147483647 w 368"/>
              <a:gd name="T37" fmla="*/ 2147483647 h 398"/>
              <a:gd name="T38" fmla="*/ 2147483647 w 368"/>
              <a:gd name="T39" fmla="*/ 2147483647 h 398"/>
              <a:gd name="T40" fmla="*/ 2147483647 w 368"/>
              <a:gd name="T41" fmla="*/ 2147483647 h 398"/>
              <a:gd name="T42" fmla="*/ 2147483647 w 368"/>
              <a:gd name="T43" fmla="*/ 2147483647 h 398"/>
              <a:gd name="T44" fmla="*/ 2147483647 w 368"/>
              <a:gd name="T45" fmla="*/ 2147483647 h 398"/>
              <a:gd name="T46" fmla="*/ 2147483647 w 368"/>
              <a:gd name="T47" fmla="*/ 2147483647 h 398"/>
              <a:gd name="T48" fmla="*/ 2147483647 w 368"/>
              <a:gd name="T49" fmla="*/ 2147483647 h 398"/>
              <a:gd name="T50" fmla="*/ 2147483647 w 368"/>
              <a:gd name="T51" fmla="*/ 2147483647 h 398"/>
              <a:gd name="T52" fmla="*/ 2147483647 w 368"/>
              <a:gd name="T53" fmla="*/ 2147483647 h 398"/>
              <a:gd name="T54" fmla="*/ 2147483647 w 368"/>
              <a:gd name="T55" fmla="*/ 2147483647 h 398"/>
              <a:gd name="T56" fmla="*/ 2147483647 w 368"/>
              <a:gd name="T57" fmla="*/ 2147483647 h 398"/>
              <a:gd name="T58" fmla="*/ 2147483647 w 368"/>
              <a:gd name="T59" fmla="*/ 2147483647 h 398"/>
              <a:gd name="T60" fmla="*/ 2147483647 w 368"/>
              <a:gd name="T61" fmla="*/ 2147483647 h 398"/>
              <a:gd name="T62" fmla="*/ 2147483647 w 368"/>
              <a:gd name="T63" fmla="*/ 2147483647 h 398"/>
              <a:gd name="T64" fmla="*/ 2147483647 w 368"/>
              <a:gd name="T65" fmla="*/ 2147483647 h 398"/>
              <a:gd name="T66" fmla="*/ 2147483647 w 368"/>
              <a:gd name="T67" fmla="*/ 2147483647 h 398"/>
              <a:gd name="T68" fmla="*/ 2147483647 w 368"/>
              <a:gd name="T69" fmla="*/ 2147483647 h 398"/>
              <a:gd name="T70" fmla="*/ 2147483647 w 368"/>
              <a:gd name="T71" fmla="*/ 2147483647 h 398"/>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368"/>
              <a:gd name="T109" fmla="*/ 0 h 398"/>
              <a:gd name="T110" fmla="*/ 368 w 368"/>
              <a:gd name="T111" fmla="*/ 398 h 398"/>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368" h="398">
                <a:moveTo>
                  <a:pt x="44" y="381"/>
                </a:moveTo>
                <a:cubicBezTo>
                  <a:pt x="44" y="381"/>
                  <a:pt x="58" y="378"/>
                  <a:pt x="62" y="374"/>
                </a:cubicBezTo>
                <a:cubicBezTo>
                  <a:pt x="66" y="370"/>
                  <a:pt x="68" y="371"/>
                  <a:pt x="71" y="368"/>
                </a:cubicBezTo>
                <a:cubicBezTo>
                  <a:pt x="74" y="366"/>
                  <a:pt x="71" y="366"/>
                  <a:pt x="74" y="359"/>
                </a:cubicBezTo>
                <a:cubicBezTo>
                  <a:pt x="76" y="352"/>
                  <a:pt x="85" y="340"/>
                  <a:pt x="87" y="338"/>
                </a:cubicBezTo>
                <a:cubicBezTo>
                  <a:pt x="87" y="338"/>
                  <a:pt x="91" y="369"/>
                  <a:pt x="90" y="380"/>
                </a:cubicBezTo>
                <a:cubicBezTo>
                  <a:pt x="89" y="384"/>
                  <a:pt x="89" y="391"/>
                  <a:pt x="90" y="398"/>
                </a:cubicBezTo>
                <a:cubicBezTo>
                  <a:pt x="307" y="398"/>
                  <a:pt x="307" y="398"/>
                  <a:pt x="307" y="398"/>
                </a:cubicBezTo>
                <a:cubicBezTo>
                  <a:pt x="306" y="389"/>
                  <a:pt x="307" y="383"/>
                  <a:pt x="312" y="393"/>
                </a:cubicBezTo>
                <a:cubicBezTo>
                  <a:pt x="312" y="393"/>
                  <a:pt x="313" y="395"/>
                  <a:pt x="314" y="398"/>
                </a:cubicBezTo>
                <a:cubicBezTo>
                  <a:pt x="366" y="398"/>
                  <a:pt x="366" y="398"/>
                  <a:pt x="366" y="398"/>
                </a:cubicBezTo>
                <a:cubicBezTo>
                  <a:pt x="365" y="389"/>
                  <a:pt x="368" y="379"/>
                  <a:pt x="366" y="372"/>
                </a:cubicBezTo>
                <a:cubicBezTo>
                  <a:pt x="364" y="366"/>
                  <a:pt x="367" y="355"/>
                  <a:pt x="363" y="340"/>
                </a:cubicBezTo>
                <a:cubicBezTo>
                  <a:pt x="360" y="325"/>
                  <a:pt x="357" y="307"/>
                  <a:pt x="355" y="299"/>
                </a:cubicBezTo>
                <a:cubicBezTo>
                  <a:pt x="353" y="291"/>
                  <a:pt x="351" y="283"/>
                  <a:pt x="350" y="277"/>
                </a:cubicBezTo>
                <a:cubicBezTo>
                  <a:pt x="349" y="272"/>
                  <a:pt x="353" y="262"/>
                  <a:pt x="350" y="255"/>
                </a:cubicBezTo>
                <a:cubicBezTo>
                  <a:pt x="347" y="248"/>
                  <a:pt x="343" y="237"/>
                  <a:pt x="341" y="228"/>
                </a:cubicBezTo>
                <a:cubicBezTo>
                  <a:pt x="340" y="218"/>
                  <a:pt x="338" y="205"/>
                  <a:pt x="329" y="204"/>
                </a:cubicBezTo>
                <a:cubicBezTo>
                  <a:pt x="319" y="203"/>
                  <a:pt x="303" y="195"/>
                  <a:pt x="292" y="191"/>
                </a:cubicBezTo>
                <a:cubicBezTo>
                  <a:pt x="282" y="187"/>
                  <a:pt x="268" y="185"/>
                  <a:pt x="265" y="185"/>
                </a:cubicBezTo>
                <a:cubicBezTo>
                  <a:pt x="262" y="184"/>
                  <a:pt x="252" y="177"/>
                  <a:pt x="248" y="171"/>
                </a:cubicBezTo>
                <a:cubicBezTo>
                  <a:pt x="244" y="166"/>
                  <a:pt x="237" y="158"/>
                  <a:pt x="228" y="158"/>
                </a:cubicBezTo>
                <a:cubicBezTo>
                  <a:pt x="228" y="158"/>
                  <a:pt x="227" y="128"/>
                  <a:pt x="227" y="120"/>
                </a:cubicBezTo>
                <a:cubicBezTo>
                  <a:pt x="227" y="120"/>
                  <a:pt x="237" y="134"/>
                  <a:pt x="236" y="113"/>
                </a:cubicBezTo>
                <a:cubicBezTo>
                  <a:pt x="236" y="113"/>
                  <a:pt x="240" y="74"/>
                  <a:pt x="228" y="87"/>
                </a:cubicBezTo>
                <a:cubicBezTo>
                  <a:pt x="228" y="87"/>
                  <a:pt x="225" y="0"/>
                  <a:pt x="150" y="25"/>
                </a:cubicBezTo>
                <a:cubicBezTo>
                  <a:pt x="150" y="25"/>
                  <a:pt x="103" y="48"/>
                  <a:pt x="125" y="107"/>
                </a:cubicBezTo>
                <a:cubicBezTo>
                  <a:pt x="125" y="107"/>
                  <a:pt x="124" y="113"/>
                  <a:pt x="127" y="120"/>
                </a:cubicBezTo>
                <a:cubicBezTo>
                  <a:pt x="127" y="120"/>
                  <a:pt x="127" y="122"/>
                  <a:pt x="128" y="125"/>
                </a:cubicBezTo>
                <a:cubicBezTo>
                  <a:pt x="127" y="136"/>
                  <a:pt x="127" y="136"/>
                  <a:pt x="127" y="136"/>
                </a:cubicBezTo>
                <a:cubicBezTo>
                  <a:pt x="127" y="136"/>
                  <a:pt x="88" y="153"/>
                  <a:pt x="82" y="160"/>
                </a:cubicBezTo>
                <a:cubicBezTo>
                  <a:pt x="82" y="160"/>
                  <a:pt x="76" y="162"/>
                  <a:pt x="73" y="194"/>
                </a:cubicBezTo>
                <a:cubicBezTo>
                  <a:pt x="73" y="194"/>
                  <a:pt x="65" y="197"/>
                  <a:pt x="60" y="197"/>
                </a:cubicBezTo>
                <a:cubicBezTo>
                  <a:pt x="56" y="198"/>
                  <a:pt x="49" y="209"/>
                  <a:pt x="48" y="220"/>
                </a:cubicBezTo>
                <a:cubicBezTo>
                  <a:pt x="46" y="230"/>
                  <a:pt x="50" y="234"/>
                  <a:pt x="42" y="249"/>
                </a:cubicBezTo>
                <a:cubicBezTo>
                  <a:pt x="33" y="264"/>
                  <a:pt x="27" y="273"/>
                  <a:pt x="22" y="280"/>
                </a:cubicBezTo>
                <a:cubicBezTo>
                  <a:pt x="17" y="287"/>
                  <a:pt x="11" y="286"/>
                  <a:pt x="12" y="297"/>
                </a:cubicBezTo>
                <a:cubicBezTo>
                  <a:pt x="13" y="309"/>
                  <a:pt x="11" y="305"/>
                  <a:pt x="7" y="312"/>
                </a:cubicBezTo>
                <a:cubicBezTo>
                  <a:pt x="2" y="319"/>
                  <a:pt x="5" y="319"/>
                  <a:pt x="3" y="326"/>
                </a:cubicBezTo>
                <a:cubicBezTo>
                  <a:pt x="0" y="334"/>
                  <a:pt x="0" y="348"/>
                  <a:pt x="1" y="356"/>
                </a:cubicBezTo>
                <a:cubicBezTo>
                  <a:pt x="3" y="363"/>
                  <a:pt x="22" y="388"/>
                  <a:pt x="44" y="381"/>
                </a:cubicBezTo>
                <a:close/>
                <a:moveTo>
                  <a:pt x="230" y="171"/>
                </a:moveTo>
                <a:cubicBezTo>
                  <a:pt x="229" y="160"/>
                  <a:pt x="229" y="160"/>
                  <a:pt x="229" y="160"/>
                </a:cubicBezTo>
                <a:cubicBezTo>
                  <a:pt x="229" y="160"/>
                  <a:pt x="243" y="162"/>
                  <a:pt x="243" y="173"/>
                </a:cubicBezTo>
                <a:cubicBezTo>
                  <a:pt x="243" y="173"/>
                  <a:pt x="250" y="201"/>
                  <a:pt x="249" y="220"/>
                </a:cubicBezTo>
                <a:cubicBezTo>
                  <a:pt x="247" y="239"/>
                  <a:pt x="246" y="262"/>
                  <a:pt x="237" y="279"/>
                </a:cubicBezTo>
                <a:cubicBezTo>
                  <a:pt x="227" y="297"/>
                  <a:pt x="222" y="311"/>
                  <a:pt x="222" y="311"/>
                </a:cubicBezTo>
                <a:cubicBezTo>
                  <a:pt x="222" y="311"/>
                  <a:pt x="217" y="307"/>
                  <a:pt x="217" y="286"/>
                </a:cubicBezTo>
                <a:cubicBezTo>
                  <a:pt x="218" y="265"/>
                  <a:pt x="215" y="254"/>
                  <a:pt x="211" y="246"/>
                </a:cubicBezTo>
                <a:cubicBezTo>
                  <a:pt x="207" y="239"/>
                  <a:pt x="205" y="225"/>
                  <a:pt x="205" y="225"/>
                </a:cubicBezTo>
                <a:cubicBezTo>
                  <a:pt x="205" y="225"/>
                  <a:pt x="225" y="210"/>
                  <a:pt x="225" y="203"/>
                </a:cubicBezTo>
                <a:cubicBezTo>
                  <a:pt x="225" y="203"/>
                  <a:pt x="208" y="202"/>
                  <a:pt x="203" y="203"/>
                </a:cubicBezTo>
                <a:cubicBezTo>
                  <a:pt x="203" y="203"/>
                  <a:pt x="251" y="185"/>
                  <a:pt x="230" y="171"/>
                </a:cubicBezTo>
                <a:close/>
                <a:moveTo>
                  <a:pt x="188" y="203"/>
                </a:moveTo>
                <a:cubicBezTo>
                  <a:pt x="188" y="203"/>
                  <a:pt x="174" y="206"/>
                  <a:pt x="170" y="203"/>
                </a:cubicBezTo>
                <a:cubicBezTo>
                  <a:pt x="170" y="203"/>
                  <a:pt x="175" y="220"/>
                  <a:pt x="182" y="223"/>
                </a:cubicBezTo>
                <a:cubicBezTo>
                  <a:pt x="182" y="223"/>
                  <a:pt x="187" y="235"/>
                  <a:pt x="180" y="244"/>
                </a:cubicBezTo>
                <a:cubicBezTo>
                  <a:pt x="180" y="244"/>
                  <a:pt x="154" y="189"/>
                  <a:pt x="150" y="167"/>
                </a:cubicBezTo>
                <a:cubicBezTo>
                  <a:pt x="150" y="167"/>
                  <a:pt x="179" y="203"/>
                  <a:pt x="188" y="203"/>
                </a:cubicBezTo>
                <a:close/>
                <a:moveTo>
                  <a:pt x="133" y="136"/>
                </a:moveTo>
                <a:cubicBezTo>
                  <a:pt x="135" y="140"/>
                  <a:pt x="137" y="143"/>
                  <a:pt x="139" y="144"/>
                </a:cubicBezTo>
                <a:cubicBezTo>
                  <a:pt x="140" y="144"/>
                  <a:pt x="141" y="144"/>
                  <a:pt x="142" y="144"/>
                </a:cubicBezTo>
                <a:cubicBezTo>
                  <a:pt x="142" y="144"/>
                  <a:pt x="149" y="152"/>
                  <a:pt x="147" y="158"/>
                </a:cubicBezTo>
                <a:cubicBezTo>
                  <a:pt x="133" y="171"/>
                  <a:pt x="133" y="171"/>
                  <a:pt x="133" y="171"/>
                </a:cubicBezTo>
                <a:cubicBezTo>
                  <a:pt x="133" y="155"/>
                  <a:pt x="133" y="155"/>
                  <a:pt x="133" y="155"/>
                </a:cubicBezTo>
                <a:cubicBezTo>
                  <a:pt x="133" y="155"/>
                  <a:pt x="148" y="153"/>
                  <a:pt x="139" y="146"/>
                </a:cubicBezTo>
                <a:cubicBezTo>
                  <a:pt x="139" y="146"/>
                  <a:pt x="135" y="142"/>
                  <a:pt x="133" y="142"/>
                </a:cubicBezTo>
                <a:lnTo>
                  <a:pt x="133" y="136"/>
                </a:lnTo>
                <a:close/>
                <a:moveTo>
                  <a:pt x="127" y="157"/>
                </a:moveTo>
                <a:cubicBezTo>
                  <a:pt x="126" y="167"/>
                  <a:pt x="126" y="167"/>
                  <a:pt x="126" y="167"/>
                </a:cubicBezTo>
                <a:cubicBezTo>
                  <a:pt x="126" y="167"/>
                  <a:pt x="115" y="163"/>
                  <a:pt x="109" y="166"/>
                </a:cubicBezTo>
                <a:cubicBezTo>
                  <a:pt x="109" y="166"/>
                  <a:pt x="120" y="159"/>
                  <a:pt x="127" y="157"/>
                </a:cubicBezTo>
                <a:close/>
              </a:path>
            </a:pathLst>
          </a:custGeom>
          <a:solidFill>
            <a:schemeClr val="bg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grpSp>
        <p:nvGrpSpPr>
          <p:cNvPr id="31761" name="组合 122"/>
          <p:cNvGrpSpPr>
            <a:grpSpLocks/>
          </p:cNvGrpSpPr>
          <p:nvPr/>
        </p:nvGrpSpPr>
        <p:grpSpPr bwMode="auto">
          <a:xfrm>
            <a:off x="10791825" y="4692650"/>
            <a:ext cx="700088" cy="838200"/>
            <a:chOff x="0" y="0"/>
            <a:chExt cx="1096962" cy="1314450"/>
          </a:xfrm>
        </p:grpSpPr>
        <p:sp>
          <p:nvSpPr>
            <p:cNvPr id="32070" name="Freeform 100"/>
            <p:cNvSpPr>
              <a:spLocks noChangeArrowheads="1"/>
            </p:cNvSpPr>
            <p:nvPr/>
          </p:nvSpPr>
          <p:spPr bwMode="auto">
            <a:xfrm>
              <a:off x="0" y="1133475"/>
              <a:ext cx="123825" cy="180975"/>
            </a:xfrm>
            <a:custGeom>
              <a:avLst/>
              <a:gdLst>
                <a:gd name="T0" fmla="*/ 0 w 45"/>
                <a:gd name="T1" fmla="*/ 2147483647 h 65"/>
                <a:gd name="T2" fmla="*/ 2147483647 w 45"/>
                <a:gd name="T3" fmla="*/ 2147483647 h 65"/>
                <a:gd name="T4" fmla="*/ 2147483647 w 45"/>
                <a:gd name="T5" fmla="*/ 2147483647 h 65"/>
                <a:gd name="T6" fmla="*/ 2147483647 w 45"/>
                <a:gd name="T7" fmla="*/ 2147483647 h 65"/>
                <a:gd name="T8" fmla="*/ 2147483647 w 45"/>
                <a:gd name="T9" fmla="*/ 2147483647 h 65"/>
                <a:gd name="T10" fmla="*/ 2147483647 w 45"/>
                <a:gd name="T11" fmla="*/ 2147483647 h 65"/>
                <a:gd name="T12" fmla="*/ 2147483647 w 45"/>
                <a:gd name="T13" fmla="*/ 2147483647 h 65"/>
                <a:gd name="T14" fmla="*/ 2147483647 w 45"/>
                <a:gd name="T15" fmla="*/ 2147483647 h 65"/>
                <a:gd name="T16" fmla="*/ 2147483647 w 45"/>
                <a:gd name="T17" fmla="*/ 2147483647 h 65"/>
                <a:gd name="T18" fmla="*/ 2147483647 w 45"/>
                <a:gd name="T19" fmla="*/ 2147483647 h 65"/>
                <a:gd name="T20" fmla="*/ 2147483647 w 45"/>
                <a:gd name="T21" fmla="*/ 2147483647 h 65"/>
                <a:gd name="T22" fmla="*/ 2147483647 w 45"/>
                <a:gd name="T23" fmla="*/ 2147483647 h 65"/>
                <a:gd name="T24" fmla="*/ 2147483647 w 45"/>
                <a:gd name="T25" fmla="*/ 2147483647 h 65"/>
                <a:gd name="T26" fmla="*/ 2147483647 w 45"/>
                <a:gd name="T27" fmla="*/ 0 h 65"/>
                <a:gd name="T28" fmla="*/ 2147483647 w 45"/>
                <a:gd name="T29" fmla="*/ 2147483647 h 65"/>
                <a:gd name="T30" fmla="*/ 2147483647 w 45"/>
                <a:gd name="T31" fmla="*/ 2147483647 h 65"/>
                <a:gd name="T32" fmla="*/ 2147483647 w 45"/>
                <a:gd name="T33" fmla="*/ 2147483647 h 65"/>
                <a:gd name="T34" fmla="*/ 2147483647 w 45"/>
                <a:gd name="T35" fmla="*/ 2147483647 h 65"/>
                <a:gd name="T36" fmla="*/ 2147483647 w 45"/>
                <a:gd name="T37" fmla="*/ 2147483647 h 65"/>
                <a:gd name="T38" fmla="*/ 2147483647 w 45"/>
                <a:gd name="T39" fmla="*/ 2147483647 h 65"/>
                <a:gd name="T40" fmla="*/ 2147483647 w 45"/>
                <a:gd name="T41" fmla="*/ 2147483647 h 65"/>
                <a:gd name="T42" fmla="*/ 2147483647 w 45"/>
                <a:gd name="T43" fmla="*/ 2147483647 h 65"/>
                <a:gd name="T44" fmla="*/ 2147483647 w 45"/>
                <a:gd name="T45" fmla="*/ 2147483647 h 65"/>
                <a:gd name="T46" fmla="*/ 2147483647 w 45"/>
                <a:gd name="T47" fmla="*/ 2147483647 h 65"/>
                <a:gd name="T48" fmla="*/ 2147483647 w 45"/>
                <a:gd name="T49" fmla="*/ 2147483647 h 65"/>
                <a:gd name="T50" fmla="*/ 2147483647 w 45"/>
                <a:gd name="T51" fmla="*/ 2147483647 h 65"/>
                <a:gd name="T52" fmla="*/ 2147483647 w 45"/>
                <a:gd name="T53" fmla="*/ 2147483647 h 65"/>
                <a:gd name="T54" fmla="*/ 2147483647 w 45"/>
                <a:gd name="T55" fmla="*/ 2147483647 h 65"/>
                <a:gd name="T56" fmla="*/ 0 w 45"/>
                <a:gd name="T57" fmla="*/ 2147483647 h 65"/>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45"/>
                <a:gd name="T88" fmla="*/ 0 h 65"/>
                <a:gd name="T89" fmla="*/ 45 w 45"/>
                <a:gd name="T90" fmla="*/ 65 h 65"/>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45" h="65">
                  <a:moveTo>
                    <a:pt x="0" y="50"/>
                  </a:moveTo>
                  <a:cubicBezTo>
                    <a:pt x="11" y="45"/>
                    <a:pt x="11" y="45"/>
                    <a:pt x="11" y="45"/>
                  </a:cubicBezTo>
                  <a:cubicBezTo>
                    <a:pt x="13" y="48"/>
                    <a:pt x="15" y="51"/>
                    <a:pt x="17" y="52"/>
                  </a:cubicBezTo>
                  <a:cubicBezTo>
                    <a:pt x="19" y="54"/>
                    <a:pt x="21" y="55"/>
                    <a:pt x="24" y="55"/>
                  </a:cubicBezTo>
                  <a:cubicBezTo>
                    <a:pt x="27" y="55"/>
                    <a:pt x="29" y="54"/>
                    <a:pt x="31" y="52"/>
                  </a:cubicBezTo>
                  <a:cubicBezTo>
                    <a:pt x="33" y="51"/>
                    <a:pt x="34" y="49"/>
                    <a:pt x="34" y="47"/>
                  </a:cubicBezTo>
                  <a:cubicBezTo>
                    <a:pt x="34" y="45"/>
                    <a:pt x="33" y="43"/>
                    <a:pt x="32" y="42"/>
                  </a:cubicBezTo>
                  <a:cubicBezTo>
                    <a:pt x="31" y="40"/>
                    <a:pt x="28" y="39"/>
                    <a:pt x="25" y="38"/>
                  </a:cubicBezTo>
                  <a:cubicBezTo>
                    <a:pt x="24" y="38"/>
                    <a:pt x="24" y="37"/>
                    <a:pt x="23" y="37"/>
                  </a:cubicBezTo>
                  <a:cubicBezTo>
                    <a:pt x="16" y="35"/>
                    <a:pt x="12" y="33"/>
                    <a:pt x="10" y="31"/>
                  </a:cubicBezTo>
                  <a:cubicBezTo>
                    <a:pt x="7" y="30"/>
                    <a:pt x="6" y="28"/>
                    <a:pt x="4" y="25"/>
                  </a:cubicBezTo>
                  <a:cubicBezTo>
                    <a:pt x="3" y="23"/>
                    <a:pt x="2" y="20"/>
                    <a:pt x="2" y="17"/>
                  </a:cubicBezTo>
                  <a:cubicBezTo>
                    <a:pt x="2" y="12"/>
                    <a:pt x="4" y="8"/>
                    <a:pt x="8" y="5"/>
                  </a:cubicBezTo>
                  <a:cubicBezTo>
                    <a:pt x="12" y="2"/>
                    <a:pt x="17" y="0"/>
                    <a:pt x="23" y="0"/>
                  </a:cubicBezTo>
                  <a:cubicBezTo>
                    <a:pt x="28" y="0"/>
                    <a:pt x="33" y="1"/>
                    <a:pt x="36" y="4"/>
                  </a:cubicBezTo>
                  <a:cubicBezTo>
                    <a:pt x="40" y="6"/>
                    <a:pt x="42" y="10"/>
                    <a:pt x="44" y="14"/>
                  </a:cubicBezTo>
                  <a:cubicBezTo>
                    <a:pt x="33" y="18"/>
                    <a:pt x="33" y="18"/>
                    <a:pt x="33" y="18"/>
                  </a:cubicBezTo>
                  <a:cubicBezTo>
                    <a:pt x="32" y="15"/>
                    <a:pt x="31" y="13"/>
                    <a:pt x="29" y="12"/>
                  </a:cubicBezTo>
                  <a:cubicBezTo>
                    <a:pt x="27" y="11"/>
                    <a:pt x="25" y="10"/>
                    <a:pt x="22" y="10"/>
                  </a:cubicBezTo>
                  <a:cubicBezTo>
                    <a:pt x="19" y="10"/>
                    <a:pt x="17" y="11"/>
                    <a:pt x="16" y="12"/>
                  </a:cubicBezTo>
                  <a:cubicBezTo>
                    <a:pt x="14" y="13"/>
                    <a:pt x="14" y="15"/>
                    <a:pt x="14" y="17"/>
                  </a:cubicBezTo>
                  <a:cubicBezTo>
                    <a:pt x="14" y="20"/>
                    <a:pt x="17" y="23"/>
                    <a:pt x="25" y="26"/>
                  </a:cubicBezTo>
                  <a:cubicBezTo>
                    <a:pt x="27" y="27"/>
                    <a:pt x="29" y="27"/>
                    <a:pt x="30" y="28"/>
                  </a:cubicBezTo>
                  <a:cubicBezTo>
                    <a:pt x="36" y="30"/>
                    <a:pt x="40" y="33"/>
                    <a:pt x="42" y="36"/>
                  </a:cubicBezTo>
                  <a:cubicBezTo>
                    <a:pt x="44" y="38"/>
                    <a:pt x="45" y="42"/>
                    <a:pt x="45" y="46"/>
                  </a:cubicBezTo>
                  <a:cubicBezTo>
                    <a:pt x="45" y="52"/>
                    <a:pt x="44" y="57"/>
                    <a:pt x="40" y="60"/>
                  </a:cubicBezTo>
                  <a:cubicBezTo>
                    <a:pt x="36" y="63"/>
                    <a:pt x="31" y="65"/>
                    <a:pt x="24" y="65"/>
                  </a:cubicBezTo>
                  <a:cubicBezTo>
                    <a:pt x="18" y="65"/>
                    <a:pt x="13" y="64"/>
                    <a:pt x="9" y="61"/>
                  </a:cubicBezTo>
                  <a:cubicBezTo>
                    <a:pt x="5" y="59"/>
                    <a:pt x="2" y="55"/>
                    <a:pt x="0" y="50"/>
                  </a:cubicBezTo>
                  <a:close/>
                </a:path>
              </a:pathLst>
            </a:custGeom>
            <a:solidFill>
              <a:schemeClr val="bg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2071" name="Freeform 101"/>
            <p:cNvSpPr>
              <a:spLocks noChangeArrowheads="1"/>
            </p:cNvSpPr>
            <p:nvPr/>
          </p:nvSpPr>
          <p:spPr bwMode="auto">
            <a:xfrm>
              <a:off x="155575" y="1136650"/>
              <a:ext cx="130175" cy="177800"/>
            </a:xfrm>
            <a:custGeom>
              <a:avLst/>
              <a:gdLst>
                <a:gd name="T0" fmla="*/ 0 w 47"/>
                <a:gd name="T1" fmla="*/ 2147483647 h 64"/>
                <a:gd name="T2" fmla="*/ 0 w 47"/>
                <a:gd name="T3" fmla="*/ 0 h 64"/>
                <a:gd name="T4" fmla="*/ 2147483647 w 47"/>
                <a:gd name="T5" fmla="*/ 0 h 64"/>
                <a:gd name="T6" fmla="*/ 2147483647 w 47"/>
                <a:gd name="T7" fmla="*/ 2147483647 h 64"/>
                <a:gd name="T8" fmla="*/ 2147483647 w 47"/>
                <a:gd name="T9" fmla="*/ 2147483647 h 64"/>
                <a:gd name="T10" fmla="*/ 2147483647 w 47"/>
                <a:gd name="T11" fmla="*/ 2147483647 h 64"/>
                <a:gd name="T12" fmla="*/ 2147483647 w 47"/>
                <a:gd name="T13" fmla="*/ 2147483647 h 64"/>
                <a:gd name="T14" fmla="*/ 2147483647 w 47"/>
                <a:gd name="T15" fmla="*/ 2147483647 h 64"/>
                <a:gd name="T16" fmla="*/ 2147483647 w 47"/>
                <a:gd name="T17" fmla="*/ 0 h 64"/>
                <a:gd name="T18" fmla="*/ 2147483647 w 47"/>
                <a:gd name="T19" fmla="*/ 0 h 64"/>
                <a:gd name="T20" fmla="*/ 2147483647 w 47"/>
                <a:gd name="T21" fmla="*/ 2147483647 h 64"/>
                <a:gd name="T22" fmla="*/ 2147483647 w 47"/>
                <a:gd name="T23" fmla="*/ 2147483647 h 64"/>
                <a:gd name="T24" fmla="*/ 2147483647 w 47"/>
                <a:gd name="T25" fmla="*/ 2147483647 h 64"/>
                <a:gd name="T26" fmla="*/ 2147483647 w 47"/>
                <a:gd name="T27" fmla="*/ 2147483647 h 64"/>
                <a:gd name="T28" fmla="*/ 0 w 47"/>
                <a:gd name="T29" fmla="*/ 2147483647 h 64"/>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47"/>
                <a:gd name="T46" fmla="*/ 0 h 64"/>
                <a:gd name="T47" fmla="*/ 47 w 47"/>
                <a:gd name="T48" fmla="*/ 64 h 64"/>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47" h="64">
                  <a:moveTo>
                    <a:pt x="0" y="40"/>
                  </a:moveTo>
                  <a:cubicBezTo>
                    <a:pt x="0" y="0"/>
                    <a:pt x="0" y="0"/>
                    <a:pt x="0" y="0"/>
                  </a:cubicBezTo>
                  <a:cubicBezTo>
                    <a:pt x="12" y="0"/>
                    <a:pt x="12" y="0"/>
                    <a:pt x="12" y="0"/>
                  </a:cubicBezTo>
                  <a:cubicBezTo>
                    <a:pt x="12" y="40"/>
                    <a:pt x="12" y="40"/>
                    <a:pt x="12" y="40"/>
                  </a:cubicBezTo>
                  <a:cubicBezTo>
                    <a:pt x="12" y="45"/>
                    <a:pt x="13" y="48"/>
                    <a:pt x="14" y="51"/>
                  </a:cubicBezTo>
                  <a:cubicBezTo>
                    <a:pt x="16" y="53"/>
                    <a:pt x="19" y="54"/>
                    <a:pt x="24" y="54"/>
                  </a:cubicBezTo>
                  <a:cubicBezTo>
                    <a:pt x="28" y="54"/>
                    <a:pt x="31" y="53"/>
                    <a:pt x="33" y="51"/>
                  </a:cubicBezTo>
                  <a:cubicBezTo>
                    <a:pt x="35" y="49"/>
                    <a:pt x="36" y="45"/>
                    <a:pt x="36" y="40"/>
                  </a:cubicBezTo>
                  <a:cubicBezTo>
                    <a:pt x="36" y="0"/>
                    <a:pt x="36" y="0"/>
                    <a:pt x="36" y="0"/>
                  </a:cubicBezTo>
                  <a:cubicBezTo>
                    <a:pt x="47" y="0"/>
                    <a:pt x="47" y="0"/>
                    <a:pt x="47" y="0"/>
                  </a:cubicBezTo>
                  <a:cubicBezTo>
                    <a:pt x="47" y="42"/>
                    <a:pt x="47" y="42"/>
                    <a:pt x="47" y="42"/>
                  </a:cubicBezTo>
                  <a:cubicBezTo>
                    <a:pt x="47" y="49"/>
                    <a:pt x="45" y="54"/>
                    <a:pt x="41" y="58"/>
                  </a:cubicBezTo>
                  <a:cubicBezTo>
                    <a:pt x="37" y="62"/>
                    <a:pt x="31" y="64"/>
                    <a:pt x="24" y="64"/>
                  </a:cubicBezTo>
                  <a:cubicBezTo>
                    <a:pt x="16" y="64"/>
                    <a:pt x="10" y="62"/>
                    <a:pt x="6" y="58"/>
                  </a:cubicBezTo>
                  <a:cubicBezTo>
                    <a:pt x="2" y="54"/>
                    <a:pt x="0" y="48"/>
                    <a:pt x="0" y="40"/>
                  </a:cubicBezTo>
                  <a:close/>
                </a:path>
              </a:pathLst>
            </a:custGeom>
            <a:solidFill>
              <a:schemeClr val="bg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2072" name="Freeform 102"/>
            <p:cNvSpPr>
              <a:spLocks noEditPoints="1" noChangeArrowheads="1"/>
            </p:cNvSpPr>
            <p:nvPr/>
          </p:nvSpPr>
          <p:spPr bwMode="auto">
            <a:xfrm>
              <a:off x="327025" y="1136650"/>
              <a:ext cx="122237" cy="174625"/>
            </a:xfrm>
            <a:custGeom>
              <a:avLst/>
              <a:gdLst>
                <a:gd name="T0" fmla="*/ 0 w 44"/>
                <a:gd name="T1" fmla="*/ 2147483647 h 63"/>
                <a:gd name="T2" fmla="*/ 0 w 44"/>
                <a:gd name="T3" fmla="*/ 0 h 63"/>
                <a:gd name="T4" fmla="*/ 2147483647 w 44"/>
                <a:gd name="T5" fmla="*/ 0 h 63"/>
                <a:gd name="T6" fmla="*/ 2147483647 w 44"/>
                <a:gd name="T7" fmla="*/ 2147483647 h 63"/>
                <a:gd name="T8" fmla="*/ 2147483647 w 44"/>
                <a:gd name="T9" fmla="*/ 2147483647 h 63"/>
                <a:gd name="T10" fmla="*/ 2147483647 w 44"/>
                <a:gd name="T11" fmla="*/ 2147483647 h 63"/>
                <a:gd name="T12" fmla="*/ 2147483647 w 44"/>
                <a:gd name="T13" fmla="*/ 2147483647 h 63"/>
                <a:gd name="T14" fmla="*/ 2147483647 w 44"/>
                <a:gd name="T15" fmla="*/ 2147483647 h 63"/>
                <a:gd name="T16" fmla="*/ 2147483647 w 44"/>
                <a:gd name="T17" fmla="*/ 2147483647 h 63"/>
                <a:gd name="T18" fmla="*/ 0 w 44"/>
                <a:gd name="T19" fmla="*/ 2147483647 h 63"/>
                <a:gd name="T20" fmla="*/ 2147483647 w 44"/>
                <a:gd name="T21" fmla="*/ 2147483647 h 63"/>
                <a:gd name="T22" fmla="*/ 2147483647 w 44"/>
                <a:gd name="T23" fmla="*/ 2147483647 h 63"/>
                <a:gd name="T24" fmla="*/ 2147483647 w 44"/>
                <a:gd name="T25" fmla="*/ 2147483647 h 63"/>
                <a:gd name="T26" fmla="*/ 2147483647 w 44"/>
                <a:gd name="T27" fmla="*/ 2147483647 h 63"/>
                <a:gd name="T28" fmla="*/ 2147483647 w 44"/>
                <a:gd name="T29" fmla="*/ 2147483647 h 63"/>
                <a:gd name="T30" fmla="*/ 2147483647 w 44"/>
                <a:gd name="T31" fmla="*/ 2147483647 h 63"/>
                <a:gd name="T32" fmla="*/ 2147483647 w 44"/>
                <a:gd name="T33" fmla="*/ 2147483647 h 63"/>
                <a:gd name="T34" fmla="*/ 2147483647 w 44"/>
                <a:gd name="T35" fmla="*/ 2147483647 h 63"/>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44"/>
                <a:gd name="T55" fmla="*/ 0 h 63"/>
                <a:gd name="T56" fmla="*/ 44 w 44"/>
                <a:gd name="T57" fmla="*/ 63 h 63"/>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44" h="63">
                  <a:moveTo>
                    <a:pt x="0" y="63"/>
                  </a:moveTo>
                  <a:cubicBezTo>
                    <a:pt x="0" y="0"/>
                    <a:pt x="0" y="0"/>
                    <a:pt x="0" y="0"/>
                  </a:cubicBezTo>
                  <a:cubicBezTo>
                    <a:pt x="22" y="0"/>
                    <a:pt x="22" y="0"/>
                    <a:pt x="22" y="0"/>
                  </a:cubicBezTo>
                  <a:cubicBezTo>
                    <a:pt x="29" y="0"/>
                    <a:pt x="35" y="2"/>
                    <a:pt x="39" y="5"/>
                  </a:cubicBezTo>
                  <a:cubicBezTo>
                    <a:pt x="42" y="8"/>
                    <a:pt x="44" y="12"/>
                    <a:pt x="44" y="19"/>
                  </a:cubicBezTo>
                  <a:cubicBezTo>
                    <a:pt x="44" y="25"/>
                    <a:pt x="42" y="30"/>
                    <a:pt x="39" y="33"/>
                  </a:cubicBezTo>
                  <a:cubicBezTo>
                    <a:pt x="35" y="36"/>
                    <a:pt x="30" y="38"/>
                    <a:pt x="23" y="38"/>
                  </a:cubicBezTo>
                  <a:cubicBezTo>
                    <a:pt x="11" y="38"/>
                    <a:pt x="11" y="38"/>
                    <a:pt x="11" y="38"/>
                  </a:cubicBezTo>
                  <a:cubicBezTo>
                    <a:pt x="11" y="63"/>
                    <a:pt x="11" y="63"/>
                    <a:pt x="11" y="63"/>
                  </a:cubicBezTo>
                  <a:lnTo>
                    <a:pt x="0" y="63"/>
                  </a:lnTo>
                  <a:close/>
                  <a:moveTo>
                    <a:pt x="11" y="28"/>
                  </a:moveTo>
                  <a:cubicBezTo>
                    <a:pt x="20" y="28"/>
                    <a:pt x="20" y="28"/>
                    <a:pt x="20" y="28"/>
                  </a:cubicBezTo>
                  <a:cubicBezTo>
                    <a:pt x="25" y="28"/>
                    <a:pt x="28" y="27"/>
                    <a:pt x="29" y="26"/>
                  </a:cubicBezTo>
                  <a:cubicBezTo>
                    <a:pt x="31" y="24"/>
                    <a:pt x="32" y="22"/>
                    <a:pt x="32" y="19"/>
                  </a:cubicBezTo>
                  <a:cubicBezTo>
                    <a:pt x="32" y="15"/>
                    <a:pt x="31" y="13"/>
                    <a:pt x="29" y="12"/>
                  </a:cubicBezTo>
                  <a:cubicBezTo>
                    <a:pt x="28" y="10"/>
                    <a:pt x="25" y="10"/>
                    <a:pt x="20" y="10"/>
                  </a:cubicBezTo>
                  <a:cubicBezTo>
                    <a:pt x="11" y="10"/>
                    <a:pt x="11" y="10"/>
                    <a:pt x="11" y="10"/>
                  </a:cubicBezTo>
                  <a:lnTo>
                    <a:pt x="11" y="28"/>
                  </a:lnTo>
                  <a:close/>
                </a:path>
              </a:pathLst>
            </a:custGeom>
            <a:solidFill>
              <a:schemeClr val="bg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2073" name="Freeform 103"/>
            <p:cNvSpPr>
              <a:spLocks noEditPoints="1" noChangeArrowheads="1"/>
            </p:cNvSpPr>
            <p:nvPr/>
          </p:nvSpPr>
          <p:spPr bwMode="auto">
            <a:xfrm>
              <a:off x="477837" y="1136650"/>
              <a:ext cx="123825" cy="174625"/>
            </a:xfrm>
            <a:custGeom>
              <a:avLst/>
              <a:gdLst>
                <a:gd name="T0" fmla="*/ 0 w 45"/>
                <a:gd name="T1" fmla="*/ 2147483647 h 63"/>
                <a:gd name="T2" fmla="*/ 0 w 45"/>
                <a:gd name="T3" fmla="*/ 0 h 63"/>
                <a:gd name="T4" fmla="*/ 2147483647 w 45"/>
                <a:gd name="T5" fmla="*/ 0 h 63"/>
                <a:gd name="T6" fmla="*/ 2147483647 w 45"/>
                <a:gd name="T7" fmla="*/ 2147483647 h 63"/>
                <a:gd name="T8" fmla="*/ 2147483647 w 45"/>
                <a:gd name="T9" fmla="*/ 2147483647 h 63"/>
                <a:gd name="T10" fmla="*/ 2147483647 w 45"/>
                <a:gd name="T11" fmla="*/ 2147483647 h 63"/>
                <a:gd name="T12" fmla="*/ 2147483647 w 45"/>
                <a:gd name="T13" fmla="*/ 2147483647 h 63"/>
                <a:gd name="T14" fmla="*/ 2147483647 w 45"/>
                <a:gd name="T15" fmla="*/ 2147483647 h 63"/>
                <a:gd name="T16" fmla="*/ 2147483647 w 45"/>
                <a:gd name="T17" fmla="*/ 2147483647 h 63"/>
                <a:gd name="T18" fmla="*/ 0 w 45"/>
                <a:gd name="T19" fmla="*/ 2147483647 h 63"/>
                <a:gd name="T20" fmla="*/ 2147483647 w 45"/>
                <a:gd name="T21" fmla="*/ 2147483647 h 63"/>
                <a:gd name="T22" fmla="*/ 2147483647 w 45"/>
                <a:gd name="T23" fmla="*/ 2147483647 h 63"/>
                <a:gd name="T24" fmla="*/ 2147483647 w 45"/>
                <a:gd name="T25" fmla="*/ 2147483647 h 63"/>
                <a:gd name="T26" fmla="*/ 2147483647 w 45"/>
                <a:gd name="T27" fmla="*/ 2147483647 h 63"/>
                <a:gd name="T28" fmla="*/ 2147483647 w 45"/>
                <a:gd name="T29" fmla="*/ 2147483647 h 63"/>
                <a:gd name="T30" fmla="*/ 2147483647 w 45"/>
                <a:gd name="T31" fmla="*/ 2147483647 h 63"/>
                <a:gd name="T32" fmla="*/ 2147483647 w 45"/>
                <a:gd name="T33" fmla="*/ 2147483647 h 63"/>
                <a:gd name="T34" fmla="*/ 2147483647 w 45"/>
                <a:gd name="T35" fmla="*/ 2147483647 h 63"/>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45"/>
                <a:gd name="T55" fmla="*/ 0 h 63"/>
                <a:gd name="T56" fmla="*/ 45 w 45"/>
                <a:gd name="T57" fmla="*/ 63 h 63"/>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45" h="63">
                  <a:moveTo>
                    <a:pt x="0" y="63"/>
                  </a:moveTo>
                  <a:cubicBezTo>
                    <a:pt x="0" y="0"/>
                    <a:pt x="0" y="0"/>
                    <a:pt x="0" y="0"/>
                  </a:cubicBezTo>
                  <a:cubicBezTo>
                    <a:pt x="23" y="0"/>
                    <a:pt x="23" y="0"/>
                    <a:pt x="23" y="0"/>
                  </a:cubicBezTo>
                  <a:cubicBezTo>
                    <a:pt x="30" y="0"/>
                    <a:pt x="36" y="2"/>
                    <a:pt x="40" y="5"/>
                  </a:cubicBezTo>
                  <a:cubicBezTo>
                    <a:pt x="43" y="8"/>
                    <a:pt x="45" y="12"/>
                    <a:pt x="45" y="19"/>
                  </a:cubicBezTo>
                  <a:cubicBezTo>
                    <a:pt x="45" y="25"/>
                    <a:pt x="43" y="30"/>
                    <a:pt x="40" y="33"/>
                  </a:cubicBezTo>
                  <a:cubicBezTo>
                    <a:pt x="36" y="36"/>
                    <a:pt x="31" y="38"/>
                    <a:pt x="24" y="38"/>
                  </a:cubicBezTo>
                  <a:cubicBezTo>
                    <a:pt x="12" y="38"/>
                    <a:pt x="12" y="38"/>
                    <a:pt x="12" y="38"/>
                  </a:cubicBezTo>
                  <a:cubicBezTo>
                    <a:pt x="12" y="63"/>
                    <a:pt x="12" y="63"/>
                    <a:pt x="12" y="63"/>
                  </a:cubicBezTo>
                  <a:lnTo>
                    <a:pt x="0" y="63"/>
                  </a:lnTo>
                  <a:close/>
                  <a:moveTo>
                    <a:pt x="12" y="28"/>
                  </a:moveTo>
                  <a:cubicBezTo>
                    <a:pt x="21" y="28"/>
                    <a:pt x="21" y="28"/>
                    <a:pt x="21" y="28"/>
                  </a:cubicBezTo>
                  <a:cubicBezTo>
                    <a:pt x="26" y="28"/>
                    <a:pt x="29" y="27"/>
                    <a:pt x="30" y="26"/>
                  </a:cubicBezTo>
                  <a:cubicBezTo>
                    <a:pt x="32" y="24"/>
                    <a:pt x="33" y="22"/>
                    <a:pt x="33" y="19"/>
                  </a:cubicBezTo>
                  <a:cubicBezTo>
                    <a:pt x="33" y="15"/>
                    <a:pt x="32" y="13"/>
                    <a:pt x="30" y="12"/>
                  </a:cubicBezTo>
                  <a:cubicBezTo>
                    <a:pt x="29" y="10"/>
                    <a:pt x="26" y="10"/>
                    <a:pt x="21" y="10"/>
                  </a:cubicBezTo>
                  <a:cubicBezTo>
                    <a:pt x="12" y="10"/>
                    <a:pt x="12" y="10"/>
                    <a:pt x="12" y="10"/>
                  </a:cubicBezTo>
                  <a:lnTo>
                    <a:pt x="12" y="28"/>
                  </a:lnTo>
                  <a:close/>
                </a:path>
              </a:pathLst>
            </a:custGeom>
            <a:solidFill>
              <a:schemeClr val="bg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2074" name="Freeform 104"/>
            <p:cNvSpPr>
              <a:spLocks noEditPoints="1" noChangeArrowheads="1"/>
            </p:cNvSpPr>
            <p:nvPr/>
          </p:nvSpPr>
          <p:spPr bwMode="auto">
            <a:xfrm>
              <a:off x="622300" y="1133475"/>
              <a:ext cx="142875" cy="180975"/>
            </a:xfrm>
            <a:custGeom>
              <a:avLst/>
              <a:gdLst>
                <a:gd name="T0" fmla="*/ 0 w 52"/>
                <a:gd name="T1" fmla="*/ 2147483647 h 65"/>
                <a:gd name="T2" fmla="*/ 2147483647 w 52"/>
                <a:gd name="T3" fmla="*/ 2147483647 h 65"/>
                <a:gd name="T4" fmla="*/ 2147483647 w 52"/>
                <a:gd name="T5" fmla="*/ 0 h 65"/>
                <a:gd name="T6" fmla="*/ 2147483647 w 52"/>
                <a:gd name="T7" fmla="*/ 2147483647 h 65"/>
                <a:gd name="T8" fmla="*/ 2147483647 w 52"/>
                <a:gd name="T9" fmla="*/ 2147483647 h 65"/>
                <a:gd name="T10" fmla="*/ 2147483647 w 52"/>
                <a:gd name="T11" fmla="*/ 2147483647 h 65"/>
                <a:gd name="T12" fmla="*/ 2147483647 w 52"/>
                <a:gd name="T13" fmla="*/ 2147483647 h 65"/>
                <a:gd name="T14" fmla="*/ 2147483647 w 52"/>
                <a:gd name="T15" fmla="*/ 2147483647 h 65"/>
                <a:gd name="T16" fmla="*/ 0 w 52"/>
                <a:gd name="T17" fmla="*/ 2147483647 h 65"/>
                <a:gd name="T18" fmla="*/ 2147483647 w 52"/>
                <a:gd name="T19" fmla="*/ 2147483647 h 65"/>
                <a:gd name="T20" fmla="*/ 2147483647 w 52"/>
                <a:gd name="T21" fmla="*/ 2147483647 h 65"/>
                <a:gd name="T22" fmla="*/ 2147483647 w 52"/>
                <a:gd name="T23" fmla="*/ 2147483647 h 65"/>
                <a:gd name="T24" fmla="*/ 2147483647 w 52"/>
                <a:gd name="T25" fmla="*/ 2147483647 h 65"/>
                <a:gd name="T26" fmla="*/ 2147483647 w 52"/>
                <a:gd name="T27" fmla="*/ 2147483647 h 65"/>
                <a:gd name="T28" fmla="*/ 2147483647 w 52"/>
                <a:gd name="T29" fmla="*/ 2147483647 h 65"/>
                <a:gd name="T30" fmla="*/ 2147483647 w 52"/>
                <a:gd name="T31" fmla="*/ 2147483647 h 65"/>
                <a:gd name="T32" fmla="*/ 2147483647 w 52"/>
                <a:gd name="T33" fmla="*/ 2147483647 h 65"/>
                <a:gd name="T34" fmla="*/ 2147483647 w 52"/>
                <a:gd name="T35" fmla="*/ 2147483647 h 65"/>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52"/>
                <a:gd name="T55" fmla="*/ 0 h 65"/>
                <a:gd name="T56" fmla="*/ 52 w 52"/>
                <a:gd name="T57" fmla="*/ 65 h 65"/>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52" h="65">
                  <a:moveTo>
                    <a:pt x="0" y="33"/>
                  </a:moveTo>
                  <a:cubicBezTo>
                    <a:pt x="0" y="22"/>
                    <a:pt x="2" y="15"/>
                    <a:pt x="6" y="9"/>
                  </a:cubicBezTo>
                  <a:cubicBezTo>
                    <a:pt x="11" y="3"/>
                    <a:pt x="18" y="0"/>
                    <a:pt x="26" y="0"/>
                  </a:cubicBezTo>
                  <a:cubicBezTo>
                    <a:pt x="34" y="0"/>
                    <a:pt x="40" y="3"/>
                    <a:pt x="45" y="9"/>
                  </a:cubicBezTo>
                  <a:cubicBezTo>
                    <a:pt x="50" y="15"/>
                    <a:pt x="52" y="22"/>
                    <a:pt x="52" y="33"/>
                  </a:cubicBezTo>
                  <a:cubicBezTo>
                    <a:pt x="52" y="43"/>
                    <a:pt x="50" y="51"/>
                    <a:pt x="45" y="56"/>
                  </a:cubicBezTo>
                  <a:cubicBezTo>
                    <a:pt x="40" y="62"/>
                    <a:pt x="34" y="65"/>
                    <a:pt x="26" y="65"/>
                  </a:cubicBezTo>
                  <a:cubicBezTo>
                    <a:pt x="18" y="65"/>
                    <a:pt x="11" y="62"/>
                    <a:pt x="7" y="56"/>
                  </a:cubicBezTo>
                  <a:cubicBezTo>
                    <a:pt x="2" y="51"/>
                    <a:pt x="0" y="43"/>
                    <a:pt x="0" y="33"/>
                  </a:cubicBezTo>
                  <a:close/>
                  <a:moveTo>
                    <a:pt x="12" y="33"/>
                  </a:moveTo>
                  <a:cubicBezTo>
                    <a:pt x="12" y="40"/>
                    <a:pt x="13" y="45"/>
                    <a:pt x="15" y="49"/>
                  </a:cubicBezTo>
                  <a:cubicBezTo>
                    <a:pt x="18" y="53"/>
                    <a:pt x="21" y="54"/>
                    <a:pt x="26" y="54"/>
                  </a:cubicBezTo>
                  <a:cubicBezTo>
                    <a:pt x="30" y="54"/>
                    <a:pt x="34" y="53"/>
                    <a:pt x="36" y="49"/>
                  </a:cubicBezTo>
                  <a:cubicBezTo>
                    <a:pt x="39" y="45"/>
                    <a:pt x="40" y="40"/>
                    <a:pt x="40" y="33"/>
                  </a:cubicBezTo>
                  <a:cubicBezTo>
                    <a:pt x="40" y="25"/>
                    <a:pt x="39" y="20"/>
                    <a:pt x="36" y="16"/>
                  </a:cubicBezTo>
                  <a:cubicBezTo>
                    <a:pt x="34" y="13"/>
                    <a:pt x="30" y="11"/>
                    <a:pt x="26" y="11"/>
                  </a:cubicBezTo>
                  <a:cubicBezTo>
                    <a:pt x="21" y="11"/>
                    <a:pt x="18" y="13"/>
                    <a:pt x="15" y="16"/>
                  </a:cubicBezTo>
                  <a:cubicBezTo>
                    <a:pt x="13" y="20"/>
                    <a:pt x="12" y="25"/>
                    <a:pt x="12" y="33"/>
                  </a:cubicBezTo>
                  <a:close/>
                </a:path>
              </a:pathLst>
            </a:custGeom>
            <a:solidFill>
              <a:schemeClr val="bg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2075" name="Freeform 105"/>
            <p:cNvSpPr>
              <a:spLocks noEditPoints="1" noChangeArrowheads="1"/>
            </p:cNvSpPr>
            <p:nvPr/>
          </p:nvSpPr>
          <p:spPr bwMode="auto">
            <a:xfrm>
              <a:off x="793750" y="1136650"/>
              <a:ext cx="130175" cy="174625"/>
            </a:xfrm>
            <a:custGeom>
              <a:avLst/>
              <a:gdLst>
                <a:gd name="T0" fmla="*/ 0 w 47"/>
                <a:gd name="T1" fmla="*/ 2147483647 h 63"/>
                <a:gd name="T2" fmla="*/ 0 w 47"/>
                <a:gd name="T3" fmla="*/ 0 h 63"/>
                <a:gd name="T4" fmla="*/ 2147483647 w 47"/>
                <a:gd name="T5" fmla="*/ 0 h 63"/>
                <a:gd name="T6" fmla="*/ 2147483647 w 47"/>
                <a:gd name="T7" fmla="*/ 2147483647 h 63"/>
                <a:gd name="T8" fmla="*/ 2147483647 w 47"/>
                <a:gd name="T9" fmla="*/ 2147483647 h 63"/>
                <a:gd name="T10" fmla="*/ 2147483647 w 47"/>
                <a:gd name="T11" fmla="*/ 2147483647 h 63"/>
                <a:gd name="T12" fmla="*/ 2147483647 w 47"/>
                <a:gd name="T13" fmla="*/ 2147483647 h 63"/>
                <a:gd name="T14" fmla="*/ 2147483647 w 47"/>
                <a:gd name="T15" fmla="*/ 2147483647 h 63"/>
                <a:gd name="T16" fmla="*/ 2147483647 w 47"/>
                <a:gd name="T17" fmla="*/ 2147483647 h 63"/>
                <a:gd name="T18" fmla="*/ 2147483647 w 47"/>
                <a:gd name="T19" fmla="*/ 2147483647 h 63"/>
                <a:gd name="T20" fmla="*/ 2147483647 w 47"/>
                <a:gd name="T21" fmla="*/ 2147483647 h 63"/>
                <a:gd name="T22" fmla="*/ 2147483647 w 47"/>
                <a:gd name="T23" fmla="*/ 2147483647 h 63"/>
                <a:gd name="T24" fmla="*/ 0 w 47"/>
                <a:gd name="T25" fmla="*/ 2147483647 h 63"/>
                <a:gd name="T26" fmla="*/ 2147483647 w 47"/>
                <a:gd name="T27" fmla="*/ 2147483647 h 63"/>
                <a:gd name="T28" fmla="*/ 2147483647 w 47"/>
                <a:gd name="T29" fmla="*/ 2147483647 h 63"/>
                <a:gd name="T30" fmla="*/ 2147483647 w 47"/>
                <a:gd name="T31" fmla="*/ 2147483647 h 63"/>
                <a:gd name="T32" fmla="*/ 2147483647 w 47"/>
                <a:gd name="T33" fmla="*/ 2147483647 h 63"/>
                <a:gd name="T34" fmla="*/ 2147483647 w 47"/>
                <a:gd name="T35" fmla="*/ 2147483647 h 63"/>
                <a:gd name="T36" fmla="*/ 2147483647 w 47"/>
                <a:gd name="T37" fmla="*/ 2147483647 h 63"/>
                <a:gd name="T38" fmla="*/ 2147483647 w 47"/>
                <a:gd name="T39" fmla="*/ 2147483647 h 63"/>
                <a:gd name="T40" fmla="*/ 2147483647 w 47"/>
                <a:gd name="T41" fmla="*/ 2147483647 h 63"/>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47"/>
                <a:gd name="T64" fmla="*/ 0 h 63"/>
                <a:gd name="T65" fmla="*/ 47 w 47"/>
                <a:gd name="T66" fmla="*/ 63 h 63"/>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47" h="63">
                  <a:moveTo>
                    <a:pt x="0" y="63"/>
                  </a:moveTo>
                  <a:cubicBezTo>
                    <a:pt x="0" y="0"/>
                    <a:pt x="0" y="0"/>
                    <a:pt x="0" y="0"/>
                  </a:cubicBezTo>
                  <a:cubicBezTo>
                    <a:pt x="21" y="0"/>
                    <a:pt x="21" y="0"/>
                    <a:pt x="21" y="0"/>
                  </a:cubicBezTo>
                  <a:cubicBezTo>
                    <a:pt x="29" y="0"/>
                    <a:pt x="35" y="2"/>
                    <a:pt x="39" y="5"/>
                  </a:cubicBezTo>
                  <a:cubicBezTo>
                    <a:pt x="43" y="8"/>
                    <a:pt x="45" y="12"/>
                    <a:pt x="45" y="19"/>
                  </a:cubicBezTo>
                  <a:cubicBezTo>
                    <a:pt x="45" y="23"/>
                    <a:pt x="44" y="26"/>
                    <a:pt x="42" y="29"/>
                  </a:cubicBezTo>
                  <a:cubicBezTo>
                    <a:pt x="40" y="32"/>
                    <a:pt x="37" y="34"/>
                    <a:pt x="33" y="35"/>
                  </a:cubicBezTo>
                  <a:cubicBezTo>
                    <a:pt x="47" y="63"/>
                    <a:pt x="47" y="63"/>
                    <a:pt x="47" y="63"/>
                  </a:cubicBezTo>
                  <a:cubicBezTo>
                    <a:pt x="35" y="63"/>
                    <a:pt x="35" y="63"/>
                    <a:pt x="35" y="63"/>
                  </a:cubicBezTo>
                  <a:cubicBezTo>
                    <a:pt x="23" y="37"/>
                    <a:pt x="23" y="37"/>
                    <a:pt x="23" y="37"/>
                  </a:cubicBezTo>
                  <a:cubicBezTo>
                    <a:pt x="12" y="37"/>
                    <a:pt x="12" y="37"/>
                    <a:pt x="12" y="37"/>
                  </a:cubicBezTo>
                  <a:cubicBezTo>
                    <a:pt x="12" y="63"/>
                    <a:pt x="12" y="63"/>
                    <a:pt x="12" y="63"/>
                  </a:cubicBezTo>
                  <a:lnTo>
                    <a:pt x="0" y="63"/>
                  </a:lnTo>
                  <a:close/>
                  <a:moveTo>
                    <a:pt x="12" y="27"/>
                  </a:moveTo>
                  <a:cubicBezTo>
                    <a:pt x="22" y="27"/>
                    <a:pt x="22" y="27"/>
                    <a:pt x="22" y="27"/>
                  </a:cubicBezTo>
                  <a:cubicBezTo>
                    <a:pt x="26" y="27"/>
                    <a:pt x="29" y="27"/>
                    <a:pt x="30" y="25"/>
                  </a:cubicBezTo>
                  <a:cubicBezTo>
                    <a:pt x="32" y="24"/>
                    <a:pt x="33" y="22"/>
                    <a:pt x="33" y="19"/>
                  </a:cubicBezTo>
                  <a:cubicBezTo>
                    <a:pt x="33" y="16"/>
                    <a:pt x="32" y="14"/>
                    <a:pt x="30" y="12"/>
                  </a:cubicBezTo>
                  <a:cubicBezTo>
                    <a:pt x="29" y="11"/>
                    <a:pt x="26" y="10"/>
                    <a:pt x="22" y="10"/>
                  </a:cubicBezTo>
                  <a:cubicBezTo>
                    <a:pt x="12" y="10"/>
                    <a:pt x="12" y="10"/>
                    <a:pt x="12" y="10"/>
                  </a:cubicBezTo>
                  <a:lnTo>
                    <a:pt x="12" y="27"/>
                  </a:lnTo>
                  <a:close/>
                </a:path>
              </a:pathLst>
            </a:custGeom>
            <a:solidFill>
              <a:schemeClr val="bg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2076" name="Freeform 106"/>
            <p:cNvSpPr>
              <a:spLocks noChangeArrowheads="1"/>
            </p:cNvSpPr>
            <p:nvPr/>
          </p:nvSpPr>
          <p:spPr bwMode="auto">
            <a:xfrm>
              <a:off x="941387" y="1136650"/>
              <a:ext cx="123825" cy="174625"/>
            </a:xfrm>
            <a:custGeom>
              <a:avLst/>
              <a:gdLst>
                <a:gd name="T0" fmla="*/ 2147483647 w 78"/>
                <a:gd name="T1" fmla="*/ 2147483647 h 110"/>
                <a:gd name="T2" fmla="*/ 2147483647 w 78"/>
                <a:gd name="T3" fmla="*/ 2147483647 h 110"/>
                <a:gd name="T4" fmla="*/ 0 w 78"/>
                <a:gd name="T5" fmla="*/ 2147483647 h 110"/>
                <a:gd name="T6" fmla="*/ 0 w 78"/>
                <a:gd name="T7" fmla="*/ 0 h 110"/>
                <a:gd name="T8" fmla="*/ 2147483647 w 78"/>
                <a:gd name="T9" fmla="*/ 0 h 110"/>
                <a:gd name="T10" fmla="*/ 2147483647 w 78"/>
                <a:gd name="T11" fmla="*/ 2147483647 h 110"/>
                <a:gd name="T12" fmla="*/ 2147483647 w 78"/>
                <a:gd name="T13" fmla="*/ 2147483647 h 110"/>
                <a:gd name="T14" fmla="*/ 2147483647 w 78"/>
                <a:gd name="T15" fmla="*/ 2147483647 h 110"/>
                <a:gd name="T16" fmla="*/ 2147483647 w 78"/>
                <a:gd name="T17" fmla="*/ 2147483647 h 11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8"/>
                <a:gd name="T28" fmla="*/ 0 h 110"/>
                <a:gd name="T29" fmla="*/ 78 w 78"/>
                <a:gd name="T30" fmla="*/ 110 h 11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8" h="110">
                  <a:moveTo>
                    <a:pt x="28" y="110"/>
                  </a:moveTo>
                  <a:lnTo>
                    <a:pt x="28" y="18"/>
                  </a:lnTo>
                  <a:lnTo>
                    <a:pt x="0" y="18"/>
                  </a:lnTo>
                  <a:lnTo>
                    <a:pt x="0" y="0"/>
                  </a:lnTo>
                  <a:lnTo>
                    <a:pt x="78" y="0"/>
                  </a:lnTo>
                  <a:lnTo>
                    <a:pt x="78" y="18"/>
                  </a:lnTo>
                  <a:lnTo>
                    <a:pt x="49" y="18"/>
                  </a:lnTo>
                  <a:lnTo>
                    <a:pt x="49" y="110"/>
                  </a:lnTo>
                  <a:lnTo>
                    <a:pt x="28" y="110"/>
                  </a:lnTo>
                  <a:close/>
                </a:path>
              </a:pathLst>
            </a:custGeom>
            <a:solidFill>
              <a:schemeClr val="bg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2077" name="Freeform 107"/>
            <p:cNvSpPr>
              <a:spLocks noEditPoints="1" noChangeArrowheads="1"/>
            </p:cNvSpPr>
            <p:nvPr/>
          </p:nvSpPr>
          <p:spPr bwMode="auto">
            <a:xfrm>
              <a:off x="22225" y="0"/>
              <a:ext cx="1074737" cy="1055687"/>
            </a:xfrm>
            <a:custGeom>
              <a:avLst/>
              <a:gdLst>
                <a:gd name="T0" fmla="*/ 2147483647 w 387"/>
                <a:gd name="T1" fmla="*/ 2147483647 h 380"/>
                <a:gd name="T2" fmla="*/ 2147483647 w 387"/>
                <a:gd name="T3" fmla="*/ 2147483647 h 380"/>
                <a:gd name="T4" fmla="*/ 2147483647 w 387"/>
                <a:gd name="T5" fmla="*/ 2147483647 h 380"/>
                <a:gd name="T6" fmla="*/ 2147483647 w 387"/>
                <a:gd name="T7" fmla="*/ 2147483647 h 380"/>
                <a:gd name="T8" fmla="*/ 2147483647 w 387"/>
                <a:gd name="T9" fmla="*/ 2147483647 h 380"/>
                <a:gd name="T10" fmla="*/ 2147483647 w 387"/>
                <a:gd name="T11" fmla="*/ 2147483647 h 380"/>
                <a:gd name="T12" fmla="*/ 2147483647 w 387"/>
                <a:gd name="T13" fmla="*/ 2147483647 h 380"/>
                <a:gd name="T14" fmla="*/ 2147483647 w 387"/>
                <a:gd name="T15" fmla="*/ 2147483647 h 380"/>
                <a:gd name="T16" fmla="*/ 2147483647 w 387"/>
                <a:gd name="T17" fmla="*/ 2147483647 h 380"/>
                <a:gd name="T18" fmla="*/ 2147483647 w 387"/>
                <a:gd name="T19" fmla="*/ 2147483647 h 380"/>
                <a:gd name="T20" fmla="*/ 2147483647 w 387"/>
                <a:gd name="T21" fmla="*/ 2147483647 h 380"/>
                <a:gd name="T22" fmla="*/ 2147483647 w 387"/>
                <a:gd name="T23" fmla="*/ 2147483647 h 380"/>
                <a:gd name="T24" fmla="*/ 2147483647 w 387"/>
                <a:gd name="T25" fmla="*/ 2147483647 h 380"/>
                <a:gd name="T26" fmla="*/ 2147483647 w 387"/>
                <a:gd name="T27" fmla="*/ 2147483647 h 380"/>
                <a:gd name="T28" fmla="*/ 2147483647 w 387"/>
                <a:gd name="T29" fmla="*/ 2147483647 h 380"/>
                <a:gd name="T30" fmla="*/ 2147483647 w 387"/>
                <a:gd name="T31" fmla="*/ 2147483647 h 380"/>
                <a:gd name="T32" fmla="*/ 2147483647 w 387"/>
                <a:gd name="T33" fmla="*/ 2147483647 h 380"/>
                <a:gd name="T34" fmla="*/ 2147483647 w 387"/>
                <a:gd name="T35" fmla="*/ 0 h 380"/>
                <a:gd name="T36" fmla="*/ 2147483647 w 387"/>
                <a:gd name="T37" fmla="*/ 2147483647 h 380"/>
                <a:gd name="T38" fmla="*/ 2147483647 w 387"/>
                <a:gd name="T39" fmla="*/ 2147483647 h 380"/>
                <a:gd name="T40" fmla="*/ 2147483647 w 387"/>
                <a:gd name="T41" fmla="*/ 2147483647 h 380"/>
                <a:gd name="T42" fmla="*/ 2147483647 w 387"/>
                <a:gd name="T43" fmla="*/ 2147483647 h 380"/>
                <a:gd name="T44" fmla="*/ 2147483647 w 387"/>
                <a:gd name="T45" fmla="*/ 2147483647 h 380"/>
                <a:gd name="T46" fmla="*/ 2147483647 w 387"/>
                <a:gd name="T47" fmla="*/ 2147483647 h 380"/>
                <a:gd name="T48" fmla="*/ 2147483647 w 387"/>
                <a:gd name="T49" fmla="*/ 2147483647 h 380"/>
                <a:gd name="T50" fmla="*/ 2147483647 w 387"/>
                <a:gd name="T51" fmla="*/ 2147483647 h 380"/>
                <a:gd name="T52" fmla="*/ 2147483647 w 387"/>
                <a:gd name="T53" fmla="*/ 2147483647 h 380"/>
                <a:gd name="T54" fmla="*/ 2147483647 w 387"/>
                <a:gd name="T55" fmla="*/ 2147483647 h 380"/>
                <a:gd name="T56" fmla="*/ 2147483647 w 387"/>
                <a:gd name="T57" fmla="*/ 2147483647 h 380"/>
                <a:gd name="T58" fmla="*/ 0 w 387"/>
                <a:gd name="T59" fmla="*/ 2147483647 h 380"/>
                <a:gd name="T60" fmla="*/ 0 w 387"/>
                <a:gd name="T61" fmla="*/ 2147483647 h 380"/>
                <a:gd name="T62" fmla="*/ 2147483647 w 387"/>
                <a:gd name="T63" fmla="*/ 2147483647 h 380"/>
                <a:gd name="T64" fmla="*/ 2147483647 w 387"/>
                <a:gd name="T65" fmla="*/ 2147483647 h 380"/>
                <a:gd name="T66" fmla="*/ 2147483647 w 387"/>
                <a:gd name="T67" fmla="*/ 2147483647 h 380"/>
                <a:gd name="T68" fmla="*/ 2147483647 w 387"/>
                <a:gd name="T69" fmla="*/ 2147483647 h 380"/>
                <a:gd name="T70" fmla="*/ 2147483647 w 387"/>
                <a:gd name="T71" fmla="*/ 2147483647 h 380"/>
                <a:gd name="T72" fmla="*/ 2147483647 w 387"/>
                <a:gd name="T73" fmla="*/ 2147483647 h 380"/>
                <a:gd name="T74" fmla="*/ 2147483647 w 387"/>
                <a:gd name="T75" fmla="*/ 2147483647 h 380"/>
                <a:gd name="T76" fmla="*/ 2147483647 w 387"/>
                <a:gd name="T77" fmla="*/ 2147483647 h 380"/>
                <a:gd name="T78" fmla="*/ 2147483647 w 387"/>
                <a:gd name="T79" fmla="*/ 2147483647 h 380"/>
                <a:gd name="T80" fmla="*/ 2147483647 w 387"/>
                <a:gd name="T81" fmla="*/ 2147483647 h 380"/>
                <a:gd name="T82" fmla="*/ 2147483647 w 387"/>
                <a:gd name="T83" fmla="*/ 2147483647 h 380"/>
                <a:gd name="T84" fmla="*/ 2147483647 w 387"/>
                <a:gd name="T85" fmla="*/ 2147483647 h 380"/>
                <a:gd name="T86" fmla="*/ 2147483647 w 387"/>
                <a:gd name="T87" fmla="*/ 2147483647 h 380"/>
                <a:gd name="T88" fmla="*/ 2147483647 w 387"/>
                <a:gd name="T89" fmla="*/ 2147483647 h 380"/>
                <a:gd name="T90" fmla="*/ 2147483647 w 387"/>
                <a:gd name="T91" fmla="*/ 2147483647 h 380"/>
                <a:gd name="T92" fmla="*/ 2147483647 w 387"/>
                <a:gd name="T93" fmla="*/ 2147483647 h 380"/>
                <a:gd name="T94" fmla="*/ 2147483647 w 387"/>
                <a:gd name="T95" fmla="*/ 2147483647 h 380"/>
                <a:gd name="T96" fmla="*/ 2147483647 w 387"/>
                <a:gd name="T97" fmla="*/ 2147483647 h 380"/>
                <a:gd name="T98" fmla="*/ 2147483647 w 387"/>
                <a:gd name="T99" fmla="*/ 2147483647 h 380"/>
                <a:gd name="T100" fmla="*/ 2147483647 w 387"/>
                <a:gd name="T101" fmla="*/ 2147483647 h 380"/>
                <a:gd name="T102" fmla="*/ 2147483647 w 387"/>
                <a:gd name="T103" fmla="*/ 2147483647 h 380"/>
                <a:gd name="T104" fmla="*/ 2147483647 w 387"/>
                <a:gd name="T105" fmla="*/ 2147483647 h 380"/>
                <a:gd name="T106" fmla="*/ 2147483647 w 387"/>
                <a:gd name="T107" fmla="*/ 2147483647 h 380"/>
                <a:gd name="T108" fmla="*/ 2147483647 w 387"/>
                <a:gd name="T109" fmla="*/ 2147483647 h 380"/>
                <a:gd name="T110" fmla="*/ 2147483647 w 387"/>
                <a:gd name="T111" fmla="*/ 2147483647 h 380"/>
                <a:gd name="T112" fmla="*/ 2147483647 w 387"/>
                <a:gd name="T113" fmla="*/ 2147483647 h 380"/>
                <a:gd name="T114" fmla="*/ 2147483647 w 387"/>
                <a:gd name="T115" fmla="*/ 2147483647 h 380"/>
                <a:gd name="T116" fmla="*/ 2147483647 w 387"/>
                <a:gd name="T117" fmla="*/ 2147483647 h 380"/>
                <a:gd name="T118" fmla="*/ 2147483647 w 387"/>
                <a:gd name="T119" fmla="*/ 2147483647 h 380"/>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387"/>
                <a:gd name="T181" fmla="*/ 0 h 380"/>
                <a:gd name="T182" fmla="*/ 387 w 387"/>
                <a:gd name="T183" fmla="*/ 380 h 380"/>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387" h="380">
                  <a:moveTo>
                    <a:pt x="378" y="334"/>
                  </a:moveTo>
                  <a:cubicBezTo>
                    <a:pt x="377" y="321"/>
                    <a:pt x="370" y="318"/>
                    <a:pt x="364" y="309"/>
                  </a:cubicBezTo>
                  <a:cubicBezTo>
                    <a:pt x="359" y="300"/>
                    <a:pt x="353" y="249"/>
                    <a:pt x="353" y="249"/>
                  </a:cubicBezTo>
                  <a:cubicBezTo>
                    <a:pt x="353" y="227"/>
                    <a:pt x="335" y="221"/>
                    <a:pt x="335" y="221"/>
                  </a:cubicBezTo>
                  <a:cubicBezTo>
                    <a:pt x="327" y="213"/>
                    <a:pt x="244" y="192"/>
                    <a:pt x="244" y="192"/>
                  </a:cubicBezTo>
                  <a:cubicBezTo>
                    <a:pt x="226" y="183"/>
                    <a:pt x="213" y="164"/>
                    <a:pt x="213" y="164"/>
                  </a:cubicBezTo>
                  <a:cubicBezTo>
                    <a:pt x="231" y="193"/>
                    <a:pt x="185" y="293"/>
                    <a:pt x="185" y="293"/>
                  </a:cubicBezTo>
                  <a:cubicBezTo>
                    <a:pt x="186" y="285"/>
                    <a:pt x="174" y="251"/>
                    <a:pt x="174" y="251"/>
                  </a:cubicBezTo>
                  <a:cubicBezTo>
                    <a:pt x="168" y="244"/>
                    <a:pt x="169" y="232"/>
                    <a:pt x="169" y="232"/>
                  </a:cubicBezTo>
                  <a:cubicBezTo>
                    <a:pt x="172" y="230"/>
                    <a:pt x="190" y="209"/>
                    <a:pt x="190" y="209"/>
                  </a:cubicBezTo>
                  <a:cubicBezTo>
                    <a:pt x="189" y="206"/>
                    <a:pt x="174" y="201"/>
                    <a:pt x="174" y="201"/>
                  </a:cubicBezTo>
                  <a:cubicBezTo>
                    <a:pt x="184" y="199"/>
                    <a:pt x="213" y="164"/>
                    <a:pt x="213" y="164"/>
                  </a:cubicBezTo>
                  <a:cubicBezTo>
                    <a:pt x="207" y="153"/>
                    <a:pt x="213" y="136"/>
                    <a:pt x="213" y="136"/>
                  </a:cubicBezTo>
                  <a:cubicBezTo>
                    <a:pt x="213" y="134"/>
                    <a:pt x="214" y="133"/>
                    <a:pt x="215" y="132"/>
                  </a:cubicBezTo>
                  <a:cubicBezTo>
                    <a:pt x="217" y="135"/>
                    <a:pt x="221" y="137"/>
                    <a:pt x="228" y="137"/>
                  </a:cubicBezTo>
                  <a:cubicBezTo>
                    <a:pt x="228" y="137"/>
                    <a:pt x="254" y="131"/>
                    <a:pt x="254" y="89"/>
                  </a:cubicBezTo>
                  <a:cubicBezTo>
                    <a:pt x="255" y="63"/>
                    <a:pt x="235" y="55"/>
                    <a:pt x="235" y="55"/>
                  </a:cubicBezTo>
                  <a:cubicBezTo>
                    <a:pt x="235" y="55"/>
                    <a:pt x="230" y="0"/>
                    <a:pt x="166" y="0"/>
                  </a:cubicBezTo>
                  <a:cubicBezTo>
                    <a:pt x="102" y="0"/>
                    <a:pt x="94" y="56"/>
                    <a:pt x="94" y="56"/>
                  </a:cubicBezTo>
                  <a:cubicBezTo>
                    <a:pt x="94" y="56"/>
                    <a:pt x="74" y="63"/>
                    <a:pt x="80" y="95"/>
                  </a:cubicBezTo>
                  <a:cubicBezTo>
                    <a:pt x="87" y="134"/>
                    <a:pt x="105" y="132"/>
                    <a:pt x="105" y="132"/>
                  </a:cubicBezTo>
                  <a:cubicBezTo>
                    <a:pt x="107" y="137"/>
                    <a:pt x="113" y="143"/>
                    <a:pt x="120" y="148"/>
                  </a:cubicBezTo>
                  <a:cubicBezTo>
                    <a:pt x="124" y="155"/>
                    <a:pt x="123" y="181"/>
                    <a:pt x="123" y="181"/>
                  </a:cubicBezTo>
                  <a:cubicBezTo>
                    <a:pt x="120" y="181"/>
                    <a:pt x="114" y="207"/>
                    <a:pt x="114" y="207"/>
                  </a:cubicBezTo>
                  <a:cubicBezTo>
                    <a:pt x="114" y="207"/>
                    <a:pt x="102" y="212"/>
                    <a:pt x="96" y="215"/>
                  </a:cubicBezTo>
                  <a:cubicBezTo>
                    <a:pt x="90" y="219"/>
                    <a:pt x="72" y="227"/>
                    <a:pt x="62" y="230"/>
                  </a:cubicBezTo>
                  <a:cubicBezTo>
                    <a:pt x="52" y="232"/>
                    <a:pt x="25" y="248"/>
                    <a:pt x="25" y="248"/>
                  </a:cubicBezTo>
                  <a:cubicBezTo>
                    <a:pt x="11" y="253"/>
                    <a:pt x="12" y="283"/>
                    <a:pt x="10" y="293"/>
                  </a:cubicBezTo>
                  <a:cubicBezTo>
                    <a:pt x="8" y="302"/>
                    <a:pt x="5" y="320"/>
                    <a:pt x="4" y="335"/>
                  </a:cubicBezTo>
                  <a:cubicBezTo>
                    <a:pt x="2" y="349"/>
                    <a:pt x="1" y="358"/>
                    <a:pt x="0" y="371"/>
                  </a:cubicBezTo>
                  <a:cubicBezTo>
                    <a:pt x="0" y="374"/>
                    <a:pt x="0" y="377"/>
                    <a:pt x="0" y="380"/>
                  </a:cubicBezTo>
                  <a:cubicBezTo>
                    <a:pt x="387" y="380"/>
                    <a:pt x="387" y="380"/>
                    <a:pt x="387" y="380"/>
                  </a:cubicBezTo>
                  <a:cubicBezTo>
                    <a:pt x="379" y="362"/>
                    <a:pt x="379" y="346"/>
                    <a:pt x="378" y="334"/>
                  </a:cubicBezTo>
                  <a:close/>
                  <a:moveTo>
                    <a:pt x="114" y="137"/>
                  </a:moveTo>
                  <a:cubicBezTo>
                    <a:pt x="115" y="137"/>
                    <a:pt x="116" y="137"/>
                    <a:pt x="116" y="137"/>
                  </a:cubicBezTo>
                  <a:cubicBezTo>
                    <a:pt x="116" y="138"/>
                    <a:pt x="116" y="138"/>
                    <a:pt x="116" y="139"/>
                  </a:cubicBezTo>
                  <a:cubicBezTo>
                    <a:pt x="115" y="138"/>
                    <a:pt x="115" y="138"/>
                    <a:pt x="114" y="137"/>
                  </a:cubicBezTo>
                  <a:close/>
                  <a:moveTo>
                    <a:pt x="141" y="211"/>
                  </a:moveTo>
                  <a:cubicBezTo>
                    <a:pt x="147" y="210"/>
                    <a:pt x="148" y="227"/>
                    <a:pt x="148" y="227"/>
                  </a:cubicBezTo>
                  <a:cubicBezTo>
                    <a:pt x="141" y="236"/>
                    <a:pt x="132" y="279"/>
                    <a:pt x="132" y="279"/>
                  </a:cubicBezTo>
                  <a:cubicBezTo>
                    <a:pt x="129" y="273"/>
                    <a:pt x="127" y="238"/>
                    <a:pt x="123" y="226"/>
                  </a:cubicBezTo>
                  <a:cubicBezTo>
                    <a:pt x="114" y="201"/>
                    <a:pt x="123" y="182"/>
                    <a:pt x="123" y="182"/>
                  </a:cubicBezTo>
                  <a:cubicBezTo>
                    <a:pt x="121" y="186"/>
                    <a:pt x="152" y="204"/>
                    <a:pt x="152" y="204"/>
                  </a:cubicBezTo>
                  <a:cubicBezTo>
                    <a:pt x="146" y="203"/>
                    <a:pt x="141" y="211"/>
                    <a:pt x="141" y="211"/>
                  </a:cubicBezTo>
                  <a:close/>
                  <a:moveTo>
                    <a:pt x="150" y="167"/>
                  </a:moveTo>
                  <a:cubicBezTo>
                    <a:pt x="145" y="167"/>
                    <a:pt x="137" y="164"/>
                    <a:pt x="138" y="155"/>
                  </a:cubicBezTo>
                  <a:cubicBezTo>
                    <a:pt x="137" y="154"/>
                    <a:pt x="137" y="154"/>
                    <a:pt x="137" y="154"/>
                  </a:cubicBezTo>
                  <a:cubicBezTo>
                    <a:pt x="132" y="154"/>
                    <a:pt x="126" y="151"/>
                    <a:pt x="121" y="149"/>
                  </a:cubicBezTo>
                  <a:cubicBezTo>
                    <a:pt x="121" y="143"/>
                    <a:pt x="121" y="143"/>
                    <a:pt x="121" y="143"/>
                  </a:cubicBezTo>
                  <a:cubicBezTo>
                    <a:pt x="126" y="146"/>
                    <a:pt x="131" y="148"/>
                    <a:pt x="131" y="148"/>
                  </a:cubicBezTo>
                  <a:cubicBezTo>
                    <a:pt x="138" y="149"/>
                    <a:pt x="138" y="149"/>
                    <a:pt x="138" y="149"/>
                  </a:cubicBezTo>
                  <a:cubicBezTo>
                    <a:pt x="139" y="144"/>
                    <a:pt x="144" y="140"/>
                    <a:pt x="150" y="140"/>
                  </a:cubicBezTo>
                  <a:cubicBezTo>
                    <a:pt x="157" y="140"/>
                    <a:pt x="163" y="146"/>
                    <a:pt x="163" y="154"/>
                  </a:cubicBezTo>
                  <a:cubicBezTo>
                    <a:pt x="163" y="161"/>
                    <a:pt x="157" y="167"/>
                    <a:pt x="150" y="167"/>
                  </a:cubicBezTo>
                  <a:close/>
                  <a:moveTo>
                    <a:pt x="162" y="15"/>
                  </a:moveTo>
                  <a:cubicBezTo>
                    <a:pt x="147" y="15"/>
                    <a:pt x="137" y="18"/>
                    <a:pt x="128" y="22"/>
                  </a:cubicBezTo>
                  <a:cubicBezTo>
                    <a:pt x="138" y="13"/>
                    <a:pt x="151" y="7"/>
                    <a:pt x="166" y="7"/>
                  </a:cubicBezTo>
                  <a:cubicBezTo>
                    <a:pt x="201" y="7"/>
                    <a:pt x="226" y="45"/>
                    <a:pt x="226" y="57"/>
                  </a:cubicBezTo>
                  <a:cubicBezTo>
                    <a:pt x="226" y="57"/>
                    <a:pt x="223" y="58"/>
                    <a:pt x="220" y="59"/>
                  </a:cubicBezTo>
                  <a:cubicBezTo>
                    <a:pt x="211" y="8"/>
                    <a:pt x="162" y="15"/>
                    <a:pt x="162" y="15"/>
                  </a:cubicBezTo>
                  <a:close/>
                </a:path>
              </a:pathLst>
            </a:custGeom>
            <a:solidFill>
              <a:schemeClr val="bg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grpSp>
      <p:grpSp>
        <p:nvGrpSpPr>
          <p:cNvPr id="31762" name="组合 2"/>
          <p:cNvGrpSpPr>
            <a:grpSpLocks/>
          </p:cNvGrpSpPr>
          <p:nvPr/>
        </p:nvGrpSpPr>
        <p:grpSpPr bwMode="auto">
          <a:xfrm>
            <a:off x="331788" y="1628775"/>
            <a:ext cx="6642100" cy="4994275"/>
            <a:chOff x="0" y="0"/>
            <a:chExt cx="6642130" cy="4994486"/>
          </a:xfrm>
        </p:grpSpPr>
        <p:grpSp>
          <p:nvGrpSpPr>
            <p:cNvPr id="31765" name="组合 113"/>
            <p:cNvGrpSpPr>
              <a:grpSpLocks/>
            </p:cNvGrpSpPr>
            <p:nvPr/>
          </p:nvGrpSpPr>
          <p:grpSpPr bwMode="auto">
            <a:xfrm>
              <a:off x="0" y="10755"/>
              <a:ext cx="675682" cy="675682"/>
              <a:chOff x="0" y="0"/>
              <a:chExt cx="985838" cy="985838"/>
            </a:xfrm>
          </p:grpSpPr>
          <p:sp>
            <p:nvSpPr>
              <p:cNvPr id="32068" name="Freeform 83"/>
              <p:cNvSpPr>
                <a:spLocks noChangeArrowheads="1"/>
              </p:cNvSpPr>
              <p:nvPr/>
            </p:nvSpPr>
            <p:spPr bwMode="auto">
              <a:xfrm>
                <a:off x="0" y="0"/>
                <a:ext cx="985838" cy="985838"/>
              </a:xfrm>
              <a:custGeom>
                <a:avLst/>
                <a:gdLst>
                  <a:gd name="T0" fmla="*/ 2147483647 w 383"/>
                  <a:gd name="T1" fmla="*/ 2147483647 h 383"/>
                  <a:gd name="T2" fmla="*/ 2147483647 w 383"/>
                  <a:gd name="T3" fmla="*/ 2147483647 h 383"/>
                  <a:gd name="T4" fmla="*/ 2147483647 w 383"/>
                  <a:gd name="T5" fmla="*/ 2147483647 h 383"/>
                  <a:gd name="T6" fmla="*/ 0 w 383"/>
                  <a:gd name="T7" fmla="*/ 2147483647 h 383"/>
                  <a:gd name="T8" fmla="*/ 0 w 383"/>
                  <a:gd name="T9" fmla="*/ 2147483647 h 383"/>
                  <a:gd name="T10" fmla="*/ 2147483647 w 383"/>
                  <a:gd name="T11" fmla="*/ 0 h 383"/>
                  <a:gd name="T12" fmla="*/ 2147483647 w 383"/>
                  <a:gd name="T13" fmla="*/ 0 h 383"/>
                  <a:gd name="T14" fmla="*/ 2147483647 w 383"/>
                  <a:gd name="T15" fmla="*/ 2147483647 h 383"/>
                  <a:gd name="T16" fmla="*/ 2147483647 w 383"/>
                  <a:gd name="T17" fmla="*/ 2147483647 h 38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83"/>
                  <a:gd name="T28" fmla="*/ 0 h 383"/>
                  <a:gd name="T29" fmla="*/ 383 w 383"/>
                  <a:gd name="T30" fmla="*/ 383 h 383"/>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83" h="383">
                    <a:moveTo>
                      <a:pt x="383" y="305"/>
                    </a:moveTo>
                    <a:cubicBezTo>
                      <a:pt x="383" y="348"/>
                      <a:pt x="348" y="383"/>
                      <a:pt x="305" y="383"/>
                    </a:cubicBezTo>
                    <a:cubicBezTo>
                      <a:pt x="78" y="383"/>
                      <a:pt x="78" y="383"/>
                      <a:pt x="78" y="383"/>
                    </a:cubicBezTo>
                    <a:cubicBezTo>
                      <a:pt x="35" y="383"/>
                      <a:pt x="0" y="348"/>
                      <a:pt x="0" y="305"/>
                    </a:cubicBezTo>
                    <a:cubicBezTo>
                      <a:pt x="0" y="78"/>
                      <a:pt x="0" y="78"/>
                      <a:pt x="0" y="78"/>
                    </a:cubicBezTo>
                    <a:cubicBezTo>
                      <a:pt x="0" y="35"/>
                      <a:pt x="35" y="0"/>
                      <a:pt x="78" y="0"/>
                    </a:cubicBezTo>
                    <a:cubicBezTo>
                      <a:pt x="305" y="0"/>
                      <a:pt x="305" y="0"/>
                      <a:pt x="305" y="0"/>
                    </a:cubicBezTo>
                    <a:cubicBezTo>
                      <a:pt x="348" y="0"/>
                      <a:pt x="383" y="35"/>
                      <a:pt x="383" y="78"/>
                    </a:cubicBezTo>
                    <a:cubicBezTo>
                      <a:pt x="383" y="305"/>
                      <a:pt x="383" y="305"/>
                      <a:pt x="383" y="305"/>
                    </a:cubicBezTo>
                  </a:path>
                </a:pathLst>
              </a:custGeom>
              <a:solidFill>
                <a:srgbClr val="9E4D00"/>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2069" name="Freeform 89"/>
              <p:cNvSpPr>
                <a:spLocks noEditPoints="1" noChangeArrowheads="1"/>
              </p:cNvSpPr>
              <p:nvPr/>
            </p:nvSpPr>
            <p:spPr bwMode="auto">
              <a:xfrm>
                <a:off x="163512" y="223838"/>
                <a:ext cx="720725" cy="576263"/>
              </a:xfrm>
              <a:custGeom>
                <a:avLst/>
                <a:gdLst>
                  <a:gd name="T0" fmla="*/ 2147483647 w 280"/>
                  <a:gd name="T1" fmla="*/ 2147483647 h 224"/>
                  <a:gd name="T2" fmla="*/ 2147483647 w 280"/>
                  <a:gd name="T3" fmla="*/ 2147483647 h 224"/>
                  <a:gd name="T4" fmla="*/ 2147483647 w 280"/>
                  <a:gd name="T5" fmla="*/ 2147483647 h 224"/>
                  <a:gd name="T6" fmla="*/ 2147483647 w 280"/>
                  <a:gd name="T7" fmla="*/ 2147483647 h 224"/>
                  <a:gd name="T8" fmla="*/ 0 w 280"/>
                  <a:gd name="T9" fmla="*/ 2147483647 h 224"/>
                  <a:gd name="T10" fmla="*/ 0 w 280"/>
                  <a:gd name="T11" fmla="*/ 2147483647 h 224"/>
                  <a:gd name="T12" fmla="*/ 0 w 280"/>
                  <a:gd name="T13" fmla="*/ 2147483647 h 224"/>
                  <a:gd name="T14" fmla="*/ 0 w 280"/>
                  <a:gd name="T15" fmla="*/ 2147483647 h 224"/>
                  <a:gd name="T16" fmla="*/ 2147483647 w 280"/>
                  <a:gd name="T17" fmla="*/ 2147483647 h 224"/>
                  <a:gd name="T18" fmla="*/ 2147483647 w 280"/>
                  <a:gd name="T19" fmla="*/ 2147483647 h 224"/>
                  <a:gd name="T20" fmla="*/ 2147483647 w 280"/>
                  <a:gd name="T21" fmla="*/ 2147483647 h 224"/>
                  <a:gd name="T22" fmla="*/ 2147483647 w 280"/>
                  <a:gd name="T23" fmla="*/ 2147483647 h 224"/>
                  <a:gd name="T24" fmla="*/ 2147483647 w 280"/>
                  <a:gd name="T25" fmla="*/ 2147483647 h 224"/>
                  <a:gd name="T26" fmla="*/ 2147483647 w 280"/>
                  <a:gd name="T27" fmla="*/ 2147483647 h 224"/>
                  <a:gd name="T28" fmla="*/ 2147483647 w 280"/>
                  <a:gd name="T29" fmla="*/ 2147483647 h 224"/>
                  <a:gd name="T30" fmla="*/ 2147483647 w 280"/>
                  <a:gd name="T31" fmla="*/ 2147483647 h 224"/>
                  <a:gd name="T32" fmla="*/ 2147483647 w 280"/>
                  <a:gd name="T33" fmla="*/ 2147483647 h 224"/>
                  <a:gd name="T34" fmla="*/ 2147483647 w 280"/>
                  <a:gd name="T35" fmla="*/ 2147483647 h 224"/>
                  <a:gd name="T36" fmla="*/ 2147483647 w 280"/>
                  <a:gd name="T37" fmla="*/ 2147483647 h 224"/>
                  <a:gd name="T38" fmla="*/ 2147483647 w 280"/>
                  <a:gd name="T39" fmla="*/ 2147483647 h 224"/>
                  <a:gd name="T40" fmla="*/ 2147483647 w 280"/>
                  <a:gd name="T41" fmla="*/ 2147483647 h 224"/>
                  <a:gd name="T42" fmla="*/ 2147483647 w 280"/>
                  <a:gd name="T43" fmla="*/ 2147483647 h 224"/>
                  <a:gd name="T44" fmla="*/ 2147483647 w 280"/>
                  <a:gd name="T45" fmla="*/ 2147483647 h 224"/>
                  <a:gd name="T46" fmla="*/ 2147483647 w 280"/>
                  <a:gd name="T47" fmla="*/ 2147483647 h 224"/>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280"/>
                  <a:gd name="T73" fmla="*/ 0 h 224"/>
                  <a:gd name="T74" fmla="*/ 280 w 280"/>
                  <a:gd name="T75" fmla="*/ 224 h 224"/>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280" h="224">
                    <a:moveTo>
                      <a:pt x="273" y="75"/>
                    </a:moveTo>
                    <a:cubicBezTo>
                      <a:pt x="273" y="75"/>
                      <a:pt x="273" y="75"/>
                      <a:pt x="273" y="75"/>
                    </a:cubicBezTo>
                    <a:cubicBezTo>
                      <a:pt x="5" y="1"/>
                      <a:pt x="5" y="1"/>
                      <a:pt x="5" y="1"/>
                    </a:cubicBezTo>
                    <a:cubicBezTo>
                      <a:pt x="5" y="1"/>
                      <a:pt x="4" y="1"/>
                      <a:pt x="4" y="1"/>
                    </a:cubicBezTo>
                    <a:cubicBezTo>
                      <a:pt x="0" y="0"/>
                      <a:pt x="0" y="1"/>
                      <a:pt x="0" y="2"/>
                    </a:cubicBezTo>
                    <a:cubicBezTo>
                      <a:pt x="0" y="4"/>
                      <a:pt x="0" y="4"/>
                      <a:pt x="0" y="4"/>
                    </a:cubicBezTo>
                    <a:cubicBezTo>
                      <a:pt x="0" y="4"/>
                      <a:pt x="0" y="4"/>
                      <a:pt x="0" y="4"/>
                    </a:cubicBezTo>
                    <a:cubicBezTo>
                      <a:pt x="0" y="4"/>
                      <a:pt x="0" y="4"/>
                      <a:pt x="0" y="4"/>
                    </a:cubicBezTo>
                    <a:cubicBezTo>
                      <a:pt x="84" y="217"/>
                      <a:pt x="84" y="217"/>
                      <a:pt x="84" y="217"/>
                    </a:cubicBezTo>
                    <a:cubicBezTo>
                      <a:pt x="84" y="217"/>
                      <a:pt x="84" y="217"/>
                      <a:pt x="84" y="217"/>
                    </a:cubicBezTo>
                    <a:cubicBezTo>
                      <a:pt x="84" y="217"/>
                      <a:pt x="87" y="224"/>
                      <a:pt x="94" y="219"/>
                    </a:cubicBezTo>
                    <a:cubicBezTo>
                      <a:pt x="165" y="165"/>
                      <a:pt x="165" y="165"/>
                      <a:pt x="165" y="165"/>
                    </a:cubicBezTo>
                    <a:cubicBezTo>
                      <a:pt x="213" y="194"/>
                      <a:pt x="213" y="194"/>
                      <a:pt x="213" y="194"/>
                    </a:cubicBezTo>
                    <a:cubicBezTo>
                      <a:pt x="213" y="194"/>
                      <a:pt x="213" y="194"/>
                      <a:pt x="213" y="194"/>
                    </a:cubicBezTo>
                    <a:cubicBezTo>
                      <a:pt x="213" y="194"/>
                      <a:pt x="218" y="199"/>
                      <a:pt x="218" y="193"/>
                    </a:cubicBezTo>
                    <a:cubicBezTo>
                      <a:pt x="217" y="125"/>
                      <a:pt x="217" y="125"/>
                      <a:pt x="217" y="125"/>
                    </a:cubicBezTo>
                    <a:cubicBezTo>
                      <a:pt x="274" y="81"/>
                      <a:pt x="274" y="81"/>
                      <a:pt x="274" y="81"/>
                    </a:cubicBezTo>
                    <a:cubicBezTo>
                      <a:pt x="274" y="81"/>
                      <a:pt x="274" y="81"/>
                      <a:pt x="274" y="81"/>
                    </a:cubicBezTo>
                    <a:cubicBezTo>
                      <a:pt x="280" y="76"/>
                      <a:pt x="273" y="75"/>
                      <a:pt x="273" y="75"/>
                    </a:cubicBezTo>
                    <a:close/>
                    <a:moveTo>
                      <a:pt x="194" y="157"/>
                    </a:moveTo>
                    <a:cubicBezTo>
                      <a:pt x="157" y="134"/>
                      <a:pt x="157" y="134"/>
                      <a:pt x="157" y="134"/>
                    </a:cubicBezTo>
                    <a:cubicBezTo>
                      <a:pt x="16" y="16"/>
                      <a:pt x="16" y="16"/>
                      <a:pt x="16" y="16"/>
                    </a:cubicBezTo>
                    <a:cubicBezTo>
                      <a:pt x="194" y="108"/>
                      <a:pt x="194" y="108"/>
                      <a:pt x="194" y="108"/>
                    </a:cubicBezTo>
                    <a:lnTo>
                      <a:pt x="194" y="157"/>
                    </a:lnTo>
                    <a:close/>
                  </a:path>
                </a:pathLst>
              </a:custGeom>
              <a:solidFill>
                <a:srgbClr val="FDE6C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grpSp>
        <p:grpSp>
          <p:nvGrpSpPr>
            <p:cNvPr id="31766" name="组合 129"/>
            <p:cNvGrpSpPr>
              <a:grpSpLocks/>
            </p:cNvGrpSpPr>
            <p:nvPr/>
          </p:nvGrpSpPr>
          <p:grpSpPr bwMode="auto">
            <a:xfrm>
              <a:off x="0" y="1882195"/>
              <a:ext cx="675682" cy="675682"/>
              <a:chOff x="0" y="0"/>
              <a:chExt cx="985838" cy="985838"/>
            </a:xfrm>
          </p:grpSpPr>
          <p:sp>
            <p:nvSpPr>
              <p:cNvPr id="32065" name="Freeform 82"/>
              <p:cNvSpPr>
                <a:spLocks noChangeArrowheads="1"/>
              </p:cNvSpPr>
              <p:nvPr/>
            </p:nvSpPr>
            <p:spPr bwMode="auto">
              <a:xfrm>
                <a:off x="0" y="0"/>
                <a:ext cx="985838" cy="985838"/>
              </a:xfrm>
              <a:custGeom>
                <a:avLst/>
                <a:gdLst>
                  <a:gd name="T0" fmla="*/ 2147483647 w 383"/>
                  <a:gd name="T1" fmla="*/ 2147483647 h 383"/>
                  <a:gd name="T2" fmla="*/ 2147483647 w 383"/>
                  <a:gd name="T3" fmla="*/ 2147483647 h 383"/>
                  <a:gd name="T4" fmla="*/ 2147483647 w 383"/>
                  <a:gd name="T5" fmla="*/ 2147483647 h 383"/>
                  <a:gd name="T6" fmla="*/ 0 w 383"/>
                  <a:gd name="T7" fmla="*/ 2147483647 h 383"/>
                  <a:gd name="T8" fmla="*/ 0 w 383"/>
                  <a:gd name="T9" fmla="*/ 2147483647 h 383"/>
                  <a:gd name="T10" fmla="*/ 2147483647 w 383"/>
                  <a:gd name="T11" fmla="*/ 0 h 383"/>
                  <a:gd name="T12" fmla="*/ 2147483647 w 383"/>
                  <a:gd name="T13" fmla="*/ 0 h 383"/>
                  <a:gd name="T14" fmla="*/ 2147483647 w 383"/>
                  <a:gd name="T15" fmla="*/ 2147483647 h 383"/>
                  <a:gd name="T16" fmla="*/ 2147483647 w 383"/>
                  <a:gd name="T17" fmla="*/ 2147483647 h 38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83"/>
                  <a:gd name="T28" fmla="*/ 0 h 383"/>
                  <a:gd name="T29" fmla="*/ 383 w 383"/>
                  <a:gd name="T30" fmla="*/ 383 h 383"/>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83" h="383">
                    <a:moveTo>
                      <a:pt x="383" y="305"/>
                    </a:moveTo>
                    <a:cubicBezTo>
                      <a:pt x="383" y="348"/>
                      <a:pt x="348" y="383"/>
                      <a:pt x="305" y="383"/>
                    </a:cubicBezTo>
                    <a:cubicBezTo>
                      <a:pt x="78" y="383"/>
                      <a:pt x="78" y="383"/>
                      <a:pt x="78" y="383"/>
                    </a:cubicBezTo>
                    <a:cubicBezTo>
                      <a:pt x="35" y="383"/>
                      <a:pt x="0" y="348"/>
                      <a:pt x="0" y="305"/>
                    </a:cubicBezTo>
                    <a:cubicBezTo>
                      <a:pt x="0" y="78"/>
                      <a:pt x="0" y="78"/>
                      <a:pt x="0" y="78"/>
                    </a:cubicBezTo>
                    <a:cubicBezTo>
                      <a:pt x="0" y="35"/>
                      <a:pt x="35" y="0"/>
                      <a:pt x="78" y="0"/>
                    </a:cubicBezTo>
                    <a:cubicBezTo>
                      <a:pt x="305" y="0"/>
                      <a:pt x="305" y="0"/>
                      <a:pt x="305" y="0"/>
                    </a:cubicBezTo>
                    <a:cubicBezTo>
                      <a:pt x="348" y="0"/>
                      <a:pt x="383" y="35"/>
                      <a:pt x="383" y="78"/>
                    </a:cubicBezTo>
                    <a:cubicBezTo>
                      <a:pt x="383" y="305"/>
                      <a:pt x="383" y="305"/>
                      <a:pt x="383" y="305"/>
                    </a:cubicBezTo>
                  </a:path>
                </a:pathLst>
              </a:custGeom>
              <a:solidFill>
                <a:srgbClr val="8B4326"/>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2066" name="Freeform 91"/>
              <p:cNvSpPr>
                <a:spLocks noChangeArrowheads="1"/>
              </p:cNvSpPr>
              <p:nvPr/>
            </p:nvSpPr>
            <p:spPr bwMode="auto">
              <a:xfrm>
                <a:off x="396875" y="77788"/>
                <a:ext cx="361950" cy="455613"/>
              </a:xfrm>
              <a:custGeom>
                <a:avLst/>
                <a:gdLst>
                  <a:gd name="T0" fmla="*/ 2147483647 w 141"/>
                  <a:gd name="T1" fmla="*/ 2147483647 h 177"/>
                  <a:gd name="T2" fmla="*/ 0 w 141"/>
                  <a:gd name="T3" fmla="*/ 2147483647 h 177"/>
                  <a:gd name="T4" fmla="*/ 0 w 141"/>
                  <a:gd name="T5" fmla="*/ 2147483647 h 177"/>
                  <a:gd name="T6" fmla="*/ 2147483647 w 141"/>
                  <a:gd name="T7" fmla="*/ 2147483647 h 177"/>
                  <a:gd name="T8" fmla="*/ 2147483647 w 141"/>
                  <a:gd name="T9" fmla="*/ 2147483647 h 177"/>
                  <a:gd name="T10" fmla="*/ 2147483647 w 141"/>
                  <a:gd name="T11" fmla="*/ 2147483647 h 177"/>
                  <a:gd name="T12" fmla="*/ 2147483647 w 141"/>
                  <a:gd name="T13" fmla="*/ 2147483647 h 177"/>
                  <a:gd name="T14" fmla="*/ 0 60000 65536"/>
                  <a:gd name="T15" fmla="*/ 0 60000 65536"/>
                  <a:gd name="T16" fmla="*/ 0 60000 65536"/>
                  <a:gd name="T17" fmla="*/ 0 60000 65536"/>
                  <a:gd name="T18" fmla="*/ 0 60000 65536"/>
                  <a:gd name="T19" fmla="*/ 0 60000 65536"/>
                  <a:gd name="T20" fmla="*/ 0 60000 65536"/>
                  <a:gd name="T21" fmla="*/ 0 w 141"/>
                  <a:gd name="T22" fmla="*/ 0 h 177"/>
                  <a:gd name="T23" fmla="*/ 141 w 141"/>
                  <a:gd name="T24" fmla="*/ 177 h 17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41" h="177">
                    <a:moveTo>
                      <a:pt x="62" y="49"/>
                    </a:moveTo>
                    <a:cubicBezTo>
                      <a:pt x="62" y="49"/>
                      <a:pt x="22" y="80"/>
                      <a:pt x="0" y="46"/>
                    </a:cubicBezTo>
                    <a:cubicBezTo>
                      <a:pt x="0" y="151"/>
                      <a:pt x="0" y="151"/>
                      <a:pt x="0" y="151"/>
                    </a:cubicBezTo>
                    <a:cubicBezTo>
                      <a:pt x="0" y="151"/>
                      <a:pt x="19" y="177"/>
                      <a:pt x="64" y="136"/>
                    </a:cubicBezTo>
                    <a:cubicBezTo>
                      <a:pt x="65" y="135"/>
                      <a:pt x="126" y="90"/>
                      <a:pt x="141" y="146"/>
                    </a:cubicBezTo>
                    <a:cubicBezTo>
                      <a:pt x="141" y="56"/>
                      <a:pt x="141" y="56"/>
                      <a:pt x="141" y="56"/>
                    </a:cubicBezTo>
                    <a:cubicBezTo>
                      <a:pt x="141" y="56"/>
                      <a:pt x="125" y="0"/>
                      <a:pt x="62" y="49"/>
                    </a:cubicBezTo>
                    <a:close/>
                  </a:path>
                </a:pathLst>
              </a:custGeom>
              <a:solidFill>
                <a:srgbClr val="DDEDD4"/>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2067" name="Freeform 92"/>
              <p:cNvSpPr>
                <a:spLocks noChangeArrowheads="1"/>
              </p:cNvSpPr>
              <p:nvPr/>
            </p:nvSpPr>
            <p:spPr bwMode="auto">
              <a:xfrm>
                <a:off x="303212" y="188913"/>
                <a:ext cx="69850" cy="581025"/>
              </a:xfrm>
              <a:custGeom>
                <a:avLst/>
                <a:gdLst>
                  <a:gd name="T0" fmla="*/ 2147483647 w 27"/>
                  <a:gd name="T1" fmla="*/ 0 h 226"/>
                  <a:gd name="T2" fmla="*/ 0 w 27"/>
                  <a:gd name="T3" fmla="*/ 2147483647 h 226"/>
                  <a:gd name="T4" fmla="*/ 0 w 27"/>
                  <a:gd name="T5" fmla="*/ 2147483647 h 226"/>
                  <a:gd name="T6" fmla="*/ 2147483647 w 27"/>
                  <a:gd name="T7" fmla="*/ 2147483647 h 226"/>
                  <a:gd name="T8" fmla="*/ 2147483647 w 27"/>
                  <a:gd name="T9" fmla="*/ 2147483647 h 226"/>
                  <a:gd name="T10" fmla="*/ 2147483647 w 27"/>
                  <a:gd name="T11" fmla="*/ 2147483647 h 226"/>
                  <a:gd name="T12" fmla="*/ 2147483647 w 27"/>
                  <a:gd name="T13" fmla="*/ 0 h 226"/>
                  <a:gd name="T14" fmla="*/ 0 60000 65536"/>
                  <a:gd name="T15" fmla="*/ 0 60000 65536"/>
                  <a:gd name="T16" fmla="*/ 0 60000 65536"/>
                  <a:gd name="T17" fmla="*/ 0 60000 65536"/>
                  <a:gd name="T18" fmla="*/ 0 60000 65536"/>
                  <a:gd name="T19" fmla="*/ 0 60000 65536"/>
                  <a:gd name="T20" fmla="*/ 0 60000 65536"/>
                  <a:gd name="T21" fmla="*/ 0 w 27"/>
                  <a:gd name="T22" fmla="*/ 0 h 226"/>
                  <a:gd name="T23" fmla="*/ 27 w 27"/>
                  <a:gd name="T24" fmla="*/ 226 h 22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7" h="226">
                    <a:moveTo>
                      <a:pt x="14" y="0"/>
                    </a:moveTo>
                    <a:cubicBezTo>
                      <a:pt x="6" y="0"/>
                      <a:pt x="0" y="2"/>
                      <a:pt x="0" y="4"/>
                    </a:cubicBezTo>
                    <a:cubicBezTo>
                      <a:pt x="0" y="221"/>
                      <a:pt x="0" y="221"/>
                      <a:pt x="0" y="221"/>
                    </a:cubicBezTo>
                    <a:cubicBezTo>
                      <a:pt x="0" y="224"/>
                      <a:pt x="6" y="226"/>
                      <a:pt x="14" y="226"/>
                    </a:cubicBezTo>
                    <a:cubicBezTo>
                      <a:pt x="21" y="226"/>
                      <a:pt x="27" y="224"/>
                      <a:pt x="27" y="221"/>
                    </a:cubicBezTo>
                    <a:cubicBezTo>
                      <a:pt x="27" y="4"/>
                      <a:pt x="27" y="4"/>
                      <a:pt x="27" y="4"/>
                    </a:cubicBezTo>
                    <a:cubicBezTo>
                      <a:pt x="27" y="2"/>
                      <a:pt x="21" y="0"/>
                      <a:pt x="14" y="0"/>
                    </a:cubicBezTo>
                    <a:close/>
                  </a:path>
                </a:pathLst>
              </a:custGeom>
              <a:solidFill>
                <a:srgbClr val="FDE6C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grpSp>
        <p:grpSp>
          <p:nvGrpSpPr>
            <p:cNvPr id="31767" name="组合 133"/>
            <p:cNvGrpSpPr>
              <a:grpSpLocks/>
            </p:cNvGrpSpPr>
            <p:nvPr/>
          </p:nvGrpSpPr>
          <p:grpSpPr bwMode="auto">
            <a:xfrm>
              <a:off x="0" y="932791"/>
              <a:ext cx="675682" cy="675682"/>
              <a:chOff x="0" y="0"/>
              <a:chExt cx="985838" cy="985838"/>
            </a:xfrm>
          </p:grpSpPr>
          <p:sp>
            <p:nvSpPr>
              <p:cNvPr id="32060" name="Freeform 80"/>
              <p:cNvSpPr>
                <a:spLocks noChangeArrowheads="1"/>
              </p:cNvSpPr>
              <p:nvPr/>
            </p:nvSpPr>
            <p:spPr bwMode="auto">
              <a:xfrm>
                <a:off x="0" y="0"/>
                <a:ext cx="985838" cy="985838"/>
              </a:xfrm>
              <a:custGeom>
                <a:avLst/>
                <a:gdLst>
                  <a:gd name="T0" fmla="*/ 2147483647 w 383"/>
                  <a:gd name="T1" fmla="*/ 2147483647 h 383"/>
                  <a:gd name="T2" fmla="*/ 2147483647 w 383"/>
                  <a:gd name="T3" fmla="*/ 2147483647 h 383"/>
                  <a:gd name="T4" fmla="*/ 2147483647 w 383"/>
                  <a:gd name="T5" fmla="*/ 2147483647 h 383"/>
                  <a:gd name="T6" fmla="*/ 0 w 383"/>
                  <a:gd name="T7" fmla="*/ 2147483647 h 383"/>
                  <a:gd name="T8" fmla="*/ 0 w 383"/>
                  <a:gd name="T9" fmla="*/ 2147483647 h 383"/>
                  <a:gd name="T10" fmla="*/ 2147483647 w 383"/>
                  <a:gd name="T11" fmla="*/ 0 h 383"/>
                  <a:gd name="T12" fmla="*/ 2147483647 w 383"/>
                  <a:gd name="T13" fmla="*/ 0 h 383"/>
                  <a:gd name="T14" fmla="*/ 2147483647 w 383"/>
                  <a:gd name="T15" fmla="*/ 2147483647 h 383"/>
                  <a:gd name="T16" fmla="*/ 2147483647 w 383"/>
                  <a:gd name="T17" fmla="*/ 2147483647 h 38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83"/>
                  <a:gd name="T28" fmla="*/ 0 h 383"/>
                  <a:gd name="T29" fmla="*/ 383 w 383"/>
                  <a:gd name="T30" fmla="*/ 383 h 383"/>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83" h="383">
                    <a:moveTo>
                      <a:pt x="383" y="305"/>
                    </a:moveTo>
                    <a:cubicBezTo>
                      <a:pt x="383" y="348"/>
                      <a:pt x="348" y="383"/>
                      <a:pt x="305" y="383"/>
                    </a:cubicBezTo>
                    <a:cubicBezTo>
                      <a:pt x="78" y="383"/>
                      <a:pt x="78" y="383"/>
                      <a:pt x="78" y="383"/>
                    </a:cubicBezTo>
                    <a:cubicBezTo>
                      <a:pt x="35" y="383"/>
                      <a:pt x="0" y="348"/>
                      <a:pt x="0" y="305"/>
                    </a:cubicBezTo>
                    <a:cubicBezTo>
                      <a:pt x="0" y="78"/>
                      <a:pt x="0" y="78"/>
                      <a:pt x="0" y="78"/>
                    </a:cubicBezTo>
                    <a:cubicBezTo>
                      <a:pt x="0" y="35"/>
                      <a:pt x="35" y="0"/>
                      <a:pt x="78" y="0"/>
                    </a:cubicBezTo>
                    <a:cubicBezTo>
                      <a:pt x="305" y="0"/>
                      <a:pt x="305" y="0"/>
                      <a:pt x="305" y="0"/>
                    </a:cubicBezTo>
                    <a:cubicBezTo>
                      <a:pt x="348" y="0"/>
                      <a:pt x="383" y="35"/>
                      <a:pt x="383" y="78"/>
                    </a:cubicBezTo>
                    <a:cubicBezTo>
                      <a:pt x="383" y="305"/>
                      <a:pt x="383" y="305"/>
                      <a:pt x="383" y="305"/>
                    </a:cubicBezTo>
                  </a:path>
                </a:pathLst>
              </a:custGeom>
              <a:solidFill>
                <a:srgbClr val="552000"/>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2061" name="Freeform 125"/>
              <p:cNvSpPr>
                <a:spLocks noEditPoints="1" noChangeArrowheads="1"/>
              </p:cNvSpPr>
              <p:nvPr/>
            </p:nvSpPr>
            <p:spPr bwMode="auto">
              <a:xfrm>
                <a:off x="157163" y="158750"/>
                <a:ext cx="679450" cy="674688"/>
              </a:xfrm>
              <a:custGeom>
                <a:avLst/>
                <a:gdLst>
                  <a:gd name="T0" fmla="*/ 2147483647 w 264"/>
                  <a:gd name="T1" fmla="*/ 0 h 262"/>
                  <a:gd name="T2" fmla="*/ 0 w 264"/>
                  <a:gd name="T3" fmla="*/ 2147483647 h 262"/>
                  <a:gd name="T4" fmla="*/ 2147483647 w 264"/>
                  <a:gd name="T5" fmla="*/ 2147483647 h 262"/>
                  <a:gd name="T6" fmla="*/ 2147483647 w 264"/>
                  <a:gd name="T7" fmla="*/ 2147483647 h 262"/>
                  <a:gd name="T8" fmla="*/ 2147483647 w 264"/>
                  <a:gd name="T9" fmla="*/ 0 h 262"/>
                  <a:gd name="T10" fmla="*/ 2147483647 w 264"/>
                  <a:gd name="T11" fmla="*/ 2147483647 h 262"/>
                  <a:gd name="T12" fmla="*/ 2147483647 w 264"/>
                  <a:gd name="T13" fmla="*/ 2147483647 h 262"/>
                  <a:gd name="T14" fmla="*/ 2147483647 w 264"/>
                  <a:gd name="T15" fmla="*/ 2147483647 h 262"/>
                  <a:gd name="T16" fmla="*/ 2147483647 w 264"/>
                  <a:gd name="T17" fmla="*/ 2147483647 h 262"/>
                  <a:gd name="T18" fmla="*/ 2147483647 w 264"/>
                  <a:gd name="T19" fmla="*/ 2147483647 h 26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64"/>
                  <a:gd name="T31" fmla="*/ 0 h 262"/>
                  <a:gd name="T32" fmla="*/ 264 w 264"/>
                  <a:gd name="T33" fmla="*/ 262 h 262"/>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64" h="262">
                    <a:moveTo>
                      <a:pt x="132" y="0"/>
                    </a:moveTo>
                    <a:cubicBezTo>
                      <a:pt x="59" y="0"/>
                      <a:pt x="0" y="59"/>
                      <a:pt x="0" y="131"/>
                    </a:cubicBezTo>
                    <a:cubicBezTo>
                      <a:pt x="0" y="203"/>
                      <a:pt x="59" y="262"/>
                      <a:pt x="132" y="262"/>
                    </a:cubicBezTo>
                    <a:cubicBezTo>
                      <a:pt x="205" y="262"/>
                      <a:pt x="264" y="203"/>
                      <a:pt x="264" y="131"/>
                    </a:cubicBezTo>
                    <a:cubicBezTo>
                      <a:pt x="264" y="59"/>
                      <a:pt x="205" y="0"/>
                      <a:pt x="132" y="0"/>
                    </a:cubicBezTo>
                    <a:close/>
                    <a:moveTo>
                      <a:pt x="132" y="246"/>
                    </a:moveTo>
                    <a:cubicBezTo>
                      <a:pt x="68" y="246"/>
                      <a:pt x="16" y="194"/>
                      <a:pt x="16" y="131"/>
                    </a:cubicBezTo>
                    <a:cubicBezTo>
                      <a:pt x="16" y="68"/>
                      <a:pt x="68" y="17"/>
                      <a:pt x="132" y="17"/>
                    </a:cubicBezTo>
                    <a:cubicBezTo>
                      <a:pt x="196" y="17"/>
                      <a:pt x="248" y="68"/>
                      <a:pt x="248" y="131"/>
                    </a:cubicBezTo>
                    <a:cubicBezTo>
                      <a:pt x="248" y="194"/>
                      <a:pt x="196" y="246"/>
                      <a:pt x="132" y="246"/>
                    </a:cubicBezTo>
                    <a:close/>
                  </a:path>
                </a:pathLst>
              </a:custGeom>
              <a:solidFill>
                <a:srgbClr val="FDE6C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2062" name="Freeform 126"/>
              <p:cNvSpPr>
                <a:spLocks noChangeArrowheads="1"/>
              </p:cNvSpPr>
              <p:nvPr/>
            </p:nvSpPr>
            <p:spPr bwMode="auto">
              <a:xfrm>
                <a:off x="522288" y="519112"/>
                <a:ext cx="25400" cy="74613"/>
              </a:xfrm>
              <a:custGeom>
                <a:avLst/>
                <a:gdLst>
                  <a:gd name="T0" fmla="*/ 0 w 10"/>
                  <a:gd name="T1" fmla="*/ 0 h 29"/>
                  <a:gd name="T2" fmla="*/ 0 w 10"/>
                  <a:gd name="T3" fmla="*/ 2147483647 h 29"/>
                  <a:gd name="T4" fmla="*/ 2147483647 w 10"/>
                  <a:gd name="T5" fmla="*/ 2147483647 h 29"/>
                  <a:gd name="T6" fmla="*/ 2147483647 w 10"/>
                  <a:gd name="T7" fmla="*/ 2147483647 h 29"/>
                  <a:gd name="T8" fmla="*/ 2147483647 w 10"/>
                  <a:gd name="T9" fmla="*/ 2147483647 h 29"/>
                  <a:gd name="T10" fmla="*/ 0 w 10"/>
                  <a:gd name="T11" fmla="*/ 0 h 29"/>
                  <a:gd name="T12" fmla="*/ 0 60000 65536"/>
                  <a:gd name="T13" fmla="*/ 0 60000 65536"/>
                  <a:gd name="T14" fmla="*/ 0 60000 65536"/>
                  <a:gd name="T15" fmla="*/ 0 60000 65536"/>
                  <a:gd name="T16" fmla="*/ 0 60000 65536"/>
                  <a:gd name="T17" fmla="*/ 0 60000 65536"/>
                  <a:gd name="T18" fmla="*/ 0 w 10"/>
                  <a:gd name="T19" fmla="*/ 0 h 29"/>
                  <a:gd name="T20" fmla="*/ 10 w 10"/>
                  <a:gd name="T21" fmla="*/ 29 h 29"/>
                </a:gdLst>
                <a:ahLst/>
                <a:cxnLst>
                  <a:cxn ang="T12">
                    <a:pos x="T0" y="T1"/>
                  </a:cxn>
                  <a:cxn ang="T13">
                    <a:pos x="T2" y="T3"/>
                  </a:cxn>
                  <a:cxn ang="T14">
                    <a:pos x="T4" y="T5"/>
                  </a:cxn>
                  <a:cxn ang="T15">
                    <a:pos x="T6" y="T7"/>
                  </a:cxn>
                  <a:cxn ang="T16">
                    <a:pos x="T8" y="T9"/>
                  </a:cxn>
                  <a:cxn ang="T17">
                    <a:pos x="T10" y="T11"/>
                  </a:cxn>
                </a:cxnLst>
                <a:rect l="T18" t="T19" r="T20" b="T21"/>
                <a:pathLst>
                  <a:path w="10" h="29">
                    <a:moveTo>
                      <a:pt x="0" y="0"/>
                    </a:moveTo>
                    <a:cubicBezTo>
                      <a:pt x="0" y="29"/>
                      <a:pt x="0" y="29"/>
                      <a:pt x="0" y="29"/>
                    </a:cubicBezTo>
                    <a:cubicBezTo>
                      <a:pt x="2" y="28"/>
                      <a:pt x="4" y="27"/>
                      <a:pt x="5" y="25"/>
                    </a:cubicBezTo>
                    <a:cubicBezTo>
                      <a:pt x="8" y="22"/>
                      <a:pt x="10" y="18"/>
                      <a:pt x="10" y="13"/>
                    </a:cubicBezTo>
                    <a:cubicBezTo>
                      <a:pt x="10" y="10"/>
                      <a:pt x="9" y="7"/>
                      <a:pt x="7" y="4"/>
                    </a:cubicBezTo>
                    <a:cubicBezTo>
                      <a:pt x="6" y="3"/>
                      <a:pt x="4" y="2"/>
                      <a:pt x="0" y="0"/>
                    </a:cubicBezTo>
                    <a:close/>
                  </a:path>
                </a:pathLst>
              </a:custGeom>
              <a:solidFill>
                <a:srgbClr val="F9D3D2"/>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2063" name="Freeform 127"/>
              <p:cNvSpPr>
                <a:spLocks noEditPoints="1" noChangeArrowheads="1"/>
              </p:cNvSpPr>
              <p:nvPr/>
            </p:nvSpPr>
            <p:spPr bwMode="auto">
              <a:xfrm>
                <a:off x="223838" y="227012"/>
                <a:ext cx="547688" cy="539750"/>
              </a:xfrm>
              <a:custGeom>
                <a:avLst/>
                <a:gdLst>
                  <a:gd name="T0" fmla="*/ 2147483647 w 213"/>
                  <a:gd name="T1" fmla="*/ 0 h 210"/>
                  <a:gd name="T2" fmla="*/ 0 w 213"/>
                  <a:gd name="T3" fmla="*/ 2147483647 h 210"/>
                  <a:gd name="T4" fmla="*/ 2147483647 w 213"/>
                  <a:gd name="T5" fmla="*/ 2147483647 h 210"/>
                  <a:gd name="T6" fmla="*/ 2147483647 w 213"/>
                  <a:gd name="T7" fmla="*/ 2147483647 h 210"/>
                  <a:gd name="T8" fmla="*/ 2147483647 w 213"/>
                  <a:gd name="T9" fmla="*/ 0 h 210"/>
                  <a:gd name="T10" fmla="*/ 2147483647 w 213"/>
                  <a:gd name="T11" fmla="*/ 2147483647 h 210"/>
                  <a:gd name="T12" fmla="*/ 2147483647 w 213"/>
                  <a:gd name="T13" fmla="*/ 2147483647 h 210"/>
                  <a:gd name="T14" fmla="*/ 2147483647 w 213"/>
                  <a:gd name="T15" fmla="*/ 2147483647 h 210"/>
                  <a:gd name="T16" fmla="*/ 2147483647 w 213"/>
                  <a:gd name="T17" fmla="*/ 2147483647 h 210"/>
                  <a:gd name="T18" fmla="*/ 2147483647 w 213"/>
                  <a:gd name="T19" fmla="*/ 2147483647 h 210"/>
                  <a:gd name="T20" fmla="*/ 2147483647 w 213"/>
                  <a:gd name="T21" fmla="*/ 2147483647 h 210"/>
                  <a:gd name="T22" fmla="*/ 2147483647 w 213"/>
                  <a:gd name="T23" fmla="*/ 2147483647 h 210"/>
                  <a:gd name="T24" fmla="*/ 2147483647 w 213"/>
                  <a:gd name="T25" fmla="*/ 2147483647 h 210"/>
                  <a:gd name="T26" fmla="*/ 2147483647 w 213"/>
                  <a:gd name="T27" fmla="*/ 2147483647 h 210"/>
                  <a:gd name="T28" fmla="*/ 2147483647 w 213"/>
                  <a:gd name="T29" fmla="*/ 2147483647 h 210"/>
                  <a:gd name="T30" fmla="*/ 2147483647 w 213"/>
                  <a:gd name="T31" fmla="*/ 2147483647 h 210"/>
                  <a:gd name="T32" fmla="*/ 2147483647 w 213"/>
                  <a:gd name="T33" fmla="*/ 2147483647 h 210"/>
                  <a:gd name="T34" fmla="*/ 2147483647 w 213"/>
                  <a:gd name="T35" fmla="*/ 2147483647 h 210"/>
                  <a:gd name="T36" fmla="*/ 2147483647 w 213"/>
                  <a:gd name="T37" fmla="*/ 2147483647 h 210"/>
                  <a:gd name="T38" fmla="*/ 2147483647 w 213"/>
                  <a:gd name="T39" fmla="*/ 2147483647 h 210"/>
                  <a:gd name="T40" fmla="*/ 2147483647 w 213"/>
                  <a:gd name="T41" fmla="*/ 2147483647 h 210"/>
                  <a:gd name="T42" fmla="*/ 2147483647 w 213"/>
                  <a:gd name="T43" fmla="*/ 2147483647 h 210"/>
                  <a:gd name="T44" fmla="*/ 2147483647 w 213"/>
                  <a:gd name="T45" fmla="*/ 2147483647 h 210"/>
                  <a:gd name="T46" fmla="*/ 2147483647 w 213"/>
                  <a:gd name="T47" fmla="*/ 2147483647 h 210"/>
                  <a:gd name="T48" fmla="*/ 2147483647 w 213"/>
                  <a:gd name="T49" fmla="*/ 2147483647 h 210"/>
                  <a:gd name="T50" fmla="*/ 2147483647 w 213"/>
                  <a:gd name="T51" fmla="*/ 2147483647 h 210"/>
                  <a:gd name="T52" fmla="*/ 2147483647 w 213"/>
                  <a:gd name="T53" fmla="*/ 2147483647 h 210"/>
                  <a:gd name="T54" fmla="*/ 2147483647 w 213"/>
                  <a:gd name="T55" fmla="*/ 2147483647 h 210"/>
                  <a:gd name="T56" fmla="*/ 2147483647 w 213"/>
                  <a:gd name="T57" fmla="*/ 2147483647 h 210"/>
                  <a:gd name="T58" fmla="*/ 2147483647 w 213"/>
                  <a:gd name="T59" fmla="*/ 2147483647 h 210"/>
                  <a:gd name="T60" fmla="*/ 2147483647 w 213"/>
                  <a:gd name="T61" fmla="*/ 2147483647 h 210"/>
                  <a:gd name="T62" fmla="*/ 2147483647 w 213"/>
                  <a:gd name="T63" fmla="*/ 2147483647 h 210"/>
                  <a:gd name="T64" fmla="*/ 2147483647 w 213"/>
                  <a:gd name="T65" fmla="*/ 2147483647 h 210"/>
                  <a:gd name="T66" fmla="*/ 2147483647 w 213"/>
                  <a:gd name="T67" fmla="*/ 2147483647 h 210"/>
                  <a:gd name="T68" fmla="*/ 2147483647 w 213"/>
                  <a:gd name="T69" fmla="*/ 2147483647 h 210"/>
                  <a:gd name="T70" fmla="*/ 2147483647 w 213"/>
                  <a:gd name="T71" fmla="*/ 2147483647 h 210"/>
                  <a:gd name="T72" fmla="*/ 2147483647 w 213"/>
                  <a:gd name="T73" fmla="*/ 2147483647 h 210"/>
                  <a:gd name="T74" fmla="*/ 2147483647 w 213"/>
                  <a:gd name="T75" fmla="*/ 2147483647 h 210"/>
                  <a:gd name="T76" fmla="*/ 2147483647 w 213"/>
                  <a:gd name="T77" fmla="*/ 2147483647 h 210"/>
                  <a:gd name="T78" fmla="*/ 2147483647 w 213"/>
                  <a:gd name="T79" fmla="*/ 2147483647 h 210"/>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213"/>
                  <a:gd name="T121" fmla="*/ 0 h 210"/>
                  <a:gd name="T122" fmla="*/ 213 w 213"/>
                  <a:gd name="T123" fmla="*/ 210 h 210"/>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213" h="210">
                    <a:moveTo>
                      <a:pt x="106" y="0"/>
                    </a:moveTo>
                    <a:cubicBezTo>
                      <a:pt x="47" y="0"/>
                      <a:pt x="0" y="47"/>
                      <a:pt x="0" y="105"/>
                    </a:cubicBezTo>
                    <a:cubicBezTo>
                      <a:pt x="0" y="163"/>
                      <a:pt x="47" y="210"/>
                      <a:pt x="106" y="210"/>
                    </a:cubicBezTo>
                    <a:cubicBezTo>
                      <a:pt x="165" y="210"/>
                      <a:pt x="213" y="163"/>
                      <a:pt x="213" y="105"/>
                    </a:cubicBezTo>
                    <a:cubicBezTo>
                      <a:pt x="213" y="47"/>
                      <a:pt x="165" y="0"/>
                      <a:pt x="106" y="0"/>
                    </a:cubicBezTo>
                    <a:close/>
                    <a:moveTo>
                      <a:pt x="138" y="152"/>
                    </a:moveTo>
                    <a:cubicBezTo>
                      <a:pt x="132" y="158"/>
                      <a:pt x="124" y="162"/>
                      <a:pt x="116" y="163"/>
                    </a:cubicBezTo>
                    <a:cubicBezTo>
                      <a:pt x="116" y="177"/>
                      <a:pt x="116" y="177"/>
                      <a:pt x="116" y="177"/>
                    </a:cubicBezTo>
                    <a:cubicBezTo>
                      <a:pt x="99" y="177"/>
                      <a:pt x="99" y="177"/>
                      <a:pt x="99" y="177"/>
                    </a:cubicBezTo>
                    <a:cubicBezTo>
                      <a:pt x="99" y="163"/>
                      <a:pt x="99" y="163"/>
                      <a:pt x="99" y="163"/>
                    </a:cubicBezTo>
                    <a:cubicBezTo>
                      <a:pt x="94" y="162"/>
                      <a:pt x="89" y="161"/>
                      <a:pt x="85" y="159"/>
                    </a:cubicBezTo>
                    <a:cubicBezTo>
                      <a:pt x="80" y="156"/>
                      <a:pt x="76" y="152"/>
                      <a:pt x="73" y="147"/>
                    </a:cubicBezTo>
                    <a:cubicBezTo>
                      <a:pt x="69" y="142"/>
                      <a:pt x="67" y="135"/>
                      <a:pt x="67" y="128"/>
                    </a:cubicBezTo>
                    <a:cubicBezTo>
                      <a:pt x="67" y="124"/>
                      <a:pt x="67" y="124"/>
                      <a:pt x="67" y="124"/>
                    </a:cubicBezTo>
                    <a:cubicBezTo>
                      <a:pt x="88" y="120"/>
                      <a:pt x="88" y="120"/>
                      <a:pt x="88" y="120"/>
                    </a:cubicBezTo>
                    <a:cubicBezTo>
                      <a:pt x="89" y="124"/>
                      <a:pt x="89" y="124"/>
                      <a:pt x="89" y="124"/>
                    </a:cubicBezTo>
                    <a:cubicBezTo>
                      <a:pt x="90" y="131"/>
                      <a:pt x="91" y="135"/>
                      <a:pt x="93" y="138"/>
                    </a:cubicBezTo>
                    <a:cubicBezTo>
                      <a:pt x="95" y="140"/>
                      <a:pt x="97" y="142"/>
                      <a:pt x="99" y="143"/>
                    </a:cubicBezTo>
                    <a:cubicBezTo>
                      <a:pt x="99" y="109"/>
                      <a:pt x="99" y="109"/>
                      <a:pt x="99" y="109"/>
                    </a:cubicBezTo>
                    <a:cubicBezTo>
                      <a:pt x="95" y="108"/>
                      <a:pt x="90" y="106"/>
                      <a:pt x="85" y="103"/>
                    </a:cubicBezTo>
                    <a:cubicBezTo>
                      <a:pt x="80" y="101"/>
                      <a:pt x="76" y="97"/>
                      <a:pt x="73" y="92"/>
                    </a:cubicBezTo>
                    <a:cubicBezTo>
                      <a:pt x="70" y="87"/>
                      <a:pt x="69" y="82"/>
                      <a:pt x="69" y="76"/>
                    </a:cubicBezTo>
                    <a:cubicBezTo>
                      <a:pt x="69" y="65"/>
                      <a:pt x="73" y="56"/>
                      <a:pt x="81" y="50"/>
                    </a:cubicBezTo>
                    <a:cubicBezTo>
                      <a:pt x="85" y="46"/>
                      <a:pt x="92" y="43"/>
                      <a:pt x="99" y="42"/>
                    </a:cubicBezTo>
                    <a:cubicBezTo>
                      <a:pt x="99" y="35"/>
                      <a:pt x="99" y="35"/>
                      <a:pt x="99" y="35"/>
                    </a:cubicBezTo>
                    <a:cubicBezTo>
                      <a:pt x="116" y="35"/>
                      <a:pt x="116" y="35"/>
                      <a:pt x="116" y="35"/>
                    </a:cubicBezTo>
                    <a:cubicBezTo>
                      <a:pt x="116" y="42"/>
                      <a:pt x="116" y="42"/>
                      <a:pt x="116" y="42"/>
                    </a:cubicBezTo>
                    <a:cubicBezTo>
                      <a:pt x="123" y="43"/>
                      <a:pt x="128" y="45"/>
                      <a:pt x="133" y="49"/>
                    </a:cubicBezTo>
                    <a:cubicBezTo>
                      <a:pt x="140" y="55"/>
                      <a:pt x="144" y="62"/>
                      <a:pt x="145" y="72"/>
                    </a:cubicBezTo>
                    <a:cubicBezTo>
                      <a:pt x="146" y="76"/>
                      <a:pt x="146" y="76"/>
                      <a:pt x="146" y="76"/>
                    </a:cubicBezTo>
                    <a:cubicBezTo>
                      <a:pt x="123" y="79"/>
                      <a:pt x="123" y="79"/>
                      <a:pt x="123" y="79"/>
                    </a:cubicBezTo>
                    <a:cubicBezTo>
                      <a:pt x="123" y="75"/>
                      <a:pt x="123" y="75"/>
                      <a:pt x="123" y="75"/>
                    </a:cubicBezTo>
                    <a:cubicBezTo>
                      <a:pt x="122" y="70"/>
                      <a:pt x="121" y="67"/>
                      <a:pt x="119" y="65"/>
                    </a:cubicBezTo>
                    <a:cubicBezTo>
                      <a:pt x="118" y="64"/>
                      <a:pt x="117" y="63"/>
                      <a:pt x="116" y="63"/>
                    </a:cubicBezTo>
                    <a:cubicBezTo>
                      <a:pt x="116" y="92"/>
                      <a:pt x="116" y="92"/>
                      <a:pt x="116" y="92"/>
                    </a:cubicBezTo>
                    <a:cubicBezTo>
                      <a:pt x="121" y="93"/>
                      <a:pt x="125" y="94"/>
                      <a:pt x="127" y="95"/>
                    </a:cubicBezTo>
                    <a:cubicBezTo>
                      <a:pt x="131" y="97"/>
                      <a:pt x="135" y="100"/>
                      <a:pt x="138" y="103"/>
                    </a:cubicBezTo>
                    <a:cubicBezTo>
                      <a:pt x="141" y="106"/>
                      <a:pt x="144" y="109"/>
                      <a:pt x="145" y="113"/>
                    </a:cubicBezTo>
                    <a:cubicBezTo>
                      <a:pt x="147" y="117"/>
                      <a:pt x="148" y="122"/>
                      <a:pt x="148" y="127"/>
                    </a:cubicBezTo>
                    <a:cubicBezTo>
                      <a:pt x="148" y="137"/>
                      <a:pt x="144" y="146"/>
                      <a:pt x="138" y="152"/>
                    </a:cubicBezTo>
                    <a:close/>
                  </a:path>
                </a:pathLst>
              </a:custGeom>
              <a:solidFill>
                <a:srgbClr val="F9D3D2"/>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2064" name="Freeform 128"/>
              <p:cNvSpPr>
                <a:spLocks noChangeArrowheads="1"/>
              </p:cNvSpPr>
              <p:nvPr/>
            </p:nvSpPr>
            <p:spPr bwMode="auto">
              <a:xfrm>
                <a:off x="458788" y="385762"/>
                <a:ext cx="20638" cy="65088"/>
              </a:xfrm>
              <a:custGeom>
                <a:avLst/>
                <a:gdLst>
                  <a:gd name="T0" fmla="*/ 0 w 8"/>
                  <a:gd name="T1" fmla="*/ 2147483647 h 25"/>
                  <a:gd name="T2" fmla="*/ 2147483647 w 8"/>
                  <a:gd name="T3" fmla="*/ 2147483647 h 25"/>
                  <a:gd name="T4" fmla="*/ 2147483647 w 8"/>
                  <a:gd name="T5" fmla="*/ 2147483647 h 25"/>
                  <a:gd name="T6" fmla="*/ 2147483647 w 8"/>
                  <a:gd name="T7" fmla="*/ 0 h 25"/>
                  <a:gd name="T8" fmla="*/ 2147483647 w 8"/>
                  <a:gd name="T9" fmla="*/ 2147483647 h 25"/>
                  <a:gd name="T10" fmla="*/ 0 w 8"/>
                  <a:gd name="T11" fmla="*/ 2147483647 h 25"/>
                  <a:gd name="T12" fmla="*/ 0 60000 65536"/>
                  <a:gd name="T13" fmla="*/ 0 60000 65536"/>
                  <a:gd name="T14" fmla="*/ 0 60000 65536"/>
                  <a:gd name="T15" fmla="*/ 0 60000 65536"/>
                  <a:gd name="T16" fmla="*/ 0 60000 65536"/>
                  <a:gd name="T17" fmla="*/ 0 60000 65536"/>
                  <a:gd name="T18" fmla="*/ 0 w 8"/>
                  <a:gd name="T19" fmla="*/ 0 h 25"/>
                  <a:gd name="T20" fmla="*/ 8 w 8"/>
                  <a:gd name="T21" fmla="*/ 25 h 25"/>
                </a:gdLst>
                <a:ahLst/>
                <a:cxnLst>
                  <a:cxn ang="T12">
                    <a:pos x="T0" y="T1"/>
                  </a:cxn>
                  <a:cxn ang="T13">
                    <a:pos x="T2" y="T3"/>
                  </a:cxn>
                  <a:cxn ang="T14">
                    <a:pos x="T4" y="T5"/>
                  </a:cxn>
                  <a:cxn ang="T15">
                    <a:pos x="T6" y="T7"/>
                  </a:cxn>
                  <a:cxn ang="T16">
                    <a:pos x="T8" y="T9"/>
                  </a:cxn>
                  <a:cxn ang="T17">
                    <a:pos x="T10" y="T11"/>
                  </a:cxn>
                </a:cxnLst>
                <a:rect l="T18" t="T19" r="T20" b="T21"/>
                <a:pathLst>
                  <a:path w="8" h="25">
                    <a:moveTo>
                      <a:pt x="0" y="13"/>
                    </a:moveTo>
                    <a:cubicBezTo>
                      <a:pt x="0" y="16"/>
                      <a:pt x="1" y="19"/>
                      <a:pt x="3" y="21"/>
                    </a:cubicBezTo>
                    <a:cubicBezTo>
                      <a:pt x="4" y="23"/>
                      <a:pt x="6" y="24"/>
                      <a:pt x="8" y="25"/>
                    </a:cubicBezTo>
                    <a:cubicBezTo>
                      <a:pt x="8" y="0"/>
                      <a:pt x="8" y="0"/>
                      <a:pt x="8" y="0"/>
                    </a:cubicBezTo>
                    <a:cubicBezTo>
                      <a:pt x="6" y="1"/>
                      <a:pt x="5" y="2"/>
                      <a:pt x="3" y="4"/>
                    </a:cubicBezTo>
                    <a:cubicBezTo>
                      <a:pt x="1" y="6"/>
                      <a:pt x="0" y="9"/>
                      <a:pt x="0" y="13"/>
                    </a:cubicBezTo>
                    <a:close/>
                  </a:path>
                </a:pathLst>
              </a:custGeom>
              <a:solidFill>
                <a:srgbClr val="F9D3D2"/>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grpSp>
        <p:grpSp>
          <p:nvGrpSpPr>
            <p:cNvPr id="31768" name="组合 139"/>
            <p:cNvGrpSpPr>
              <a:grpSpLocks/>
            </p:cNvGrpSpPr>
            <p:nvPr/>
          </p:nvGrpSpPr>
          <p:grpSpPr bwMode="auto">
            <a:xfrm>
              <a:off x="987111" y="922036"/>
              <a:ext cx="696070" cy="697193"/>
              <a:chOff x="0" y="0"/>
              <a:chExt cx="984250" cy="985838"/>
            </a:xfrm>
          </p:grpSpPr>
          <p:sp>
            <p:nvSpPr>
              <p:cNvPr id="32057" name="Freeform 84"/>
              <p:cNvSpPr>
                <a:spLocks noChangeArrowheads="1"/>
              </p:cNvSpPr>
              <p:nvPr/>
            </p:nvSpPr>
            <p:spPr bwMode="auto">
              <a:xfrm>
                <a:off x="0" y="0"/>
                <a:ext cx="984250" cy="985838"/>
              </a:xfrm>
              <a:custGeom>
                <a:avLst/>
                <a:gdLst>
                  <a:gd name="T0" fmla="*/ 2147483647 w 383"/>
                  <a:gd name="T1" fmla="*/ 2147483647 h 383"/>
                  <a:gd name="T2" fmla="*/ 2147483647 w 383"/>
                  <a:gd name="T3" fmla="*/ 2147483647 h 383"/>
                  <a:gd name="T4" fmla="*/ 2147483647 w 383"/>
                  <a:gd name="T5" fmla="*/ 2147483647 h 383"/>
                  <a:gd name="T6" fmla="*/ 0 w 383"/>
                  <a:gd name="T7" fmla="*/ 2147483647 h 383"/>
                  <a:gd name="T8" fmla="*/ 0 w 383"/>
                  <a:gd name="T9" fmla="*/ 2147483647 h 383"/>
                  <a:gd name="T10" fmla="*/ 2147483647 w 383"/>
                  <a:gd name="T11" fmla="*/ 0 h 383"/>
                  <a:gd name="T12" fmla="*/ 2147483647 w 383"/>
                  <a:gd name="T13" fmla="*/ 0 h 383"/>
                  <a:gd name="T14" fmla="*/ 2147483647 w 383"/>
                  <a:gd name="T15" fmla="*/ 2147483647 h 383"/>
                  <a:gd name="T16" fmla="*/ 2147483647 w 383"/>
                  <a:gd name="T17" fmla="*/ 2147483647 h 38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83"/>
                  <a:gd name="T28" fmla="*/ 0 h 383"/>
                  <a:gd name="T29" fmla="*/ 383 w 383"/>
                  <a:gd name="T30" fmla="*/ 383 h 383"/>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83" h="383">
                    <a:moveTo>
                      <a:pt x="383" y="305"/>
                    </a:moveTo>
                    <a:cubicBezTo>
                      <a:pt x="383" y="348"/>
                      <a:pt x="348" y="383"/>
                      <a:pt x="305" y="383"/>
                    </a:cubicBezTo>
                    <a:cubicBezTo>
                      <a:pt x="78" y="383"/>
                      <a:pt x="78" y="383"/>
                      <a:pt x="78" y="383"/>
                    </a:cubicBezTo>
                    <a:cubicBezTo>
                      <a:pt x="35" y="383"/>
                      <a:pt x="0" y="348"/>
                      <a:pt x="0" y="305"/>
                    </a:cubicBezTo>
                    <a:cubicBezTo>
                      <a:pt x="0" y="78"/>
                      <a:pt x="0" y="78"/>
                      <a:pt x="0" y="78"/>
                    </a:cubicBezTo>
                    <a:cubicBezTo>
                      <a:pt x="0" y="35"/>
                      <a:pt x="35" y="0"/>
                      <a:pt x="78" y="0"/>
                    </a:cubicBezTo>
                    <a:cubicBezTo>
                      <a:pt x="305" y="0"/>
                      <a:pt x="305" y="0"/>
                      <a:pt x="305" y="0"/>
                    </a:cubicBezTo>
                    <a:cubicBezTo>
                      <a:pt x="348" y="0"/>
                      <a:pt x="383" y="35"/>
                      <a:pt x="383" y="78"/>
                    </a:cubicBezTo>
                    <a:cubicBezTo>
                      <a:pt x="383" y="305"/>
                      <a:pt x="383" y="305"/>
                      <a:pt x="383" y="305"/>
                    </a:cubicBezTo>
                  </a:path>
                </a:pathLst>
              </a:custGeom>
              <a:solidFill>
                <a:srgbClr val="62290F"/>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2058" name="Freeform 95"/>
              <p:cNvSpPr>
                <a:spLocks noEditPoints="1" noChangeArrowheads="1"/>
              </p:cNvSpPr>
              <p:nvPr/>
            </p:nvSpPr>
            <p:spPr bwMode="auto">
              <a:xfrm>
                <a:off x="358775" y="98425"/>
                <a:ext cx="279400" cy="434975"/>
              </a:xfrm>
              <a:custGeom>
                <a:avLst/>
                <a:gdLst>
                  <a:gd name="T0" fmla="*/ 2147483647 w 108"/>
                  <a:gd name="T1" fmla="*/ 2147483647 h 169"/>
                  <a:gd name="T2" fmla="*/ 2147483647 w 108"/>
                  <a:gd name="T3" fmla="*/ 2147483647 h 169"/>
                  <a:gd name="T4" fmla="*/ 2147483647 w 108"/>
                  <a:gd name="T5" fmla="*/ 2147483647 h 169"/>
                  <a:gd name="T6" fmla="*/ 2147483647 w 108"/>
                  <a:gd name="T7" fmla="*/ 2147483647 h 169"/>
                  <a:gd name="T8" fmla="*/ 2147483647 w 108"/>
                  <a:gd name="T9" fmla="*/ 2147483647 h 169"/>
                  <a:gd name="T10" fmla="*/ 2147483647 w 108"/>
                  <a:gd name="T11" fmla="*/ 2147483647 h 169"/>
                  <a:gd name="T12" fmla="*/ 2147483647 w 108"/>
                  <a:gd name="T13" fmla="*/ 2147483647 h 169"/>
                  <a:gd name="T14" fmla="*/ 2147483647 w 108"/>
                  <a:gd name="T15" fmla="*/ 2147483647 h 169"/>
                  <a:gd name="T16" fmla="*/ 2147483647 w 108"/>
                  <a:gd name="T17" fmla="*/ 2147483647 h 169"/>
                  <a:gd name="T18" fmla="*/ 2147483647 w 108"/>
                  <a:gd name="T19" fmla="*/ 2147483647 h 169"/>
                  <a:gd name="T20" fmla="*/ 2147483647 w 108"/>
                  <a:gd name="T21" fmla="*/ 2147483647 h 169"/>
                  <a:gd name="T22" fmla="*/ 2147483647 w 108"/>
                  <a:gd name="T23" fmla="*/ 2147483647 h 169"/>
                  <a:gd name="T24" fmla="*/ 2147483647 w 108"/>
                  <a:gd name="T25" fmla="*/ 2147483647 h 169"/>
                  <a:gd name="T26" fmla="*/ 2147483647 w 108"/>
                  <a:gd name="T27" fmla="*/ 0 h 169"/>
                  <a:gd name="T28" fmla="*/ 2147483647 w 108"/>
                  <a:gd name="T29" fmla="*/ 2147483647 h 169"/>
                  <a:gd name="T30" fmla="*/ 2147483647 w 108"/>
                  <a:gd name="T31" fmla="*/ 2147483647 h 169"/>
                  <a:gd name="T32" fmla="*/ 2147483647 w 108"/>
                  <a:gd name="T33" fmla="*/ 2147483647 h 169"/>
                  <a:gd name="T34" fmla="*/ 2147483647 w 108"/>
                  <a:gd name="T35" fmla="*/ 2147483647 h 169"/>
                  <a:gd name="T36" fmla="*/ 2147483647 w 108"/>
                  <a:gd name="T37" fmla="*/ 2147483647 h 169"/>
                  <a:gd name="T38" fmla="*/ 2147483647 w 108"/>
                  <a:gd name="T39" fmla="*/ 2147483647 h 169"/>
                  <a:gd name="T40" fmla="*/ 2147483647 w 108"/>
                  <a:gd name="T41" fmla="*/ 2147483647 h 169"/>
                  <a:gd name="T42" fmla="*/ 2147483647 w 108"/>
                  <a:gd name="T43" fmla="*/ 2147483647 h 169"/>
                  <a:gd name="T44" fmla="*/ 2147483647 w 108"/>
                  <a:gd name="T45" fmla="*/ 2147483647 h 169"/>
                  <a:gd name="T46" fmla="*/ 2147483647 w 108"/>
                  <a:gd name="T47" fmla="*/ 2147483647 h 169"/>
                  <a:gd name="T48" fmla="*/ 2147483647 w 108"/>
                  <a:gd name="T49" fmla="*/ 2147483647 h 169"/>
                  <a:gd name="T50" fmla="*/ 2147483647 w 108"/>
                  <a:gd name="T51" fmla="*/ 2147483647 h 169"/>
                  <a:gd name="T52" fmla="*/ 2147483647 w 108"/>
                  <a:gd name="T53" fmla="*/ 2147483647 h 169"/>
                  <a:gd name="T54" fmla="*/ 2147483647 w 108"/>
                  <a:gd name="T55" fmla="*/ 2147483647 h 169"/>
                  <a:gd name="T56" fmla="*/ 2147483647 w 108"/>
                  <a:gd name="T57" fmla="*/ 2147483647 h 169"/>
                  <a:gd name="T58" fmla="*/ 2147483647 w 108"/>
                  <a:gd name="T59" fmla="*/ 2147483647 h 169"/>
                  <a:gd name="T60" fmla="*/ 2147483647 w 108"/>
                  <a:gd name="T61" fmla="*/ 2147483647 h 169"/>
                  <a:gd name="T62" fmla="*/ 2147483647 w 108"/>
                  <a:gd name="T63" fmla="*/ 2147483647 h 169"/>
                  <a:gd name="T64" fmla="*/ 2147483647 w 108"/>
                  <a:gd name="T65" fmla="*/ 2147483647 h 169"/>
                  <a:gd name="T66" fmla="*/ 2147483647 w 108"/>
                  <a:gd name="T67" fmla="*/ 2147483647 h 169"/>
                  <a:gd name="T68" fmla="*/ 2147483647 w 108"/>
                  <a:gd name="T69" fmla="*/ 2147483647 h 169"/>
                  <a:gd name="T70" fmla="*/ 2147483647 w 108"/>
                  <a:gd name="T71" fmla="*/ 2147483647 h 169"/>
                  <a:gd name="T72" fmla="*/ 2147483647 w 108"/>
                  <a:gd name="T73" fmla="*/ 2147483647 h 169"/>
                  <a:gd name="T74" fmla="*/ 2147483647 w 108"/>
                  <a:gd name="T75" fmla="*/ 2147483647 h 169"/>
                  <a:gd name="T76" fmla="*/ 2147483647 w 108"/>
                  <a:gd name="T77" fmla="*/ 2147483647 h 169"/>
                  <a:gd name="T78" fmla="*/ 2147483647 w 108"/>
                  <a:gd name="T79" fmla="*/ 2147483647 h 169"/>
                  <a:gd name="T80" fmla="*/ 2147483647 w 108"/>
                  <a:gd name="T81" fmla="*/ 2147483647 h 169"/>
                  <a:gd name="T82" fmla="*/ 2147483647 w 108"/>
                  <a:gd name="T83" fmla="*/ 2147483647 h 169"/>
                  <a:gd name="T84" fmla="*/ 2147483647 w 108"/>
                  <a:gd name="T85" fmla="*/ 2147483647 h 169"/>
                  <a:gd name="T86" fmla="*/ 2147483647 w 108"/>
                  <a:gd name="T87" fmla="*/ 2147483647 h 169"/>
                  <a:gd name="T88" fmla="*/ 2147483647 w 108"/>
                  <a:gd name="T89" fmla="*/ 2147483647 h 169"/>
                  <a:gd name="T90" fmla="*/ 2147483647 w 108"/>
                  <a:gd name="T91" fmla="*/ 2147483647 h 169"/>
                  <a:gd name="T92" fmla="*/ 2147483647 w 108"/>
                  <a:gd name="T93" fmla="*/ 2147483647 h 169"/>
                  <a:gd name="T94" fmla="*/ 2147483647 w 108"/>
                  <a:gd name="T95" fmla="*/ 2147483647 h 169"/>
                  <a:gd name="T96" fmla="*/ 2147483647 w 108"/>
                  <a:gd name="T97" fmla="*/ 2147483647 h 169"/>
                  <a:gd name="T98" fmla="*/ 2147483647 w 108"/>
                  <a:gd name="T99" fmla="*/ 2147483647 h 169"/>
                  <a:gd name="T100" fmla="*/ 2147483647 w 108"/>
                  <a:gd name="T101" fmla="*/ 2147483647 h 169"/>
                  <a:gd name="T102" fmla="*/ 2147483647 w 108"/>
                  <a:gd name="T103" fmla="*/ 2147483647 h 169"/>
                  <a:gd name="T104" fmla="*/ 2147483647 w 108"/>
                  <a:gd name="T105" fmla="*/ 2147483647 h 169"/>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108"/>
                  <a:gd name="T160" fmla="*/ 0 h 169"/>
                  <a:gd name="T161" fmla="*/ 108 w 108"/>
                  <a:gd name="T162" fmla="*/ 169 h 169"/>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108" h="169">
                    <a:moveTo>
                      <a:pt x="1" y="65"/>
                    </a:moveTo>
                    <a:cubicBezTo>
                      <a:pt x="2" y="70"/>
                      <a:pt x="4" y="76"/>
                      <a:pt x="7" y="82"/>
                    </a:cubicBezTo>
                    <a:cubicBezTo>
                      <a:pt x="11" y="91"/>
                      <a:pt x="16" y="98"/>
                      <a:pt x="16" y="99"/>
                    </a:cubicBezTo>
                    <a:cubicBezTo>
                      <a:pt x="16" y="99"/>
                      <a:pt x="16" y="99"/>
                      <a:pt x="16" y="99"/>
                    </a:cubicBezTo>
                    <a:cubicBezTo>
                      <a:pt x="17" y="99"/>
                      <a:pt x="17" y="99"/>
                      <a:pt x="17" y="99"/>
                    </a:cubicBezTo>
                    <a:cubicBezTo>
                      <a:pt x="21" y="104"/>
                      <a:pt x="22" y="112"/>
                      <a:pt x="23" y="115"/>
                    </a:cubicBezTo>
                    <a:cubicBezTo>
                      <a:pt x="22" y="120"/>
                      <a:pt x="24" y="124"/>
                      <a:pt x="25" y="126"/>
                    </a:cubicBezTo>
                    <a:cubicBezTo>
                      <a:pt x="25" y="137"/>
                      <a:pt x="25" y="145"/>
                      <a:pt x="26" y="152"/>
                    </a:cubicBezTo>
                    <a:cubicBezTo>
                      <a:pt x="27" y="157"/>
                      <a:pt x="28" y="161"/>
                      <a:pt x="30" y="164"/>
                    </a:cubicBezTo>
                    <a:cubicBezTo>
                      <a:pt x="31" y="165"/>
                      <a:pt x="31" y="165"/>
                      <a:pt x="31" y="165"/>
                    </a:cubicBezTo>
                    <a:cubicBezTo>
                      <a:pt x="33" y="166"/>
                      <a:pt x="33" y="166"/>
                      <a:pt x="33" y="166"/>
                    </a:cubicBezTo>
                    <a:cubicBezTo>
                      <a:pt x="36" y="167"/>
                      <a:pt x="43" y="169"/>
                      <a:pt x="52" y="169"/>
                    </a:cubicBezTo>
                    <a:cubicBezTo>
                      <a:pt x="52" y="169"/>
                      <a:pt x="52" y="169"/>
                      <a:pt x="52" y="169"/>
                    </a:cubicBezTo>
                    <a:cubicBezTo>
                      <a:pt x="59" y="169"/>
                      <a:pt x="67" y="168"/>
                      <a:pt x="74" y="166"/>
                    </a:cubicBezTo>
                    <a:cubicBezTo>
                      <a:pt x="76" y="166"/>
                      <a:pt x="76" y="166"/>
                      <a:pt x="76" y="166"/>
                    </a:cubicBezTo>
                    <a:cubicBezTo>
                      <a:pt x="77" y="164"/>
                      <a:pt x="77" y="164"/>
                      <a:pt x="77" y="164"/>
                    </a:cubicBezTo>
                    <a:cubicBezTo>
                      <a:pt x="79" y="161"/>
                      <a:pt x="81" y="157"/>
                      <a:pt x="81" y="151"/>
                    </a:cubicBezTo>
                    <a:cubicBezTo>
                      <a:pt x="82" y="145"/>
                      <a:pt x="83" y="136"/>
                      <a:pt x="82" y="126"/>
                    </a:cubicBezTo>
                    <a:cubicBezTo>
                      <a:pt x="84" y="124"/>
                      <a:pt x="85" y="120"/>
                      <a:pt x="85" y="115"/>
                    </a:cubicBezTo>
                    <a:cubicBezTo>
                      <a:pt x="85" y="112"/>
                      <a:pt x="87" y="104"/>
                      <a:pt x="91" y="99"/>
                    </a:cubicBezTo>
                    <a:cubicBezTo>
                      <a:pt x="91" y="99"/>
                      <a:pt x="91" y="99"/>
                      <a:pt x="91" y="99"/>
                    </a:cubicBezTo>
                    <a:cubicBezTo>
                      <a:pt x="91" y="99"/>
                      <a:pt x="91" y="99"/>
                      <a:pt x="91" y="99"/>
                    </a:cubicBezTo>
                    <a:cubicBezTo>
                      <a:pt x="92" y="98"/>
                      <a:pt x="96" y="92"/>
                      <a:pt x="101" y="82"/>
                    </a:cubicBezTo>
                    <a:cubicBezTo>
                      <a:pt x="103" y="76"/>
                      <a:pt x="105" y="70"/>
                      <a:pt x="106" y="65"/>
                    </a:cubicBezTo>
                    <a:cubicBezTo>
                      <a:pt x="108" y="58"/>
                      <a:pt x="108" y="52"/>
                      <a:pt x="107" y="46"/>
                    </a:cubicBezTo>
                    <a:cubicBezTo>
                      <a:pt x="107" y="45"/>
                      <a:pt x="105" y="34"/>
                      <a:pt x="98" y="23"/>
                    </a:cubicBezTo>
                    <a:cubicBezTo>
                      <a:pt x="91" y="13"/>
                      <a:pt x="78" y="0"/>
                      <a:pt x="54" y="0"/>
                    </a:cubicBezTo>
                    <a:cubicBezTo>
                      <a:pt x="54" y="0"/>
                      <a:pt x="54" y="0"/>
                      <a:pt x="54" y="0"/>
                    </a:cubicBezTo>
                    <a:cubicBezTo>
                      <a:pt x="54" y="0"/>
                      <a:pt x="54" y="0"/>
                      <a:pt x="54" y="0"/>
                    </a:cubicBezTo>
                    <a:cubicBezTo>
                      <a:pt x="30" y="0"/>
                      <a:pt x="17" y="12"/>
                      <a:pt x="10" y="23"/>
                    </a:cubicBezTo>
                    <a:cubicBezTo>
                      <a:pt x="3" y="34"/>
                      <a:pt x="1" y="45"/>
                      <a:pt x="1" y="46"/>
                    </a:cubicBezTo>
                    <a:cubicBezTo>
                      <a:pt x="0" y="52"/>
                      <a:pt x="0" y="58"/>
                      <a:pt x="1" y="65"/>
                    </a:cubicBezTo>
                    <a:close/>
                    <a:moveTo>
                      <a:pt x="35" y="48"/>
                    </a:moveTo>
                    <a:cubicBezTo>
                      <a:pt x="36" y="48"/>
                      <a:pt x="36" y="48"/>
                      <a:pt x="36" y="48"/>
                    </a:cubicBezTo>
                    <a:cubicBezTo>
                      <a:pt x="36" y="48"/>
                      <a:pt x="36" y="49"/>
                      <a:pt x="36" y="49"/>
                    </a:cubicBezTo>
                    <a:lnTo>
                      <a:pt x="35" y="48"/>
                    </a:lnTo>
                    <a:close/>
                    <a:moveTo>
                      <a:pt x="39" y="47"/>
                    </a:moveTo>
                    <a:cubicBezTo>
                      <a:pt x="40" y="46"/>
                      <a:pt x="41" y="46"/>
                      <a:pt x="41" y="46"/>
                    </a:cubicBezTo>
                    <a:cubicBezTo>
                      <a:pt x="41" y="47"/>
                      <a:pt x="40" y="48"/>
                      <a:pt x="41" y="49"/>
                    </a:cubicBezTo>
                    <a:cubicBezTo>
                      <a:pt x="45" y="52"/>
                      <a:pt x="46" y="48"/>
                      <a:pt x="45" y="45"/>
                    </a:cubicBezTo>
                    <a:cubicBezTo>
                      <a:pt x="46" y="45"/>
                      <a:pt x="46" y="45"/>
                      <a:pt x="47" y="45"/>
                    </a:cubicBezTo>
                    <a:cubicBezTo>
                      <a:pt x="46" y="49"/>
                      <a:pt x="52" y="53"/>
                      <a:pt x="53" y="47"/>
                    </a:cubicBezTo>
                    <a:cubicBezTo>
                      <a:pt x="53" y="46"/>
                      <a:pt x="53" y="45"/>
                      <a:pt x="52" y="44"/>
                    </a:cubicBezTo>
                    <a:cubicBezTo>
                      <a:pt x="53" y="44"/>
                      <a:pt x="54" y="44"/>
                      <a:pt x="54" y="44"/>
                    </a:cubicBezTo>
                    <a:cubicBezTo>
                      <a:pt x="55" y="44"/>
                      <a:pt x="55" y="44"/>
                      <a:pt x="55" y="44"/>
                    </a:cubicBezTo>
                    <a:cubicBezTo>
                      <a:pt x="53" y="47"/>
                      <a:pt x="53" y="51"/>
                      <a:pt x="57" y="51"/>
                    </a:cubicBezTo>
                    <a:cubicBezTo>
                      <a:pt x="58" y="51"/>
                      <a:pt x="59" y="50"/>
                      <a:pt x="59" y="49"/>
                    </a:cubicBezTo>
                    <a:cubicBezTo>
                      <a:pt x="59" y="50"/>
                      <a:pt x="59" y="50"/>
                      <a:pt x="59" y="50"/>
                    </a:cubicBezTo>
                    <a:cubicBezTo>
                      <a:pt x="61" y="53"/>
                      <a:pt x="66" y="49"/>
                      <a:pt x="66" y="45"/>
                    </a:cubicBezTo>
                    <a:cubicBezTo>
                      <a:pt x="67" y="45"/>
                      <a:pt x="67" y="45"/>
                      <a:pt x="67" y="45"/>
                    </a:cubicBezTo>
                    <a:cubicBezTo>
                      <a:pt x="64" y="48"/>
                      <a:pt x="65" y="50"/>
                      <a:pt x="67" y="50"/>
                    </a:cubicBezTo>
                    <a:cubicBezTo>
                      <a:pt x="53" y="91"/>
                      <a:pt x="53" y="91"/>
                      <a:pt x="53" y="91"/>
                    </a:cubicBezTo>
                    <a:cubicBezTo>
                      <a:pt x="37" y="51"/>
                      <a:pt x="37" y="51"/>
                      <a:pt x="37" y="51"/>
                    </a:cubicBezTo>
                    <a:cubicBezTo>
                      <a:pt x="40" y="52"/>
                      <a:pt x="40" y="49"/>
                      <a:pt x="39" y="47"/>
                    </a:cubicBezTo>
                    <a:close/>
                    <a:moveTo>
                      <a:pt x="60" y="45"/>
                    </a:moveTo>
                    <a:cubicBezTo>
                      <a:pt x="60" y="45"/>
                      <a:pt x="60" y="45"/>
                      <a:pt x="60" y="45"/>
                    </a:cubicBezTo>
                    <a:cubicBezTo>
                      <a:pt x="60" y="44"/>
                      <a:pt x="59" y="44"/>
                      <a:pt x="59" y="44"/>
                    </a:cubicBezTo>
                    <a:cubicBezTo>
                      <a:pt x="60" y="43"/>
                      <a:pt x="61" y="43"/>
                      <a:pt x="62" y="44"/>
                    </a:cubicBezTo>
                    <a:cubicBezTo>
                      <a:pt x="61" y="44"/>
                      <a:pt x="60" y="45"/>
                      <a:pt x="60" y="45"/>
                    </a:cubicBezTo>
                    <a:close/>
                    <a:moveTo>
                      <a:pt x="13" y="48"/>
                    </a:moveTo>
                    <a:cubicBezTo>
                      <a:pt x="13" y="48"/>
                      <a:pt x="13" y="48"/>
                      <a:pt x="13" y="48"/>
                    </a:cubicBezTo>
                    <a:cubicBezTo>
                      <a:pt x="13" y="48"/>
                      <a:pt x="13" y="48"/>
                      <a:pt x="13" y="48"/>
                    </a:cubicBezTo>
                    <a:cubicBezTo>
                      <a:pt x="13" y="48"/>
                      <a:pt x="15" y="38"/>
                      <a:pt x="21" y="30"/>
                    </a:cubicBezTo>
                    <a:cubicBezTo>
                      <a:pt x="28" y="18"/>
                      <a:pt x="39" y="12"/>
                      <a:pt x="54" y="12"/>
                    </a:cubicBezTo>
                    <a:cubicBezTo>
                      <a:pt x="54" y="12"/>
                      <a:pt x="54" y="12"/>
                      <a:pt x="54" y="12"/>
                    </a:cubicBezTo>
                    <a:cubicBezTo>
                      <a:pt x="54" y="12"/>
                      <a:pt x="54" y="12"/>
                      <a:pt x="54" y="12"/>
                    </a:cubicBezTo>
                    <a:cubicBezTo>
                      <a:pt x="54" y="12"/>
                      <a:pt x="54" y="12"/>
                      <a:pt x="54" y="12"/>
                    </a:cubicBezTo>
                    <a:cubicBezTo>
                      <a:pt x="54" y="12"/>
                      <a:pt x="54" y="12"/>
                      <a:pt x="54" y="12"/>
                    </a:cubicBezTo>
                    <a:cubicBezTo>
                      <a:pt x="69" y="12"/>
                      <a:pt x="80" y="18"/>
                      <a:pt x="87" y="30"/>
                    </a:cubicBezTo>
                    <a:cubicBezTo>
                      <a:pt x="93" y="39"/>
                      <a:pt x="95" y="48"/>
                      <a:pt x="95" y="48"/>
                    </a:cubicBezTo>
                    <a:cubicBezTo>
                      <a:pt x="95" y="48"/>
                      <a:pt x="95" y="48"/>
                      <a:pt x="95" y="48"/>
                    </a:cubicBezTo>
                    <a:cubicBezTo>
                      <a:pt x="98" y="66"/>
                      <a:pt x="83" y="89"/>
                      <a:pt x="81" y="91"/>
                    </a:cubicBezTo>
                    <a:cubicBezTo>
                      <a:pt x="78" y="95"/>
                      <a:pt x="76" y="100"/>
                      <a:pt x="74" y="107"/>
                    </a:cubicBezTo>
                    <a:cubicBezTo>
                      <a:pt x="73" y="111"/>
                      <a:pt x="73" y="114"/>
                      <a:pt x="73" y="115"/>
                    </a:cubicBezTo>
                    <a:cubicBezTo>
                      <a:pt x="73" y="115"/>
                      <a:pt x="73" y="115"/>
                      <a:pt x="73" y="115"/>
                    </a:cubicBezTo>
                    <a:cubicBezTo>
                      <a:pt x="73" y="116"/>
                      <a:pt x="73" y="116"/>
                      <a:pt x="73" y="116"/>
                    </a:cubicBezTo>
                    <a:cubicBezTo>
                      <a:pt x="73" y="118"/>
                      <a:pt x="71" y="120"/>
                      <a:pt x="71" y="121"/>
                    </a:cubicBezTo>
                    <a:cubicBezTo>
                      <a:pt x="70" y="122"/>
                      <a:pt x="70" y="122"/>
                      <a:pt x="70" y="122"/>
                    </a:cubicBezTo>
                    <a:cubicBezTo>
                      <a:pt x="66" y="123"/>
                      <a:pt x="62" y="124"/>
                      <a:pt x="59" y="124"/>
                    </a:cubicBezTo>
                    <a:cubicBezTo>
                      <a:pt x="59" y="96"/>
                      <a:pt x="59" y="96"/>
                      <a:pt x="59" y="96"/>
                    </a:cubicBezTo>
                    <a:cubicBezTo>
                      <a:pt x="59" y="95"/>
                      <a:pt x="58" y="94"/>
                      <a:pt x="58" y="93"/>
                    </a:cubicBezTo>
                    <a:cubicBezTo>
                      <a:pt x="74" y="47"/>
                      <a:pt x="74" y="47"/>
                      <a:pt x="74" y="47"/>
                    </a:cubicBezTo>
                    <a:cubicBezTo>
                      <a:pt x="72" y="46"/>
                      <a:pt x="72" y="46"/>
                      <a:pt x="72" y="46"/>
                    </a:cubicBezTo>
                    <a:cubicBezTo>
                      <a:pt x="72" y="46"/>
                      <a:pt x="72" y="46"/>
                      <a:pt x="72" y="46"/>
                    </a:cubicBezTo>
                    <a:cubicBezTo>
                      <a:pt x="71" y="43"/>
                      <a:pt x="68" y="42"/>
                      <a:pt x="65" y="42"/>
                    </a:cubicBezTo>
                    <a:cubicBezTo>
                      <a:pt x="65" y="42"/>
                      <a:pt x="64" y="42"/>
                      <a:pt x="64" y="41"/>
                    </a:cubicBezTo>
                    <a:cubicBezTo>
                      <a:pt x="62" y="39"/>
                      <a:pt x="59" y="40"/>
                      <a:pt x="57" y="42"/>
                    </a:cubicBezTo>
                    <a:cubicBezTo>
                      <a:pt x="55" y="42"/>
                      <a:pt x="53" y="42"/>
                      <a:pt x="51" y="43"/>
                    </a:cubicBezTo>
                    <a:cubicBezTo>
                      <a:pt x="50" y="41"/>
                      <a:pt x="49" y="41"/>
                      <a:pt x="47" y="41"/>
                    </a:cubicBezTo>
                    <a:cubicBezTo>
                      <a:pt x="47" y="42"/>
                      <a:pt x="45" y="42"/>
                      <a:pt x="44" y="44"/>
                    </a:cubicBezTo>
                    <a:cubicBezTo>
                      <a:pt x="43" y="43"/>
                      <a:pt x="41" y="43"/>
                      <a:pt x="39" y="43"/>
                    </a:cubicBezTo>
                    <a:cubicBezTo>
                      <a:pt x="39" y="43"/>
                      <a:pt x="38" y="44"/>
                      <a:pt x="38" y="44"/>
                    </a:cubicBezTo>
                    <a:cubicBezTo>
                      <a:pt x="35" y="40"/>
                      <a:pt x="32" y="45"/>
                      <a:pt x="32" y="48"/>
                    </a:cubicBezTo>
                    <a:cubicBezTo>
                      <a:pt x="30" y="49"/>
                      <a:pt x="30" y="49"/>
                      <a:pt x="30" y="49"/>
                    </a:cubicBezTo>
                    <a:cubicBezTo>
                      <a:pt x="49" y="94"/>
                      <a:pt x="49" y="94"/>
                      <a:pt x="49" y="94"/>
                    </a:cubicBezTo>
                    <a:cubicBezTo>
                      <a:pt x="49" y="95"/>
                      <a:pt x="48" y="96"/>
                      <a:pt x="48" y="96"/>
                    </a:cubicBezTo>
                    <a:cubicBezTo>
                      <a:pt x="49" y="125"/>
                      <a:pt x="49" y="125"/>
                      <a:pt x="49" y="125"/>
                    </a:cubicBezTo>
                    <a:cubicBezTo>
                      <a:pt x="44" y="125"/>
                      <a:pt x="40" y="124"/>
                      <a:pt x="38" y="123"/>
                    </a:cubicBezTo>
                    <a:cubicBezTo>
                      <a:pt x="38" y="122"/>
                      <a:pt x="38" y="122"/>
                      <a:pt x="38" y="122"/>
                    </a:cubicBezTo>
                    <a:cubicBezTo>
                      <a:pt x="36" y="121"/>
                      <a:pt x="36" y="121"/>
                      <a:pt x="36" y="121"/>
                    </a:cubicBezTo>
                    <a:cubicBezTo>
                      <a:pt x="36" y="121"/>
                      <a:pt x="35" y="118"/>
                      <a:pt x="35" y="116"/>
                    </a:cubicBezTo>
                    <a:cubicBezTo>
                      <a:pt x="35" y="115"/>
                      <a:pt x="35" y="115"/>
                      <a:pt x="35" y="115"/>
                    </a:cubicBezTo>
                    <a:cubicBezTo>
                      <a:pt x="35" y="115"/>
                      <a:pt x="35" y="115"/>
                      <a:pt x="35" y="115"/>
                    </a:cubicBezTo>
                    <a:cubicBezTo>
                      <a:pt x="35" y="114"/>
                      <a:pt x="35" y="111"/>
                      <a:pt x="33" y="107"/>
                    </a:cubicBezTo>
                    <a:cubicBezTo>
                      <a:pt x="32" y="100"/>
                      <a:pt x="29" y="95"/>
                      <a:pt x="26" y="91"/>
                    </a:cubicBezTo>
                    <a:cubicBezTo>
                      <a:pt x="26" y="90"/>
                      <a:pt x="22" y="85"/>
                      <a:pt x="18" y="77"/>
                    </a:cubicBezTo>
                    <a:cubicBezTo>
                      <a:pt x="15" y="69"/>
                      <a:pt x="11" y="58"/>
                      <a:pt x="13" y="48"/>
                    </a:cubicBezTo>
                    <a:close/>
                  </a:path>
                </a:pathLst>
              </a:custGeom>
              <a:solidFill>
                <a:srgbClr val="DDEDD4"/>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2059" name="Freeform 96"/>
              <p:cNvSpPr>
                <a:spLocks noChangeArrowheads="1"/>
              </p:cNvSpPr>
              <p:nvPr/>
            </p:nvSpPr>
            <p:spPr bwMode="auto">
              <a:xfrm>
                <a:off x="230188" y="504825"/>
                <a:ext cx="520700" cy="365125"/>
              </a:xfrm>
              <a:custGeom>
                <a:avLst/>
                <a:gdLst>
                  <a:gd name="T0" fmla="*/ 2147483647 w 202"/>
                  <a:gd name="T1" fmla="*/ 2147483647 h 142"/>
                  <a:gd name="T2" fmla="*/ 2147483647 w 202"/>
                  <a:gd name="T3" fmla="*/ 2147483647 h 142"/>
                  <a:gd name="T4" fmla="*/ 2147483647 w 202"/>
                  <a:gd name="T5" fmla="*/ 2147483647 h 142"/>
                  <a:gd name="T6" fmla="*/ 2147483647 w 202"/>
                  <a:gd name="T7" fmla="*/ 2147483647 h 142"/>
                  <a:gd name="T8" fmla="*/ 2147483647 w 202"/>
                  <a:gd name="T9" fmla="*/ 2147483647 h 142"/>
                  <a:gd name="T10" fmla="*/ 2147483647 w 202"/>
                  <a:gd name="T11" fmla="*/ 2147483647 h 142"/>
                  <a:gd name="T12" fmla="*/ 2147483647 w 202"/>
                  <a:gd name="T13" fmla="*/ 2147483647 h 142"/>
                  <a:gd name="T14" fmla="*/ 2147483647 w 202"/>
                  <a:gd name="T15" fmla="*/ 2147483647 h 142"/>
                  <a:gd name="T16" fmla="*/ 2147483647 w 202"/>
                  <a:gd name="T17" fmla="*/ 2147483647 h 142"/>
                  <a:gd name="T18" fmla="*/ 2147483647 w 202"/>
                  <a:gd name="T19" fmla="*/ 2147483647 h 142"/>
                  <a:gd name="T20" fmla="*/ 2147483647 w 202"/>
                  <a:gd name="T21" fmla="*/ 0 h 142"/>
                  <a:gd name="T22" fmla="*/ 0 w 202"/>
                  <a:gd name="T23" fmla="*/ 2147483647 h 142"/>
                  <a:gd name="T24" fmla="*/ 0 w 202"/>
                  <a:gd name="T25" fmla="*/ 2147483647 h 142"/>
                  <a:gd name="T26" fmla="*/ 2147483647 w 202"/>
                  <a:gd name="T27" fmla="*/ 2147483647 h 142"/>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02"/>
                  <a:gd name="T43" fmla="*/ 0 h 142"/>
                  <a:gd name="T44" fmla="*/ 202 w 202"/>
                  <a:gd name="T45" fmla="*/ 142 h 142"/>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02" h="142">
                    <a:moveTo>
                      <a:pt x="202" y="142"/>
                    </a:moveTo>
                    <a:cubicBezTo>
                      <a:pt x="202" y="70"/>
                      <a:pt x="202" y="70"/>
                      <a:pt x="202" y="70"/>
                    </a:cubicBezTo>
                    <a:cubicBezTo>
                      <a:pt x="202" y="41"/>
                      <a:pt x="180" y="15"/>
                      <a:pt x="148" y="2"/>
                    </a:cubicBezTo>
                    <a:cubicBezTo>
                      <a:pt x="113" y="78"/>
                      <a:pt x="113" y="78"/>
                      <a:pt x="113" y="78"/>
                    </a:cubicBezTo>
                    <a:cubicBezTo>
                      <a:pt x="107" y="50"/>
                      <a:pt x="107" y="50"/>
                      <a:pt x="107" y="50"/>
                    </a:cubicBezTo>
                    <a:cubicBezTo>
                      <a:pt x="121" y="33"/>
                      <a:pt x="121" y="33"/>
                      <a:pt x="121" y="33"/>
                    </a:cubicBezTo>
                    <a:cubicBezTo>
                      <a:pt x="103" y="18"/>
                      <a:pt x="103" y="18"/>
                      <a:pt x="103" y="18"/>
                    </a:cubicBezTo>
                    <a:cubicBezTo>
                      <a:pt x="103" y="18"/>
                      <a:pt x="87" y="31"/>
                      <a:pt x="85" y="33"/>
                    </a:cubicBezTo>
                    <a:cubicBezTo>
                      <a:pt x="100" y="50"/>
                      <a:pt x="100" y="50"/>
                      <a:pt x="100" y="50"/>
                    </a:cubicBezTo>
                    <a:cubicBezTo>
                      <a:pt x="94" y="76"/>
                      <a:pt x="94" y="76"/>
                      <a:pt x="94" y="76"/>
                    </a:cubicBezTo>
                    <a:cubicBezTo>
                      <a:pt x="59" y="0"/>
                      <a:pt x="59" y="0"/>
                      <a:pt x="59" y="0"/>
                    </a:cubicBezTo>
                    <a:cubicBezTo>
                      <a:pt x="25" y="12"/>
                      <a:pt x="0" y="39"/>
                      <a:pt x="0" y="70"/>
                    </a:cubicBezTo>
                    <a:cubicBezTo>
                      <a:pt x="0" y="142"/>
                      <a:pt x="0" y="142"/>
                      <a:pt x="0" y="142"/>
                    </a:cubicBezTo>
                    <a:lnTo>
                      <a:pt x="202" y="142"/>
                    </a:lnTo>
                    <a:close/>
                  </a:path>
                </a:pathLst>
              </a:custGeom>
              <a:solidFill>
                <a:srgbClr val="FBDDDE"/>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grpSp>
        <p:grpSp>
          <p:nvGrpSpPr>
            <p:cNvPr id="31769" name="组合 143"/>
            <p:cNvGrpSpPr>
              <a:grpSpLocks/>
            </p:cNvGrpSpPr>
            <p:nvPr/>
          </p:nvGrpSpPr>
          <p:grpSpPr bwMode="auto">
            <a:xfrm>
              <a:off x="1993057" y="0"/>
              <a:ext cx="697193" cy="697193"/>
              <a:chOff x="0" y="0"/>
              <a:chExt cx="985838" cy="985838"/>
            </a:xfrm>
          </p:grpSpPr>
          <p:sp>
            <p:nvSpPr>
              <p:cNvPr id="32055" name="Freeform 85"/>
              <p:cNvSpPr>
                <a:spLocks noChangeArrowheads="1"/>
              </p:cNvSpPr>
              <p:nvPr/>
            </p:nvSpPr>
            <p:spPr bwMode="auto">
              <a:xfrm>
                <a:off x="0" y="0"/>
                <a:ext cx="985838" cy="985838"/>
              </a:xfrm>
              <a:custGeom>
                <a:avLst/>
                <a:gdLst>
                  <a:gd name="T0" fmla="*/ 2147483647 w 383"/>
                  <a:gd name="T1" fmla="*/ 2147483647 h 383"/>
                  <a:gd name="T2" fmla="*/ 2147483647 w 383"/>
                  <a:gd name="T3" fmla="*/ 2147483647 h 383"/>
                  <a:gd name="T4" fmla="*/ 2147483647 w 383"/>
                  <a:gd name="T5" fmla="*/ 2147483647 h 383"/>
                  <a:gd name="T6" fmla="*/ 0 w 383"/>
                  <a:gd name="T7" fmla="*/ 2147483647 h 383"/>
                  <a:gd name="T8" fmla="*/ 0 w 383"/>
                  <a:gd name="T9" fmla="*/ 2147483647 h 383"/>
                  <a:gd name="T10" fmla="*/ 2147483647 w 383"/>
                  <a:gd name="T11" fmla="*/ 0 h 383"/>
                  <a:gd name="T12" fmla="*/ 2147483647 w 383"/>
                  <a:gd name="T13" fmla="*/ 0 h 383"/>
                  <a:gd name="T14" fmla="*/ 2147483647 w 383"/>
                  <a:gd name="T15" fmla="*/ 2147483647 h 383"/>
                  <a:gd name="T16" fmla="*/ 2147483647 w 383"/>
                  <a:gd name="T17" fmla="*/ 2147483647 h 38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83"/>
                  <a:gd name="T28" fmla="*/ 0 h 383"/>
                  <a:gd name="T29" fmla="*/ 383 w 383"/>
                  <a:gd name="T30" fmla="*/ 383 h 383"/>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83" h="383">
                    <a:moveTo>
                      <a:pt x="383" y="305"/>
                    </a:moveTo>
                    <a:cubicBezTo>
                      <a:pt x="383" y="348"/>
                      <a:pt x="348" y="383"/>
                      <a:pt x="305" y="383"/>
                    </a:cubicBezTo>
                    <a:cubicBezTo>
                      <a:pt x="78" y="383"/>
                      <a:pt x="78" y="383"/>
                      <a:pt x="78" y="383"/>
                    </a:cubicBezTo>
                    <a:cubicBezTo>
                      <a:pt x="35" y="383"/>
                      <a:pt x="0" y="348"/>
                      <a:pt x="0" y="305"/>
                    </a:cubicBezTo>
                    <a:cubicBezTo>
                      <a:pt x="0" y="78"/>
                      <a:pt x="0" y="78"/>
                      <a:pt x="0" y="78"/>
                    </a:cubicBezTo>
                    <a:cubicBezTo>
                      <a:pt x="0" y="35"/>
                      <a:pt x="35" y="0"/>
                      <a:pt x="78" y="0"/>
                    </a:cubicBezTo>
                    <a:cubicBezTo>
                      <a:pt x="305" y="0"/>
                      <a:pt x="305" y="0"/>
                      <a:pt x="305" y="0"/>
                    </a:cubicBezTo>
                    <a:cubicBezTo>
                      <a:pt x="348" y="0"/>
                      <a:pt x="383" y="35"/>
                      <a:pt x="383" y="78"/>
                    </a:cubicBezTo>
                    <a:cubicBezTo>
                      <a:pt x="383" y="305"/>
                      <a:pt x="383" y="305"/>
                      <a:pt x="383" y="305"/>
                    </a:cubicBezTo>
                  </a:path>
                </a:pathLst>
              </a:custGeom>
              <a:solidFill>
                <a:srgbClr val="552000"/>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2056" name="Freeform 105"/>
              <p:cNvSpPr>
                <a:spLocks noEditPoints="1" noChangeArrowheads="1"/>
              </p:cNvSpPr>
              <p:nvPr/>
            </p:nvSpPr>
            <p:spPr bwMode="auto">
              <a:xfrm>
                <a:off x="166688" y="277813"/>
                <a:ext cx="620713" cy="401638"/>
              </a:xfrm>
              <a:custGeom>
                <a:avLst/>
                <a:gdLst>
                  <a:gd name="T0" fmla="*/ 2147483647 w 241"/>
                  <a:gd name="T1" fmla="*/ 2147483647 h 156"/>
                  <a:gd name="T2" fmla="*/ 2147483647 w 241"/>
                  <a:gd name="T3" fmla="*/ 2147483647 h 156"/>
                  <a:gd name="T4" fmla="*/ 2147483647 w 241"/>
                  <a:gd name="T5" fmla="*/ 2147483647 h 156"/>
                  <a:gd name="T6" fmla="*/ 2147483647 w 241"/>
                  <a:gd name="T7" fmla="*/ 2147483647 h 156"/>
                  <a:gd name="T8" fmla="*/ 2147483647 w 241"/>
                  <a:gd name="T9" fmla="*/ 2147483647 h 156"/>
                  <a:gd name="T10" fmla="*/ 0 w 241"/>
                  <a:gd name="T11" fmla="*/ 2147483647 h 156"/>
                  <a:gd name="T12" fmla="*/ 2147483647 w 241"/>
                  <a:gd name="T13" fmla="*/ 2147483647 h 156"/>
                  <a:gd name="T14" fmla="*/ 2147483647 w 241"/>
                  <a:gd name="T15" fmla="*/ 2147483647 h 156"/>
                  <a:gd name="T16" fmla="*/ 2147483647 w 241"/>
                  <a:gd name="T17" fmla="*/ 2147483647 h 156"/>
                  <a:gd name="T18" fmla="*/ 2147483647 w 241"/>
                  <a:gd name="T19" fmla="*/ 2147483647 h 156"/>
                  <a:gd name="T20" fmla="*/ 2147483647 w 241"/>
                  <a:gd name="T21" fmla="*/ 2147483647 h 156"/>
                  <a:gd name="T22" fmla="*/ 2147483647 w 241"/>
                  <a:gd name="T23" fmla="*/ 2147483647 h 156"/>
                  <a:gd name="T24" fmla="*/ 2147483647 w 241"/>
                  <a:gd name="T25" fmla="*/ 2147483647 h 156"/>
                  <a:gd name="T26" fmla="*/ 2147483647 w 241"/>
                  <a:gd name="T27" fmla="*/ 2147483647 h 156"/>
                  <a:gd name="T28" fmla="*/ 2147483647 w 241"/>
                  <a:gd name="T29" fmla="*/ 2147483647 h 156"/>
                  <a:gd name="T30" fmla="*/ 2147483647 w 241"/>
                  <a:gd name="T31" fmla="*/ 2147483647 h 156"/>
                  <a:gd name="T32" fmla="*/ 2147483647 w 241"/>
                  <a:gd name="T33" fmla="*/ 2147483647 h 156"/>
                  <a:gd name="T34" fmla="*/ 2147483647 w 241"/>
                  <a:gd name="T35" fmla="*/ 2147483647 h 156"/>
                  <a:gd name="T36" fmla="*/ 2147483647 w 241"/>
                  <a:gd name="T37" fmla="*/ 2147483647 h 15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241"/>
                  <a:gd name="T58" fmla="*/ 0 h 156"/>
                  <a:gd name="T59" fmla="*/ 241 w 241"/>
                  <a:gd name="T60" fmla="*/ 156 h 15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241" h="156">
                    <a:moveTo>
                      <a:pt x="240" y="143"/>
                    </a:moveTo>
                    <a:cubicBezTo>
                      <a:pt x="226" y="14"/>
                      <a:pt x="226" y="14"/>
                      <a:pt x="226" y="14"/>
                    </a:cubicBezTo>
                    <a:cubicBezTo>
                      <a:pt x="226" y="14"/>
                      <a:pt x="225" y="0"/>
                      <a:pt x="213" y="2"/>
                    </a:cubicBezTo>
                    <a:cubicBezTo>
                      <a:pt x="201" y="3"/>
                      <a:pt x="203" y="12"/>
                      <a:pt x="203" y="12"/>
                    </a:cubicBezTo>
                    <a:cubicBezTo>
                      <a:pt x="203" y="12"/>
                      <a:pt x="24" y="71"/>
                      <a:pt x="20" y="72"/>
                    </a:cubicBezTo>
                    <a:cubicBezTo>
                      <a:pt x="17" y="74"/>
                      <a:pt x="0" y="66"/>
                      <a:pt x="0" y="66"/>
                    </a:cubicBezTo>
                    <a:cubicBezTo>
                      <a:pt x="6" y="117"/>
                      <a:pt x="6" y="117"/>
                      <a:pt x="6" y="117"/>
                    </a:cubicBezTo>
                    <a:cubicBezTo>
                      <a:pt x="24" y="108"/>
                      <a:pt x="24" y="108"/>
                      <a:pt x="24" y="108"/>
                    </a:cubicBezTo>
                    <a:cubicBezTo>
                      <a:pt x="63" y="114"/>
                      <a:pt x="63" y="114"/>
                      <a:pt x="63" y="114"/>
                    </a:cubicBezTo>
                    <a:cubicBezTo>
                      <a:pt x="60" y="121"/>
                      <a:pt x="55" y="144"/>
                      <a:pt x="93" y="150"/>
                    </a:cubicBezTo>
                    <a:cubicBezTo>
                      <a:pt x="133" y="156"/>
                      <a:pt x="137" y="139"/>
                      <a:pt x="140" y="127"/>
                    </a:cubicBezTo>
                    <a:cubicBezTo>
                      <a:pt x="140" y="126"/>
                      <a:pt x="140" y="126"/>
                      <a:pt x="140" y="126"/>
                    </a:cubicBezTo>
                    <a:cubicBezTo>
                      <a:pt x="224" y="140"/>
                      <a:pt x="224" y="140"/>
                      <a:pt x="224" y="140"/>
                    </a:cubicBezTo>
                    <a:cubicBezTo>
                      <a:pt x="224" y="140"/>
                      <a:pt x="225" y="153"/>
                      <a:pt x="233" y="152"/>
                    </a:cubicBezTo>
                    <a:cubicBezTo>
                      <a:pt x="241" y="150"/>
                      <a:pt x="240" y="143"/>
                      <a:pt x="240" y="143"/>
                    </a:cubicBezTo>
                    <a:close/>
                    <a:moveTo>
                      <a:pt x="99" y="139"/>
                    </a:moveTo>
                    <a:cubicBezTo>
                      <a:pt x="79" y="137"/>
                      <a:pt x="78" y="133"/>
                      <a:pt x="79" y="117"/>
                    </a:cubicBezTo>
                    <a:cubicBezTo>
                      <a:pt x="124" y="124"/>
                      <a:pt x="124" y="124"/>
                      <a:pt x="124" y="124"/>
                    </a:cubicBezTo>
                    <a:cubicBezTo>
                      <a:pt x="122" y="132"/>
                      <a:pt x="121" y="143"/>
                      <a:pt x="99" y="139"/>
                    </a:cubicBezTo>
                    <a:close/>
                  </a:path>
                </a:pathLst>
              </a:custGeom>
              <a:solidFill>
                <a:srgbClr val="DDEDD4"/>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grpSp>
        <p:grpSp>
          <p:nvGrpSpPr>
            <p:cNvPr id="31770" name="组合 146"/>
            <p:cNvGrpSpPr>
              <a:grpSpLocks/>
            </p:cNvGrpSpPr>
            <p:nvPr/>
          </p:nvGrpSpPr>
          <p:grpSpPr bwMode="auto">
            <a:xfrm>
              <a:off x="1993057" y="922036"/>
              <a:ext cx="697193" cy="697193"/>
              <a:chOff x="0" y="0"/>
              <a:chExt cx="985838" cy="985838"/>
            </a:xfrm>
          </p:grpSpPr>
          <p:sp>
            <p:nvSpPr>
              <p:cNvPr id="32044" name="Freeform 77"/>
              <p:cNvSpPr>
                <a:spLocks noChangeArrowheads="1"/>
              </p:cNvSpPr>
              <p:nvPr/>
            </p:nvSpPr>
            <p:spPr bwMode="auto">
              <a:xfrm>
                <a:off x="0" y="0"/>
                <a:ext cx="985838" cy="985838"/>
              </a:xfrm>
              <a:custGeom>
                <a:avLst/>
                <a:gdLst>
                  <a:gd name="T0" fmla="*/ 2147483647 w 383"/>
                  <a:gd name="T1" fmla="*/ 2147483647 h 383"/>
                  <a:gd name="T2" fmla="*/ 2147483647 w 383"/>
                  <a:gd name="T3" fmla="*/ 2147483647 h 383"/>
                  <a:gd name="T4" fmla="*/ 2147483647 w 383"/>
                  <a:gd name="T5" fmla="*/ 2147483647 h 383"/>
                  <a:gd name="T6" fmla="*/ 0 w 383"/>
                  <a:gd name="T7" fmla="*/ 2147483647 h 383"/>
                  <a:gd name="T8" fmla="*/ 0 w 383"/>
                  <a:gd name="T9" fmla="*/ 2147483647 h 383"/>
                  <a:gd name="T10" fmla="*/ 2147483647 w 383"/>
                  <a:gd name="T11" fmla="*/ 0 h 383"/>
                  <a:gd name="T12" fmla="*/ 2147483647 w 383"/>
                  <a:gd name="T13" fmla="*/ 0 h 383"/>
                  <a:gd name="T14" fmla="*/ 2147483647 w 383"/>
                  <a:gd name="T15" fmla="*/ 2147483647 h 383"/>
                  <a:gd name="T16" fmla="*/ 2147483647 w 383"/>
                  <a:gd name="T17" fmla="*/ 2147483647 h 38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83"/>
                  <a:gd name="T28" fmla="*/ 0 h 383"/>
                  <a:gd name="T29" fmla="*/ 383 w 383"/>
                  <a:gd name="T30" fmla="*/ 383 h 383"/>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83" h="383">
                    <a:moveTo>
                      <a:pt x="383" y="305"/>
                    </a:moveTo>
                    <a:cubicBezTo>
                      <a:pt x="383" y="348"/>
                      <a:pt x="348" y="383"/>
                      <a:pt x="305" y="383"/>
                    </a:cubicBezTo>
                    <a:cubicBezTo>
                      <a:pt x="78" y="383"/>
                      <a:pt x="78" y="383"/>
                      <a:pt x="78" y="383"/>
                    </a:cubicBezTo>
                    <a:cubicBezTo>
                      <a:pt x="35" y="383"/>
                      <a:pt x="0" y="348"/>
                      <a:pt x="0" y="305"/>
                    </a:cubicBezTo>
                    <a:cubicBezTo>
                      <a:pt x="0" y="78"/>
                      <a:pt x="0" y="78"/>
                      <a:pt x="0" y="78"/>
                    </a:cubicBezTo>
                    <a:cubicBezTo>
                      <a:pt x="0" y="35"/>
                      <a:pt x="35" y="0"/>
                      <a:pt x="78" y="0"/>
                    </a:cubicBezTo>
                    <a:cubicBezTo>
                      <a:pt x="305" y="0"/>
                      <a:pt x="305" y="0"/>
                      <a:pt x="305" y="0"/>
                    </a:cubicBezTo>
                    <a:cubicBezTo>
                      <a:pt x="348" y="0"/>
                      <a:pt x="383" y="35"/>
                      <a:pt x="383" y="78"/>
                    </a:cubicBezTo>
                    <a:cubicBezTo>
                      <a:pt x="383" y="305"/>
                      <a:pt x="383" y="305"/>
                      <a:pt x="383" y="305"/>
                    </a:cubicBezTo>
                  </a:path>
                </a:pathLst>
              </a:custGeom>
              <a:solidFill>
                <a:srgbClr val="8B4326"/>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2045" name="Freeform 108"/>
              <p:cNvSpPr>
                <a:spLocks noChangeArrowheads="1"/>
              </p:cNvSpPr>
              <p:nvPr/>
            </p:nvSpPr>
            <p:spPr bwMode="auto">
              <a:xfrm>
                <a:off x="592137" y="417512"/>
                <a:ext cx="117475" cy="107950"/>
              </a:xfrm>
              <a:custGeom>
                <a:avLst/>
                <a:gdLst>
                  <a:gd name="T0" fmla="*/ 2147483647 w 46"/>
                  <a:gd name="T1" fmla="*/ 0 h 42"/>
                  <a:gd name="T2" fmla="*/ 2147483647 w 46"/>
                  <a:gd name="T3" fmla="*/ 0 h 42"/>
                  <a:gd name="T4" fmla="*/ 0 w 46"/>
                  <a:gd name="T5" fmla="*/ 2147483647 h 42"/>
                  <a:gd name="T6" fmla="*/ 0 w 46"/>
                  <a:gd name="T7" fmla="*/ 2147483647 h 42"/>
                  <a:gd name="T8" fmla="*/ 2147483647 w 46"/>
                  <a:gd name="T9" fmla="*/ 2147483647 h 42"/>
                  <a:gd name="T10" fmla="*/ 2147483647 w 46"/>
                  <a:gd name="T11" fmla="*/ 2147483647 h 42"/>
                  <a:gd name="T12" fmla="*/ 2147483647 w 46"/>
                  <a:gd name="T13" fmla="*/ 2147483647 h 42"/>
                  <a:gd name="T14" fmla="*/ 2147483647 w 46"/>
                  <a:gd name="T15" fmla="*/ 2147483647 h 42"/>
                  <a:gd name="T16" fmla="*/ 2147483647 w 46"/>
                  <a:gd name="T17" fmla="*/ 0 h 4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6"/>
                  <a:gd name="T28" fmla="*/ 0 h 42"/>
                  <a:gd name="T29" fmla="*/ 46 w 46"/>
                  <a:gd name="T30" fmla="*/ 42 h 42"/>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6" h="42">
                    <a:moveTo>
                      <a:pt x="35" y="0"/>
                    </a:moveTo>
                    <a:cubicBezTo>
                      <a:pt x="12" y="0"/>
                      <a:pt x="12" y="0"/>
                      <a:pt x="12" y="0"/>
                    </a:cubicBezTo>
                    <a:cubicBezTo>
                      <a:pt x="5" y="0"/>
                      <a:pt x="0" y="5"/>
                      <a:pt x="0" y="12"/>
                    </a:cubicBezTo>
                    <a:cubicBezTo>
                      <a:pt x="0" y="31"/>
                      <a:pt x="0" y="31"/>
                      <a:pt x="0" y="31"/>
                    </a:cubicBezTo>
                    <a:cubicBezTo>
                      <a:pt x="0" y="37"/>
                      <a:pt x="5" y="42"/>
                      <a:pt x="12" y="42"/>
                    </a:cubicBezTo>
                    <a:cubicBezTo>
                      <a:pt x="35" y="42"/>
                      <a:pt x="35" y="42"/>
                      <a:pt x="35" y="42"/>
                    </a:cubicBezTo>
                    <a:cubicBezTo>
                      <a:pt x="41" y="42"/>
                      <a:pt x="46" y="37"/>
                      <a:pt x="46" y="31"/>
                    </a:cubicBezTo>
                    <a:cubicBezTo>
                      <a:pt x="46" y="12"/>
                      <a:pt x="46" y="12"/>
                      <a:pt x="46" y="12"/>
                    </a:cubicBezTo>
                    <a:cubicBezTo>
                      <a:pt x="46" y="5"/>
                      <a:pt x="41" y="0"/>
                      <a:pt x="35" y="0"/>
                    </a:cubicBezTo>
                    <a:close/>
                  </a:path>
                </a:pathLst>
              </a:custGeom>
              <a:solidFill>
                <a:srgbClr val="DDEDD4"/>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2046" name="Freeform 109"/>
              <p:cNvSpPr>
                <a:spLocks noChangeArrowheads="1"/>
              </p:cNvSpPr>
              <p:nvPr/>
            </p:nvSpPr>
            <p:spPr bwMode="auto">
              <a:xfrm>
                <a:off x="277812" y="417512"/>
                <a:ext cx="119063" cy="107950"/>
              </a:xfrm>
              <a:custGeom>
                <a:avLst/>
                <a:gdLst>
                  <a:gd name="T0" fmla="*/ 2147483647 w 46"/>
                  <a:gd name="T1" fmla="*/ 2147483647 h 42"/>
                  <a:gd name="T2" fmla="*/ 2147483647 w 46"/>
                  <a:gd name="T3" fmla="*/ 2147483647 h 42"/>
                  <a:gd name="T4" fmla="*/ 2147483647 w 46"/>
                  <a:gd name="T5" fmla="*/ 2147483647 h 42"/>
                  <a:gd name="T6" fmla="*/ 2147483647 w 46"/>
                  <a:gd name="T7" fmla="*/ 0 h 42"/>
                  <a:gd name="T8" fmla="*/ 2147483647 w 46"/>
                  <a:gd name="T9" fmla="*/ 0 h 42"/>
                  <a:gd name="T10" fmla="*/ 0 w 46"/>
                  <a:gd name="T11" fmla="*/ 2147483647 h 42"/>
                  <a:gd name="T12" fmla="*/ 0 w 46"/>
                  <a:gd name="T13" fmla="*/ 2147483647 h 42"/>
                  <a:gd name="T14" fmla="*/ 2147483647 w 46"/>
                  <a:gd name="T15" fmla="*/ 2147483647 h 42"/>
                  <a:gd name="T16" fmla="*/ 2147483647 w 46"/>
                  <a:gd name="T17" fmla="*/ 2147483647 h 4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6"/>
                  <a:gd name="T28" fmla="*/ 0 h 42"/>
                  <a:gd name="T29" fmla="*/ 46 w 46"/>
                  <a:gd name="T30" fmla="*/ 42 h 42"/>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6" h="42">
                    <a:moveTo>
                      <a:pt x="34" y="42"/>
                    </a:moveTo>
                    <a:cubicBezTo>
                      <a:pt x="41" y="42"/>
                      <a:pt x="46" y="37"/>
                      <a:pt x="46" y="31"/>
                    </a:cubicBezTo>
                    <a:cubicBezTo>
                      <a:pt x="46" y="12"/>
                      <a:pt x="46" y="12"/>
                      <a:pt x="46" y="12"/>
                    </a:cubicBezTo>
                    <a:cubicBezTo>
                      <a:pt x="46" y="5"/>
                      <a:pt x="41" y="0"/>
                      <a:pt x="34" y="0"/>
                    </a:cubicBezTo>
                    <a:cubicBezTo>
                      <a:pt x="11" y="0"/>
                      <a:pt x="11" y="0"/>
                      <a:pt x="11" y="0"/>
                    </a:cubicBezTo>
                    <a:cubicBezTo>
                      <a:pt x="5" y="0"/>
                      <a:pt x="0" y="5"/>
                      <a:pt x="0" y="12"/>
                    </a:cubicBezTo>
                    <a:cubicBezTo>
                      <a:pt x="0" y="31"/>
                      <a:pt x="0" y="31"/>
                      <a:pt x="0" y="31"/>
                    </a:cubicBezTo>
                    <a:cubicBezTo>
                      <a:pt x="0" y="37"/>
                      <a:pt x="5" y="42"/>
                      <a:pt x="11" y="42"/>
                    </a:cubicBezTo>
                    <a:lnTo>
                      <a:pt x="34" y="42"/>
                    </a:lnTo>
                    <a:close/>
                  </a:path>
                </a:pathLst>
              </a:custGeom>
              <a:solidFill>
                <a:srgbClr val="DDEDD4"/>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2047" name="Freeform 110"/>
              <p:cNvSpPr>
                <a:spLocks noChangeArrowheads="1"/>
              </p:cNvSpPr>
              <p:nvPr/>
            </p:nvSpPr>
            <p:spPr bwMode="auto">
              <a:xfrm>
                <a:off x="592137" y="288925"/>
                <a:ext cx="117475" cy="107950"/>
              </a:xfrm>
              <a:custGeom>
                <a:avLst/>
                <a:gdLst>
                  <a:gd name="T0" fmla="*/ 2147483647 w 46"/>
                  <a:gd name="T1" fmla="*/ 0 h 42"/>
                  <a:gd name="T2" fmla="*/ 2147483647 w 46"/>
                  <a:gd name="T3" fmla="*/ 0 h 42"/>
                  <a:gd name="T4" fmla="*/ 0 w 46"/>
                  <a:gd name="T5" fmla="*/ 2147483647 h 42"/>
                  <a:gd name="T6" fmla="*/ 0 w 46"/>
                  <a:gd name="T7" fmla="*/ 2147483647 h 42"/>
                  <a:gd name="T8" fmla="*/ 2147483647 w 46"/>
                  <a:gd name="T9" fmla="*/ 2147483647 h 42"/>
                  <a:gd name="T10" fmla="*/ 2147483647 w 46"/>
                  <a:gd name="T11" fmla="*/ 2147483647 h 42"/>
                  <a:gd name="T12" fmla="*/ 2147483647 w 46"/>
                  <a:gd name="T13" fmla="*/ 2147483647 h 42"/>
                  <a:gd name="T14" fmla="*/ 2147483647 w 46"/>
                  <a:gd name="T15" fmla="*/ 2147483647 h 42"/>
                  <a:gd name="T16" fmla="*/ 2147483647 w 46"/>
                  <a:gd name="T17" fmla="*/ 0 h 4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6"/>
                  <a:gd name="T28" fmla="*/ 0 h 42"/>
                  <a:gd name="T29" fmla="*/ 46 w 46"/>
                  <a:gd name="T30" fmla="*/ 42 h 42"/>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6" h="42">
                    <a:moveTo>
                      <a:pt x="35" y="0"/>
                    </a:moveTo>
                    <a:cubicBezTo>
                      <a:pt x="12" y="0"/>
                      <a:pt x="12" y="0"/>
                      <a:pt x="12" y="0"/>
                    </a:cubicBezTo>
                    <a:cubicBezTo>
                      <a:pt x="5" y="0"/>
                      <a:pt x="0" y="5"/>
                      <a:pt x="0" y="12"/>
                    </a:cubicBezTo>
                    <a:cubicBezTo>
                      <a:pt x="0" y="31"/>
                      <a:pt x="0" y="31"/>
                      <a:pt x="0" y="31"/>
                    </a:cubicBezTo>
                    <a:cubicBezTo>
                      <a:pt x="0" y="37"/>
                      <a:pt x="5" y="42"/>
                      <a:pt x="12" y="42"/>
                    </a:cubicBezTo>
                    <a:cubicBezTo>
                      <a:pt x="35" y="42"/>
                      <a:pt x="35" y="42"/>
                      <a:pt x="35" y="42"/>
                    </a:cubicBezTo>
                    <a:cubicBezTo>
                      <a:pt x="41" y="42"/>
                      <a:pt x="46" y="37"/>
                      <a:pt x="46" y="31"/>
                    </a:cubicBezTo>
                    <a:cubicBezTo>
                      <a:pt x="46" y="12"/>
                      <a:pt x="46" y="12"/>
                      <a:pt x="46" y="12"/>
                    </a:cubicBezTo>
                    <a:cubicBezTo>
                      <a:pt x="46" y="5"/>
                      <a:pt x="41" y="0"/>
                      <a:pt x="35" y="0"/>
                    </a:cubicBezTo>
                    <a:close/>
                  </a:path>
                </a:pathLst>
              </a:custGeom>
              <a:solidFill>
                <a:srgbClr val="DDEDD4"/>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2048" name="Freeform 111"/>
              <p:cNvSpPr>
                <a:spLocks noChangeArrowheads="1"/>
              </p:cNvSpPr>
              <p:nvPr/>
            </p:nvSpPr>
            <p:spPr bwMode="auto">
              <a:xfrm>
                <a:off x="277812" y="288925"/>
                <a:ext cx="119063" cy="107950"/>
              </a:xfrm>
              <a:custGeom>
                <a:avLst/>
                <a:gdLst>
                  <a:gd name="T0" fmla="*/ 2147483647 w 46"/>
                  <a:gd name="T1" fmla="*/ 2147483647 h 42"/>
                  <a:gd name="T2" fmla="*/ 2147483647 w 46"/>
                  <a:gd name="T3" fmla="*/ 2147483647 h 42"/>
                  <a:gd name="T4" fmla="*/ 2147483647 w 46"/>
                  <a:gd name="T5" fmla="*/ 2147483647 h 42"/>
                  <a:gd name="T6" fmla="*/ 2147483647 w 46"/>
                  <a:gd name="T7" fmla="*/ 2147483647 h 42"/>
                  <a:gd name="T8" fmla="*/ 2147483647 w 46"/>
                  <a:gd name="T9" fmla="*/ 0 h 42"/>
                  <a:gd name="T10" fmla="*/ 2147483647 w 46"/>
                  <a:gd name="T11" fmla="*/ 0 h 42"/>
                  <a:gd name="T12" fmla="*/ 0 w 46"/>
                  <a:gd name="T13" fmla="*/ 2147483647 h 42"/>
                  <a:gd name="T14" fmla="*/ 0 w 46"/>
                  <a:gd name="T15" fmla="*/ 2147483647 h 42"/>
                  <a:gd name="T16" fmla="*/ 2147483647 w 46"/>
                  <a:gd name="T17" fmla="*/ 2147483647 h 4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6"/>
                  <a:gd name="T28" fmla="*/ 0 h 42"/>
                  <a:gd name="T29" fmla="*/ 46 w 46"/>
                  <a:gd name="T30" fmla="*/ 42 h 42"/>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6" h="42">
                    <a:moveTo>
                      <a:pt x="11" y="42"/>
                    </a:moveTo>
                    <a:cubicBezTo>
                      <a:pt x="34" y="42"/>
                      <a:pt x="34" y="42"/>
                      <a:pt x="34" y="42"/>
                    </a:cubicBezTo>
                    <a:cubicBezTo>
                      <a:pt x="41" y="42"/>
                      <a:pt x="46" y="37"/>
                      <a:pt x="46" y="31"/>
                    </a:cubicBezTo>
                    <a:cubicBezTo>
                      <a:pt x="46" y="12"/>
                      <a:pt x="46" y="12"/>
                      <a:pt x="46" y="12"/>
                    </a:cubicBezTo>
                    <a:cubicBezTo>
                      <a:pt x="46" y="5"/>
                      <a:pt x="41" y="0"/>
                      <a:pt x="34" y="0"/>
                    </a:cubicBezTo>
                    <a:cubicBezTo>
                      <a:pt x="11" y="0"/>
                      <a:pt x="11" y="0"/>
                      <a:pt x="11" y="0"/>
                    </a:cubicBezTo>
                    <a:cubicBezTo>
                      <a:pt x="5" y="0"/>
                      <a:pt x="0" y="5"/>
                      <a:pt x="0" y="12"/>
                    </a:cubicBezTo>
                    <a:cubicBezTo>
                      <a:pt x="0" y="31"/>
                      <a:pt x="0" y="31"/>
                      <a:pt x="0" y="31"/>
                    </a:cubicBezTo>
                    <a:cubicBezTo>
                      <a:pt x="0" y="37"/>
                      <a:pt x="5" y="42"/>
                      <a:pt x="11" y="42"/>
                    </a:cubicBezTo>
                    <a:close/>
                  </a:path>
                </a:pathLst>
              </a:custGeom>
              <a:solidFill>
                <a:srgbClr val="DDEDD4"/>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2049" name="Freeform 112"/>
              <p:cNvSpPr>
                <a:spLocks noChangeArrowheads="1"/>
              </p:cNvSpPr>
              <p:nvPr/>
            </p:nvSpPr>
            <p:spPr bwMode="auto">
              <a:xfrm>
                <a:off x="592137" y="158750"/>
                <a:ext cx="117475" cy="109538"/>
              </a:xfrm>
              <a:custGeom>
                <a:avLst/>
                <a:gdLst>
                  <a:gd name="T0" fmla="*/ 2147483647 w 46"/>
                  <a:gd name="T1" fmla="*/ 0 h 42"/>
                  <a:gd name="T2" fmla="*/ 2147483647 w 46"/>
                  <a:gd name="T3" fmla="*/ 0 h 42"/>
                  <a:gd name="T4" fmla="*/ 0 w 46"/>
                  <a:gd name="T5" fmla="*/ 2147483647 h 42"/>
                  <a:gd name="T6" fmla="*/ 0 w 46"/>
                  <a:gd name="T7" fmla="*/ 2147483647 h 42"/>
                  <a:gd name="T8" fmla="*/ 2147483647 w 46"/>
                  <a:gd name="T9" fmla="*/ 2147483647 h 42"/>
                  <a:gd name="T10" fmla="*/ 2147483647 w 46"/>
                  <a:gd name="T11" fmla="*/ 2147483647 h 42"/>
                  <a:gd name="T12" fmla="*/ 2147483647 w 46"/>
                  <a:gd name="T13" fmla="*/ 2147483647 h 42"/>
                  <a:gd name="T14" fmla="*/ 2147483647 w 46"/>
                  <a:gd name="T15" fmla="*/ 2147483647 h 42"/>
                  <a:gd name="T16" fmla="*/ 2147483647 w 46"/>
                  <a:gd name="T17" fmla="*/ 0 h 4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6"/>
                  <a:gd name="T28" fmla="*/ 0 h 42"/>
                  <a:gd name="T29" fmla="*/ 46 w 46"/>
                  <a:gd name="T30" fmla="*/ 42 h 42"/>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6" h="42">
                    <a:moveTo>
                      <a:pt x="35" y="0"/>
                    </a:moveTo>
                    <a:cubicBezTo>
                      <a:pt x="12" y="0"/>
                      <a:pt x="12" y="0"/>
                      <a:pt x="12" y="0"/>
                    </a:cubicBezTo>
                    <a:cubicBezTo>
                      <a:pt x="5" y="0"/>
                      <a:pt x="0" y="6"/>
                      <a:pt x="0" y="12"/>
                    </a:cubicBezTo>
                    <a:cubicBezTo>
                      <a:pt x="0" y="31"/>
                      <a:pt x="0" y="31"/>
                      <a:pt x="0" y="31"/>
                    </a:cubicBezTo>
                    <a:cubicBezTo>
                      <a:pt x="0" y="37"/>
                      <a:pt x="5" y="42"/>
                      <a:pt x="12" y="42"/>
                    </a:cubicBezTo>
                    <a:cubicBezTo>
                      <a:pt x="35" y="42"/>
                      <a:pt x="35" y="42"/>
                      <a:pt x="35" y="42"/>
                    </a:cubicBezTo>
                    <a:cubicBezTo>
                      <a:pt x="41" y="42"/>
                      <a:pt x="46" y="37"/>
                      <a:pt x="46" y="31"/>
                    </a:cubicBezTo>
                    <a:cubicBezTo>
                      <a:pt x="46" y="12"/>
                      <a:pt x="46" y="12"/>
                      <a:pt x="46" y="12"/>
                    </a:cubicBezTo>
                    <a:cubicBezTo>
                      <a:pt x="46" y="6"/>
                      <a:pt x="41" y="0"/>
                      <a:pt x="35" y="0"/>
                    </a:cubicBezTo>
                    <a:close/>
                  </a:path>
                </a:pathLst>
              </a:custGeom>
              <a:solidFill>
                <a:srgbClr val="DDEDD4"/>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2050" name="Freeform 113"/>
              <p:cNvSpPr>
                <a:spLocks noChangeArrowheads="1"/>
              </p:cNvSpPr>
              <p:nvPr/>
            </p:nvSpPr>
            <p:spPr bwMode="auto">
              <a:xfrm>
                <a:off x="434975" y="158750"/>
                <a:ext cx="119063" cy="109538"/>
              </a:xfrm>
              <a:custGeom>
                <a:avLst/>
                <a:gdLst>
                  <a:gd name="T0" fmla="*/ 2147483647 w 46"/>
                  <a:gd name="T1" fmla="*/ 2147483647 h 42"/>
                  <a:gd name="T2" fmla="*/ 2147483647 w 46"/>
                  <a:gd name="T3" fmla="*/ 2147483647 h 42"/>
                  <a:gd name="T4" fmla="*/ 2147483647 w 46"/>
                  <a:gd name="T5" fmla="*/ 2147483647 h 42"/>
                  <a:gd name="T6" fmla="*/ 2147483647 w 46"/>
                  <a:gd name="T7" fmla="*/ 2147483647 h 42"/>
                  <a:gd name="T8" fmla="*/ 2147483647 w 46"/>
                  <a:gd name="T9" fmla="*/ 0 h 42"/>
                  <a:gd name="T10" fmla="*/ 2147483647 w 46"/>
                  <a:gd name="T11" fmla="*/ 0 h 42"/>
                  <a:gd name="T12" fmla="*/ 0 w 46"/>
                  <a:gd name="T13" fmla="*/ 2147483647 h 42"/>
                  <a:gd name="T14" fmla="*/ 0 w 46"/>
                  <a:gd name="T15" fmla="*/ 2147483647 h 42"/>
                  <a:gd name="T16" fmla="*/ 2147483647 w 46"/>
                  <a:gd name="T17" fmla="*/ 2147483647 h 4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6"/>
                  <a:gd name="T28" fmla="*/ 0 h 42"/>
                  <a:gd name="T29" fmla="*/ 46 w 46"/>
                  <a:gd name="T30" fmla="*/ 42 h 42"/>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6" h="42">
                    <a:moveTo>
                      <a:pt x="12" y="42"/>
                    </a:moveTo>
                    <a:cubicBezTo>
                      <a:pt x="35" y="42"/>
                      <a:pt x="35" y="42"/>
                      <a:pt x="35" y="42"/>
                    </a:cubicBezTo>
                    <a:cubicBezTo>
                      <a:pt x="41" y="42"/>
                      <a:pt x="46" y="37"/>
                      <a:pt x="46" y="31"/>
                    </a:cubicBezTo>
                    <a:cubicBezTo>
                      <a:pt x="46" y="12"/>
                      <a:pt x="46" y="12"/>
                      <a:pt x="46" y="12"/>
                    </a:cubicBezTo>
                    <a:cubicBezTo>
                      <a:pt x="46" y="6"/>
                      <a:pt x="41" y="0"/>
                      <a:pt x="35" y="0"/>
                    </a:cubicBezTo>
                    <a:cubicBezTo>
                      <a:pt x="12" y="0"/>
                      <a:pt x="12" y="0"/>
                      <a:pt x="12" y="0"/>
                    </a:cubicBezTo>
                    <a:cubicBezTo>
                      <a:pt x="5" y="0"/>
                      <a:pt x="0" y="6"/>
                      <a:pt x="0" y="12"/>
                    </a:cubicBezTo>
                    <a:cubicBezTo>
                      <a:pt x="0" y="31"/>
                      <a:pt x="0" y="31"/>
                      <a:pt x="0" y="31"/>
                    </a:cubicBezTo>
                    <a:cubicBezTo>
                      <a:pt x="0" y="37"/>
                      <a:pt x="5" y="42"/>
                      <a:pt x="12" y="42"/>
                    </a:cubicBezTo>
                    <a:close/>
                  </a:path>
                </a:pathLst>
              </a:custGeom>
              <a:solidFill>
                <a:srgbClr val="DDEDD4"/>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2051" name="Freeform 114"/>
              <p:cNvSpPr>
                <a:spLocks noChangeArrowheads="1"/>
              </p:cNvSpPr>
              <p:nvPr/>
            </p:nvSpPr>
            <p:spPr bwMode="auto">
              <a:xfrm>
                <a:off x="277812" y="158750"/>
                <a:ext cx="119063" cy="109538"/>
              </a:xfrm>
              <a:custGeom>
                <a:avLst/>
                <a:gdLst>
                  <a:gd name="T0" fmla="*/ 2147483647 w 46"/>
                  <a:gd name="T1" fmla="*/ 2147483647 h 42"/>
                  <a:gd name="T2" fmla="*/ 2147483647 w 46"/>
                  <a:gd name="T3" fmla="*/ 2147483647 h 42"/>
                  <a:gd name="T4" fmla="*/ 2147483647 w 46"/>
                  <a:gd name="T5" fmla="*/ 2147483647 h 42"/>
                  <a:gd name="T6" fmla="*/ 2147483647 w 46"/>
                  <a:gd name="T7" fmla="*/ 2147483647 h 42"/>
                  <a:gd name="T8" fmla="*/ 2147483647 w 46"/>
                  <a:gd name="T9" fmla="*/ 0 h 42"/>
                  <a:gd name="T10" fmla="*/ 2147483647 w 46"/>
                  <a:gd name="T11" fmla="*/ 0 h 42"/>
                  <a:gd name="T12" fmla="*/ 0 w 46"/>
                  <a:gd name="T13" fmla="*/ 2147483647 h 42"/>
                  <a:gd name="T14" fmla="*/ 0 w 46"/>
                  <a:gd name="T15" fmla="*/ 2147483647 h 42"/>
                  <a:gd name="T16" fmla="*/ 2147483647 w 46"/>
                  <a:gd name="T17" fmla="*/ 2147483647 h 4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6"/>
                  <a:gd name="T28" fmla="*/ 0 h 42"/>
                  <a:gd name="T29" fmla="*/ 46 w 46"/>
                  <a:gd name="T30" fmla="*/ 42 h 42"/>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6" h="42">
                    <a:moveTo>
                      <a:pt x="11" y="42"/>
                    </a:moveTo>
                    <a:cubicBezTo>
                      <a:pt x="34" y="42"/>
                      <a:pt x="34" y="42"/>
                      <a:pt x="34" y="42"/>
                    </a:cubicBezTo>
                    <a:cubicBezTo>
                      <a:pt x="41" y="42"/>
                      <a:pt x="46" y="37"/>
                      <a:pt x="46" y="31"/>
                    </a:cubicBezTo>
                    <a:cubicBezTo>
                      <a:pt x="46" y="12"/>
                      <a:pt x="46" y="12"/>
                      <a:pt x="46" y="12"/>
                    </a:cubicBezTo>
                    <a:cubicBezTo>
                      <a:pt x="46" y="6"/>
                      <a:pt x="41" y="0"/>
                      <a:pt x="34" y="0"/>
                    </a:cubicBezTo>
                    <a:cubicBezTo>
                      <a:pt x="11" y="0"/>
                      <a:pt x="11" y="0"/>
                      <a:pt x="11" y="0"/>
                    </a:cubicBezTo>
                    <a:cubicBezTo>
                      <a:pt x="5" y="0"/>
                      <a:pt x="0" y="6"/>
                      <a:pt x="0" y="12"/>
                    </a:cubicBezTo>
                    <a:cubicBezTo>
                      <a:pt x="0" y="31"/>
                      <a:pt x="0" y="31"/>
                      <a:pt x="0" y="31"/>
                    </a:cubicBezTo>
                    <a:cubicBezTo>
                      <a:pt x="0" y="37"/>
                      <a:pt x="5" y="42"/>
                      <a:pt x="11" y="42"/>
                    </a:cubicBezTo>
                    <a:close/>
                  </a:path>
                </a:pathLst>
              </a:custGeom>
              <a:solidFill>
                <a:srgbClr val="DDEDD4"/>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2052" name="Freeform 115"/>
              <p:cNvSpPr>
                <a:spLocks noChangeArrowheads="1"/>
              </p:cNvSpPr>
              <p:nvPr/>
            </p:nvSpPr>
            <p:spPr bwMode="auto">
              <a:xfrm>
                <a:off x="298450" y="344487"/>
                <a:ext cx="388938" cy="504825"/>
              </a:xfrm>
              <a:custGeom>
                <a:avLst/>
                <a:gdLst>
                  <a:gd name="T0" fmla="*/ 2147483647 w 151"/>
                  <a:gd name="T1" fmla="*/ 2147483647 h 196"/>
                  <a:gd name="T2" fmla="*/ 2147483647 w 151"/>
                  <a:gd name="T3" fmla="*/ 2147483647 h 196"/>
                  <a:gd name="T4" fmla="*/ 2147483647 w 151"/>
                  <a:gd name="T5" fmla="*/ 2147483647 h 196"/>
                  <a:gd name="T6" fmla="*/ 2147483647 w 151"/>
                  <a:gd name="T7" fmla="*/ 2147483647 h 196"/>
                  <a:gd name="T8" fmla="*/ 2147483647 w 151"/>
                  <a:gd name="T9" fmla="*/ 0 h 196"/>
                  <a:gd name="T10" fmla="*/ 2147483647 w 151"/>
                  <a:gd name="T11" fmla="*/ 2147483647 h 196"/>
                  <a:gd name="T12" fmla="*/ 2147483647 w 151"/>
                  <a:gd name="T13" fmla="*/ 2147483647 h 196"/>
                  <a:gd name="T14" fmla="*/ 2147483647 w 151"/>
                  <a:gd name="T15" fmla="*/ 2147483647 h 196"/>
                  <a:gd name="T16" fmla="*/ 2147483647 w 151"/>
                  <a:gd name="T17" fmla="*/ 2147483647 h 196"/>
                  <a:gd name="T18" fmla="*/ 2147483647 w 151"/>
                  <a:gd name="T19" fmla="*/ 2147483647 h 196"/>
                  <a:gd name="T20" fmla="*/ 2147483647 w 151"/>
                  <a:gd name="T21" fmla="*/ 2147483647 h 196"/>
                  <a:gd name="T22" fmla="*/ 2147483647 w 151"/>
                  <a:gd name="T23" fmla="*/ 2147483647 h 196"/>
                  <a:gd name="T24" fmla="*/ 2147483647 w 151"/>
                  <a:gd name="T25" fmla="*/ 2147483647 h 196"/>
                  <a:gd name="T26" fmla="*/ 2147483647 w 151"/>
                  <a:gd name="T27" fmla="*/ 2147483647 h 196"/>
                  <a:gd name="T28" fmla="*/ 2147483647 w 151"/>
                  <a:gd name="T29" fmla="*/ 2147483647 h 19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51"/>
                  <a:gd name="T46" fmla="*/ 0 h 196"/>
                  <a:gd name="T47" fmla="*/ 151 w 151"/>
                  <a:gd name="T48" fmla="*/ 196 h 19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51" h="196">
                    <a:moveTo>
                      <a:pt x="141" y="76"/>
                    </a:moveTo>
                    <a:cubicBezTo>
                      <a:pt x="141" y="76"/>
                      <a:pt x="117" y="76"/>
                      <a:pt x="116" y="92"/>
                    </a:cubicBezTo>
                    <a:cubicBezTo>
                      <a:pt x="116" y="92"/>
                      <a:pt x="117" y="118"/>
                      <a:pt x="106" y="120"/>
                    </a:cubicBezTo>
                    <a:cubicBezTo>
                      <a:pt x="108" y="15"/>
                      <a:pt x="108" y="15"/>
                      <a:pt x="108" y="15"/>
                    </a:cubicBezTo>
                    <a:cubicBezTo>
                      <a:pt x="108" y="15"/>
                      <a:pt x="110" y="0"/>
                      <a:pt x="92" y="0"/>
                    </a:cubicBezTo>
                    <a:cubicBezTo>
                      <a:pt x="92" y="0"/>
                      <a:pt x="77" y="0"/>
                      <a:pt x="77" y="13"/>
                    </a:cubicBezTo>
                    <a:cubicBezTo>
                      <a:pt x="76" y="77"/>
                      <a:pt x="76" y="77"/>
                      <a:pt x="76" y="77"/>
                    </a:cubicBezTo>
                    <a:cubicBezTo>
                      <a:pt x="76" y="77"/>
                      <a:pt x="64" y="78"/>
                      <a:pt x="50" y="80"/>
                    </a:cubicBezTo>
                    <a:cubicBezTo>
                      <a:pt x="50" y="80"/>
                      <a:pt x="0" y="86"/>
                      <a:pt x="1" y="108"/>
                    </a:cubicBezTo>
                    <a:cubicBezTo>
                      <a:pt x="1" y="108"/>
                      <a:pt x="6" y="152"/>
                      <a:pt x="11" y="168"/>
                    </a:cubicBezTo>
                    <a:cubicBezTo>
                      <a:pt x="11" y="168"/>
                      <a:pt x="15" y="185"/>
                      <a:pt x="13" y="195"/>
                    </a:cubicBezTo>
                    <a:cubicBezTo>
                      <a:pt x="110" y="196"/>
                      <a:pt x="110" y="196"/>
                      <a:pt x="110" y="196"/>
                    </a:cubicBezTo>
                    <a:cubicBezTo>
                      <a:pt x="110" y="196"/>
                      <a:pt x="121" y="193"/>
                      <a:pt x="129" y="180"/>
                    </a:cubicBezTo>
                    <a:cubicBezTo>
                      <a:pt x="129" y="180"/>
                      <a:pt x="146" y="151"/>
                      <a:pt x="146" y="96"/>
                    </a:cubicBezTo>
                    <a:cubicBezTo>
                      <a:pt x="146" y="96"/>
                      <a:pt x="151" y="76"/>
                      <a:pt x="141" y="76"/>
                    </a:cubicBezTo>
                    <a:close/>
                  </a:path>
                </a:pathLst>
              </a:custGeom>
              <a:solidFill>
                <a:srgbClr val="FBDDDE"/>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2053" name="Freeform 116"/>
              <p:cNvSpPr>
                <a:spLocks noChangeArrowheads="1"/>
              </p:cNvSpPr>
              <p:nvPr/>
            </p:nvSpPr>
            <p:spPr bwMode="auto">
              <a:xfrm>
                <a:off x="434975" y="417512"/>
                <a:ext cx="44450" cy="107950"/>
              </a:xfrm>
              <a:custGeom>
                <a:avLst/>
                <a:gdLst>
                  <a:gd name="T0" fmla="*/ 2147483647 w 17"/>
                  <a:gd name="T1" fmla="*/ 2147483647 h 42"/>
                  <a:gd name="T2" fmla="*/ 2147483647 w 17"/>
                  <a:gd name="T3" fmla="*/ 2147483647 h 42"/>
                  <a:gd name="T4" fmla="*/ 2147483647 w 17"/>
                  <a:gd name="T5" fmla="*/ 0 h 42"/>
                  <a:gd name="T6" fmla="*/ 2147483647 w 17"/>
                  <a:gd name="T7" fmla="*/ 0 h 42"/>
                  <a:gd name="T8" fmla="*/ 0 w 17"/>
                  <a:gd name="T9" fmla="*/ 2147483647 h 42"/>
                  <a:gd name="T10" fmla="*/ 0 w 17"/>
                  <a:gd name="T11" fmla="*/ 2147483647 h 42"/>
                  <a:gd name="T12" fmla="*/ 2147483647 w 17"/>
                  <a:gd name="T13" fmla="*/ 2147483647 h 42"/>
                  <a:gd name="T14" fmla="*/ 0 60000 65536"/>
                  <a:gd name="T15" fmla="*/ 0 60000 65536"/>
                  <a:gd name="T16" fmla="*/ 0 60000 65536"/>
                  <a:gd name="T17" fmla="*/ 0 60000 65536"/>
                  <a:gd name="T18" fmla="*/ 0 60000 65536"/>
                  <a:gd name="T19" fmla="*/ 0 60000 65536"/>
                  <a:gd name="T20" fmla="*/ 0 60000 65536"/>
                  <a:gd name="T21" fmla="*/ 0 w 17"/>
                  <a:gd name="T22" fmla="*/ 0 h 42"/>
                  <a:gd name="T23" fmla="*/ 17 w 17"/>
                  <a:gd name="T24" fmla="*/ 42 h 4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7" h="42">
                    <a:moveTo>
                      <a:pt x="12" y="42"/>
                    </a:moveTo>
                    <a:cubicBezTo>
                      <a:pt x="16" y="42"/>
                      <a:pt x="16" y="42"/>
                      <a:pt x="16" y="42"/>
                    </a:cubicBezTo>
                    <a:cubicBezTo>
                      <a:pt x="17" y="0"/>
                      <a:pt x="17" y="0"/>
                      <a:pt x="17" y="0"/>
                    </a:cubicBezTo>
                    <a:cubicBezTo>
                      <a:pt x="12" y="0"/>
                      <a:pt x="12" y="0"/>
                      <a:pt x="12" y="0"/>
                    </a:cubicBezTo>
                    <a:cubicBezTo>
                      <a:pt x="5" y="0"/>
                      <a:pt x="0" y="5"/>
                      <a:pt x="0" y="12"/>
                    </a:cubicBezTo>
                    <a:cubicBezTo>
                      <a:pt x="0" y="31"/>
                      <a:pt x="0" y="31"/>
                      <a:pt x="0" y="31"/>
                    </a:cubicBezTo>
                    <a:cubicBezTo>
                      <a:pt x="0" y="37"/>
                      <a:pt x="5" y="42"/>
                      <a:pt x="12" y="42"/>
                    </a:cubicBezTo>
                    <a:close/>
                  </a:path>
                </a:pathLst>
              </a:custGeom>
              <a:solidFill>
                <a:srgbClr val="DDEDD4"/>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2054" name="Freeform 117"/>
              <p:cNvSpPr>
                <a:spLocks noChangeArrowheads="1"/>
              </p:cNvSpPr>
              <p:nvPr/>
            </p:nvSpPr>
            <p:spPr bwMode="auto">
              <a:xfrm>
                <a:off x="434975" y="288925"/>
                <a:ext cx="119063" cy="107950"/>
              </a:xfrm>
              <a:custGeom>
                <a:avLst/>
                <a:gdLst>
                  <a:gd name="T0" fmla="*/ 2147483647 w 46"/>
                  <a:gd name="T1" fmla="*/ 2147483647 h 42"/>
                  <a:gd name="T2" fmla="*/ 2147483647 w 46"/>
                  <a:gd name="T3" fmla="*/ 2147483647 h 42"/>
                  <a:gd name="T4" fmla="*/ 2147483647 w 46"/>
                  <a:gd name="T5" fmla="*/ 2147483647 h 42"/>
                  <a:gd name="T6" fmla="*/ 2147483647 w 46"/>
                  <a:gd name="T7" fmla="*/ 2147483647 h 42"/>
                  <a:gd name="T8" fmla="*/ 2147483647 w 46"/>
                  <a:gd name="T9" fmla="*/ 2147483647 h 42"/>
                  <a:gd name="T10" fmla="*/ 2147483647 w 46"/>
                  <a:gd name="T11" fmla="*/ 2147483647 h 42"/>
                  <a:gd name="T12" fmla="*/ 2147483647 w 46"/>
                  <a:gd name="T13" fmla="*/ 0 h 42"/>
                  <a:gd name="T14" fmla="*/ 2147483647 w 46"/>
                  <a:gd name="T15" fmla="*/ 0 h 42"/>
                  <a:gd name="T16" fmla="*/ 0 w 46"/>
                  <a:gd name="T17" fmla="*/ 2147483647 h 42"/>
                  <a:gd name="T18" fmla="*/ 0 w 46"/>
                  <a:gd name="T19" fmla="*/ 2147483647 h 42"/>
                  <a:gd name="T20" fmla="*/ 2147483647 w 46"/>
                  <a:gd name="T21" fmla="*/ 2147483647 h 42"/>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46"/>
                  <a:gd name="T34" fmla="*/ 0 h 42"/>
                  <a:gd name="T35" fmla="*/ 46 w 46"/>
                  <a:gd name="T36" fmla="*/ 42 h 42"/>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46" h="42">
                    <a:moveTo>
                      <a:pt x="12" y="42"/>
                    </a:moveTo>
                    <a:cubicBezTo>
                      <a:pt x="17" y="42"/>
                      <a:pt x="17" y="42"/>
                      <a:pt x="17" y="42"/>
                    </a:cubicBezTo>
                    <a:cubicBezTo>
                      <a:pt x="17" y="37"/>
                      <a:pt x="17" y="37"/>
                      <a:pt x="17" y="37"/>
                    </a:cubicBezTo>
                    <a:cubicBezTo>
                      <a:pt x="17" y="21"/>
                      <a:pt x="30" y="15"/>
                      <a:pt x="39" y="15"/>
                    </a:cubicBezTo>
                    <a:cubicBezTo>
                      <a:pt x="42" y="15"/>
                      <a:pt x="44" y="15"/>
                      <a:pt x="46" y="16"/>
                    </a:cubicBezTo>
                    <a:cubicBezTo>
                      <a:pt x="46" y="12"/>
                      <a:pt x="46" y="12"/>
                      <a:pt x="46" y="12"/>
                    </a:cubicBezTo>
                    <a:cubicBezTo>
                      <a:pt x="46" y="5"/>
                      <a:pt x="41" y="0"/>
                      <a:pt x="35" y="0"/>
                    </a:cubicBezTo>
                    <a:cubicBezTo>
                      <a:pt x="12" y="0"/>
                      <a:pt x="12" y="0"/>
                      <a:pt x="12" y="0"/>
                    </a:cubicBezTo>
                    <a:cubicBezTo>
                      <a:pt x="5" y="0"/>
                      <a:pt x="0" y="5"/>
                      <a:pt x="0" y="12"/>
                    </a:cubicBezTo>
                    <a:cubicBezTo>
                      <a:pt x="0" y="31"/>
                      <a:pt x="0" y="31"/>
                      <a:pt x="0" y="31"/>
                    </a:cubicBezTo>
                    <a:cubicBezTo>
                      <a:pt x="0" y="37"/>
                      <a:pt x="5" y="42"/>
                      <a:pt x="12" y="42"/>
                    </a:cubicBezTo>
                    <a:close/>
                  </a:path>
                </a:pathLst>
              </a:custGeom>
              <a:solidFill>
                <a:srgbClr val="DDEDD4"/>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grpSp>
        <p:grpSp>
          <p:nvGrpSpPr>
            <p:cNvPr id="31771" name="组合 158"/>
            <p:cNvGrpSpPr>
              <a:grpSpLocks/>
            </p:cNvGrpSpPr>
            <p:nvPr/>
          </p:nvGrpSpPr>
          <p:grpSpPr bwMode="auto">
            <a:xfrm>
              <a:off x="987111" y="0"/>
              <a:ext cx="696070" cy="697193"/>
              <a:chOff x="0" y="0"/>
              <a:chExt cx="984250" cy="985838"/>
            </a:xfrm>
          </p:grpSpPr>
          <p:sp>
            <p:nvSpPr>
              <p:cNvPr id="32040" name="Freeform 81"/>
              <p:cNvSpPr>
                <a:spLocks noChangeArrowheads="1"/>
              </p:cNvSpPr>
              <p:nvPr/>
            </p:nvSpPr>
            <p:spPr bwMode="auto">
              <a:xfrm>
                <a:off x="0" y="0"/>
                <a:ext cx="984250" cy="985838"/>
              </a:xfrm>
              <a:custGeom>
                <a:avLst/>
                <a:gdLst>
                  <a:gd name="T0" fmla="*/ 2147483647 w 383"/>
                  <a:gd name="T1" fmla="*/ 2147483647 h 383"/>
                  <a:gd name="T2" fmla="*/ 2147483647 w 383"/>
                  <a:gd name="T3" fmla="*/ 2147483647 h 383"/>
                  <a:gd name="T4" fmla="*/ 2147483647 w 383"/>
                  <a:gd name="T5" fmla="*/ 2147483647 h 383"/>
                  <a:gd name="T6" fmla="*/ 0 w 383"/>
                  <a:gd name="T7" fmla="*/ 2147483647 h 383"/>
                  <a:gd name="T8" fmla="*/ 0 w 383"/>
                  <a:gd name="T9" fmla="*/ 2147483647 h 383"/>
                  <a:gd name="T10" fmla="*/ 2147483647 w 383"/>
                  <a:gd name="T11" fmla="*/ 0 h 383"/>
                  <a:gd name="T12" fmla="*/ 2147483647 w 383"/>
                  <a:gd name="T13" fmla="*/ 0 h 383"/>
                  <a:gd name="T14" fmla="*/ 2147483647 w 383"/>
                  <a:gd name="T15" fmla="*/ 2147483647 h 383"/>
                  <a:gd name="T16" fmla="*/ 2147483647 w 383"/>
                  <a:gd name="T17" fmla="*/ 2147483647 h 38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83"/>
                  <a:gd name="T28" fmla="*/ 0 h 383"/>
                  <a:gd name="T29" fmla="*/ 383 w 383"/>
                  <a:gd name="T30" fmla="*/ 383 h 383"/>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83" h="383">
                    <a:moveTo>
                      <a:pt x="383" y="305"/>
                    </a:moveTo>
                    <a:cubicBezTo>
                      <a:pt x="383" y="348"/>
                      <a:pt x="348" y="383"/>
                      <a:pt x="305" y="383"/>
                    </a:cubicBezTo>
                    <a:cubicBezTo>
                      <a:pt x="77" y="383"/>
                      <a:pt x="77" y="383"/>
                      <a:pt x="77" y="383"/>
                    </a:cubicBezTo>
                    <a:cubicBezTo>
                      <a:pt x="34" y="383"/>
                      <a:pt x="0" y="348"/>
                      <a:pt x="0" y="305"/>
                    </a:cubicBezTo>
                    <a:cubicBezTo>
                      <a:pt x="0" y="78"/>
                      <a:pt x="0" y="78"/>
                      <a:pt x="0" y="78"/>
                    </a:cubicBezTo>
                    <a:cubicBezTo>
                      <a:pt x="0" y="35"/>
                      <a:pt x="34" y="0"/>
                      <a:pt x="77" y="0"/>
                    </a:cubicBezTo>
                    <a:cubicBezTo>
                      <a:pt x="305" y="0"/>
                      <a:pt x="305" y="0"/>
                      <a:pt x="305" y="0"/>
                    </a:cubicBezTo>
                    <a:cubicBezTo>
                      <a:pt x="348" y="0"/>
                      <a:pt x="383" y="35"/>
                      <a:pt x="383" y="78"/>
                    </a:cubicBezTo>
                    <a:cubicBezTo>
                      <a:pt x="383" y="305"/>
                      <a:pt x="383" y="305"/>
                      <a:pt x="383" y="305"/>
                    </a:cubicBezTo>
                  </a:path>
                </a:pathLst>
              </a:custGeom>
              <a:solidFill>
                <a:srgbClr val="6A1D15"/>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2041" name="Freeform 131"/>
              <p:cNvSpPr>
                <a:spLocks noChangeArrowheads="1"/>
              </p:cNvSpPr>
              <p:nvPr/>
            </p:nvSpPr>
            <p:spPr bwMode="auto">
              <a:xfrm>
                <a:off x="706437" y="396875"/>
                <a:ext cx="77788" cy="122238"/>
              </a:xfrm>
              <a:custGeom>
                <a:avLst/>
                <a:gdLst>
                  <a:gd name="T0" fmla="*/ 2147483647 w 30"/>
                  <a:gd name="T1" fmla="*/ 2147483647 h 48"/>
                  <a:gd name="T2" fmla="*/ 2147483647 w 30"/>
                  <a:gd name="T3" fmla="*/ 2147483647 h 48"/>
                  <a:gd name="T4" fmla="*/ 2147483647 w 30"/>
                  <a:gd name="T5" fmla="*/ 2147483647 h 48"/>
                  <a:gd name="T6" fmla="*/ 2147483647 w 30"/>
                  <a:gd name="T7" fmla="*/ 2147483647 h 48"/>
                  <a:gd name="T8" fmla="*/ 2147483647 w 30"/>
                  <a:gd name="T9" fmla="*/ 2147483647 h 48"/>
                  <a:gd name="T10" fmla="*/ 2147483647 w 30"/>
                  <a:gd name="T11" fmla="*/ 2147483647 h 48"/>
                  <a:gd name="T12" fmla="*/ 2147483647 w 30"/>
                  <a:gd name="T13" fmla="*/ 2147483647 h 48"/>
                  <a:gd name="T14" fmla="*/ 2147483647 w 30"/>
                  <a:gd name="T15" fmla="*/ 2147483647 h 48"/>
                  <a:gd name="T16" fmla="*/ 2147483647 w 30"/>
                  <a:gd name="T17" fmla="*/ 2147483647 h 48"/>
                  <a:gd name="T18" fmla="*/ 2147483647 w 30"/>
                  <a:gd name="T19" fmla="*/ 2147483647 h 48"/>
                  <a:gd name="T20" fmla="*/ 2147483647 w 30"/>
                  <a:gd name="T21" fmla="*/ 2147483647 h 48"/>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30"/>
                  <a:gd name="T34" fmla="*/ 0 h 48"/>
                  <a:gd name="T35" fmla="*/ 30 w 30"/>
                  <a:gd name="T36" fmla="*/ 48 h 48"/>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30" h="48">
                    <a:moveTo>
                      <a:pt x="8" y="1"/>
                    </a:moveTo>
                    <a:cubicBezTo>
                      <a:pt x="8" y="1"/>
                      <a:pt x="8" y="1"/>
                      <a:pt x="8" y="1"/>
                    </a:cubicBezTo>
                    <a:cubicBezTo>
                      <a:pt x="8" y="1"/>
                      <a:pt x="3" y="0"/>
                      <a:pt x="2" y="4"/>
                    </a:cubicBezTo>
                    <a:cubicBezTo>
                      <a:pt x="2" y="4"/>
                      <a:pt x="0" y="7"/>
                      <a:pt x="3" y="10"/>
                    </a:cubicBezTo>
                    <a:cubicBezTo>
                      <a:pt x="13" y="14"/>
                      <a:pt x="21" y="24"/>
                      <a:pt x="21" y="36"/>
                    </a:cubicBezTo>
                    <a:cubicBezTo>
                      <a:pt x="21" y="39"/>
                      <a:pt x="20" y="41"/>
                      <a:pt x="20" y="43"/>
                    </a:cubicBezTo>
                    <a:cubicBezTo>
                      <a:pt x="20" y="44"/>
                      <a:pt x="21" y="46"/>
                      <a:pt x="24" y="46"/>
                    </a:cubicBezTo>
                    <a:cubicBezTo>
                      <a:pt x="24" y="46"/>
                      <a:pt x="29" y="48"/>
                      <a:pt x="30" y="44"/>
                    </a:cubicBezTo>
                    <a:cubicBezTo>
                      <a:pt x="30" y="44"/>
                      <a:pt x="30" y="44"/>
                      <a:pt x="30" y="44"/>
                    </a:cubicBezTo>
                    <a:cubicBezTo>
                      <a:pt x="30" y="41"/>
                      <a:pt x="30" y="39"/>
                      <a:pt x="30" y="36"/>
                    </a:cubicBezTo>
                    <a:cubicBezTo>
                      <a:pt x="30" y="21"/>
                      <a:pt x="21" y="8"/>
                      <a:pt x="8" y="1"/>
                    </a:cubicBezTo>
                    <a:close/>
                  </a:path>
                </a:pathLst>
              </a:custGeom>
              <a:solidFill>
                <a:srgbClr val="DDEDD4"/>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2042" name="Freeform 132"/>
              <p:cNvSpPr>
                <a:spLocks noChangeArrowheads="1"/>
              </p:cNvSpPr>
              <p:nvPr/>
            </p:nvSpPr>
            <p:spPr bwMode="auto">
              <a:xfrm>
                <a:off x="196850" y="396875"/>
                <a:ext cx="77788" cy="122238"/>
              </a:xfrm>
              <a:custGeom>
                <a:avLst/>
                <a:gdLst>
                  <a:gd name="T0" fmla="*/ 2147483647 w 30"/>
                  <a:gd name="T1" fmla="*/ 2147483647 h 48"/>
                  <a:gd name="T2" fmla="*/ 2147483647 w 30"/>
                  <a:gd name="T3" fmla="*/ 2147483647 h 48"/>
                  <a:gd name="T4" fmla="*/ 0 w 30"/>
                  <a:gd name="T5" fmla="*/ 2147483647 h 48"/>
                  <a:gd name="T6" fmla="*/ 0 w 30"/>
                  <a:gd name="T7" fmla="*/ 2147483647 h 48"/>
                  <a:gd name="T8" fmla="*/ 0 w 30"/>
                  <a:gd name="T9" fmla="*/ 2147483647 h 48"/>
                  <a:gd name="T10" fmla="*/ 2147483647 w 30"/>
                  <a:gd name="T11" fmla="*/ 2147483647 h 48"/>
                  <a:gd name="T12" fmla="*/ 2147483647 w 30"/>
                  <a:gd name="T13" fmla="*/ 2147483647 h 48"/>
                  <a:gd name="T14" fmla="*/ 2147483647 w 30"/>
                  <a:gd name="T15" fmla="*/ 2147483647 h 48"/>
                  <a:gd name="T16" fmla="*/ 2147483647 w 30"/>
                  <a:gd name="T17" fmla="*/ 2147483647 h 48"/>
                  <a:gd name="T18" fmla="*/ 2147483647 w 30"/>
                  <a:gd name="T19" fmla="*/ 2147483647 h 48"/>
                  <a:gd name="T20" fmla="*/ 2147483647 w 30"/>
                  <a:gd name="T21" fmla="*/ 2147483647 h 48"/>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30"/>
                  <a:gd name="T34" fmla="*/ 0 h 48"/>
                  <a:gd name="T35" fmla="*/ 30 w 30"/>
                  <a:gd name="T36" fmla="*/ 48 h 48"/>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30" h="48">
                    <a:moveTo>
                      <a:pt x="22" y="1"/>
                    </a:moveTo>
                    <a:cubicBezTo>
                      <a:pt x="22" y="1"/>
                      <a:pt x="22" y="1"/>
                      <a:pt x="22" y="1"/>
                    </a:cubicBezTo>
                    <a:cubicBezTo>
                      <a:pt x="9" y="8"/>
                      <a:pt x="0" y="21"/>
                      <a:pt x="0" y="36"/>
                    </a:cubicBezTo>
                    <a:cubicBezTo>
                      <a:pt x="0" y="39"/>
                      <a:pt x="0" y="41"/>
                      <a:pt x="0" y="44"/>
                    </a:cubicBezTo>
                    <a:cubicBezTo>
                      <a:pt x="0" y="44"/>
                      <a:pt x="0" y="44"/>
                      <a:pt x="0" y="44"/>
                    </a:cubicBezTo>
                    <a:cubicBezTo>
                      <a:pt x="1" y="48"/>
                      <a:pt x="6" y="46"/>
                      <a:pt x="6" y="46"/>
                    </a:cubicBezTo>
                    <a:cubicBezTo>
                      <a:pt x="9" y="46"/>
                      <a:pt x="10" y="44"/>
                      <a:pt x="10" y="43"/>
                    </a:cubicBezTo>
                    <a:cubicBezTo>
                      <a:pt x="10" y="41"/>
                      <a:pt x="9" y="39"/>
                      <a:pt x="9" y="36"/>
                    </a:cubicBezTo>
                    <a:cubicBezTo>
                      <a:pt x="9" y="24"/>
                      <a:pt x="17" y="14"/>
                      <a:pt x="27" y="10"/>
                    </a:cubicBezTo>
                    <a:cubicBezTo>
                      <a:pt x="30" y="7"/>
                      <a:pt x="28" y="4"/>
                      <a:pt x="28" y="4"/>
                    </a:cubicBezTo>
                    <a:cubicBezTo>
                      <a:pt x="27" y="0"/>
                      <a:pt x="22" y="1"/>
                      <a:pt x="22" y="1"/>
                    </a:cubicBezTo>
                    <a:close/>
                  </a:path>
                </a:pathLst>
              </a:custGeom>
              <a:solidFill>
                <a:srgbClr val="DDEDD4"/>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2043" name="Freeform 133"/>
              <p:cNvSpPr>
                <a:spLocks noEditPoints="1" noChangeArrowheads="1"/>
              </p:cNvSpPr>
              <p:nvPr/>
            </p:nvSpPr>
            <p:spPr bwMode="auto">
              <a:xfrm>
                <a:off x="128587" y="260350"/>
                <a:ext cx="725488" cy="398463"/>
              </a:xfrm>
              <a:custGeom>
                <a:avLst/>
                <a:gdLst>
                  <a:gd name="T0" fmla="*/ 2147483647 w 282"/>
                  <a:gd name="T1" fmla="*/ 2147483647 h 155"/>
                  <a:gd name="T2" fmla="*/ 2147483647 w 282"/>
                  <a:gd name="T3" fmla="*/ 2147483647 h 155"/>
                  <a:gd name="T4" fmla="*/ 2147483647 w 282"/>
                  <a:gd name="T5" fmla="*/ 2147483647 h 155"/>
                  <a:gd name="T6" fmla="*/ 2147483647 w 282"/>
                  <a:gd name="T7" fmla="*/ 2147483647 h 155"/>
                  <a:gd name="T8" fmla="*/ 2147483647 w 282"/>
                  <a:gd name="T9" fmla="*/ 2147483647 h 155"/>
                  <a:gd name="T10" fmla="*/ 2147483647 w 282"/>
                  <a:gd name="T11" fmla="*/ 0 h 155"/>
                  <a:gd name="T12" fmla="*/ 2147483647 w 282"/>
                  <a:gd name="T13" fmla="*/ 2147483647 h 155"/>
                  <a:gd name="T14" fmla="*/ 2147483647 w 282"/>
                  <a:gd name="T15" fmla="*/ 2147483647 h 155"/>
                  <a:gd name="T16" fmla="*/ 2147483647 w 282"/>
                  <a:gd name="T17" fmla="*/ 2147483647 h 155"/>
                  <a:gd name="T18" fmla="*/ 2147483647 w 282"/>
                  <a:gd name="T19" fmla="*/ 2147483647 h 155"/>
                  <a:gd name="T20" fmla="*/ 2147483647 w 282"/>
                  <a:gd name="T21" fmla="*/ 2147483647 h 155"/>
                  <a:gd name="T22" fmla="*/ 0 w 282"/>
                  <a:gd name="T23" fmla="*/ 2147483647 h 155"/>
                  <a:gd name="T24" fmla="*/ 2147483647 w 282"/>
                  <a:gd name="T25" fmla="*/ 2147483647 h 155"/>
                  <a:gd name="T26" fmla="*/ 2147483647 w 282"/>
                  <a:gd name="T27" fmla="*/ 2147483647 h 155"/>
                  <a:gd name="T28" fmla="*/ 2147483647 w 282"/>
                  <a:gd name="T29" fmla="*/ 2147483647 h 155"/>
                  <a:gd name="T30" fmla="*/ 2147483647 w 282"/>
                  <a:gd name="T31" fmla="*/ 2147483647 h 155"/>
                  <a:gd name="T32" fmla="*/ 2147483647 w 282"/>
                  <a:gd name="T33" fmla="*/ 2147483647 h 155"/>
                  <a:gd name="T34" fmla="*/ 2147483647 w 282"/>
                  <a:gd name="T35" fmla="*/ 2147483647 h 155"/>
                  <a:gd name="T36" fmla="*/ 2147483647 w 282"/>
                  <a:gd name="T37" fmla="*/ 2147483647 h 155"/>
                  <a:gd name="T38" fmla="*/ 2147483647 w 282"/>
                  <a:gd name="T39" fmla="*/ 2147483647 h 155"/>
                  <a:gd name="T40" fmla="*/ 2147483647 w 282"/>
                  <a:gd name="T41" fmla="*/ 2147483647 h 155"/>
                  <a:gd name="T42" fmla="*/ 2147483647 w 282"/>
                  <a:gd name="T43" fmla="*/ 2147483647 h 155"/>
                  <a:gd name="T44" fmla="*/ 2147483647 w 282"/>
                  <a:gd name="T45" fmla="*/ 2147483647 h 155"/>
                  <a:gd name="T46" fmla="*/ 2147483647 w 282"/>
                  <a:gd name="T47" fmla="*/ 2147483647 h 155"/>
                  <a:gd name="T48" fmla="*/ 2147483647 w 282"/>
                  <a:gd name="T49" fmla="*/ 2147483647 h 155"/>
                  <a:gd name="T50" fmla="*/ 2147483647 w 282"/>
                  <a:gd name="T51" fmla="*/ 2147483647 h 155"/>
                  <a:gd name="T52" fmla="*/ 2147483647 w 282"/>
                  <a:gd name="T53" fmla="*/ 2147483647 h 155"/>
                  <a:gd name="T54" fmla="*/ 2147483647 w 282"/>
                  <a:gd name="T55" fmla="*/ 2147483647 h 155"/>
                  <a:gd name="T56" fmla="*/ 2147483647 w 282"/>
                  <a:gd name="T57" fmla="*/ 2147483647 h 155"/>
                  <a:gd name="T58" fmla="*/ 2147483647 w 282"/>
                  <a:gd name="T59" fmla="*/ 2147483647 h 155"/>
                  <a:gd name="T60" fmla="*/ 2147483647 w 282"/>
                  <a:gd name="T61" fmla="*/ 2147483647 h 155"/>
                  <a:gd name="T62" fmla="*/ 2147483647 w 282"/>
                  <a:gd name="T63" fmla="*/ 2147483647 h 155"/>
                  <a:gd name="T64" fmla="*/ 2147483647 w 282"/>
                  <a:gd name="T65" fmla="*/ 2147483647 h 155"/>
                  <a:gd name="T66" fmla="*/ 2147483647 w 282"/>
                  <a:gd name="T67" fmla="*/ 2147483647 h 155"/>
                  <a:gd name="T68" fmla="*/ 2147483647 w 282"/>
                  <a:gd name="T69" fmla="*/ 2147483647 h 155"/>
                  <a:gd name="T70" fmla="*/ 2147483647 w 282"/>
                  <a:gd name="T71" fmla="*/ 2147483647 h 155"/>
                  <a:gd name="T72" fmla="*/ 2147483647 w 282"/>
                  <a:gd name="T73" fmla="*/ 2147483647 h 155"/>
                  <a:gd name="T74" fmla="*/ 2147483647 w 282"/>
                  <a:gd name="T75" fmla="*/ 2147483647 h 155"/>
                  <a:gd name="T76" fmla="*/ 2147483647 w 282"/>
                  <a:gd name="T77" fmla="*/ 2147483647 h 155"/>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282"/>
                  <a:gd name="T118" fmla="*/ 0 h 155"/>
                  <a:gd name="T119" fmla="*/ 282 w 282"/>
                  <a:gd name="T120" fmla="*/ 155 h 155"/>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282" h="155">
                    <a:moveTo>
                      <a:pt x="229" y="25"/>
                    </a:moveTo>
                    <a:cubicBezTo>
                      <a:pt x="229" y="25"/>
                      <a:pt x="229" y="25"/>
                      <a:pt x="229" y="25"/>
                    </a:cubicBezTo>
                    <a:cubicBezTo>
                      <a:pt x="186" y="11"/>
                      <a:pt x="186" y="11"/>
                      <a:pt x="186" y="11"/>
                    </a:cubicBezTo>
                    <a:cubicBezTo>
                      <a:pt x="181" y="9"/>
                      <a:pt x="175" y="8"/>
                      <a:pt x="169" y="8"/>
                    </a:cubicBezTo>
                    <a:cubicBezTo>
                      <a:pt x="165" y="8"/>
                      <a:pt x="161" y="8"/>
                      <a:pt x="157" y="10"/>
                    </a:cubicBezTo>
                    <a:cubicBezTo>
                      <a:pt x="154" y="4"/>
                      <a:pt x="148" y="0"/>
                      <a:pt x="142" y="0"/>
                    </a:cubicBezTo>
                    <a:cubicBezTo>
                      <a:pt x="135" y="0"/>
                      <a:pt x="129" y="4"/>
                      <a:pt x="127" y="10"/>
                    </a:cubicBezTo>
                    <a:cubicBezTo>
                      <a:pt x="123" y="8"/>
                      <a:pt x="118" y="8"/>
                      <a:pt x="113" y="8"/>
                    </a:cubicBezTo>
                    <a:cubicBezTo>
                      <a:pt x="108" y="8"/>
                      <a:pt x="102" y="9"/>
                      <a:pt x="98" y="11"/>
                    </a:cubicBezTo>
                    <a:cubicBezTo>
                      <a:pt x="52" y="25"/>
                      <a:pt x="52" y="25"/>
                      <a:pt x="52" y="25"/>
                    </a:cubicBezTo>
                    <a:cubicBezTo>
                      <a:pt x="53" y="25"/>
                      <a:pt x="53" y="25"/>
                      <a:pt x="53" y="25"/>
                    </a:cubicBezTo>
                    <a:cubicBezTo>
                      <a:pt x="23" y="31"/>
                      <a:pt x="0" y="58"/>
                      <a:pt x="0" y="89"/>
                    </a:cubicBezTo>
                    <a:cubicBezTo>
                      <a:pt x="0" y="126"/>
                      <a:pt x="29" y="155"/>
                      <a:pt x="66" y="155"/>
                    </a:cubicBezTo>
                    <a:cubicBezTo>
                      <a:pt x="97" y="155"/>
                      <a:pt x="124" y="132"/>
                      <a:pt x="130" y="102"/>
                    </a:cubicBezTo>
                    <a:cubicBezTo>
                      <a:pt x="136" y="88"/>
                      <a:pt x="136" y="88"/>
                      <a:pt x="136" y="88"/>
                    </a:cubicBezTo>
                    <a:cubicBezTo>
                      <a:pt x="137" y="89"/>
                      <a:pt x="139" y="89"/>
                      <a:pt x="140" y="89"/>
                    </a:cubicBezTo>
                    <a:cubicBezTo>
                      <a:pt x="143" y="89"/>
                      <a:pt x="145" y="88"/>
                      <a:pt x="147" y="87"/>
                    </a:cubicBezTo>
                    <a:cubicBezTo>
                      <a:pt x="152" y="103"/>
                      <a:pt x="152" y="103"/>
                      <a:pt x="152" y="103"/>
                    </a:cubicBezTo>
                    <a:cubicBezTo>
                      <a:pt x="158" y="132"/>
                      <a:pt x="185" y="155"/>
                      <a:pt x="216" y="155"/>
                    </a:cubicBezTo>
                    <a:cubicBezTo>
                      <a:pt x="253" y="155"/>
                      <a:pt x="282" y="126"/>
                      <a:pt x="282" y="89"/>
                    </a:cubicBezTo>
                    <a:cubicBezTo>
                      <a:pt x="282" y="58"/>
                      <a:pt x="259" y="31"/>
                      <a:pt x="229" y="25"/>
                    </a:cubicBezTo>
                    <a:close/>
                    <a:moveTo>
                      <a:pt x="66" y="138"/>
                    </a:moveTo>
                    <a:cubicBezTo>
                      <a:pt x="39" y="138"/>
                      <a:pt x="17" y="116"/>
                      <a:pt x="17" y="89"/>
                    </a:cubicBezTo>
                    <a:cubicBezTo>
                      <a:pt x="17" y="62"/>
                      <a:pt x="39" y="40"/>
                      <a:pt x="66" y="40"/>
                    </a:cubicBezTo>
                    <a:cubicBezTo>
                      <a:pt x="69" y="40"/>
                      <a:pt x="72" y="41"/>
                      <a:pt x="75" y="41"/>
                    </a:cubicBezTo>
                    <a:cubicBezTo>
                      <a:pt x="75" y="43"/>
                      <a:pt x="74" y="45"/>
                      <a:pt x="74" y="46"/>
                    </a:cubicBezTo>
                    <a:cubicBezTo>
                      <a:pt x="74" y="68"/>
                      <a:pt x="92" y="85"/>
                      <a:pt x="113" y="85"/>
                    </a:cubicBezTo>
                    <a:cubicBezTo>
                      <a:pt x="114" y="85"/>
                      <a:pt x="114" y="85"/>
                      <a:pt x="114" y="85"/>
                    </a:cubicBezTo>
                    <a:cubicBezTo>
                      <a:pt x="115" y="87"/>
                      <a:pt x="115" y="88"/>
                      <a:pt x="115" y="89"/>
                    </a:cubicBezTo>
                    <a:cubicBezTo>
                      <a:pt x="115" y="116"/>
                      <a:pt x="93" y="138"/>
                      <a:pt x="66" y="138"/>
                    </a:cubicBezTo>
                    <a:close/>
                    <a:moveTo>
                      <a:pt x="216" y="138"/>
                    </a:moveTo>
                    <a:cubicBezTo>
                      <a:pt x="189" y="138"/>
                      <a:pt x="167" y="116"/>
                      <a:pt x="167" y="89"/>
                    </a:cubicBezTo>
                    <a:cubicBezTo>
                      <a:pt x="167" y="88"/>
                      <a:pt x="168" y="87"/>
                      <a:pt x="168" y="85"/>
                    </a:cubicBezTo>
                    <a:cubicBezTo>
                      <a:pt x="168" y="85"/>
                      <a:pt x="169" y="85"/>
                      <a:pt x="169" y="85"/>
                    </a:cubicBezTo>
                    <a:cubicBezTo>
                      <a:pt x="191" y="85"/>
                      <a:pt x="208" y="68"/>
                      <a:pt x="208" y="46"/>
                    </a:cubicBezTo>
                    <a:cubicBezTo>
                      <a:pt x="208" y="45"/>
                      <a:pt x="208" y="43"/>
                      <a:pt x="208" y="41"/>
                    </a:cubicBezTo>
                    <a:cubicBezTo>
                      <a:pt x="211" y="41"/>
                      <a:pt x="213" y="40"/>
                      <a:pt x="216" y="40"/>
                    </a:cubicBezTo>
                    <a:cubicBezTo>
                      <a:pt x="243" y="40"/>
                      <a:pt x="265" y="62"/>
                      <a:pt x="265" y="89"/>
                    </a:cubicBezTo>
                    <a:cubicBezTo>
                      <a:pt x="265" y="116"/>
                      <a:pt x="243" y="138"/>
                      <a:pt x="216" y="138"/>
                    </a:cubicBezTo>
                    <a:close/>
                  </a:path>
                </a:pathLst>
              </a:custGeom>
              <a:solidFill>
                <a:srgbClr val="DDEDD4"/>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grpSp>
        <p:grpSp>
          <p:nvGrpSpPr>
            <p:cNvPr id="31772" name="组合 163"/>
            <p:cNvGrpSpPr>
              <a:grpSpLocks/>
            </p:cNvGrpSpPr>
            <p:nvPr/>
          </p:nvGrpSpPr>
          <p:grpSpPr bwMode="auto">
            <a:xfrm>
              <a:off x="5946060" y="922036"/>
              <a:ext cx="696070" cy="697193"/>
              <a:chOff x="0" y="0"/>
              <a:chExt cx="984250" cy="985838"/>
            </a:xfrm>
          </p:grpSpPr>
          <p:sp>
            <p:nvSpPr>
              <p:cNvPr id="32037" name="Freeform 74"/>
              <p:cNvSpPr>
                <a:spLocks noChangeArrowheads="1"/>
              </p:cNvSpPr>
              <p:nvPr/>
            </p:nvSpPr>
            <p:spPr bwMode="auto">
              <a:xfrm>
                <a:off x="0" y="0"/>
                <a:ext cx="984250" cy="985838"/>
              </a:xfrm>
              <a:custGeom>
                <a:avLst/>
                <a:gdLst>
                  <a:gd name="T0" fmla="*/ 2147483647 w 383"/>
                  <a:gd name="T1" fmla="*/ 2147483647 h 383"/>
                  <a:gd name="T2" fmla="*/ 2147483647 w 383"/>
                  <a:gd name="T3" fmla="*/ 2147483647 h 383"/>
                  <a:gd name="T4" fmla="*/ 2147483647 w 383"/>
                  <a:gd name="T5" fmla="*/ 2147483647 h 383"/>
                  <a:gd name="T6" fmla="*/ 0 w 383"/>
                  <a:gd name="T7" fmla="*/ 2147483647 h 383"/>
                  <a:gd name="T8" fmla="*/ 0 w 383"/>
                  <a:gd name="T9" fmla="*/ 2147483647 h 383"/>
                  <a:gd name="T10" fmla="*/ 2147483647 w 383"/>
                  <a:gd name="T11" fmla="*/ 0 h 383"/>
                  <a:gd name="T12" fmla="*/ 2147483647 w 383"/>
                  <a:gd name="T13" fmla="*/ 0 h 383"/>
                  <a:gd name="T14" fmla="*/ 2147483647 w 383"/>
                  <a:gd name="T15" fmla="*/ 2147483647 h 383"/>
                  <a:gd name="T16" fmla="*/ 2147483647 w 383"/>
                  <a:gd name="T17" fmla="*/ 2147483647 h 38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83"/>
                  <a:gd name="T28" fmla="*/ 0 h 383"/>
                  <a:gd name="T29" fmla="*/ 383 w 383"/>
                  <a:gd name="T30" fmla="*/ 383 h 383"/>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83" h="383">
                    <a:moveTo>
                      <a:pt x="383" y="305"/>
                    </a:moveTo>
                    <a:cubicBezTo>
                      <a:pt x="383" y="348"/>
                      <a:pt x="348" y="383"/>
                      <a:pt x="305" y="383"/>
                    </a:cubicBezTo>
                    <a:cubicBezTo>
                      <a:pt x="78" y="383"/>
                      <a:pt x="78" y="383"/>
                      <a:pt x="78" y="383"/>
                    </a:cubicBezTo>
                    <a:cubicBezTo>
                      <a:pt x="35" y="383"/>
                      <a:pt x="0" y="348"/>
                      <a:pt x="0" y="305"/>
                    </a:cubicBezTo>
                    <a:cubicBezTo>
                      <a:pt x="0" y="78"/>
                      <a:pt x="0" y="78"/>
                      <a:pt x="0" y="78"/>
                    </a:cubicBezTo>
                    <a:cubicBezTo>
                      <a:pt x="0" y="35"/>
                      <a:pt x="35" y="0"/>
                      <a:pt x="78" y="0"/>
                    </a:cubicBezTo>
                    <a:cubicBezTo>
                      <a:pt x="305" y="0"/>
                      <a:pt x="305" y="0"/>
                      <a:pt x="305" y="0"/>
                    </a:cubicBezTo>
                    <a:cubicBezTo>
                      <a:pt x="348" y="0"/>
                      <a:pt x="383" y="35"/>
                      <a:pt x="383" y="78"/>
                    </a:cubicBezTo>
                    <a:cubicBezTo>
                      <a:pt x="383" y="305"/>
                      <a:pt x="383" y="305"/>
                      <a:pt x="383" y="305"/>
                    </a:cubicBezTo>
                  </a:path>
                </a:pathLst>
              </a:custGeom>
              <a:solidFill>
                <a:srgbClr val="62290F"/>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2038" name="Freeform 166"/>
              <p:cNvSpPr>
                <a:spLocks noEditPoints="1" noChangeArrowheads="1"/>
              </p:cNvSpPr>
              <p:nvPr/>
            </p:nvSpPr>
            <p:spPr bwMode="auto">
              <a:xfrm>
                <a:off x="169863" y="168275"/>
                <a:ext cx="647700" cy="639763"/>
              </a:xfrm>
              <a:custGeom>
                <a:avLst/>
                <a:gdLst>
                  <a:gd name="T0" fmla="*/ 2147483647 w 252"/>
                  <a:gd name="T1" fmla="*/ 0 h 249"/>
                  <a:gd name="T2" fmla="*/ 0 w 252"/>
                  <a:gd name="T3" fmla="*/ 2147483647 h 249"/>
                  <a:gd name="T4" fmla="*/ 2147483647 w 252"/>
                  <a:gd name="T5" fmla="*/ 2147483647 h 249"/>
                  <a:gd name="T6" fmla="*/ 2147483647 w 252"/>
                  <a:gd name="T7" fmla="*/ 2147483647 h 249"/>
                  <a:gd name="T8" fmla="*/ 2147483647 w 252"/>
                  <a:gd name="T9" fmla="*/ 0 h 249"/>
                  <a:gd name="T10" fmla="*/ 2147483647 w 252"/>
                  <a:gd name="T11" fmla="*/ 2147483647 h 249"/>
                  <a:gd name="T12" fmla="*/ 2147483647 w 252"/>
                  <a:gd name="T13" fmla="*/ 2147483647 h 249"/>
                  <a:gd name="T14" fmla="*/ 2147483647 w 252"/>
                  <a:gd name="T15" fmla="*/ 2147483647 h 249"/>
                  <a:gd name="T16" fmla="*/ 2147483647 w 252"/>
                  <a:gd name="T17" fmla="*/ 2147483647 h 249"/>
                  <a:gd name="T18" fmla="*/ 2147483647 w 252"/>
                  <a:gd name="T19" fmla="*/ 2147483647 h 24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2"/>
                  <a:gd name="T31" fmla="*/ 0 h 249"/>
                  <a:gd name="T32" fmla="*/ 252 w 252"/>
                  <a:gd name="T33" fmla="*/ 249 h 24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2" h="249">
                    <a:moveTo>
                      <a:pt x="126" y="0"/>
                    </a:moveTo>
                    <a:cubicBezTo>
                      <a:pt x="57" y="0"/>
                      <a:pt x="0" y="56"/>
                      <a:pt x="0" y="125"/>
                    </a:cubicBezTo>
                    <a:cubicBezTo>
                      <a:pt x="0" y="194"/>
                      <a:pt x="57" y="249"/>
                      <a:pt x="126" y="249"/>
                    </a:cubicBezTo>
                    <a:cubicBezTo>
                      <a:pt x="196" y="249"/>
                      <a:pt x="252" y="194"/>
                      <a:pt x="252" y="125"/>
                    </a:cubicBezTo>
                    <a:cubicBezTo>
                      <a:pt x="252" y="56"/>
                      <a:pt x="196" y="0"/>
                      <a:pt x="126" y="0"/>
                    </a:cubicBezTo>
                    <a:close/>
                    <a:moveTo>
                      <a:pt x="126" y="234"/>
                    </a:moveTo>
                    <a:cubicBezTo>
                      <a:pt x="65" y="234"/>
                      <a:pt x="16" y="185"/>
                      <a:pt x="16" y="125"/>
                    </a:cubicBezTo>
                    <a:cubicBezTo>
                      <a:pt x="16" y="65"/>
                      <a:pt x="65" y="16"/>
                      <a:pt x="126" y="16"/>
                    </a:cubicBezTo>
                    <a:cubicBezTo>
                      <a:pt x="187" y="16"/>
                      <a:pt x="236" y="65"/>
                      <a:pt x="236" y="125"/>
                    </a:cubicBezTo>
                    <a:cubicBezTo>
                      <a:pt x="236" y="185"/>
                      <a:pt x="187" y="234"/>
                      <a:pt x="126" y="234"/>
                    </a:cubicBezTo>
                    <a:close/>
                  </a:path>
                </a:pathLst>
              </a:custGeom>
              <a:solidFill>
                <a:srgbClr val="FDE6C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2039" name="Freeform 167"/>
              <p:cNvSpPr>
                <a:spLocks noEditPoints="1" noChangeArrowheads="1"/>
              </p:cNvSpPr>
              <p:nvPr/>
            </p:nvSpPr>
            <p:spPr bwMode="auto">
              <a:xfrm>
                <a:off x="233363" y="230187"/>
                <a:ext cx="522288" cy="515938"/>
              </a:xfrm>
              <a:custGeom>
                <a:avLst/>
                <a:gdLst>
                  <a:gd name="T0" fmla="*/ 2147483647 w 203"/>
                  <a:gd name="T1" fmla="*/ 0 h 201"/>
                  <a:gd name="T2" fmla="*/ 0 w 203"/>
                  <a:gd name="T3" fmla="*/ 2147483647 h 201"/>
                  <a:gd name="T4" fmla="*/ 2147483647 w 203"/>
                  <a:gd name="T5" fmla="*/ 2147483647 h 201"/>
                  <a:gd name="T6" fmla="*/ 2147483647 w 203"/>
                  <a:gd name="T7" fmla="*/ 2147483647 h 201"/>
                  <a:gd name="T8" fmla="*/ 2147483647 w 203"/>
                  <a:gd name="T9" fmla="*/ 0 h 201"/>
                  <a:gd name="T10" fmla="*/ 2147483647 w 203"/>
                  <a:gd name="T11" fmla="*/ 2147483647 h 201"/>
                  <a:gd name="T12" fmla="*/ 2147483647 w 203"/>
                  <a:gd name="T13" fmla="*/ 2147483647 h 201"/>
                  <a:gd name="T14" fmla="*/ 2147483647 w 203"/>
                  <a:gd name="T15" fmla="*/ 2147483647 h 201"/>
                  <a:gd name="T16" fmla="*/ 2147483647 w 203"/>
                  <a:gd name="T17" fmla="*/ 2147483647 h 201"/>
                  <a:gd name="T18" fmla="*/ 2147483647 w 203"/>
                  <a:gd name="T19" fmla="*/ 2147483647 h 201"/>
                  <a:gd name="T20" fmla="*/ 2147483647 w 203"/>
                  <a:gd name="T21" fmla="*/ 2147483647 h 201"/>
                  <a:gd name="T22" fmla="*/ 2147483647 w 203"/>
                  <a:gd name="T23" fmla="*/ 2147483647 h 201"/>
                  <a:gd name="T24" fmla="*/ 2147483647 w 203"/>
                  <a:gd name="T25" fmla="*/ 2147483647 h 201"/>
                  <a:gd name="T26" fmla="*/ 2147483647 w 203"/>
                  <a:gd name="T27" fmla="*/ 2147483647 h 201"/>
                  <a:gd name="T28" fmla="*/ 2147483647 w 203"/>
                  <a:gd name="T29" fmla="*/ 2147483647 h 201"/>
                  <a:gd name="T30" fmla="*/ 2147483647 w 203"/>
                  <a:gd name="T31" fmla="*/ 2147483647 h 201"/>
                  <a:gd name="T32" fmla="*/ 2147483647 w 203"/>
                  <a:gd name="T33" fmla="*/ 2147483647 h 201"/>
                  <a:gd name="T34" fmla="*/ 2147483647 w 203"/>
                  <a:gd name="T35" fmla="*/ 2147483647 h 201"/>
                  <a:gd name="T36" fmla="*/ 2147483647 w 203"/>
                  <a:gd name="T37" fmla="*/ 2147483647 h 201"/>
                  <a:gd name="T38" fmla="*/ 2147483647 w 203"/>
                  <a:gd name="T39" fmla="*/ 2147483647 h 201"/>
                  <a:gd name="T40" fmla="*/ 2147483647 w 203"/>
                  <a:gd name="T41" fmla="*/ 2147483647 h 201"/>
                  <a:gd name="T42" fmla="*/ 2147483647 w 203"/>
                  <a:gd name="T43" fmla="*/ 2147483647 h 201"/>
                  <a:gd name="T44" fmla="*/ 2147483647 w 203"/>
                  <a:gd name="T45" fmla="*/ 2147483647 h 201"/>
                  <a:gd name="T46" fmla="*/ 2147483647 w 203"/>
                  <a:gd name="T47" fmla="*/ 2147483647 h 201"/>
                  <a:gd name="T48" fmla="*/ 2147483647 w 203"/>
                  <a:gd name="T49" fmla="*/ 2147483647 h 201"/>
                  <a:gd name="T50" fmla="*/ 2147483647 w 203"/>
                  <a:gd name="T51" fmla="*/ 2147483647 h 201"/>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203"/>
                  <a:gd name="T79" fmla="*/ 0 h 201"/>
                  <a:gd name="T80" fmla="*/ 203 w 203"/>
                  <a:gd name="T81" fmla="*/ 201 h 201"/>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203" h="201">
                    <a:moveTo>
                      <a:pt x="101" y="0"/>
                    </a:moveTo>
                    <a:cubicBezTo>
                      <a:pt x="45" y="0"/>
                      <a:pt x="0" y="45"/>
                      <a:pt x="0" y="101"/>
                    </a:cubicBezTo>
                    <a:cubicBezTo>
                      <a:pt x="0" y="156"/>
                      <a:pt x="45" y="201"/>
                      <a:pt x="101" y="201"/>
                    </a:cubicBezTo>
                    <a:cubicBezTo>
                      <a:pt x="157" y="201"/>
                      <a:pt x="203" y="156"/>
                      <a:pt x="203" y="101"/>
                    </a:cubicBezTo>
                    <a:cubicBezTo>
                      <a:pt x="203" y="45"/>
                      <a:pt x="157" y="0"/>
                      <a:pt x="101" y="0"/>
                    </a:cubicBezTo>
                    <a:close/>
                    <a:moveTo>
                      <a:pt x="90" y="149"/>
                    </a:moveTo>
                    <a:cubicBezTo>
                      <a:pt x="85" y="147"/>
                      <a:pt x="82" y="148"/>
                      <a:pt x="82" y="148"/>
                    </a:cubicBezTo>
                    <a:cubicBezTo>
                      <a:pt x="75" y="148"/>
                      <a:pt x="70" y="153"/>
                      <a:pt x="70" y="153"/>
                    </a:cubicBezTo>
                    <a:cubicBezTo>
                      <a:pt x="62" y="136"/>
                      <a:pt x="62" y="136"/>
                      <a:pt x="62" y="136"/>
                    </a:cubicBezTo>
                    <a:cubicBezTo>
                      <a:pt x="80" y="123"/>
                      <a:pt x="77" y="107"/>
                      <a:pt x="77" y="107"/>
                    </a:cubicBezTo>
                    <a:cubicBezTo>
                      <a:pt x="62" y="107"/>
                      <a:pt x="62" y="107"/>
                      <a:pt x="62" y="107"/>
                    </a:cubicBezTo>
                    <a:cubicBezTo>
                      <a:pt x="62" y="91"/>
                      <a:pt x="62" y="91"/>
                      <a:pt x="62" y="91"/>
                    </a:cubicBezTo>
                    <a:cubicBezTo>
                      <a:pt x="73" y="91"/>
                      <a:pt x="73" y="91"/>
                      <a:pt x="73" y="91"/>
                    </a:cubicBezTo>
                    <a:cubicBezTo>
                      <a:pt x="70" y="84"/>
                      <a:pt x="70" y="78"/>
                      <a:pt x="70" y="78"/>
                    </a:cubicBezTo>
                    <a:cubicBezTo>
                      <a:pt x="70" y="47"/>
                      <a:pt x="99" y="44"/>
                      <a:pt x="99" y="44"/>
                    </a:cubicBezTo>
                    <a:cubicBezTo>
                      <a:pt x="134" y="39"/>
                      <a:pt x="136" y="72"/>
                      <a:pt x="136" y="72"/>
                    </a:cubicBezTo>
                    <a:cubicBezTo>
                      <a:pt x="114" y="75"/>
                      <a:pt x="114" y="75"/>
                      <a:pt x="114" y="75"/>
                    </a:cubicBezTo>
                    <a:cubicBezTo>
                      <a:pt x="112" y="64"/>
                      <a:pt x="101" y="66"/>
                      <a:pt x="101" y="66"/>
                    </a:cubicBezTo>
                    <a:cubicBezTo>
                      <a:pt x="86" y="70"/>
                      <a:pt x="94" y="90"/>
                      <a:pt x="94" y="90"/>
                    </a:cubicBezTo>
                    <a:cubicBezTo>
                      <a:pt x="116" y="90"/>
                      <a:pt x="116" y="90"/>
                      <a:pt x="116" y="90"/>
                    </a:cubicBezTo>
                    <a:cubicBezTo>
                      <a:pt x="116" y="106"/>
                      <a:pt x="116" y="106"/>
                      <a:pt x="116" y="106"/>
                    </a:cubicBezTo>
                    <a:cubicBezTo>
                      <a:pt x="98" y="106"/>
                      <a:pt x="98" y="106"/>
                      <a:pt x="98" y="106"/>
                    </a:cubicBezTo>
                    <a:cubicBezTo>
                      <a:pt x="99" y="118"/>
                      <a:pt x="91" y="129"/>
                      <a:pt x="91" y="129"/>
                    </a:cubicBezTo>
                    <a:cubicBezTo>
                      <a:pt x="107" y="138"/>
                      <a:pt x="133" y="131"/>
                      <a:pt x="133" y="131"/>
                    </a:cubicBezTo>
                    <a:cubicBezTo>
                      <a:pt x="141" y="148"/>
                      <a:pt x="141" y="148"/>
                      <a:pt x="141" y="148"/>
                    </a:cubicBezTo>
                    <a:cubicBezTo>
                      <a:pt x="110" y="157"/>
                      <a:pt x="90" y="149"/>
                      <a:pt x="90" y="149"/>
                    </a:cubicBezTo>
                    <a:close/>
                  </a:path>
                </a:pathLst>
              </a:custGeom>
              <a:solidFill>
                <a:srgbClr val="F9D3D2"/>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grpSp>
        <p:grpSp>
          <p:nvGrpSpPr>
            <p:cNvPr id="31773" name="组合 167"/>
            <p:cNvGrpSpPr>
              <a:grpSpLocks/>
            </p:cNvGrpSpPr>
            <p:nvPr/>
          </p:nvGrpSpPr>
          <p:grpSpPr bwMode="auto">
            <a:xfrm>
              <a:off x="4900073" y="922036"/>
              <a:ext cx="697193" cy="697193"/>
              <a:chOff x="0" y="0"/>
              <a:chExt cx="985838" cy="985838"/>
            </a:xfrm>
          </p:grpSpPr>
          <p:sp>
            <p:nvSpPr>
              <p:cNvPr id="32034" name="Freeform 75"/>
              <p:cNvSpPr>
                <a:spLocks noChangeArrowheads="1"/>
              </p:cNvSpPr>
              <p:nvPr/>
            </p:nvSpPr>
            <p:spPr bwMode="auto">
              <a:xfrm>
                <a:off x="0" y="0"/>
                <a:ext cx="985838" cy="985838"/>
              </a:xfrm>
              <a:custGeom>
                <a:avLst/>
                <a:gdLst>
                  <a:gd name="T0" fmla="*/ 2147483647 w 383"/>
                  <a:gd name="T1" fmla="*/ 2147483647 h 383"/>
                  <a:gd name="T2" fmla="*/ 2147483647 w 383"/>
                  <a:gd name="T3" fmla="*/ 2147483647 h 383"/>
                  <a:gd name="T4" fmla="*/ 2147483647 w 383"/>
                  <a:gd name="T5" fmla="*/ 2147483647 h 383"/>
                  <a:gd name="T6" fmla="*/ 0 w 383"/>
                  <a:gd name="T7" fmla="*/ 2147483647 h 383"/>
                  <a:gd name="T8" fmla="*/ 0 w 383"/>
                  <a:gd name="T9" fmla="*/ 2147483647 h 383"/>
                  <a:gd name="T10" fmla="*/ 2147483647 w 383"/>
                  <a:gd name="T11" fmla="*/ 0 h 383"/>
                  <a:gd name="T12" fmla="*/ 2147483647 w 383"/>
                  <a:gd name="T13" fmla="*/ 0 h 383"/>
                  <a:gd name="T14" fmla="*/ 2147483647 w 383"/>
                  <a:gd name="T15" fmla="*/ 2147483647 h 383"/>
                  <a:gd name="T16" fmla="*/ 2147483647 w 383"/>
                  <a:gd name="T17" fmla="*/ 2147483647 h 38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83"/>
                  <a:gd name="T28" fmla="*/ 0 h 383"/>
                  <a:gd name="T29" fmla="*/ 383 w 383"/>
                  <a:gd name="T30" fmla="*/ 383 h 383"/>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83" h="383">
                    <a:moveTo>
                      <a:pt x="383" y="305"/>
                    </a:moveTo>
                    <a:cubicBezTo>
                      <a:pt x="383" y="348"/>
                      <a:pt x="348" y="383"/>
                      <a:pt x="305" y="383"/>
                    </a:cubicBezTo>
                    <a:cubicBezTo>
                      <a:pt x="78" y="383"/>
                      <a:pt x="78" y="383"/>
                      <a:pt x="78" y="383"/>
                    </a:cubicBezTo>
                    <a:cubicBezTo>
                      <a:pt x="35" y="383"/>
                      <a:pt x="0" y="348"/>
                      <a:pt x="0" y="305"/>
                    </a:cubicBezTo>
                    <a:cubicBezTo>
                      <a:pt x="0" y="78"/>
                      <a:pt x="0" y="78"/>
                      <a:pt x="0" y="78"/>
                    </a:cubicBezTo>
                    <a:cubicBezTo>
                      <a:pt x="0" y="35"/>
                      <a:pt x="35" y="0"/>
                      <a:pt x="78" y="0"/>
                    </a:cubicBezTo>
                    <a:cubicBezTo>
                      <a:pt x="305" y="0"/>
                      <a:pt x="305" y="0"/>
                      <a:pt x="305" y="0"/>
                    </a:cubicBezTo>
                    <a:cubicBezTo>
                      <a:pt x="348" y="0"/>
                      <a:pt x="383" y="35"/>
                      <a:pt x="383" y="78"/>
                    </a:cubicBezTo>
                    <a:cubicBezTo>
                      <a:pt x="383" y="305"/>
                      <a:pt x="383" y="305"/>
                      <a:pt x="383" y="305"/>
                    </a:cubicBezTo>
                  </a:path>
                </a:pathLst>
              </a:custGeom>
              <a:solidFill>
                <a:srgbClr val="552000"/>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2035" name="Freeform 168"/>
              <p:cNvSpPr>
                <a:spLocks noEditPoints="1" noChangeArrowheads="1"/>
              </p:cNvSpPr>
              <p:nvPr/>
            </p:nvSpPr>
            <p:spPr bwMode="auto">
              <a:xfrm>
                <a:off x="160338" y="157162"/>
                <a:ext cx="652463" cy="646113"/>
              </a:xfrm>
              <a:custGeom>
                <a:avLst/>
                <a:gdLst>
                  <a:gd name="T0" fmla="*/ 2147483647 w 254"/>
                  <a:gd name="T1" fmla="*/ 0 h 251"/>
                  <a:gd name="T2" fmla="*/ 0 w 254"/>
                  <a:gd name="T3" fmla="*/ 2147483647 h 251"/>
                  <a:gd name="T4" fmla="*/ 2147483647 w 254"/>
                  <a:gd name="T5" fmla="*/ 2147483647 h 251"/>
                  <a:gd name="T6" fmla="*/ 2147483647 w 254"/>
                  <a:gd name="T7" fmla="*/ 2147483647 h 251"/>
                  <a:gd name="T8" fmla="*/ 2147483647 w 254"/>
                  <a:gd name="T9" fmla="*/ 0 h 251"/>
                  <a:gd name="T10" fmla="*/ 2147483647 w 254"/>
                  <a:gd name="T11" fmla="*/ 2147483647 h 251"/>
                  <a:gd name="T12" fmla="*/ 2147483647 w 254"/>
                  <a:gd name="T13" fmla="*/ 2147483647 h 251"/>
                  <a:gd name="T14" fmla="*/ 2147483647 w 254"/>
                  <a:gd name="T15" fmla="*/ 2147483647 h 251"/>
                  <a:gd name="T16" fmla="*/ 2147483647 w 254"/>
                  <a:gd name="T17" fmla="*/ 2147483647 h 251"/>
                  <a:gd name="T18" fmla="*/ 2147483647 w 254"/>
                  <a:gd name="T19" fmla="*/ 2147483647 h 25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4"/>
                  <a:gd name="T31" fmla="*/ 0 h 251"/>
                  <a:gd name="T32" fmla="*/ 254 w 254"/>
                  <a:gd name="T33" fmla="*/ 251 h 251"/>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4" h="251">
                    <a:moveTo>
                      <a:pt x="127" y="0"/>
                    </a:moveTo>
                    <a:cubicBezTo>
                      <a:pt x="57" y="0"/>
                      <a:pt x="0" y="56"/>
                      <a:pt x="0" y="126"/>
                    </a:cubicBezTo>
                    <a:cubicBezTo>
                      <a:pt x="0" y="195"/>
                      <a:pt x="57" y="251"/>
                      <a:pt x="127" y="251"/>
                    </a:cubicBezTo>
                    <a:cubicBezTo>
                      <a:pt x="197" y="251"/>
                      <a:pt x="254" y="195"/>
                      <a:pt x="254" y="126"/>
                    </a:cubicBezTo>
                    <a:cubicBezTo>
                      <a:pt x="254" y="56"/>
                      <a:pt x="197" y="0"/>
                      <a:pt x="127" y="0"/>
                    </a:cubicBezTo>
                    <a:close/>
                    <a:moveTo>
                      <a:pt x="127" y="236"/>
                    </a:moveTo>
                    <a:cubicBezTo>
                      <a:pt x="65" y="236"/>
                      <a:pt x="16" y="186"/>
                      <a:pt x="16" y="126"/>
                    </a:cubicBezTo>
                    <a:cubicBezTo>
                      <a:pt x="16" y="65"/>
                      <a:pt x="65" y="15"/>
                      <a:pt x="127" y="15"/>
                    </a:cubicBezTo>
                    <a:cubicBezTo>
                      <a:pt x="188" y="15"/>
                      <a:pt x="238" y="65"/>
                      <a:pt x="238" y="126"/>
                    </a:cubicBezTo>
                    <a:cubicBezTo>
                      <a:pt x="238" y="186"/>
                      <a:pt x="188" y="236"/>
                      <a:pt x="127" y="236"/>
                    </a:cubicBezTo>
                    <a:close/>
                  </a:path>
                </a:pathLst>
              </a:custGeom>
              <a:solidFill>
                <a:srgbClr val="FDE6C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2036" name="Freeform 169"/>
              <p:cNvSpPr>
                <a:spLocks noEditPoints="1" noChangeArrowheads="1"/>
              </p:cNvSpPr>
              <p:nvPr/>
            </p:nvSpPr>
            <p:spPr bwMode="auto">
              <a:xfrm>
                <a:off x="220663" y="219075"/>
                <a:ext cx="528638" cy="522288"/>
              </a:xfrm>
              <a:custGeom>
                <a:avLst/>
                <a:gdLst>
                  <a:gd name="T0" fmla="*/ 2147483647 w 205"/>
                  <a:gd name="T1" fmla="*/ 0 h 203"/>
                  <a:gd name="T2" fmla="*/ 0 w 205"/>
                  <a:gd name="T3" fmla="*/ 2147483647 h 203"/>
                  <a:gd name="T4" fmla="*/ 2147483647 w 205"/>
                  <a:gd name="T5" fmla="*/ 2147483647 h 203"/>
                  <a:gd name="T6" fmla="*/ 2147483647 w 205"/>
                  <a:gd name="T7" fmla="*/ 2147483647 h 203"/>
                  <a:gd name="T8" fmla="*/ 2147483647 w 205"/>
                  <a:gd name="T9" fmla="*/ 0 h 203"/>
                  <a:gd name="T10" fmla="*/ 2147483647 w 205"/>
                  <a:gd name="T11" fmla="*/ 2147483647 h 203"/>
                  <a:gd name="T12" fmla="*/ 2147483647 w 205"/>
                  <a:gd name="T13" fmla="*/ 2147483647 h 203"/>
                  <a:gd name="T14" fmla="*/ 2147483647 w 205"/>
                  <a:gd name="T15" fmla="*/ 2147483647 h 203"/>
                  <a:gd name="T16" fmla="*/ 2147483647 w 205"/>
                  <a:gd name="T17" fmla="*/ 2147483647 h 203"/>
                  <a:gd name="T18" fmla="*/ 2147483647 w 205"/>
                  <a:gd name="T19" fmla="*/ 2147483647 h 203"/>
                  <a:gd name="T20" fmla="*/ 2147483647 w 205"/>
                  <a:gd name="T21" fmla="*/ 2147483647 h 203"/>
                  <a:gd name="T22" fmla="*/ 2147483647 w 205"/>
                  <a:gd name="T23" fmla="*/ 2147483647 h 203"/>
                  <a:gd name="T24" fmla="*/ 2147483647 w 205"/>
                  <a:gd name="T25" fmla="*/ 2147483647 h 203"/>
                  <a:gd name="T26" fmla="*/ 2147483647 w 205"/>
                  <a:gd name="T27" fmla="*/ 2147483647 h 203"/>
                  <a:gd name="T28" fmla="*/ 2147483647 w 205"/>
                  <a:gd name="T29" fmla="*/ 2147483647 h 203"/>
                  <a:gd name="T30" fmla="*/ 2147483647 w 205"/>
                  <a:gd name="T31" fmla="*/ 2147483647 h 203"/>
                  <a:gd name="T32" fmla="*/ 2147483647 w 205"/>
                  <a:gd name="T33" fmla="*/ 2147483647 h 203"/>
                  <a:gd name="T34" fmla="*/ 2147483647 w 205"/>
                  <a:gd name="T35" fmla="*/ 2147483647 h 203"/>
                  <a:gd name="T36" fmla="*/ 2147483647 w 205"/>
                  <a:gd name="T37" fmla="*/ 2147483647 h 203"/>
                  <a:gd name="T38" fmla="*/ 2147483647 w 205"/>
                  <a:gd name="T39" fmla="*/ 2147483647 h 203"/>
                  <a:gd name="T40" fmla="*/ 2147483647 w 205"/>
                  <a:gd name="T41" fmla="*/ 2147483647 h 203"/>
                  <a:gd name="T42" fmla="*/ 2147483647 w 205"/>
                  <a:gd name="T43" fmla="*/ 2147483647 h 203"/>
                  <a:gd name="T44" fmla="*/ 2147483647 w 205"/>
                  <a:gd name="T45" fmla="*/ 2147483647 h 203"/>
                  <a:gd name="T46" fmla="*/ 2147483647 w 205"/>
                  <a:gd name="T47" fmla="*/ 2147483647 h 203"/>
                  <a:gd name="T48" fmla="*/ 2147483647 w 205"/>
                  <a:gd name="T49" fmla="*/ 2147483647 h 203"/>
                  <a:gd name="T50" fmla="*/ 2147483647 w 205"/>
                  <a:gd name="T51" fmla="*/ 2147483647 h 203"/>
                  <a:gd name="T52" fmla="*/ 2147483647 w 205"/>
                  <a:gd name="T53" fmla="*/ 2147483647 h 203"/>
                  <a:gd name="T54" fmla="*/ 2147483647 w 205"/>
                  <a:gd name="T55" fmla="*/ 2147483647 h 203"/>
                  <a:gd name="T56" fmla="*/ 2147483647 w 205"/>
                  <a:gd name="T57" fmla="*/ 2147483647 h 203"/>
                  <a:gd name="T58" fmla="*/ 2147483647 w 205"/>
                  <a:gd name="T59" fmla="*/ 2147483647 h 203"/>
                  <a:gd name="T60" fmla="*/ 2147483647 w 205"/>
                  <a:gd name="T61" fmla="*/ 2147483647 h 203"/>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205"/>
                  <a:gd name="T94" fmla="*/ 0 h 203"/>
                  <a:gd name="T95" fmla="*/ 205 w 205"/>
                  <a:gd name="T96" fmla="*/ 203 h 203"/>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205" h="203">
                    <a:moveTo>
                      <a:pt x="103" y="0"/>
                    </a:moveTo>
                    <a:cubicBezTo>
                      <a:pt x="46" y="0"/>
                      <a:pt x="0" y="46"/>
                      <a:pt x="0" y="102"/>
                    </a:cubicBezTo>
                    <a:cubicBezTo>
                      <a:pt x="0" y="157"/>
                      <a:pt x="46" y="203"/>
                      <a:pt x="103" y="203"/>
                    </a:cubicBezTo>
                    <a:cubicBezTo>
                      <a:pt x="159" y="203"/>
                      <a:pt x="205" y="157"/>
                      <a:pt x="205" y="102"/>
                    </a:cubicBezTo>
                    <a:cubicBezTo>
                      <a:pt x="205" y="46"/>
                      <a:pt x="159" y="0"/>
                      <a:pt x="103" y="0"/>
                    </a:cubicBezTo>
                    <a:close/>
                    <a:moveTo>
                      <a:pt x="146" y="107"/>
                    </a:moveTo>
                    <a:cubicBezTo>
                      <a:pt x="146" y="121"/>
                      <a:pt x="146" y="121"/>
                      <a:pt x="146" y="121"/>
                    </a:cubicBezTo>
                    <a:cubicBezTo>
                      <a:pt x="112" y="121"/>
                      <a:pt x="112" y="121"/>
                      <a:pt x="112" y="121"/>
                    </a:cubicBezTo>
                    <a:cubicBezTo>
                      <a:pt x="112" y="128"/>
                      <a:pt x="112" y="128"/>
                      <a:pt x="112" y="128"/>
                    </a:cubicBezTo>
                    <a:cubicBezTo>
                      <a:pt x="146" y="128"/>
                      <a:pt x="146" y="128"/>
                      <a:pt x="146" y="128"/>
                    </a:cubicBezTo>
                    <a:cubicBezTo>
                      <a:pt x="146" y="141"/>
                      <a:pt x="146" y="141"/>
                      <a:pt x="146" y="141"/>
                    </a:cubicBezTo>
                    <a:cubicBezTo>
                      <a:pt x="112" y="141"/>
                      <a:pt x="112" y="141"/>
                      <a:pt x="112" y="141"/>
                    </a:cubicBezTo>
                    <a:cubicBezTo>
                      <a:pt x="112" y="155"/>
                      <a:pt x="112" y="155"/>
                      <a:pt x="112" y="155"/>
                    </a:cubicBezTo>
                    <a:cubicBezTo>
                      <a:pt x="93" y="155"/>
                      <a:pt x="93" y="155"/>
                      <a:pt x="93" y="155"/>
                    </a:cubicBezTo>
                    <a:cubicBezTo>
                      <a:pt x="93" y="141"/>
                      <a:pt x="93" y="141"/>
                      <a:pt x="93" y="141"/>
                    </a:cubicBezTo>
                    <a:cubicBezTo>
                      <a:pt x="59" y="141"/>
                      <a:pt x="59" y="141"/>
                      <a:pt x="59" y="141"/>
                    </a:cubicBezTo>
                    <a:cubicBezTo>
                      <a:pt x="59" y="128"/>
                      <a:pt x="59" y="128"/>
                      <a:pt x="59" y="128"/>
                    </a:cubicBezTo>
                    <a:cubicBezTo>
                      <a:pt x="93" y="128"/>
                      <a:pt x="93" y="128"/>
                      <a:pt x="93" y="128"/>
                    </a:cubicBezTo>
                    <a:cubicBezTo>
                      <a:pt x="93" y="121"/>
                      <a:pt x="93" y="121"/>
                      <a:pt x="93" y="121"/>
                    </a:cubicBezTo>
                    <a:cubicBezTo>
                      <a:pt x="59" y="121"/>
                      <a:pt x="59" y="121"/>
                      <a:pt x="59" y="121"/>
                    </a:cubicBezTo>
                    <a:cubicBezTo>
                      <a:pt x="59" y="107"/>
                      <a:pt x="59" y="107"/>
                      <a:pt x="59" y="107"/>
                    </a:cubicBezTo>
                    <a:cubicBezTo>
                      <a:pt x="91" y="107"/>
                      <a:pt x="91" y="107"/>
                      <a:pt x="91" y="107"/>
                    </a:cubicBezTo>
                    <a:cubicBezTo>
                      <a:pt x="54" y="48"/>
                      <a:pt x="54" y="48"/>
                      <a:pt x="54" y="48"/>
                    </a:cubicBezTo>
                    <a:cubicBezTo>
                      <a:pt x="77" y="48"/>
                      <a:pt x="77" y="48"/>
                      <a:pt x="77" y="48"/>
                    </a:cubicBezTo>
                    <a:cubicBezTo>
                      <a:pt x="96" y="80"/>
                      <a:pt x="96" y="80"/>
                      <a:pt x="96" y="80"/>
                    </a:cubicBezTo>
                    <a:cubicBezTo>
                      <a:pt x="99" y="84"/>
                      <a:pt x="101" y="88"/>
                      <a:pt x="103" y="91"/>
                    </a:cubicBezTo>
                    <a:cubicBezTo>
                      <a:pt x="105" y="88"/>
                      <a:pt x="107" y="84"/>
                      <a:pt x="110" y="79"/>
                    </a:cubicBezTo>
                    <a:cubicBezTo>
                      <a:pt x="129" y="48"/>
                      <a:pt x="129" y="48"/>
                      <a:pt x="129" y="48"/>
                    </a:cubicBezTo>
                    <a:cubicBezTo>
                      <a:pt x="151" y="48"/>
                      <a:pt x="151" y="48"/>
                      <a:pt x="151" y="48"/>
                    </a:cubicBezTo>
                    <a:cubicBezTo>
                      <a:pt x="113" y="107"/>
                      <a:pt x="113" y="107"/>
                      <a:pt x="113" y="107"/>
                    </a:cubicBezTo>
                    <a:lnTo>
                      <a:pt x="146" y="107"/>
                    </a:lnTo>
                    <a:close/>
                  </a:path>
                </a:pathLst>
              </a:custGeom>
              <a:solidFill>
                <a:srgbClr val="F9D3D2"/>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grpSp>
        <p:grpSp>
          <p:nvGrpSpPr>
            <p:cNvPr id="31774" name="组合 171"/>
            <p:cNvGrpSpPr>
              <a:grpSpLocks/>
            </p:cNvGrpSpPr>
            <p:nvPr/>
          </p:nvGrpSpPr>
          <p:grpSpPr bwMode="auto">
            <a:xfrm>
              <a:off x="3953960" y="922036"/>
              <a:ext cx="696070" cy="697193"/>
              <a:chOff x="0" y="0"/>
              <a:chExt cx="984250" cy="985838"/>
            </a:xfrm>
          </p:grpSpPr>
          <p:sp>
            <p:nvSpPr>
              <p:cNvPr id="32029" name="Freeform 76"/>
              <p:cNvSpPr>
                <a:spLocks noChangeArrowheads="1"/>
              </p:cNvSpPr>
              <p:nvPr/>
            </p:nvSpPr>
            <p:spPr bwMode="auto">
              <a:xfrm>
                <a:off x="0" y="0"/>
                <a:ext cx="984250" cy="985838"/>
              </a:xfrm>
              <a:custGeom>
                <a:avLst/>
                <a:gdLst>
                  <a:gd name="T0" fmla="*/ 2147483647 w 383"/>
                  <a:gd name="T1" fmla="*/ 2147483647 h 383"/>
                  <a:gd name="T2" fmla="*/ 2147483647 w 383"/>
                  <a:gd name="T3" fmla="*/ 2147483647 h 383"/>
                  <a:gd name="T4" fmla="*/ 2147483647 w 383"/>
                  <a:gd name="T5" fmla="*/ 2147483647 h 383"/>
                  <a:gd name="T6" fmla="*/ 0 w 383"/>
                  <a:gd name="T7" fmla="*/ 2147483647 h 383"/>
                  <a:gd name="T8" fmla="*/ 0 w 383"/>
                  <a:gd name="T9" fmla="*/ 2147483647 h 383"/>
                  <a:gd name="T10" fmla="*/ 2147483647 w 383"/>
                  <a:gd name="T11" fmla="*/ 0 h 383"/>
                  <a:gd name="T12" fmla="*/ 2147483647 w 383"/>
                  <a:gd name="T13" fmla="*/ 0 h 383"/>
                  <a:gd name="T14" fmla="*/ 2147483647 w 383"/>
                  <a:gd name="T15" fmla="*/ 2147483647 h 383"/>
                  <a:gd name="T16" fmla="*/ 2147483647 w 383"/>
                  <a:gd name="T17" fmla="*/ 2147483647 h 38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83"/>
                  <a:gd name="T28" fmla="*/ 0 h 383"/>
                  <a:gd name="T29" fmla="*/ 383 w 383"/>
                  <a:gd name="T30" fmla="*/ 383 h 383"/>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83" h="383">
                    <a:moveTo>
                      <a:pt x="383" y="305"/>
                    </a:moveTo>
                    <a:cubicBezTo>
                      <a:pt x="383" y="348"/>
                      <a:pt x="348" y="383"/>
                      <a:pt x="305" y="383"/>
                    </a:cubicBezTo>
                    <a:cubicBezTo>
                      <a:pt x="77" y="383"/>
                      <a:pt x="77" y="383"/>
                      <a:pt x="77" y="383"/>
                    </a:cubicBezTo>
                    <a:cubicBezTo>
                      <a:pt x="34" y="383"/>
                      <a:pt x="0" y="348"/>
                      <a:pt x="0" y="305"/>
                    </a:cubicBezTo>
                    <a:cubicBezTo>
                      <a:pt x="0" y="78"/>
                      <a:pt x="0" y="78"/>
                      <a:pt x="0" y="78"/>
                    </a:cubicBezTo>
                    <a:cubicBezTo>
                      <a:pt x="0" y="35"/>
                      <a:pt x="34" y="0"/>
                      <a:pt x="77" y="0"/>
                    </a:cubicBezTo>
                    <a:cubicBezTo>
                      <a:pt x="305" y="0"/>
                      <a:pt x="305" y="0"/>
                      <a:pt x="305" y="0"/>
                    </a:cubicBezTo>
                    <a:cubicBezTo>
                      <a:pt x="348" y="0"/>
                      <a:pt x="383" y="35"/>
                      <a:pt x="383" y="78"/>
                    </a:cubicBezTo>
                    <a:cubicBezTo>
                      <a:pt x="383" y="305"/>
                      <a:pt x="383" y="305"/>
                      <a:pt x="383" y="305"/>
                    </a:cubicBezTo>
                  </a:path>
                </a:pathLst>
              </a:custGeom>
              <a:solidFill>
                <a:srgbClr val="6A1D15"/>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2030" name="Rectangle 170"/>
              <p:cNvSpPr>
                <a:spLocks noChangeArrowheads="1"/>
              </p:cNvSpPr>
              <p:nvPr/>
            </p:nvSpPr>
            <p:spPr bwMode="auto">
              <a:xfrm>
                <a:off x="534987" y="468312"/>
                <a:ext cx="46038" cy="123825"/>
              </a:xfrm>
              <a:prstGeom prst="rect">
                <a:avLst/>
              </a:prstGeom>
              <a:solidFill>
                <a:srgbClr val="DDEDD4"/>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zh-CN">
                  <a:solidFill>
                    <a:srgbClr val="000000"/>
                  </a:solidFill>
                  <a:sym typeface="宋体" pitchFamily="2" charset="-122"/>
                </a:endParaRPr>
              </a:p>
            </p:txBody>
          </p:sp>
          <p:sp>
            <p:nvSpPr>
              <p:cNvPr id="32031" name="Rectangle 171"/>
              <p:cNvSpPr>
                <a:spLocks noChangeArrowheads="1"/>
              </p:cNvSpPr>
              <p:nvPr/>
            </p:nvSpPr>
            <p:spPr bwMode="auto">
              <a:xfrm>
                <a:off x="398462" y="417512"/>
                <a:ext cx="49213" cy="174625"/>
              </a:xfrm>
              <a:prstGeom prst="rect">
                <a:avLst/>
              </a:prstGeom>
              <a:solidFill>
                <a:srgbClr val="DDEDD4"/>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zh-CN">
                  <a:solidFill>
                    <a:srgbClr val="000000"/>
                  </a:solidFill>
                  <a:sym typeface="宋体" pitchFamily="2" charset="-122"/>
                </a:endParaRPr>
              </a:p>
            </p:txBody>
          </p:sp>
          <p:sp>
            <p:nvSpPr>
              <p:cNvPr id="32032" name="Rectangle 172"/>
              <p:cNvSpPr>
                <a:spLocks noChangeArrowheads="1"/>
              </p:cNvSpPr>
              <p:nvPr/>
            </p:nvSpPr>
            <p:spPr bwMode="auto">
              <a:xfrm>
                <a:off x="465137" y="338137"/>
                <a:ext cx="49213" cy="254000"/>
              </a:xfrm>
              <a:prstGeom prst="rect">
                <a:avLst/>
              </a:prstGeom>
              <a:solidFill>
                <a:srgbClr val="DDEDD4"/>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zh-CN">
                  <a:solidFill>
                    <a:srgbClr val="000000"/>
                  </a:solidFill>
                  <a:sym typeface="宋体" pitchFamily="2" charset="-122"/>
                </a:endParaRPr>
              </a:p>
            </p:txBody>
          </p:sp>
          <p:sp>
            <p:nvSpPr>
              <p:cNvPr id="32033" name="Freeform 173"/>
              <p:cNvSpPr>
                <a:spLocks noEditPoints="1" noChangeArrowheads="1"/>
              </p:cNvSpPr>
              <p:nvPr/>
            </p:nvSpPr>
            <p:spPr bwMode="auto">
              <a:xfrm>
                <a:off x="287337" y="190500"/>
                <a:ext cx="404813" cy="604838"/>
              </a:xfrm>
              <a:custGeom>
                <a:avLst/>
                <a:gdLst>
                  <a:gd name="T0" fmla="*/ 2147483647 w 157"/>
                  <a:gd name="T1" fmla="*/ 0 h 235"/>
                  <a:gd name="T2" fmla="*/ 2147483647 w 157"/>
                  <a:gd name="T3" fmla="*/ 0 h 235"/>
                  <a:gd name="T4" fmla="*/ 0 w 157"/>
                  <a:gd name="T5" fmla="*/ 2147483647 h 235"/>
                  <a:gd name="T6" fmla="*/ 0 w 157"/>
                  <a:gd name="T7" fmla="*/ 2147483647 h 235"/>
                  <a:gd name="T8" fmla="*/ 2147483647 w 157"/>
                  <a:gd name="T9" fmla="*/ 2147483647 h 235"/>
                  <a:gd name="T10" fmla="*/ 2147483647 w 157"/>
                  <a:gd name="T11" fmla="*/ 2147483647 h 235"/>
                  <a:gd name="T12" fmla="*/ 2147483647 w 157"/>
                  <a:gd name="T13" fmla="*/ 2147483647 h 235"/>
                  <a:gd name="T14" fmla="*/ 2147483647 w 157"/>
                  <a:gd name="T15" fmla="*/ 2147483647 h 235"/>
                  <a:gd name="T16" fmla="*/ 2147483647 w 157"/>
                  <a:gd name="T17" fmla="*/ 0 h 235"/>
                  <a:gd name="T18" fmla="*/ 2147483647 w 157"/>
                  <a:gd name="T19" fmla="*/ 2147483647 h 235"/>
                  <a:gd name="T20" fmla="*/ 2147483647 w 157"/>
                  <a:gd name="T21" fmla="*/ 2147483647 h 235"/>
                  <a:gd name="T22" fmla="*/ 2147483647 w 157"/>
                  <a:gd name="T23" fmla="*/ 2147483647 h 235"/>
                  <a:gd name="T24" fmla="*/ 2147483647 w 157"/>
                  <a:gd name="T25" fmla="*/ 2147483647 h 235"/>
                  <a:gd name="T26" fmla="*/ 2147483647 w 157"/>
                  <a:gd name="T27" fmla="*/ 2147483647 h 235"/>
                  <a:gd name="T28" fmla="*/ 2147483647 w 157"/>
                  <a:gd name="T29" fmla="*/ 2147483647 h 235"/>
                  <a:gd name="T30" fmla="*/ 2147483647 w 157"/>
                  <a:gd name="T31" fmla="*/ 2147483647 h 235"/>
                  <a:gd name="T32" fmla="*/ 2147483647 w 157"/>
                  <a:gd name="T33" fmla="*/ 2147483647 h 235"/>
                  <a:gd name="T34" fmla="*/ 2147483647 w 157"/>
                  <a:gd name="T35" fmla="*/ 2147483647 h 235"/>
                  <a:gd name="T36" fmla="*/ 2147483647 w 157"/>
                  <a:gd name="T37" fmla="*/ 2147483647 h 235"/>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157"/>
                  <a:gd name="T58" fmla="*/ 0 h 235"/>
                  <a:gd name="T59" fmla="*/ 157 w 157"/>
                  <a:gd name="T60" fmla="*/ 235 h 235"/>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157" h="235">
                    <a:moveTo>
                      <a:pt x="132" y="0"/>
                    </a:moveTo>
                    <a:cubicBezTo>
                      <a:pt x="26" y="0"/>
                      <a:pt x="26" y="0"/>
                      <a:pt x="26" y="0"/>
                    </a:cubicBezTo>
                    <a:cubicBezTo>
                      <a:pt x="12" y="0"/>
                      <a:pt x="0" y="12"/>
                      <a:pt x="0" y="26"/>
                    </a:cubicBezTo>
                    <a:cubicBezTo>
                      <a:pt x="0" y="209"/>
                      <a:pt x="0" y="209"/>
                      <a:pt x="0" y="209"/>
                    </a:cubicBezTo>
                    <a:cubicBezTo>
                      <a:pt x="0" y="223"/>
                      <a:pt x="12" y="235"/>
                      <a:pt x="26" y="235"/>
                    </a:cubicBezTo>
                    <a:cubicBezTo>
                      <a:pt x="132" y="235"/>
                      <a:pt x="132" y="235"/>
                      <a:pt x="132" y="235"/>
                    </a:cubicBezTo>
                    <a:cubicBezTo>
                      <a:pt x="146" y="235"/>
                      <a:pt x="157" y="223"/>
                      <a:pt x="157" y="209"/>
                    </a:cubicBezTo>
                    <a:cubicBezTo>
                      <a:pt x="157" y="26"/>
                      <a:pt x="157" y="26"/>
                      <a:pt x="157" y="26"/>
                    </a:cubicBezTo>
                    <a:cubicBezTo>
                      <a:pt x="157" y="12"/>
                      <a:pt x="146" y="0"/>
                      <a:pt x="132" y="0"/>
                    </a:cubicBezTo>
                    <a:close/>
                    <a:moveTo>
                      <a:pt x="79" y="212"/>
                    </a:moveTo>
                    <a:cubicBezTo>
                      <a:pt x="71" y="212"/>
                      <a:pt x="65" y="205"/>
                      <a:pt x="65" y="197"/>
                    </a:cubicBezTo>
                    <a:cubicBezTo>
                      <a:pt x="65" y="190"/>
                      <a:pt x="71" y="183"/>
                      <a:pt x="79" y="183"/>
                    </a:cubicBezTo>
                    <a:cubicBezTo>
                      <a:pt x="87" y="183"/>
                      <a:pt x="93" y="190"/>
                      <a:pt x="93" y="197"/>
                    </a:cubicBezTo>
                    <a:cubicBezTo>
                      <a:pt x="93" y="205"/>
                      <a:pt x="87" y="212"/>
                      <a:pt x="79" y="212"/>
                    </a:cubicBezTo>
                    <a:close/>
                    <a:moveTo>
                      <a:pt x="135" y="169"/>
                    </a:moveTo>
                    <a:cubicBezTo>
                      <a:pt x="22" y="169"/>
                      <a:pt x="22" y="169"/>
                      <a:pt x="22" y="169"/>
                    </a:cubicBezTo>
                    <a:cubicBezTo>
                      <a:pt x="22" y="23"/>
                      <a:pt x="22" y="23"/>
                      <a:pt x="22" y="23"/>
                    </a:cubicBezTo>
                    <a:cubicBezTo>
                      <a:pt x="135" y="23"/>
                      <a:pt x="135" y="23"/>
                      <a:pt x="135" y="23"/>
                    </a:cubicBezTo>
                    <a:lnTo>
                      <a:pt x="135" y="169"/>
                    </a:lnTo>
                    <a:close/>
                  </a:path>
                </a:pathLst>
              </a:custGeom>
              <a:solidFill>
                <a:srgbClr val="FDE6C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grpSp>
        <p:grpSp>
          <p:nvGrpSpPr>
            <p:cNvPr id="31775" name="组合 177"/>
            <p:cNvGrpSpPr>
              <a:grpSpLocks/>
            </p:cNvGrpSpPr>
            <p:nvPr/>
          </p:nvGrpSpPr>
          <p:grpSpPr bwMode="auto">
            <a:xfrm>
              <a:off x="2943150" y="0"/>
              <a:ext cx="697193" cy="697193"/>
              <a:chOff x="0" y="0"/>
              <a:chExt cx="985838" cy="985838"/>
            </a:xfrm>
          </p:grpSpPr>
          <p:sp>
            <p:nvSpPr>
              <p:cNvPr id="32027" name="Freeform 67"/>
              <p:cNvSpPr>
                <a:spLocks noChangeArrowheads="1"/>
              </p:cNvSpPr>
              <p:nvPr/>
            </p:nvSpPr>
            <p:spPr bwMode="auto">
              <a:xfrm>
                <a:off x="0" y="0"/>
                <a:ext cx="985838" cy="985838"/>
              </a:xfrm>
              <a:custGeom>
                <a:avLst/>
                <a:gdLst>
                  <a:gd name="T0" fmla="*/ 2147483647 w 383"/>
                  <a:gd name="T1" fmla="*/ 2147483647 h 383"/>
                  <a:gd name="T2" fmla="*/ 2147483647 w 383"/>
                  <a:gd name="T3" fmla="*/ 2147483647 h 383"/>
                  <a:gd name="T4" fmla="*/ 2147483647 w 383"/>
                  <a:gd name="T5" fmla="*/ 2147483647 h 383"/>
                  <a:gd name="T6" fmla="*/ 0 w 383"/>
                  <a:gd name="T7" fmla="*/ 2147483647 h 383"/>
                  <a:gd name="T8" fmla="*/ 0 w 383"/>
                  <a:gd name="T9" fmla="*/ 2147483647 h 383"/>
                  <a:gd name="T10" fmla="*/ 2147483647 w 383"/>
                  <a:gd name="T11" fmla="*/ 0 h 383"/>
                  <a:gd name="T12" fmla="*/ 2147483647 w 383"/>
                  <a:gd name="T13" fmla="*/ 0 h 383"/>
                  <a:gd name="T14" fmla="*/ 2147483647 w 383"/>
                  <a:gd name="T15" fmla="*/ 2147483647 h 383"/>
                  <a:gd name="T16" fmla="*/ 2147483647 w 383"/>
                  <a:gd name="T17" fmla="*/ 2147483647 h 38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83"/>
                  <a:gd name="T28" fmla="*/ 0 h 383"/>
                  <a:gd name="T29" fmla="*/ 383 w 383"/>
                  <a:gd name="T30" fmla="*/ 383 h 383"/>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83" h="383">
                    <a:moveTo>
                      <a:pt x="383" y="305"/>
                    </a:moveTo>
                    <a:cubicBezTo>
                      <a:pt x="383" y="348"/>
                      <a:pt x="348" y="383"/>
                      <a:pt x="305" y="383"/>
                    </a:cubicBezTo>
                    <a:cubicBezTo>
                      <a:pt x="78" y="383"/>
                      <a:pt x="78" y="383"/>
                      <a:pt x="78" y="383"/>
                    </a:cubicBezTo>
                    <a:cubicBezTo>
                      <a:pt x="35" y="383"/>
                      <a:pt x="0" y="348"/>
                      <a:pt x="0" y="305"/>
                    </a:cubicBezTo>
                    <a:cubicBezTo>
                      <a:pt x="0" y="78"/>
                      <a:pt x="0" y="78"/>
                      <a:pt x="0" y="78"/>
                    </a:cubicBezTo>
                    <a:cubicBezTo>
                      <a:pt x="0" y="35"/>
                      <a:pt x="35" y="0"/>
                      <a:pt x="78" y="0"/>
                    </a:cubicBezTo>
                    <a:cubicBezTo>
                      <a:pt x="305" y="0"/>
                      <a:pt x="305" y="0"/>
                      <a:pt x="305" y="0"/>
                    </a:cubicBezTo>
                    <a:cubicBezTo>
                      <a:pt x="348" y="0"/>
                      <a:pt x="383" y="35"/>
                      <a:pt x="383" y="78"/>
                    </a:cubicBezTo>
                    <a:cubicBezTo>
                      <a:pt x="383" y="305"/>
                      <a:pt x="383" y="305"/>
                      <a:pt x="383" y="305"/>
                    </a:cubicBezTo>
                  </a:path>
                </a:pathLst>
              </a:custGeom>
              <a:solidFill>
                <a:srgbClr val="8B4326"/>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2028" name="Freeform 174"/>
              <p:cNvSpPr>
                <a:spLocks noEditPoints="1" noChangeArrowheads="1"/>
              </p:cNvSpPr>
              <p:nvPr/>
            </p:nvSpPr>
            <p:spPr bwMode="auto">
              <a:xfrm>
                <a:off x="166687" y="339725"/>
                <a:ext cx="657225" cy="336550"/>
              </a:xfrm>
              <a:custGeom>
                <a:avLst/>
                <a:gdLst>
                  <a:gd name="T0" fmla="*/ 2147483647 w 255"/>
                  <a:gd name="T1" fmla="*/ 2147483647 h 131"/>
                  <a:gd name="T2" fmla="*/ 2147483647 w 255"/>
                  <a:gd name="T3" fmla="*/ 2147483647 h 131"/>
                  <a:gd name="T4" fmla="*/ 2147483647 w 255"/>
                  <a:gd name="T5" fmla="*/ 2147483647 h 131"/>
                  <a:gd name="T6" fmla="*/ 2147483647 w 255"/>
                  <a:gd name="T7" fmla="*/ 2147483647 h 131"/>
                  <a:gd name="T8" fmla="*/ 2147483647 w 255"/>
                  <a:gd name="T9" fmla="*/ 2147483647 h 131"/>
                  <a:gd name="T10" fmla="*/ 0 w 255"/>
                  <a:gd name="T11" fmla="*/ 2147483647 h 131"/>
                  <a:gd name="T12" fmla="*/ 2147483647 w 255"/>
                  <a:gd name="T13" fmla="*/ 2147483647 h 131"/>
                  <a:gd name="T14" fmla="*/ 2147483647 w 255"/>
                  <a:gd name="T15" fmla="*/ 2147483647 h 131"/>
                  <a:gd name="T16" fmla="*/ 2147483647 w 255"/>
                  <a:gd name="T17" fmla="*/ 2147483647 h 131"/>
                  <a:gd name="T18" fmla="*/ 2147483647 w 255"/>
                  <a:gd name="T19" fmla="*/ 2147483647 h 131"/>
                  <a:gd name="T20" fmla="*/ 2147483647 w 255"/>
                  <a:gd name="T21" fmla="*/ 2147483647 h 131"/>
                  <a:gd name="T22" fmla="*/ 2147483647 w 255"/>
                  <a:gd name="T23" fmla="*/ 2147483647 h 131"/>
                  <a:gd name="T24" fmla="*/ 2147483647 w 255"/>
                  <a:gd name="T25" fmla="*/ 2147483647 h 131"/>
                  <a:gd name="T26" fmla="*/ 2147483647 w 255"/>
                  <a:gd name="T27" fmla="*/ 2147483647 h 131"/>
                  <a:gd name="T28" fmla="*/ 2147483647 w 255"/>
                  <a:gd name="T29" fmla="*/ 2147483647 h 131"/>
                  <a:gd name="T30" fmla="*/ 2147483647 w 255"/>
                  <a:gd name="T31" fmla="*/ 2147483647 h 131"/>
                  <a:gd name="T32" fmla="*/ 2147483647 w 255"/>
                  <a:gd name="T33" fmla="*/ 2147483647 h 131"/>
                  <a:gd name="T34" fmla="*/ 2147483647 w 255"/>
                  <a:gd name="T35" fmla="*/ 2147483647 h 131"/>
                  <a:gd name="T36" fmla="*/ 2147483647 w 255"/>
                  <a:gd name="T37" fmla="*/ 2147483647 h 131"/>
                  <a:gd name="T38" fmla="*/ 2147483647 w 255"/>
                  <a:gd name="T39" fmla="*/ 2147483647 h 131"/>
                  <a:gd name="T40" fmla="*/ 2147483647 w 255"/>
                  <a:gd name="T41" fmla="*/ 2147483647 h 131"/>
                  <a:gd name="T42" fmla="*/ 2147483647 w 255"/>
                  <a:gd name="T43" fmla="*/ 2147483647 h 131"/>
                  <a:gd name="T44" fmla="*/ 2147483647 w 255"/>
                  <a:gd name="T45" fmla="*/ 2147483647 h 131"/>
                  <a:gd name="T46" fmla="*/ 2147483647 w 255"/>
                  <a:gd name="T47" fmla="*/ 2147483647 h 131"/>
                  <a:gd name="T48" fmla="*/ 2147483647 w 255"/>
                  <a:gd name="T49" fmla="*/ 2147483647 h 131"/>
                  <a:gd name="T50" fmla="*/ 2147483647 w 255"/>
                  <a:gd name="T51" fmla="*/ 2147483647 h 131"/>
                  <a:gd name="T52" fmla="*/ 2147483647 w 255"/>
                  <a:gd name="T53" fmla="*/ 2147483647 h 131"/>
                  <a:gd name="T54" fmla="*/ 2147483647 w 255"/>
                  <a:gd name="T55" fmla="*/ 2147483647 h 131"/>
                  <a:gd name="T56" fmla="*/ 2147483647 w 255"/>
                  <a:gd name="T57" fmla="*/ 2147483647 h 131"/>
                  <a:gd name="T58" fmla="*/ 2147483647 w 255"/>
                  <a:gd name="T59" fmla="*/ 2147483647 h 131"/>
                  <a:gd name="T60" fmla="*/ 2147483647 w 255"/>
                  <a:gd name="T61" fmla="*/ 2147483647 h 131"/>
                  <a:gd name="T62" fmla="*/ 2147483647 w 255"/>
                  <a:gd name="T63" fmla="*/ 2147483647 h 131"/>
                  <a:gd name="T64" fmla="*/ 2147483647 w 255"/>
                  <a:gd name="T65" fmla="*/ 2147483647 h 131"/>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255"/>
                  <a:gd name="T100" fmla="*/ 0 h 131"/>
                  <a:gd name="T101" fmla="*/ 255 w 255"/>
                  <a:gd name="T102" fmla="*/ 131 h 131"/>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255" h="131">
                    <a:moveTo>
                      <a:pt x="230" y="6"/>
                    </a:moveTo>
                    <a:cubicBezTo>
                      <a:pt x="186" y="17"/>
                      <a:pt x="186" y="17"/>
                      <a:pt x="186" y="17"/>
                    </a:cubicBezTo>
                    <a:cubicBezTo>
                      <a:pt x="186" y="20"/>
                      <a:pt x="186" y="20"/>
                      <a:pt x="186" y="20"/>
                    </a:cubicBezTo>
                    <a:cubicBezTo>
                      <a:pt x="182" y="14"/>
                      <a:pt x="176" y="12"/>
                      <a:pt x="176" y="12"/>
                    </a:cubicBezTo>
                    <a:cubicBezTo>
                      <a:pt x="141" y="3"/>
                      <a:pt x="141" y="3"/>
                      <a:pt x="141" y="3"/>
                    </a:cubicBezTo>
                    <a:cubicBezTo>
                      <a:pt x="137" y="1"/>
                      <a:pt x="131" y="3"/>
                      <a:pt x="125" y="6"/>
                    </a:cubicBezTo>
                    <a:cubicBezTo>
                      <a:pt x="124" y="5"/>
                      <a:pt x="124" y="5"/>
                      <a:pt x="124" y="5"/>
                    </a:cubicBezTo>
                    <a:cubicBezTo>
                      <a:pt x="72" y="6"/>
                      <a:pt x="72" y="6"/>
                      <a:pt x="72" y="6"/>
                    </a:cubicBezTo>
                    <a:cubicBezTo>
                      <a:pt x="72" y="7"/>
                      <a:pt x="72" y="7"/>
                      <a:pt x="72" y="7"/>
                    </a:cubicBezTo>
                    <a:cubicBezTo>
                      <a:pt x="71" y="7"/>
                      <a:pt x="68" y="7"/>
                      <a:pt x="66" y="10"/>
                    </a:cubicBezTo>
                    <a:cubicBezTo>
                      <a:pt x="37" y="0"/>
                      <a:pt x="37" y="0"/>
                      <a:pt x="37" y="0"/>
                    </a:cubicBezTo>
                    <a:cubicBezTo>
                      <a:pt x="0" y="95"/>
                      <a:pt x="0" y="95"/>
                      <a:pt x="0" y="95"/>
                    </a:cubicBezTo>
                    <a:cubicBezTo>
                      <a:pt x="44" y="115"/>
                      <a:pt x="44" y="115"/>
                      <a:pt x="44" y="115"/>
                    </a:cubicBezTo>
                    <a:cubicBezTo>
                      <a:pt x="57" y="111"/>
                      <a:pt x="61" y="93"/>
                      <a:pt x="63" y="84"/>
                    </a:cubicBezTo>
                    <a:cubicBezTo>
                      <a:pt x="66" y="86"/>
                      <a:pt x="66" y="86"/>
                      <a:pt x="66" y="86"/>
                    </a:cubicBezTo>
                    <a:cubicBezTo>
                      <a:pt x="68" y="87"/>
                      <a:pt x="68" y="87"/>
                      <a:pt x="68" y="87"/>
                    </a:cubicBezTo>
                    <a:cubicBezTo>
                      <a:pt x="68" y="93"/>
                      <a:pt x="69" y="100"/>
                      <a:pt x="80" y="98"/>
                    </a:cubicBezTo>
                    <a:cubicBezTo>
                      <a:pt x="80" y="98"/>
                      <a:pt x="81" y="120"/>
                      <a:pt x="97" y="108"/>
                    </a:cubicBezTo>
                    <a:cubicBezTo>
                      <a:pt x="97" y="108"/>
                      <a:pt x="98" y="124"/>
                      <a:pt x="112" y="118"/>
                    </a:cubicBezTo>
                    <a:cubicBezTo>
                      <a:pt x="112" y="118"/>
                      <a:pt x="115" y="131"/>
                      <a:pt x="130" y="124"/>
                    </a:cubicBezTo>
                    <a:cubicBezTo>
                      <a:pt x="132" y="125"/>
                      <a:pt x="132" y="125"/>
                      <a:pt x="132" y="125"/>
                    </a:cubicBezTo>
                    <a:cubicBezTo>
                      <a:pt x="133" y="126"/>
                      <a:pt x="133" y="126"/>
                      <a:pt x="133" y="126"/>
                    </a:cubicBezTo>
                    <a:cubicBezTo>
                      <a:pt x="133" y="126"/>
                      <a:pt x="141" y="128"/>
                      <a:pt x="147" y="127"/>
                    </a:cubicBezTo>
                    <a:cubicBezTo>
                      <a:pt x="150" y="126"/>
                      <a:pt x="153" y="126"/>
                      <a:pt x="155" y="124"/>
                    </a:cubicBezTo>
                    <a:cubicBezTo>
                      <a:pt x="159" y="123"/>
                      <a:pt x="169" y="122"/>
                      <a:pt x="173" y="115"/>
                    </a:cubicBezTo>
                    <a:cubicBezTo>
                      <a:pt x="174" y="115"/>
                      <a:pt x="175" y="115"/>
                      <a:pt x="176" y="115"/>
                    </a:cubicBezTo>
                    <a:cubicBezTo>
                      <a:pt x="182" y="114"/>
                      <a:pt x="186" y="112"/>
                      <a:pt x="189" y="109"/>
                    </a:cubicBezTo>
                    <a:cubicBezTo>
                      <a:pt x="190" y="107"/>
                      <a:pt x="191" y="104"/>
                      <a:pt x="191" y="102"/>
                    </a:cubicBezTo>
                    <a:cubicBezTo>
                      <a:pt x="191" y="102"/>
                      <a:pt x="201" y="119"/>
                      <a:pt x="215" y="120"/>
                    </a:cubicBezTo>
                    <a:cubicBezTo>
                      <a:pt x="255" y="100"/>
                      <a:pt x="255" y="100"/>
                      <a:pt x="255" y="100"/>
                    </a:cubicBezTo>
                    <a:lnTo>
                      <a:pt x="230" y="6"/>
                    </a:lnTo>
                    <a:close/>
                    <a:moveTo>
                      <a:pt x="186" y="95"/>
                    </a:moveTo>
                    <a:cubicBezTo>
                      <a:pt x="182" y="96"/>
                      <a:pt x="182" y="96"/>
                      <a:pt x="182" y="96"/>
                    </a:cubicBezTo>
                    <a:cubicBezTo>
                      <a:pt x="183" y="99"/>
                      <a:pt x="183" y="99"/>
                      <a:pt x="183" y="99"/>
                    </a:cubicBezTo>
                    <a:cubicBezTo>
                      <a:pt x="183" y="102"/>
                      <a:pt x="182" y="103"/>
                      <a:pt x="182" y="104"/>
                    </a:cubicBezTo>
                    <a:cubicBezTo>
                      <a:pt x="181" y="105"/>
                      <a:pt x="179" y="106"/>
                      <a:pt x="175" y="107"/>
                    </a:cubicBezTo>
                    <a:cubicBezTo>
                      <a:pt x="173" y="107"/>
                      <a:pt x="171" y="107"/>
                      <a:pt x="171" y="107"/>
                    </a:cubicBezTo>
                    <a:cubicBezTo>
                      <a:pt x="168" y="106"/>
                      <a:pt x="168" y="106"/>
                      <a:pt x="168" y="106"/>
                    </a:cubicBezTo>
                    <a:cubicBezTo>
                      <a:pt x="167" y="110"/>
                      <a:pt x="167" y="110"/>
                      <a:pt x="167" y="110"/>
                    </a:cubicBezTo>
                    <a:cubicBezTo>
                      <a:pt x="166" y="113"/>
                      <a:pt x="159" y="115"/>
                      <a:pt x="153" y="116"/>
                    </a:cubicBezTo>
                    <a:cubicBezTo>
                      <a:pt x="153" y="116"/>
                      <a:pt x="152" y="116"/>
                      <a:pt x="152" y="116"/>
                    </a:cubicBezTo>
                    <a:cubicBezTo>
                      <a:pt x="150" y="116"/>
                      <a:pt x="150" y="116"/>
                      <a:pt x="150" y="116"/>
                    </a:cubicBezTo>
                    <a:cubicBezTo>
                      <a:pt x="149" y="117"/>
                      <a:pt x="149" y="117"/>
                      <a:pt x="149" y="117"/>
                    </a:cubicBezTo>
                    <a:cubicBezTo>
                      <a:pt x="149" y="118"/>
                      <a:pt x="148" y="118"/>
                      <a:pt x="146" y="118"/>
                    </a:cubicBezTo>
                    <a:cubicBezTo>
                      <a:pt x="142" y="119"/>
                      <a:pt x="137" y="118"/>
                      <a:pt x="136" y="118"/>
                    </a:cubicBezTo>
                    <a:cubicBezTo>
                      <a:pt x="128" y="113"/>
                      <a:pt x="128" y="113"/>
                      <a:pt x="128" y="113"/>
                    </a:cubicBezTo>
                    <a:cubicBezTo>
                      <a:pt x="127" y="110"/>
                      <a:pt x="125" y="106"/>
                      <a:pt x="120" y="106"/>
                    </a:cubicBezTo>
                    <a:cubicBezTo>
                      <a:pt x="120" y="106"/>
                      <a:pt x="119" y="88"/>
                      <a:pt x="105" y="97"/>
                    </a:cubicBezTo>
                    <a:cubicBezTo>
                      <a:pt x="105" y="97"/>
                      <a:pt x="100" y="83"/>
                      <a:pt x="88" y="89"/>
                    </a:cubicBezTo>
                    <a:cubicBezTo>
                      <a:pt x="71" y="79"/>
                      <a:pt x="71" y="79"/>
                      <a:pt x="71" y="79"/>
                    </a:cubicBezTo>
                    <a:cubicBezTo>
                      <a:pt x="58" y="71"/>
                      <a:pt x="58" y="71"/>
                      <a:pt x="58" y="71"/>
                    </a:cubicBezTo>
                    <a:cubicBezTo>
                      <a:pt x="57" y="70"/>
                      <a:pt x="57" y="70"/>
                      <a:pt x="57" y="70"/>
                    </a:cubicBezTo>
                    <a:cubicBezTo>
                      <a:pt x="57" y="70"/>
                      <a:pt x="57" y="70"/>
                      <a:pt x="57" y="70"/>
                    </a:cubicBezTo>
                    <a:cubicBezTo>
                      <a:pt x="57" y="69"/>
                      <a:pt x="57" y="69"/>
                      <a:pt x="57" y="69"/>
                    </a:cubicBezTo>
                    <a:cubicBezTo>
                      <a:pt x="57" y="69"/>
                      <a:pt x="57" y="69"/>
                      <a:pt x="57" y="69"/>
                    </a:cubicBezTo>
                    <a:cubicBezTo>
                      <a:pt x="58" y="68"/>
                      <a:pt x="58" y="68"/>
                      <a:pt x="58" y="68"/>
                    </a:cubicBezTo>
                    <a:cubicBezTo>
                      <a:pt x="58" y="67"/>
                      <a:pt x="70" y="20"/>
                      <a:pt x="71" y="16"/>
                    </a:cubicBezTo>
                    <a:cubicBezTo>
                      <a:pt x="72" y="16"/>
                      <a:pt x="73" y="15"/>
                      <a:pt x="73" y="15"/>
                    </a:cubicBezTo>
                    <a:cubicBezTo>
                      <a:pt x="109" y="14"/>
                      <a:pt x="109" y="14"/>
                      <a:pt x="109" y="14"/>
                    </a:cubicBezTo>
                    <a:cubicBezTo>
                      <a:pt x="106" y="16"/>
                      <a:pt x="105" y="17"/>
                      <a:pt x="105" y="17"/>
                    </a:cubicBezTo>
                    <a:cubicBezTo>
                      <a:pt x="99" y="22"/>
                      <a:pt x="97" y="45"/>
                      <a:pt x="97" y="45"/>
                    </a:cubicBezTo>
                    <a:cubicBezTo>
                      <a:pt x="95" y="50"/>
                      <a:pt x="101" y="54"/>
                      <a:pt x="101" y="54"/>
                    </a:cubicBezTo>
                    <a:cubicBezTo>
                      <a:pt x="112" y="61"/>
                      <a:pt x="123" y="35"/>
                      <a:pt x="123" y="35"/>
                    </a:cubicBezTo>
                    <a:cubicBezTo>
                      <a:pt x="128" y="30"/>
                      <a:pt x="138" y="33"/>
                      <a:pt x="148" y="39"/>
                    </a:cubicBezTo>
                    <a:cubicBezTo>
                      <a:pt x="166" y="56"/>
                      <a:pt x="187" y="75"/>
                      <a:pt x="193" y="82"/>
                    </a:cubicBezTo>
                    <a:cubicBezTo>
                      <a:pt x="194" y="84"/>
                      <a:pt x="195" y="86"/>
                      <a:pt x="195" y="88"/>
                    </a:cubicBezTo>
                    <a:cubicBezTo>
                      <a:pt x="194" y="91"/>
                      <a:pt x="188" y="94"/>
                      <a:pt x="186" y="95"/>
                    </a:cubicBezTo>
                    <a:close/>
                  </a:path>
                </a:pathLst>
              </a:custGeom>
              <a:solidFill>
                <a:srgbClr val="FDE6C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grpSp>
        <p:grpSp>
          <p:nvGrpSpPr>
            <p:cNvPr id="31776" name="组合 180"/>
            <p:cNvGrpSpPr>
              <a:grpSpLocks/>
            </p:cNvGrpSpPr>
            <p:nvPr/>
          </p:nvGrpSpPr>
          <p:grpSpPr bwMode="auto">
            <a:xfrm>
              <a:off x="2943150" y="922036"/>
              <a:ext cx="697193" cy="697193"/>
              <a:chOff x="0" y="0"/>
              <a:chExt cx="985838" cy="985838"/>
            </a:xfrm>
          </p:grpSpPr>
          <p:sp>
            <p:nvSpPr>
              <p:cNvPr id="32019" name="Freeform 68"/>
              <p:cNvSpPr>
                <a:spLocks noChangeArrowheads="1"/>
              </p:cNvSpPr>
              <p:nvPr/>
            </p:nvSpPr>
            <p:spPr bwMode="auto">
              <a:xfrm>
                <a:off x="0" y="0"/>
                <a:ext cx="985838" cy="985838"/>
              </a:xfrm>
              <a:custGeom>
                <a:avLst/>
                <a:gdLst>
                  <a:gd name="T0" fmla="*/ 2147483647 w 383"/>
                  <a:gd name="T1" fmla="*/ 2147483647 h 383"/>
                  <a:gd name="T2" fmla="*/ 2147483647 w 383"/>
                  <a:gd name="T3" fmla="*/ 2147483647 h 383"/>
                  <a:gd name="T4" fmla="*/ 2147483647 w 383"/>
                  <a:gd name="T5" fmla="*/ 2147483647 h 383"/>
                  <a:gd name="T6" fmla="*/ 0 w 383"/>
                  <a:gd name="T7" fmla="*/ 2147483647 h 383"/>
                  <a:gd name="T8" fmla="*/ 0 w 383"/>
                  <a:gd name="T9" fmla="*/ 2147483647 h 383"/>
                  <a:gd name="T10" fmla="*/ 2147483647 w 383"/>
                  <a:gd name="T11" fmla="*/ 0 h 383"/>
                  <a:gd name="T12" fmla="*/ 2147483647 w 383"/>
                  <a:gd name="T13" fmla="*/ 0 h 383"/>
                  <a:gd name="T14" fmla="*/ 2147483647 w 383"/>
                  <a:gd name="T15" fmla="*/ 2147483647 h 383"/>
                  <a:gd name="T16" fmla="*/ 2147483647 w 383"/>
                  <a:gd name="T17" fmla="*/ 2147483647 h 38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83"/>
                  <a:gd name="T28" fmla="*/ 0 h 383"/>
                  <a:gd name="T29" fmla="*/ 383 w 383"/>
                  <a:gd name="T30" fmla="*/ 383 h 383"/>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83" h="383">
                    <a:moveTo>
                      <a:pt x="383" y="305"/>
                    </a:moveTo>
                    <a:cubicBezTo>
                      <a:pt x="383" y="348"/>
                      <a:pt x="348" y="383"/>
                      <a:pt x="305" y="383"/>
                    </a:cubicBezTo>
                    <a:cubicBezTo>
                      <a:pt x="78" y="383"/>
                      <a:pt x="78" y="383"/>
                      <a:pt x="78" y="383"/>
                    </a:cubicBezTo>
                    <a:cubicBezTo>
                      <a:pt x="35" y="383"/>
                      <a:pt x="0" y="348"/>
                      <a:pt x="0" y="305"/>
                    </a:cubicBezTo>
                    <a:cubicBezTo>
                      <a:pt x="0" y="78"/>
                      <a:pt x="0" y="78"/>
                      <a:pt x="0" y="78"/>
                    </a:cubicBezTo>
                    <a:cubicBezTo>
                      <a:pt x="0" y="35"/>
                      <a:pt x="35" y="0"/>
                      <a:pt x="78" y="0"/>
                    </a:cubicBezTo>
                    <a:cubicBezTo>
                      <a:pt x="305" y="0"/>
                      <a:pt x="305" y="0"/>
                      <a:pt x="305" y="0"/>
                    </a:cubicBezTo>
                    <a:cubicBezTo>
                      <a:pt x="348" y="0"/>
                      <a:pt x="383" y="35"/>
                      <a:pt x="383" y="78"/>
                    </a:cubicBezTo>
                    <a:cubicBezTo>
                      <a:pt x="383" y="305"/>
                      <a:pt x="383" y="305"/>
                      <a:pt x="383" y="305"/>
                    </a:cubicBezTo>
                  </a:path>
                </a:pathLst>
              </a:custGeom>
              <a:solidFill>
                <a:srgbClr val="9E4D00"/>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2020" name="Freeform 175"/>
              <p:cNvSpPr>
                <a:spLocks noEditPoints="1" noChangeArrowheads="1"/>
              </p:cNvSpPr>
              <p:nvPr/>
            </p:nvSpPr>
            <p:spPr bwMode="auto">
              <a:xfrm>
                <a:off x="153987" y="220663"/>
                <a:ext cx="695325" cy="611188"/>
              </a:xfrm>
              <a:custGeom>
                <a:avLst/>
                <a:gdLst>
                  <a:gd name="T0" fmla="*/ 2147483647 w 270"/>
                  <a:gd name="T1" fmla="*/ 2147483647 h 237"/>
                  <a:gd name="T2" fmla="*/ 2147483647 w 270"/>
                  <a:gd name="T3" fmla="*/ 0 h 237"/>
                  <a:gd name="T4" fmla="*/ 2147483647 w 270"/>
                  <a:gd name="T5" fmla="*/ 2147483647 h 237"/>
                  <a:gd name="T6" fmla="*/ 2147483647 w 270"/>
                  <a:gd name="T7" fmla="*/ 2147483647 h 237"/>
                  <a:gd name="T8" fmla="*/ 0 w 270"/>
                  <a:gd name="T9" fmla="*/ 2147483647 h 237"/>
                  <a:gd name="T10" fmla="*/ 2147483647 w 270"/>
                  <a:gd name="T11" fmla="*/ 2147483647 h 237"/>
                  <a:gd name="T12" fmla="*/ 2147483647 w 270"/>
                  <a:gd name="T13" fmla="*/ 2147483647 h 237"/>
                  <a:gd name="T14" fmla="*/ 2147483647 w 270"/>
                  <a:gd name="T15" fmla="*/ 2147483647 h 237"/>
                  <a:gd name="T16" fmla="*/ 2147483647 w 270"/>
                  <a:gd name="T17" fmla="*/ 2147483647 h 237"/>
                  <a:gd name="T18" fmla="*/ 2147483647 w 270"/>
                  <a:gd name="T19" fmla="*/ 2147483647 h 237"/>
                  <a:gd name="T20" fmla="*/ 2147483647 w 270"/>
                  <a:gd name="T21" fmla="*/ 2147483647 h 237"/>
                  <a:gd name="T22" fmla="*/ 2147483647 w 270"/>
                  <a:gd name="T23" fmla="*/ 2147483647 h 237"/>
                  <a:gd name="T24" fmla="*/ 2147483647 w 270"/>
                  <a:gd name="T25" fmla="*/ 2147483647 h 237"/>
                  <a:gd name="T26" fmla="*/ 2147483647 w 270"/>
                  <a:gd name="T27" fmla="*/ 2147483647 h 237"/>
                  <a:gd name="T28" fmla="*/ 2147483647 w 270"/>
                  <a:gd name="T29" fmla="*/ 2147483647 h 237"/>
                  <a:gd name="T30" fmla="*/ 2147483647 w 270"/>
                  <a:gd name="T31" fmla="*/ 2147483647 h 237"/>
                  <a:gd name="T32" fmla="*/ 2147483647 w 270"/>
                  <a:gd name="T33" fmla="*/ 2147483647 h 237"/>
                  <a:gd name="T34" fmla="*/ 2147483647 w 270"/>
                  <a:gd name="T35" fmla="*/ 2147483647 h 237"/>
                  <a:gd name="T36" fmla="*/ 2147483647 w 270"/>
                  <a:gd name="T37" fmla="*/ 2147483647 h 237"/>
                  <a:gd name="T38" fmla="*/ 2147483647 w 270"/>
                  <a:gd name="T39" fmla="*/ 2147483647 h 237"/>
                  <a:gd name="T40" fmla="*/ 2147483647 w 270"/>
                  <a:gd name="T41" fmla="*/ 2147483647 h 237"/>
                  <a:gd name="T42" fmla="*/ 2147483647 w 270"/>
                  <a:gd name="T43" fmla="*/ 2147483647 h 237"/>
                  <a:gd name="T44" fmla="*/ 2147483647 w 270"/>
                  <a:gd name="T45" fmla="*/ 2147483647 h 237"/>
                  <a:gd name="T46" fmla="*/ 2147483647 w 270"/>
                  <a:gd name="T47" fmla="*/ 2147483647 h 237"/>
                  <a:gd name="T48" fmla="*/ 2147483647 w 270"/>
                  <a:gd name="T49" fmla="*/ 2147483647 h 237"/>
                  <a:gd name="T50" fmla="*/ 2147483647 w 270"/>
                  <a:gd name="T51" fmla="*/ 2147483647 h 237"/>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270"/>
                  <a:gd name="T79" fmla="*/ 0 h 237"/>
                  <a:gd name="T80" fmla="*/ 270 w 270"/>
                  <a:gd name="T81" fmla="*/ 237 h 237"/>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270" h="237">
                    <a:moveTo>
                      <a:pt x="265" y="120"/>
                    </a:moveTo>
                    <a:cubicBezTo>
                      <a:pt x="228" y="0"/>
                      <a:pt x="228" y="0"/>
                      <a:pt x="228" y="0"/>
                    </a:cubicBezTo>
                    <a:cubicBezTo>
                      <a:pt x="36" y="40"/>
                      <a:pt x="36" y="40"/>
                      <a:pt x="36" y="40"/>
                    </a:cubicBezTo>
                    <a:cubicBezTo>
                      <a:pt x="45" y="70"/>
                      <a:pt x="45" y="70"/>
                      <a:pt x="45" y="70"/>
                    </a:cubicBezTo>
                    <a:cubicBezTo>
                      <a:pt x="0" y="82"/>
                      <a:pt x="0" y="82"/>
                      <a:pt x="0" y="82"/>
                    </a:cubicBezTo>
                    <a:cubicBezTo>
                      <a:pt x="0" y="82"/>
                      <a:pt x="21" y="149"/>
                      <a:pt x="35" y="193"/>
                    </a:cubicBezTo>
                    <a:cubicBezTo>
                      <a:pt x="49" y="237"/>
                      <a:pt x="82" y="216"/>
                      <a:pt x="82" y="216"/>
                    </a:cubicBezTo>
                    <a:cubicBezTo>
                      <a:pt x="82" y="216"/>
                      <a:pt x="227" y="155"/>
                      <a:pt x="249" y="146"/>
                    </a:cubicBezTo>
                    <a:cubicBezTo>
                      <a:pt x="270" y="137"/>
                      <a:pt x="265" y="120"/>
                      <a:pt x="265" y="120"/>
                    </a:cubicBezTo>
                    <a:close/>
                    <a:moveTo>
                      <a:pt x="50" y="186"/>
                    </a:moveTo>
                    <a:cubicBezTo>
                      <a:pt x="22" y="95"/>
                      <a:pt x="22" y="95"/>
                      <a:pt x="22" y="95"/>
                    </a:cubicBezTo>
                    <a:cubicBezTo>
                      <a:pt x="50" y="88"/>
                      <a:pt x="50" y="88"/>
                      <a:pt x="50" y="88"/>
                    </a:cubicBezTo>
                    <a:cubicBezTo>
                      <a:pt x="86" y="206"/>
                      <a:pt x="86" y="206"/>
                      <a:pt x="86" y="206"/>
                    </a:cubicBezTo>
                    <a:cubicBezTo>
                      <a:pt x="98" y="198"/>
                      <a:pt x="98" y="198"/>
                      <a:pt x="98" y="198"/>
                    </a:cubicBezTo>
                    <a:cubicBezTo>
                      <a:pt x="59" y="219"/>
                      <a:pt x="50" y="186"/>
                      <a:pt x="50" y="186"/>
                    </a:cubicBezTo>
                    <a:close/>
                    <a:moveTo>
                      <a:pt x="243" y="136"/>
                    </a:moveTo>
                    <a:cubicBezTo>
                      <a:pt x="243" y="136"/>
                      <a:pt x="216" y="147"/>
                      <a:pt x="184" y="160"/>
                    </a:cubicBezTo>
                    <a:cubicBezTo>
                      <a:pt x="163" y="95"/>
                      <a:pt x="163" y="95"/>
                      <a:pt x="163" y="95"/>
                    </a:cubicBezTo>
                    <a:cubicBezTo>
                      <a:pt x="96" y="116"/>
                      <a:pt x="96" y="116"/>
                      <a:pt x="96" y="116"/>
                    </a:cubicBezTo>
                    <a:cubicBezTo>
                      <a:pt x="119" y="188"/>
                      <a:pt x="119" y="188"/>
                      <a:pt x="119" y="188"/>
                    </a:cubicBezTo>
                    <a:cubicBezTo>
                      <a:pt x="112" y="191"/>
                      <a:pt x="106" y="194"/>
                      <a:pt x="101" y="197"/>
                    </a:cubicBezTo>
                    <a:cubicBezTo>
                      <a:pt x="66" y="84"/>
                      <a:pt x="66" y="84"/>
                      <a:pt x="66" y="84"/>
                    </a:cubicBezTo>
                    <a:cubicBezTo>
                      <a:pt x="56" y="53"/>
                      <a:pt x="56" y="53"/>
                      <a:pt x="56" y="53"/>
                    </a:cubicBezTo>
                    <a:cubicBezTo>
                      <a:pt x="223" y="14"/>
                      <a:pt x="223" y="14"/>
                      <a:pt x="223" y="14"/>
                    </a:cubicBezTo>
                    <a:cubicBezTo>
                      <a:pt x="223" y="14"/>
                      <a:pt x="249" y="97"/>
                      <a:pt x="254" y="114"/>
                    </a:cubicBezTo>
                    <a:cubicBezTo>
                      <a:pt x="259" y="130"/>
                      <a:pt x="243" y="136"/>
                      <a:pt x="243" y="136"/>
                    </a:cubicBezTo>
                    <a:close/>
                  </a:path>
                </a:pathLst>
              </a:custGeom>
              <a:solidFill>
                <a:srgbClr val="F9D3D2"/>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2021" name="Freeform 176"/>
              <p:cNvSpPr>
                <a:spLocks noChangeArrowheads="1"/>
              </p:cNvSpPr>
              <p:nvPr/>
            </p:nvSpPr>
            <p:spPr bwMode="auto">
              <a:xfrm>
                <a:off x="609600" y="419100"/>
                <a:ext cx="153988" cy="80963"/>
              </a:xfrm>
              <a:custGeom>
                <a:avLst/>
                <a:gdLst>
                  <a:gd name="T0" fmla="*/ 2147483647 w 97"/>
                  <a:gd name="T1" fmla="*/ 0 h 51"/>
                  <a:gd name="T2" fmla="*/ 0 w 97"/>
                  <a:gd name="T3" fmla="*/ 2147483647 h 51"/>
                  <a:gd name="T4" fmla="*/ 2147483647 w 97"/>
                  <a:gd name="T5" fmla="*/ 2147483647 h 51"/>
                  <a:gd name="T6" fmla="*/ 2147483647 w 97"/>
                  <a:gd name="T7" fmla="*/ 2147483647 h 51"/>
                  <a:gd name="T8" fmla="*/ 2147483647 w 97"/>
                  <a:gd name="T9" fmla="*/ 0 h 51"/>
                  <a:gd name="T10" fmla="*/ 0 60000 65536"/>
                  <a:gd name="T11" fmla="*/ 0 60000 65536"/>
                  <a:gd name="T12" fmla="*/ 0 60000 65536"/>
                  <a:gd name="T13" fmla="*/ 0 60000 65536"/>
                  <a:gd name="T14" fmla="*/ 0 60000 65536"/>
                  <a:gd name="T15" fmla="*/ 0 w 97"/>
                  <a:gd name="T16" fmla="*/ 0 h 51"/>
                  <a:gd name="T17" fmla="*/ 97 w 97"/>
                  <a:gd name="T18" fmla="*/ 51 h 51"/>
                </a:gdLst>
                <a:ahLst/>
                <a:cxnLst>
                  <a:cxn ang="T10">
                    <a:pos x="T0" y="T1"/>
                  </a:cxn>
                  <a:cxn ang="T11">
                    <a:pos x="T2" y="T3"/>
                  </a:cxn>
                  <a:cxn ang="T12">
                    <a:pos x="T4" y="T5"/>
                  </a:cxn>
                  <a:cxn ang="T13">
                    <a:pos x="T6" y="T7"/>
                  </a:cxn>
                  <a:cxn ang="T14">
                    <a:pos x="T8" y="T9"/>
                  </a:cxn>
                </a:cxnLst>
                <a:rect l="T15" t="T16" r="T17" b="T18"/>
                <a:pathLst>
                  <a:path w="97" h="51">
                    <a:moveTo>
                      <a:pt x="91" y="0"/>
                    </a:moveTo>
                    <a:lnTo>
                      <a:pt x="0" y="28"/>
                    </a:lnTo>
                    <a:lnTo>
                      <a:pt x="8" y="51"/>
                    </a:lnTo>
                    <a:lnTo>
                      <a:pt x="97" y="21"/>
                    </a:lnTo>
                    <a:lnTo>
                      <a:pt x="91" y="0"/>
                    </a:lnTo>
                    <a:close/>
                  </a:path>
                </a:pathLst>
              </a:custGeom>
              <a:solidFill>
                <a:srgbClr val="F9D3D2"/>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2022" name="Freeform 177"/>
              <p:cNvSpPr>
                <a:spLocks noChangeArrowheads="1"/>
              </p:cNvSpPr>
              <p:nvPr/>
            </p:nvSpPr>
            <p:spPr bwMode="auto">
              <a:xfrm>
                <a:off x="627062" y="473075"/>
                <a:ext cx="153988" cy="85725"/>
              </a:xfrm>
              <a:custGeom>
                <a:avLst/>
                <a:gdLst>
                  <a:gd name="T0" fmla="*/ 0 w 97"/>
                  <a:gd name="T1" fmla="*/ 2147483647 h 54"/>
                  <a:gd name="T2" fmla="*/ 2147483647 w 97"/>
                  <a:gd name="T3" fmla="*/ 2147483647 h 54"/>
                  <a:gd name="T4" fmla="*/ 2147483647 w 97"/>
                  <a:gd name="T5" fmla="*/ 2147483647 h 54"/>
                  <a:gd name="T6" fmla="*/ 2147483647 w 97"/>
                  <a:gd name="T7" fmla="*/ 0 h 54"/>
                  <a:gd name="T8" fmla="*/ 0 w 97"/>
                  <a:gd name="T9" fmla="*/ 2147483647 h 54"/>
                  <a:gd name="T10" fmla="*/ 0 60000 65536"/>
                  <a:gd name="T11" fmla="*/ 0 60000 65536"/>
                  <a:gd name="T12" fmla="*/ 0 60000 65536"/>
                  <a:gd name="T13" fmla="*/ 0 60000 65536"/>
                  <a:gd name="T14" fmla="*/ 0 60000 65536"/>
                  <a:gd name="T15" fmla="*/ 0 w 97"/>
                  <a:gd name="T16" fmla="*/ 0 h 54"/>
                  <a:gd name="T17" fmla="*/ 97 w 97"/>
                  <a:gd name="T18" fmla="*/ 54 h 54"/>
                </a:gdLst>
                <a:ahLst/>
                <a:cxnLst>
                  <a:cxn ang="T10">
                    <a:pos x="T0" y="T1"/>
                  </a:cxn>
                  <a:cxn ang="T11">
                    <a:pos x="T2" y="T3"/>
                  </a:cxn>
                  <a:cxn ang="T12">
                    <a:pos x="T4" y="T5"/>
                  </a:cxn>
                  <a:cxn ang="T13">
                    <a:pos x="T6" y="T7"/>
                  </a:cxn>
                  <a:cxn ang="T14">
                    <a:pos x="T8" y="T9"/>
                  </a:cxn>
                </a:cxnLst>
                <a:rect l="T15" t="T16" r="T17" b="T18"/>
                <a:pathLst>
                  <a:path w="97" h="54">
                    <a:moveTo>
                      <a:pt x="0" y="31"/>
                    </a:moveTo>
                    <a:lnTo>
                      <a:pt x="8" y="54"/>
                    </a:lnTo>
                    <a:lnTo>
                      <a:pt x="97" y="21"/>
                    </a:lnTo>
                    <a:lnTo>
                      <a:pt x="91" y="0"/>
                    </a:lnTo>
                    <a:lnTo>
                      <a:pt x="0" y="31"/>
                    </a:lnTo>
                    <a:close/>
                  </a:path>
                </a:pathLst>
              </a:custGeom>
              <a:solidFill>
                <a:srgbClr val="F9D3D2"/>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2023" name="Freeform 178"/>
              <p:cNvSpPr>
                <a:spLocks noChangeArrowheads="1"/>
              </p:cNvSpPr>
              <p:nvPr/>
            </p:nvSpPr>
            <p:spPr bwMode="auto">
              <a:xfrm>
                <a:off x="365125" y="357188"/>
                <a:ext cx="117475" cy="123825"/>
              </a:xfrm>
              <a:custGeom>
                <a:avLst/>
                <a:gdLst>
                  <a:gd name="T0" fmla="*/ 2147483647 w 46"/>
                  <a:gd name="T1" fmla="*/ 2147483647 h 48"/>
                  <a:gd name="T2" fmla="*/ 2147483647 w 46"/>
                  <a:gd name="T3" fmla="*/ 2147483647 h 48"/>
                  <a:gd name="T4" fmla="*/ 2147483647 w 46"/>
                  <a:gd name="T5" fmla="*/ 2147483647 h 48"/>
                  <a:gd name="T6" fmla="*/ 2147483647 w 46"/>
                  <a:gd name="T7" fmla="*/ 2147483647 h 48"/>
                  <a:gd name="T8" fmla="*/ 2147483647 w 46"/>
                  <a:gd name="T9" fmla="*/ 2147483647 h 48"/>
                  <a:gd name="T10" fmla="*/ 2147483647 w 46"/>
                  <a:gd name="T11" fmla="*/ 2147483647 h 48"/>
                  <a:gd name="T12" fmla="*/ 0 w 46"/>
                  <a:gd name="T13" fmla="*/ 2147483647 h 48"/>
                  <a:gd name="T14" fmla="*/ 2147483647 w 46"/>
                  <a:gd name="T15" fmla="*/ 2147483647 h 48"/>
                  <a:gd name="T16" fmla="*/ 2147483647 w 46"/>
                  <a:gd name="T17" fmla="*/ 2147483647 h 48"/>
                  <a:gd name="T18" fmla="*/ 2147483647 w 46"/>
                  <a:gd name="T19" fmla="*/ 2147483647 h 48"/>
                  <a:gd name="T20" fmla="*/ 2147483647 w 46"/>
                  <a:gd name="T21" fmla="*/ 2147483647 h 48"/>
                  <a:gd name="T22" fmla="*/ 2147483647 w 46"/>
                  <a:gd name="T23" fmla="*/ 2147483647 h 48"/>
                  <a:gd name="T24" fmla="*/ 2147483647 w 46"/>
                  <a:gd name="T25" fmla="*/ 2147483647 h 48"/>
                  <a:gd name="T26" fmla="*/ 2147483647 w 46"/>
                  <a:gd name="T27" fmla="*/ 2147483647 h 48"/>
                  <a:gd name="T28" fmla="*/ 2147483647 w 46"/>
                  <a:gd name="T29" fmla="*/ 2147483647 h 48"/>
                  <a:gd name="T30" fmla="*/ 2147483647 w 46"/>
                  <a:gd name="T31" fmla="*/ 0 h 48"/>
                  <a:gd name="T32" fmla="*/ 2147483647 w 46"/>
                  <a:gd name="T33" fmla="*/ 2147483647 h 48"/>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46"/>
                  <a:gd name="T52" fmla="*/ 0 h 48"/>
                  <a:gd name="T53" fmla="*/ 46 w 46"/>
                  <a:gd name="T54" fmla="*/ 48 h 48"/>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46" h="48">
                    <a:moveTo>
                      <a:pt x="25" y="2"/>
                    </a:moveTo>
                    <a:cubicBezTo>
                      <a:pt x="29" y="13"/>
                      <a:pt x="29" y="13"/>
                      <a:pt x="29" y="13"/>
                    </a:cubicBezTo>
                    <a:cubicBezTo>
                      <a:pt x="31" y="19"/>
                      <a:pt x="33" y="24"/>
                      <a:pt x="35" y="29"/>
                    </a:cubicBezTo>
                    <a:cubicBezTo>
                      <a:pt x="35" y="29"/>
                      <a:pt x="35" y="29"/>
                      <a:pt x="35" y="29"/>
                    </a:cubicBezTo>
                    <a:cubicBezTo>
                      <a:pt x="31" y="25"/>
                      <a:pt x="28" y="21"/>
                      <a:pt x="24" y="18"/>
                    </a:cubicBezTo>
                    <a:cubicBezTo>
                      <a:pt x="11" y="5"/>
                      <a:pt x="11" y="5"/>
                      <a:pt x="11" y="5"/>
                    </a:cubicBezTo>
                    <a:cubicBezTo>
                      <a:pt x="0" y="8"/>
                      <a:pt x="0" y="8"/>
                      <a:pt x="0" y="8"/>
                    </a:cubicBezTo>
                    <a:cubicBezTo>
                      <a:pt x="13" y="48"/>
                      <a:pt x="13" y="48"/>
                      <a:pt x="13" y="48"/>
                    </a:cubicBezTo>
                    <a:cubicBezTo>
                      <a:pt x="21" y="45"/>
                      <a:pt x="21" y="45"/>
                      <a:pt x="21" y="45"/>
                    </a:cubicBezTo>
                    <a:cubicBezTo>
                      <a:pt x="17" y="34"/>
                      <a:pt x="17" y="34"/>
                      <a:pt x="17" y="34"/>
                    </a:cubicBezTo>
                    <a:cubicBezTo>
                      <a:pt x="15" y="27"/>
                      <a:pt x="13" y="22"/>
                      <a:pt x="11" y="16"/>
                    </a:cubicBezTo>
                    <a:cubicBezTo>
                      <a:pt x="12" y="16"/>
                      <a:pt x="12" y="16"/>
                      <a:pt x="12" y="16"/>
                    </a:cubicBezTo>
                    <a:cubicBezTo>
                      <a:pt x="15" y="20"/>
                      <a:pt x="19" y="25"/>
                      <a:pt x="23" y="28"/>
                    </a:cubicBezTo>
                    <a:cubicBezTo>
                      <a:pt x="36" y="41"/>
                      <a:pt x="36" y="41"/>
                      <a:pt x="36" y="41"/>
                    </a:cubicBezTo>
                    <a:cubicBezTo>
                      <a:pt x="46" y="38"/>
                      <a:pt x="46" y="38"/>
                      <a:pt x="46" y="38"/>
                    </a:cubicBezTo>
                    <a:cubicBezTo>
                      <a:pt x="34" y="0"/>
                      <a:pt x="34" y="0"/>
                      <a:pt x="34" y="0"/>
                    </a:cubicBezTo>
                    <a:lnTo>
                      <a:pt x="25" y="2"/>
                    </a:lnTo>
                    <a:close/>
                  </a:path>
                </a:pathLst>
              </a:custGeom>
              <a:solidFill>
                <a:srgbClr val="F9D3D2"/>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2024" name="Freeform 179"/>
              <p:cNvSpPr>
                <a:spLocks noChangeArrowheads="1"/>
              </p:cNvSpPr>
              <p:nvPr/>
            </p:nvSpPr>
            <p:spPr bwMode="auto">
              <a:xfrm>
                <a:off x="469900" y="336550"/>
                <a:ext cx="90488" cy="114300"/>
              </a:xfrm>
              <a:custGeom>
                <a:avLst/>
                <a:gdLst>
                  <a:gd name="T0" fmla="*/ 2147483647 w 57"/>
                  <a:gd name="T1" fmla="*/ 2147483647 h 72"/>
                  <a:gd name="T2" fmla="*/ 2147483647 w 57"/>
                  <a:gd name="T3" fmla="*/ 2147483647 h 72"/>
                  <a:gd name="T4" fmla="*/ 2147483647 w 57"/>
                  <a:gd name="T5" fmla="*/ 2147483647 h 72"/>
                  <a:gd name="T6" fmla="*/ 2147483647 w 57"/>
                  <a:gd name="T7" fmla="*/ 2147483647 h 72"/>
                  <a:gd name="T8" fmla="*/ 2147483647 w 57"/>
                  <a:gd name="T9" fmla="*/ 2147483647 h 72"/>
                  <a:gd name="T10" fmla="*/ 2147483647 w 57"/>
                  <a:gd name="T11" fmla="*/ 2147483647 h 72"/>
                  <a:gd name="T12" fmla="*/ 2147483647 w 57"/>
                  <a:gd name="T13" fmla="*/ 2147483647 h 72"/>
                  <a:gd name="T14" fmla="*/ 2147483647 w 57"/>
                  <a:gd name="T15" fmla="*/ 0 h 72"/>
                  <a:gd name="T16" fmla="*/ 0 w 57"/>
                  <a:gd name="T17" fmla="*/ 2147483647 h 72"/>
                  <a:gd name="T18" fmla="*/ 2147483647 w 57"/>
                  <a:gd name="T19" fmla="*/ 2147483647 h 72"/>
                  <a:gd name="T20" fmla="*/ 2147483647 w 57"/>
                  <a:gd name="T21" fmla="*/ 2147483647 h 72"/>
                  <a:gd name="T22" fmla="*/ 2147483647 w 57"/>
                  <a:gd name="T23" fmla="*/ 2147483647 h 72"/>
                  <a:gd name="T24" fmla="*/ 2147483647 w 57"/>
                  <a:gd name="T25" fmla="*/ 2147483647 h 72"/>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57"/>
                  <a:gd name="T40" fmla="*/ 0 h 72"/>
                  <a:gd name="T41" fmla="*/ 57 w 57"/>
                  <a:gd name="T42" fmla="*/ 72 h 72"/>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57" h="72">
                    <a:moveTo>
                      <a:pt x="30" y="57"/>
                    </a:moveTo>
                    <a:lnTo>
                      <a:pt x="25" y="43"/>
                    </a:lnTo>
                    <a:lnTo>
                      <a:pt x="47" y="36"/>
                    </a:lnTo>
                    <a:lnTo>
                      <a:pt x="44" y="25"/>
                    </a:lnTo>
                    <a:lnTo>
                      <a:pt x="21" y="31"/>
                    </a:lnTo>
                    <a:lnTo>
                      <a:pt x="18" y="18"/>
                    </a:lnTo>
                    <a:lnTo>
                      <a:pt x="41" y="12"/>
                    </a:lnTo>
                    <a:lnTo>
                      <a:pt x="38" y="0"/>
                    </a:lnTo>
                    <a:lnTo>
                      <a:pt x="0" y="10"/>
                    </a:lnTo>
                    <a:lnTo>
                      <a:pt x="20" y="72"/>
                    </a:lnTo>
                    <a:lnTo>
                      <a:pt x="57" y="60"/>
                    </a:lnTo>
                    <a:lnTo>
                      <a:pt x="54" y="49"/>
                    </a:lnTo>
                    <a:lnTo>
                      <a:pt x="30" y="57"/>
                    </a:lnTo>
                    <a:close/>
                  </a:path>
                </a:pathLst>
              </a:custGeom>
              <a:solidFill>
                <a:srgbClr val="F9D3D2"/>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2025" name="Freeform 180"/>
              <p:cNvSpPr>
                <a:spLocks noChangeArrowheads="1"/>
              </p:cNvSpPr>
              <p:nvPr/>
            </p:nvSpPr>
            <p:spPr bwMode="auto">
              <a:xfrm>
                <a:off x="539750" y="309563"/>
                <a:ext cx="119063" cy="115888"/>
              </a:xfrm>
              <a:custGeom>
                <a:avLst/>
                <a:gdLst>
                  <a:gd name="T0" fmla="*/ 2147483647 w 46"/>
                  <a:gd name="T1" fmla="*/ 2147483647 h 45"/>
                  <a:gd name="T2" fmla="*/ 2147483647 w 46"/>
                  <a:gd name="T3" fmla="*/ 2147483647 h 45"/>
                  <a:gd name="T4" fmla="*/ 2147483647 w 46"/>
                  <a:gd name="T5" fmla="*/ 2147483647 h 45"/>
                  <a:gd name="T6" fmla="*/ 2147483647 w 46"/>
                  <a:gd name="T7" fmla="*/ 2147483647 h 45"/>
                  <a:gd name="T8" fmla="*/ 2147483647 w 46"/>
                  <a:gd name="T9" fmla="*/ 2147483647 h 45"/>
                  <a:gd name="T10" fmla="*/ 2147483647 w 46"/>
                  <a:gd name="T11" fmla="*/ 2147483647 h 45"/>
                  <a:gd name="T12" fmla="*/ 2147483647 w 46"/>
                  <a:gd name="T13" fmla="*/ 0 h 45"/>
                  <a:gd name="T14" fmla="*/ 2147483647 w 46"/>
                  <a:gd name="T15" fmla="*/ 2147483647 h 45"/>
                  <a:gd name="T16" fmla="*/ 2147483647 w 46"/>
                  <a:gd name="T17" fmla="*/ 2147483647 h 45"/>
                  <a:gd name="T18" fmla="*/ 2147483647 w 46"/>
                  <a:gd name="T19" fmla="*/ 2147483647 h 45"/>
                  <a:gd name="T20" fmla="*/ 2147483647 w 46"/>
                  <a:gd name="T21" fmla="*/ 2147483647 h 45"/>
                  <a:gd name="T22" fmla="*/ 2147483647 w 46"/>
                  <a:gd name="T23" fmla="*/ 2147483647 h 45"/>
                  <a:gd name="T24" fmla="*/ 2147483647 w 46"/>
                  <a:gd name="T25" fmla="*/ 2147483647 h 45"/>
                  <a:gd name="T26" fmla="*/ 2147483647 w 46"/>
                  <a:gd name="T27" fmla="*/ 2147483647 h 45"/>
                  <a:gd name="T28" fmla="*/ 2147483647 w 46"/>
                  <a:gd name="T29" fmla="*/ 2147483647 h 45"/>
                  <a:gd name="T30" fmla="*/ 2147483647 w 46"/>
                  <a:gd name="T31" fmla="*/ 2147483647 h 45"/>
                  <a:gd name="T32" fmla="*/ 2147483647 w 46"/>
                  <a:gd name="T33" fmla="*/ 2147483647 h 45"/>
                  <a:gd name="T34" fmla="*/ 2147483647 w 46"/>
                  <a:gd name="T35" fmla="*/ 2147483647 h 45"/>
                  <a:gd name="T36" fmla="*/ 2147483647 w 46"/>
                  <a:gd name="T37" fmla="*/ 2147483647 h 45"/>
                  <a:gd name="T38" fmla="*/ 0 w 46"/>
                  <a:gd name="T39" fmla="*/ 2147483647 h 45"/>
                  <a:gd name="T40" fmla="*/ 2147483647 w 46"/>
                  <a:gd name="T41" fmla="*/ 2147483647 h 45"/>
                  <a:gd name="T42" fmla="*/ 2147483647 w 46"/>
                  <a:gd name="T43" fmla="*/ 2147483647 h 45"/>
                  <a:gd name="T44" fmla="*/ 2147483647 w 46"/>
                  <a:gd name="T45" fmla="*/ 2147483647 h 45"/>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46"/>
                  <a:gd name="T70" fmla="*/ 0 h 45"/>
                  <a:gd name="T71" fmla="*/ 46 w 46"/>
                  <a:gd name="T72" fmla="*/ 45 h 45"/>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46" h="45">
                    <a:moveTo>
                      <a:pt x="27" y="26"/>
                    </a:moveTo>
                    <a:cubicBezTo>
                      <a:pt x="26" y="22"/>
                      <a:pt x="26" y="18"/>
                      <a:pt x="25" y="14"/>
                    </a:cubicBezTo>
                    <a:cubicBezTo>
                      <a:pt x="25" y="14"/>
                      <a:pt x="25" y="14"/>
                      <a:pt x="25" y="14"/>
                    </a:cubicBezTo>
                    <a:cubicBezTo>
                      <a:pt x="27" y="18"/>
                      <a:pt x="29" y="21"/>
                      <a:pt x="30" y="25"/>
                    </a:cubicBezTo>
                    <a:cubicBezTo>
                      <a:pt x="38" y="39"/>
                      <a:pt x="38" y="39"/>
                      <a:pt x="38" y="39"/>
                    </a:cubicBezTo>
                    <a:cubicBezTo>
                      <a:pt x="46" y="37"/>
                      <a:pt x="46" y="37"/>
                      <a:pt x="46" y="37"/>
                    </a:cubicBezTo>
                    <a:cubicBezTo>
                      <a:pt x="43" y="0"/>
                      <a:pt x="43" y="0"/>
                      <a:pt x="43" y="0"/>
                    </a:cubicBezTo>
                    <a:cubicBezTo>
                      <a:pt x="36" y="2"/>
                      <a:pt x="36" y="2"/>
                      <a:pt x="36" y="2"/>
                    </a:cubicBezTo>
                    <a:cubicBezTo>
                      <a:pt x="38" y="17"/>
                      <a:pt x="38" y="17"/>
                      <a:pt x="38" y="17"/>
                    </a:cubicBezTo>
                    <a:cubicBezTo>
                      <a:pt x="38" y="21"/>
                      <a:pt x="39" y="25"/>
                      <a:pt x="40" y="29"/>
                    </a:cubicBezTo>
                    <a:cubicBezTo>
                      <a:pt x="40" y="30"/>
                      <a:pt x="40" y="30"/>
                      <a:pt x="40" y="30"/>
                    </a:cubicBezTo>
                    <a:cubicBezTo>
                      <a:pt x="38" y="26"/>
                      <a:pt x="36" y="22"/>
                      <a:pt x="34" y="18"/>
                    </a:cubicBezTo>
                    <a:cubicBezTo>
                      <a:pt x="27" y="4"/>
                      <a:pt x="27" y="4"/>
                      <a:pt x="27" y="4"/>
                    </a:cubicBezTo>
                    <a:cubicBezTo>
                      <a:pt x="19" y="6"/>
                      <a:pt x="19" y="6"/>
                      <a:pt x="19" y="6"/>
                    </a:cubicBezTo>
                    <a:cubicBezTo>
                      <a:pt x="20" y="21"/>
                      <a:pt x="20" y="21"/>
                      <a:pt x="20" y="21"/>
                    </a:cubicBezTo>
                    <a:cubicBezTo>
                      <a:pt x="21" y="26"/>
                      <a:pt x="21" y="31"/>
                      <a:pt x="22" y="35"/>
                    </a:cubicBezTo>
                    <a:cubicBezTo>
                      <a:pt x="22" y="35"/>
                      <a:pt x="22" y="35"/>
                      <a:pt x="22" y="35"/>
                    </a:cubicBezTo>
                    <a:cubicBezTo>
                      <a:pt x="20" y="31"/>
                      <a:pt x="18" y="27"/>
                      <a:pt x="16" y="23"/>
                    </a:cubicBezTo>
                    <a:cubicBezTo>
                      <a:pt x="9" y="8"/>
                      <a:pt x="9" y="8"/>
                      <a:pt x="9" y="8"/>
                    </a:cubicBezTo>
                    <a:cubicBezTo>
                      <a:pt x="0" y="10"/>
                      <a:pt x="0" y="10"/>
                      <a:pt x="0" y="10"/>
                    </a:cubicBezTo>
                    <a:cubicBezTo>
                      <a:pt x="20" y="45"/>
                      <a:pt x="20" y="45"/>
                      <a:pt x="20" y="45"/>
                    </a:cubicBezTo>
                    <a:cubicBezTo>
                      <a:pt x="28" y="42"/>
                      <a:pt x="28" y="42"/>
                      <a:pt x="28" y="42"/>
                    </a:cubicBezTo>
                    <a:lnTo>
                      <a:pt x="27" y="26"/>
                    </a:lnTo>
                    <a:close/>
                  </a:path>
                </a:pathLst>
              </a:custGeom>
              <a:solidFill>
                <a:srgbClr val="F9D3D2"/>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2026" name="Freeform 181"/>
              <p:cNvSpPr>
                <a:spLocks noChangeArrowheads="1"/>
              </p:cNvSpPr>
              <p:nvPr/>
            </p:nvSpPr>
            <p:spPr bwMode="auto">
              <a:xfrm>
                <a:off x="660400" y="295275"/>
                <a:ext cx="74613" cy="98425"/>
              </a:xfrm>
              <a:custGeom>
                <a:avLst/>
                <a:gdLst>
                  <a:gd name="T0" fmla="*/ 2147483647 w 29"/>
                  <a:gd name="T1" fmla="*/ 2147483647 h 38"/>
                  <a:gd name="T2" fmla="*/ 2147483647 w 29"/>
                  <a:gd name="T3" fmla="*/ 2147483647 h 38"/>
                  <a:gd name="T4" fmla="*/ 2147483647 w 29"/>
                  <a:gd name="T5" fmla="*/ 2147483647 h 38"/>
                  <a:gd name="T6" fmla="*/ 2147483647 w 29"/>
                  <a:gd name="T7" fmla="*/ 2147483647 h 38"/>
                  <a:gd name="T8" fmla="*/ 2147483647 w 29"/>
                  <a:gd name="T9" fmla="*/ 2147483647 h 38"/>
                  <a:gd name="T10" fmla="*/ 2147483647 w 29"/>
                  <a:gd name="T11" fmla="*/ 2147483647 h 38"/>
                  <a:gd name="T12" fmla="*/ 2147483647 w 29"/>
                  <a:gd name="T13" fmla="*/ 2147483647 h 38"/>
                  <a:gd name="T14" fmla="*/ 2147483647 w 29"/>
                  <a:gd name="T15" fmla="*/ 2147483647 h 38"/>
                  <a:gd name="T16" fmla="*/ 2147483647 w 29"/>
                  <a:gd name="T17" fmla="*/ 2147483647 h 38"/>
                  <a:gd name="T18" fmla="*/ 2147483647 w 29"/>
                  <a:gd name="T19" fmla="*/ 2147483647 h 38"/>
                  <a:gd name="T20" fmla="*/ 2147483647 w 29"/>
                  <a:gd name="T21" fmla="*/ 2147483647 h 38"/>
                  <a:gd name="T22" fmla="*/ 2147483647 w 29"/>
                  <a:gd name="T23" fmla="*/ 0 h 38"/>
                  <a:gd name="T24" fmla="*/ 2147483647 w 29"/>
                  <a:gd name="T25" fmla="*/ 2147483647 h 38"/>
                  <a:gd name="T26" fmla="*/ 2147483647 w 29"/>
                  <a:gd name="T27" fmla="*/ 2147483647 h 38"/>
                  <a:gd name="T28" fmla="*/ 2147483647 w 29"/>
                  <a:gd name="T29" fmla="*/ 2147483647 h 38"/>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29"/>
                  <a:gd name="T46" fmla="*/ 0 h 38"/>
                  <a:gd name="T47" fmla="*/ 29 w 29"/>
                  <a:gd name="T48" fmla="*/ 38 h 38"/>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29" h="38">
                    <a:moveTo>
                      <a:pt x="14" y="22"/>
                    </a:moveTo>
                    <a:cubicBezTo>
                      <a:pt x="18" y="22"/>
                      <a:pt x="20" y="23"/>
                      <a:pt x="20" y="25"/>
                    </a:cubicBezTo>
                    <a:cubicBezTo>
                      <a:pt x="21" y="28"/>
                      <a:pt x="20" y="29"/>
                      <a:pt x="17" y="30"/>
                    </a:cubicBezTo>
                    <a:cubicBezTo>
                      <a:pt x="14" y="31"/>
                      <a:pt x="10" y="31"/>
                      <a:pt x="8" y="30"/>
                    </a:cubicBezTo>
                    <a:cubicBezTo>
                      <a:pt x="9" y="37"/>
                      <a:pt x="9" y="37"/>
                      <a:pt x="9" y="37"/>
                    </a:cubicBezTo>
                    <a:cubicBezTo>
                      <a:pt x="11" y="38"/>
                      <a:pt x="15" y="38"/>
                      <a:pt x="18" y="37"/>
                    </a:cubicBezTo>
                    <a:cubicBezTo>
                      <a:pt x="27" y="34"/>
                      <a:pt x="29" y="28"/>
                      <a:pt x="27" y="23"/>
                    </a:cubicBezTo>
                    <a:cubicBezTo>
                      <a:pt x="26" y="18"/>
                      <a:pt x="22" y="16"/>
                      <a:pt x="16" y="15"/>
                    </a:cubicBezTo>
                    <a:cubicBezTo>
                      <a:pt x="12" y="14"/>
                      <a:pt x="10" y="14"/>
                      <a:pt x="9" y="11"/>
                    </a:cubicBezTo>
                    <a:cubicBezTo>
                      <a:pt x="8" y="10"/>
                      <a:pt x="9" y="8"/>
                      <a:pt x="12" y="7"/>
                    </a:cubicBezTo>
                    <a:cubicBezTo>
                      <a:pt x="15" y="6"/>
                      <a:pt x="18" y="7"/>
                      <a:pt x="19" y="7"/>
                    </a:cubicBezTo>
                    <a:cubicBezTo>
                      <a:pt x="19" y="0"/>
                      <a:pt x="19" y="0"/>
                      <a:pt x="19" y="0"/>
                    </a:cubicBezTo>
                    <a:cubicBezTo>
                      <a:pt x="17" y="0"/>
                      <a:pt x="14" y="0"/>
                      <a:pt x="11" y="1"/>
                    </a:cubicBezTo>
                    <a:cubicBezTo>
                      <a:pt x="3" y="3"/>
                      <a:pt x="0" y="8"/>
                      <a:pt x="2" y="14"/>
                    </a:cubicBezTo>
                    <a:cubicBezTo>
                      <a:pt x="3" y="19"/>
                      <a:pt x="8" y="21"/>
                      <a:pt x="14" y="22"/>
                    </a:cubicBezTo>
                    <a:close/>
                  </a:path>
                </a:pathLst>
              </a:custGeom>
              <a:solidFill>
                <a:srgbClr val="F9D3D2"/>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grpSp>
        <p:grpSp>
          <p:nvGrpSpPr>
            <p:cNvPr id="31777" name="组合 189"/>
            <p:cNvGrpSpPr>
              <a:grpSpLocks/>
            </p:cNvGrpSpPr>
            <p:nvPr/>
          </p:nvGrpSpPr>
          <p:grpSpPr bwMode="auto">
            <a:xfrm>
              <a:off x="3953399" y="561"/>
              <a:ext cx="697193" cy="696070"/>
              <a:chOff x="0" y="0"/>
              <a:chExt cx="985838" cy="984250"/>
            </a:xfrm>
          </p:grpSpPr>
          <p:sp>
            <p:nvSpPr>
              <p:cNvPr id="32014" name="Freeform 63"/>
              <p:cNvSpPr>
                <a:spLocks noChangeArrowheads="1"/>
              </p:cNvSpPr>
              <p:nvPr/>
            </p:nvSpPr>
            <p:spPr bwMode="auto">
              <a:xfrm>
                <a:off x="0" y="0"/>
                <a:ext cx="985838" cy="984250"/>
              </a:xfrm>
              <a:custGeom>
                <a:avLst/>
                <a:gdLst>
                  <a:gd name="T0" fmla="*/ 2147483647 w 383"/>
                  <a:gd name="T1" fmla="*/ 2147483647 h 383"/>
                  <a:gd name="T2" fmla="*/ 2147483647 w 383"/>
                  <a:gd name="T3" fmla="*/ 2147483647 h 383"/>
                  <a:gd name="T4" fmla="*/ 2147483647 w 383"/>
                  <a:gd name="T5" fmla="*/ 2147483647 h 383"/>
                  <a:gd name="T6" fmla="*/ 0 w 383"/>
                  <a:gd name="T7" fmla="*/ 2147483647 h 383"/>
                  <a:gd name="T8" fmla="*/ 0 w 383"/>
                  <a:gd name="T9" fmla="*/ 2147483647 h 383"/>
                  <a:gd name="T10" fmla="*/ 2147483647 w 383"/>
                  <a:gd name="T11" fmla="*/ 0 h 383"/>
                  <a:gd name="T12" fmla="*/ 2147483647 w 383"/>
                  <a:gd name="T13" fmla="*/ 0 h 383"/>
                  <a:gd name="T14" fmla="*/ 2147483647 w 383"/>
                  <a:gd name="T15" fmla="*/ 2147483647 h 383"/>
                  <a:gd name="T16" fmla="*/ 2147483647 w 383"/>
                  <a:gd name="T17" fmla="*/ 2147483647 h 38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83"/>
                  <a:gd name="T28" fmla="*/ 0 h 383"/>
                  <a:gd name="T29" fmla="*/ 383 w 383"/>
                  <a:gd name="T30" fmla="*/ 383 h 383"/>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83" h="383">
                    <a:moveTo>
                      <a:pt x="383" y="306"/>
                    </a:moveTo>
                    <a:cubicBezTo>
                      <a:pt x="383" y="349"/>
                      <a:pt x="348" y="383"/>
                      <a:pt x="305" y="383"/>
                    </a:cubicBezTo>
                    <a:cubicBezTo>
                      <a:pt x="78" y="383"/>
                      <a:pt x="78" y="383"/>
                      <a:pt x="78" y="383"/>
                    </a:cubicBezTo>
                    <a:cubicBezTo>
                      <a:pt x="35" y="383"/>
                      <a:pt x="0" y="349"/>
                      <a:pt x="0" y="306"/>
                    </a:cubicBezTo>
                    <a:cubicBezTo>
                      <a:pt x="0" y="78"/>
                      <a:pt x="0" y="78"/>
                      <a:pt x="0" y="78"/>
                    </a:cubicBezTo>
                    <a:cubicBezTo>
                      <a:pt x="0" y="35"/>
                      <a:pt x="35" y="0"/>
                      <a:pt x="78" y="0"/>
                    </a:cubicBezTo>
                    <a:cubicBezTo>
                      <a:pt x="305" y="0"/>
                      <a:pt x="305" y="0"/>
                      <a:pt x="305" y="0"/>
                    </a:cubicBezTo>
                    <a:cubicBezTo>
                      <a:pt x="348" y="0"/>
                      <a:pt x="383" y="35"/>
                      <a:pt x="383" y="78"/>
                    </a:cubicBezTo>
                    <a:cubicBezTo>
                      <a:pt x="383" y="306"/>
                      <a:pt x="383" y="306"/>
                      <a:pt x="383" y="306"/>
                    </a:cubicBezTo>
                  </a:path>
                </a:pathLst>
              </a:custGeom>
              <a:solidFill>
                <a:srgbClr val="9E4D00"/>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2015" name="Freeform 194"/>
              <p:cNvSpPr>
                <a:spLocks noEditPoints="1" noChangeArrowheads="1"/>
              </p:cNvSpPr>
              <p:nvPr/>
            </p:nvSpPr>
            <p:spPr bwMode="auto">
              <a:xfrm>
                <a:off x="257175" y="79375"/>
                <a:ext cx="103188" cy="120650"/>
              </a:xfrm>
              <a:custGeom>
                <a:avLst/>
                <a:gdLst>
                  <a:gd name="T0" fmla="*/ 2147483647 w 40"/>
                  <a:gd name="T1" fmla="*/ 2147483647 h 47"/>
                  <a:gd name="T2" fmla="*/ 2147483647 w 40"/>
                  <a:gd name="T3" fmla="*/ 0 h 47"/>
                  <a:gd name="T4" fmla="*/ 2147483647 w 40"/>
                  <a:gd name="T5" fmla="*/ 2147483647 h 47"/>
                  <a:gd name="T6" fmla="*/ 2147483647 w 40"/>
                  <a:gd name="T7" fmla="*/ 2147483647 h 47"/>
                  <a:gd name="T8" fmla="*/ 2147483647 w 40"/>
                  <a:gd name="T9" fmla="*/ 2147483647 h 47"/>
                  <a:gd name="T10" fmla="*/ 2147483647 w 40"/>
                  <a:gd name="T11" fmla="*/ 2147483647 h 47"/>
                  <a:gd name="T12" fmla="*/ 2147483647 w 40"/>
                  <a:gd name="T13" fmla="*/ 2147483647 h 47"/>
                  <a:gd name="T14" fmla="*/ 2147483647 w 40"/>
                  <a:gd name="T15" fmla="*/ 2147483647 h 47"/>
                  <a:gd name="T16" fmla="*/ 2147483647 w 40"/>
                  <a:gd name="T17" fmla="*/ 2147483647 h 47"/>
                  <a:gd name="T18" fmla="*/ 2147483647 w 40"/>
                  <a:gd name="T19" fmla="*/ 2147483647 h 4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40"/>
                  <a:gd name="T31" fmla="*/ 0 h 47"/>
                  <a:gd name="T32" fmla="*/ 40 w 40"/>
                  <a:gd name="T33" fmla="*/ 47 h 47"/>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40" h="47">
                    <a:moveTo>
                      <a:pt x="29" y="11"/>
                    </a:moveTo>
                    <a:cubicBezTo>
                      <a:pt x="25" y="7"/>
                      <a:pt x="23" y="0"/>
                      <a:pt x="23" y="0"/>
                    </a:cubicBezTo>
                    <a:cubicBezTo>
                      <a:pt x="23" y="0"/>
                      <a:pt x="20" y="7"/>
                      <a:pt x="17" y="10"/>
                    </a:cubicBezTo>
                    <a:cubicBezTo>
                      <a:pt x="14" y="14"/>
                      <a:pt x="0" y="29"/>
                      <a:pt x="13" y="41"/>
                    </a:cubicBezTo>
                    <a:cubicBezTo>
                      <a:pt x="20" y="47"/>
                      <a:pt x="29" y="46"/>
                      <a:pt x="34" y="40"/>
                    </a:cubicBezTo>
                    <a:cubicBezTo>
                      <a:pt x="39" y="34"/>
                      <a:pt x="40" y="24"/>
                      <a:pt x="29" y="11"/>
                    </a:cubicBezTo>
                    <a:close/>
                    <a:moveTo>
                      <a:pt x="27" y="42"/>
                    </a:moveTo>
                    <a:cubicBezTo>
                      <a:pt x="26" y="41"/>
                      <a:pt x="25" y="40"/>
                      <a:pt x="27" y="39"/>
                    </a:cubicBezTo>
                    <a:cubicBezTo>
                      <a:pt x="29" y="38"/>
                      <a:pt x="32" y="36"/>
                      <a:pt x="35" y="30"/>
                    </a:cubicBezTo>
                    <a:cubicBezTo>
                      <a:pt x="35" y="30"/>
                      <a:pt x="34" y="39"/>
                      <a:pt x="27" y="42"/>
                    </a:cubicBezTo>
                    <a:close/>
                  </a:path>
                </a:pathLst>
              </a:custGeom>
              <a:solidFill>
                <a:srgbClr val="F9D3D2"/>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2016" name="Freeform 195"/>
              <p:cNvSpPr>
                <a:spLocks noEditPoints="1" noChangeArrowheads="1"/>
              </p:cNvSpPr>
              <p:nvPr/>
            </p:nvSpPr>
            <p:spPr bwMode="auto">
              <a:xfrm>
                <a:off x="428625" y="153988"/>
                <a:ext cx="57150" cy="69850"/>
              </a:xfrm>
              <a:custGeom>
                <a:avLst/>
                <a:gdLst>
                  <a:gd name="T0" fmla="*/ 2147483647 w 22"/>
                  <a:gd name="T1" fmla="*/ 2147483647 h 27"/>
                  <a:gd name="T2" fmla="*/ 2147483647 w 22"/>
                  <a:gd name="T3" fmla="*/ 0 h 27"/>
                  <a:gd name="T4" fmla="*/ 2147483647 w 22"/>
                  <a:gd name="T5" fmla="*/ 2147483647 h 27"/>
                  <a:gd name="T6" fmla="*/ 2147483647 w 22"/>
                  <a:gd name="T7" fmla="*/ 2147483647 h 27"/>
                  <a:gd name="T8" fmla="*/ 2147483647 w 22"/>
                  <a:gd name="T9" fmla="*/ 2147483647 h 27"/>
                  <a:gd name="T10" fmla="*/ 2147483647 w 22"/>
                  <a:gd name="T11" fmla="*/ 2147483647 h 27"/>
                  <a:gd name="T12" fmla="*/ 2147483647 w 22"/>
                  <a:gd name="T13" fmla="*/ 2147483647 h 27"/>
                  <a:gd name="T14" fmla="*/ 2147483647 w 22"/>
                  <a:gd name="T15" fmla="*/ 2147483647 h 27"/>
                  <a:gd name="T16" fmla="*/ 2147483647 w 22"/>
                  <a:gd name="T17" fmla="*/ 2147483647 h 27"/>
                  <a:gd name="T18" fmla="*/ 2147483647 w 22"/>
                  <a:gd name="T19" fmla="*/ 2147483647 h 2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2"/>
                  <a:gd name="T31" fmla="*/ 0 h 27"/>
                  <a:gd name="T32" fmla="*/ 22 w 22"/>
                  <a:gd name="T33" fmla="*/ 27 h 27"/>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2" h="27">
                    <a:moveTo>
                      <a:pt x="15" y="6"/>
                    </a:moveTo>
                    <a:cubicBezTo>
                      <a:pt x="13" y="4"/>
                      <a:pt x="12" y="0"/>
                      <a:pt x="12" y="0"/>
                    </a:cubicBezTo>
                    <a:cubicBezTo>
                      <a:pt x="12" y="0"/>
                      <a:pt x="11" y="4"/>
                      <a:pt x="9" y="6"/>
                    </a:cubicBezTo>
                    <a:cubicBezTo>
                      <a:pt x="7" y="8"/>
                      <a:pt x="0" y="17"/>
                      <a:pt x="7" y="23"/>
                    </a:cubicBezTo>
                    <a:cubicBezTo>
                      <a:pt x="10" y="27"/>
                      <a:pt x="16" y="26"/>
                      <a:pt x="18" y="23"/>
                    </a:cubicBezTo>
                    <a:cubicBezTo>
                      <a:pt x="21" y="19"/>
                      <a:pt x="22" y="14"/>
                      <a:pt x="15" y="6"/>
                    </a:cubicBezTo>
                    <a:close/>
                    <a:moveTo>
                      <a:pt x="14" y="24"/>
                    </a:moveTo>
                    <a:cubicBezTo>
                      <a:pt x="14" y="23"/>
                      <a:pt x="14" y="23"/>
                      <a:pt x="15" y="22"/>
                    </a:cubicBezTo>
                    <a:cubicBezTo>
                      <a:pt x="16" y="22"/>
                      <a:pt x="17" y="21"/>
                      <a:pt x="19" y="17"/>
                    </a:cubicBezTo>
                    <a:cubicBezTo>
                      <a:pt x="19" y="17"/>
                      <a:pt x="19" y="22"/>
                      <a:pt x="14" y="24"/>
                    </a:cubicBezTo>
                    <a:close/>
                  </a:path>
                </a:pathLst>
              </a:custGeom>
              <a:solidFill>
                <a:srgbClr val="F9D3D2"/>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2017" name="Freeform 196"/>
              <p:cNvSpPr>
                <a:spLocks noEditPoints="1" noChangeArrowheads="1"/>
              </p:cNvSpPr>
              <p:nvPr/>
            </p:nvSpPr>
            <p:spPr bwMode="auto">
              <a:xfrm>
                <a:off x="352425" y="174625"/>
                <a:ext cx="63500" cy="76200"/>
              </a:xfrm>
              <a:custGeom>
                <a:avLst/>
                <a:gdLst>
                  <a:gd name="T0" fmla="*/ 2147483647 w 25"/>
                  <a:gd name="T1" fmla="*/ 2147483647 h 30"/>
                  <a:gd name="T2" fmla="*/ 2147483647 w 25"/>
                  <a:gd name="T3" fmla="*/ 0 h 30"/>
                  <a:gd name="T4" fmla="*/ 2147483647 w 25"/>
                  <a:gd name="T5" fmla="*/ 2147483647 h 30"/>
                  <a:gd name="T6" fmla="*/ 2147483647 w 25"/>
                  <a:gd name="T7" fmla="*/ 2147483647 h 30"/>
                  <a:gd name="T8" fmla="*/ 2147483647 w 25"/>
                  <a:gd name="T9" fmla="*/ 2147483647 h 30"/>
                  <a:gd name="T10" fmla="*/ 2147483647 w 25"/>
                  <a:gd name="T11" fmla="*/ 2147483647 h 30"/>
                  <a:gd name="T12" fmla="*/ 2147483647 w 25"/>
                  <a:gd name="T13" fmla="*/ 2147483647 h 30"/>
                  <a:gd name="T14" fmla="*/ 2147483647 w 25"/>
                  <a:gd name="T15" fmla="*/ 2147483647 h 30"/>
                  <a:gd name="T16" fmla="*/ 2147483647 w 25"/>
                  <a:gd name="T17" fmla="*/ 2147483647 h 30"/>
                  <a:gd name="T18" fmla="*/ 2147483647 w 25"/>
                  <a:gd name="T19" fmla="*/ 2147483647 h 3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
                  <a:gd name="T31" fmla="*/ 0 h 30"/>
                  <a:gd name="T32" fmla="*/ 25 w 25"/>
                  <a:gd name="T33" fmla="*/ 30 h 3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 h="30">
                    <a:moveTo>
                      <a:pt x="18" y="7"/>
                    </a:moveTo>
                    <a:cubicBezTo>
                      <a:pt x="15" y="4"/>
                      <a:pt x="14" y="0"/>
                      <a:pt x="14" y="0"/>
                    </a:cubicBezTo>
                    <a:cubicBezTo>
                      <a:pt x="14" y="0"/>
                      <a:pt x="13" y="4"/>
                      <a:pt x="11" y="7"/>
                    </a:cubicBezTo>
                    <a:cubicBezTo>
                      <a:pt x="9" y="9"/>
                      <a:pt x="0" y="19"/>
                      <a:pt x="8" y="26"/>
                    </a:cubicBezTo>
                    <a:cubicBezTo>
                      <a:pt x="12" y="30"/>
                      <a:pt x="18" y="29"/>
                      <a:pt x="21" y="25"/>
                    </a:cubicBezTo>
                    <a:cubicBezTo>
                      <a:pt x="24" y="22"/>
                      <a:pt x="25" y="15"/>
                      <a:pt x="18" y="7"/>
                    </a:cubicBezTo>
                    <a:close/>
                    <a:moveTo>
                      <a:pt x="17" y="27"/>
                    </a:moveTo>
                    <a:cubicBezTo>
                      <a:pt x="16" y="26"/>
                      <a:pt x="16" y="26"/>
                      <a:pt x="17" y="25"/>
                    </a:cubicBezTo>
                    <a:cubicBezTo>
                      <a:pt x="18" y="24"/>
                      <a:pt x="20" y="23"/>
                      <a:pt x="22" y="19"/>
                    </a:cubicBezTo>
                    <a:cubicBezTo>
                      <a:pt x="22" y="19"/>
                      <a:pt x="22" y="25"/>
                      <a:pt x="17" y="27"/>
                    </a:cubicBezTo>
                    <a:close/>
                  </a:path>
                </a:pathLst>
              </a:custGeom>
              <a:solidFill>
                <a:srgbClr val="F9D3D2"/>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2018" name="Freeform 197"/>
              <p:cNvSpPr>
                <a:spLocks noChangeArrowheads="1"/>
              </p:cNvSpPr>
              <p:nvPr/>
            </p:nvSpPr>
            <p:spPr bwMode="auto">
              <a:xfrm>
                <a:off x="204787" y="284163"/>
                <a:ext cx="587375" cy="569913"/>
              </a:xfrm>
              <a:custGeom>
                <a:avLst/>
                <a:gdLst>
                  <a:gd name="T0" fmla="*/ 2147483647 w 228"/>
                  <a:gd name="T1" fmla="*/ 0 h 221"/>
                  <a:gd name="T2" fmla="*/ 2147483647 w 228"/>
                  <a:gd name="T3" fmla="*/ 2147483647 h 221"/>
                  <a:gd name="T4" fmla="*/ 2147483647 w 228"/>
                  <a:gd name="T5" fmla="*/ 2147483647 h 221"/>
                  <a:gd name="T6" fmla="*/ 2147483647 w 228"/>
                  <a:gd name="T7" fmla="*/ 2147483647 h 221"/>
                  <a:gd name="T8" fmla="*/ 2147483647 w 228"/>
                  <a:gd name="T9" fmla="*/ 2147483647 h 221"/>
                  <a:gd name="T10" fmla="*/ 2147483647 w 228"/>
                  <a:gd name="T11" fmla="*/ 2147483647 h 221"/>
                  <a:gd name="T12" fmla="*/ 2147483647 w 228"/>
                  <a:gd name="T13" fmla="*/ 2147483647 h 221"/>
                  <a:gd name="T14" fmla="*/ 2147483647 w 228"/>
                  <a:gd name="T15" fmla="*/ 2147483647 h 221"/>
                  <a:gd name="T16" fmla="*/ 2147483647 w 228"/>
                  <a:gd name="T17" fmla="*/ 2147483647 h 221"/>
                  <a:gd name="T18" fmla="*/ 2147483647 w 228"/>
                  <a:gd name="T19" fmla="*/ 2147483647 h 221"/>
                  <a:gd name="T20" fmla="*/ 2147483647 w 228"/>
                  <a:gd name="T21" fmla="*/ 2147483647 h 221"/>
                  <a:gd name="T22" fmla="*/ 2147483647 w 228"/>
                  <a:gd name="T23" fmla="*/ 2147483647 h 221"/>
                  <a:gd name="T24" fmla="*/ 2147483647 w 228"/>
                  <a:gd name="T25" fmla="*/ 2147483647 h 221"/>
                  <a:gd name="T26" fmla="*/ 2147483647 w 228"/>
                  <a:gd name="T27" fmla="*/ 2147483647 h 221"/>
                  <a:gd name="T28" fmla="*/ 2147483647 w 228"/>
                  <a:gd name="T29" fmla="*/ 2147483647 h 221"/>
                  <a:gd name="T30" fmla="*/ 2147483647 w 228"/>
                  <a:gd name="T31" fmla="*/ 2147483647 h 221"/>
                  <a:gd name="T32" fmla="*/ 2147483647 w 228"/>
                  <a:gd name="T33" fmla="*/ 2147483647 h 221"/>
                  <a:gd name="T34" fmla="*/ 2147483647 w 228"/>
                  <a:gd name="T35" fmla="*/ 2147483647 h 221"/>
                  <a:gd name="T36" fmla="*/ 2147483647 w 228"/>
                  <a:gd name="T37" fmla="*/ 2147483647 h 221"/>
                  <a:gd name="T38" fmla="*/ 2147483647 w 228"/>
                  <a:gd name="T39" fmla="*/ 2147483647 h 221"/>
                  <a:gd name="T40" fmla="*/ 2147483647 w 228"/>
                  <a:gd name="T41" fmla="*/ 2147483647 h 221"/>
                  <a:gd name="T42" fmla="*/ 2147483647 w 228"/>
                  <a:gd name="T43" fmla="*/ 2147483647 h 221"/>
                  <a:gd name="T44" fmla="*/ 2147483647 w 228"/>
                  <a:gd name="T45" fmla="*/ 0 h 221"/>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228"/>
                  <a:gd name="T70" fmla="*/ 0 h 221"/>
                  <a:gd name="T71" fmla="*/ 228 w 228"/>
                  <a:gd name="T72" fmla="*/ 221 h 221"/>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228" h="221">
                    <a:moveTo>
                      <a:pt x="114" y="0"/>
                    </a:moveTo>
                    <a:cubicBezTo>
                      <a:pt x="51" y="1"/>
                      <a:pt x="0" y="52"/>
                      <a:pt x="1" y="115"/>
                    </a:cubicBezTo>
                    <a:cubicBezTo>
                      <a:pt x="1" y="115"/>
                      <a:pt x="1" y="115"/>
                      <a:pt x="1" y="115"/>
                    </a:cubicBezTo>
                    <a:cubicBezTo>
                      <a:pt x="1" y="115"/>
                      <a:pt x="1" y="115"/>
                      <a:pt x="1" y="115"/>
                    </a:cubicBezTo>
                    <a:cubicBezTo>
                      <a:pt x="1" y="101"/>
                      <a:pt x="14" y="90"/>
                      <a:pt x="29" y="90"/>
                    </a:cubicBezTo>
                    <a:cubicBezTo>
                      <a:pt x="43" y="90"/>
                      <a:pt x="55" y="98"/>
                      <a:pt x="58" y="109"/>
                    </a:cubicBezTo>
                    <a:cubicBezTo>
                      <a:pt x="61" y="98"/>
                      <a:pt x="72" y="90"/>
                      <a:pt x="86" y="90"/>
                    </a:cubicBezTo>
                    <a:cubicBezTo>
                      <a:pt x="97" y="90"/>
                      <a:pt x="106" y="94"/>
                      <a:pt x="111" y="102"/>
                    </a:cubicBezTo>
                    <a:cubicBezTo>
                      <a:pt x="111" y="208"/>
                      <a:pt x="111" y="208"/>
                      <a:pt x="111" y="208"/>
                    </a:cubicBezTo>
                    <a:cubicBezTo>
                      <a:pt x="111" y="208"/>
                      <a:pt x="109" y="221"/>
                      <a:pt x="125" y="221"/>
                    </a:cubicBezTo>
                    <a:cubicBezTo>
                      <a:pt x="140" y="221"/>
                      <a:pt x="137" y="209"/>
                      <a:pt x="137" y="209"/>
                    </a:cubicBezTo>
                    <a:cubicBezTo>
                      <a:pt x="137" y="209"/>
                      <a:pt x="138" y="203"/>
                      <a:pt x="132" y="203"/>
                    </a:cubicBezTo>
                    <a:cubicBezTo>
                      <a:pt x="132" y="203"/>
                      <a:pt x="128" y="203"/>
                      <a:pt x="128" y="210"/>
                    </a:cubicBezTo>
                    <a:cubicBezTo>
                      <a:pt x="128" y="210"/>
                      <a:pt x="129" y="215"/>
                      <a:pt x="123" y="215"/>
                    </a:cubicBezTo>
                    <a:cubicBezTo>
                      <a:pt x="119" y="215"/>
                      <a:pt x="118" y="212"/>
                      <a:pt x="118" y="209"/>
                    </a:cubicBezTo>
                    <a:cubicBezTo>
                      <a:pt x="118" y="207"/>
                      <a:pt x="118" y="133"/>
                      <a:pt x="118" y="102"/>
                    </a:cubicBezTo>
                    <a:cubicBezTo>
                      <a:pt x="122" y="94"/>
                      <a:pt x="132" y="89"/>
                      <a:pt x="142" y="89"/>
                    </a:cubicBezTo>
                    <a:cubicBezTo>
                      <a:pt x="156" y="89"/>
                      <a:pt x="168" y="97"/>
                      <a:pt x="171" y="108"/>
                    </a:cubicBezTo>
                    <a:cubicBezTo>
                      <a:pt x="174" y="97"/>
                      <a:pt x="185" y="89"/>
                      <a:pt x="199" y="89"/>
                    </a:cubicBezTo>
                    <a:cubicBezTo>
                      <a:pt x="215" y="89"/>
                      <a:pt x="228" y="100"/>
                      <a:pt x="228" y="113"/>
                    </a:cubicBezTo>
                    <a:cubicBezTo>
                      <a:pt x="228" y="113"/>
                      <a:pt x="228" y="113"/>
                      <a:pt x="228" y="113"/>
                    </a:cubicBezTo>
                    <a:cubicBezTo>
                      <a:pt x="228" y="113"/>
                      <a:pt x="228" y="113"/>
                      <a:pt x="228" y="113"/>
                    </a:cubicBezTo>
                    <a:cubicBezTo>
                      <a:pt x="228" y="51"/>
                      <a:pt x="177" y="0"/>
                      <a:pt x="114" y="0"/>
                    </a:cubicBezTo>
                    <a:close/>
                  </a:path>
                </a:pathLst>
              </a:custGeom>
              <a:solidFill>
                <a:srgbClr val="FDE6C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grpSp>
        <p:grpSp>
          <p:nvGrpSpPr>
            <p:cNvPr id="31778" name="组合 195"/>
            <p:cNvGrpSpPr>
              <a:grpSpLocks/>
            </p:cNvGrpSpPr>
            <p:nvPr/>
          </p:nvGrpSpPr>
          <p:grpSpPr bwMode="auto">
            <a:xfrm>
              <a:off x="4900073" y="0"/>
              <a:ext cx="697193" cy="697193"/>
              <a:chOff x="0" y="0"/>
              <a:chExt cx="985838" cy="985838"/>
            </a:xfrm>
          </p:grpSpPr>
          <p:sp>
            <p:nvSpPr>
              <p:cNvPr id="32011" name="Freeform 62"/>
              <p:cNvSpPr>
                <a:spLocks noChangeArrowheads="1"/>
              </p:cNvSpPr>
              <p:nvPr/>
            </p:nvSpPr>
            <p:spPr bwMode="auto">
              <a:xfrm>
                <a:off x="0" y="0"/>
                <a:ext cx="985838" cy="985838"/>
              </a:xfrm>
              <a:custGeom>
                <a:avLst/>
                <a:gdLst>
                  <a:gd name="T0" fmla="*/ 2147483647 w 383"/>
                  <a:gd name="T1" fmla="*/ 2147483647 h 383"/>
                  <a:gd name="T2" fmla="*/ 2147483647 w 383"/>
                  <a:gd name="T3" fmla="*/ 2147483647 h 383"/>
                  <a:gd name="T4" fmla="*/ 2147483647 w 383"/>
                  <a:gd name="T5" fmla="*/ 2147483647 h 383"/>
                  <a:gd name="T6" fmla="*/ 0 w 383"/>
                  <a:gd name="T7" fmla="*/ 2147483647 h 383"/>
                  <a:gd name="T8" fmla="*/ 0 w 383"/>
                  <a:gd name="T9" fmla="*/ 2147483647 h 383"/>
                  <a:gd name="T10" fmla="*/ 2147483647 w 383"/>
                  <a:gd name="T11" fmla="*/ 0 h 383"/>
                  <a:gd name="T12" fmla="*/ 2147483647 w 383"/>
                  <a:gd name="T13" fmla="*/ 0 h 383"/>
                  <a:gd name="T14" fmla="*/ 2147483647 w 383"/>
                  <a:gd name="T15" fmla="*/ 2147483647 h 383"/>
                  <a:gd name="T16" fmla="*/ 2147483647 w 383"/>
                  <a:gd name="T17" fmla="*/ 2147483647 h 38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83"/>
                  <a:gd name="T28" fmla="*/ 0 h 383"/>
                  <a:gd name="T29" fmla="*/ 383 w 383"/>
                  <a:gd name="T30" fmla="*/ 383 h 383"/>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83" h="383">
                    <a:moveTo>
                      <a:pt x="383" y="305"/>
                    </a:moveTo>
                    <a:cubicBezTo>
                      <a:pt x="383" y="348"/>
                      <a:pt x="348" y="383"/>
                      <a:pt x="305" y="383"/>
                    </a:cubicBezTo>
                    <a:cubicBezTo>
                      <a:pt x="78" y="383"/>
                      <a:pt x="78" y="383"/>
                      <a:pt x="78" y="383"/>
                    </a:cubicBezTo>
                    <a:cubicBezTo>
                      <a:pt x="35" y="383"/>
                      <a:pt x="0" y="348"/>
                      <a:pt x="0" y="305"/>
                    </a:cubicBezTo>
                    <a:cubicBezTo>
                      <a:pt x="0" y="78"/>
                      <a:pt x="0" y="78"/>
                      <a:pt x="0" y="78"/>
                    </a:cubicBezTo>
                    <a:cubicBezTo>
                      <a:pt x="0" y="35"/>
                      <a:pt x="35" y="0"/>
                      <a:pt x="78" y="0"/>
                    </a:cubicBezTo>
                    <a:cubicBezTo>
                      <a:pt x="305" y="0"/>
                      <a:pt x="305" y="0"/>
                      <a:pt x="305" y="0"/>
                    </a:cubicBezTo>
                    <a:cubicBezTo>
                      <a:pt x="348" y="0"/>
                      <a:pt x="383" y="35"/>
                      <a:pt x="383" y="78"/>
                    </a:cubicBezTo>
                    <a:cubicBezTo>
                      <a:pt x="383" y="305"/>
                      <a:pt x="383" y="305"/>
                      <a:pt x="383" y="305"/>
                    </a:cubicBezTo>
                  </a:path>
                </a:pathLst>
              </a:custGeom>
              <a:solidFill>
                <a:srgbClr val="8B4326"/>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2012" name="Freeform 198"/>
              <p:cNvSpPr>
                <a:spLocks noEditPoints="1" noChangeArrowheads="1"/>
              </p:cNvSpPr>
              <p:nvPr/>
            </p:nvSpPr>
            <p:spPr bwMode="auto">
              <a:xfrm>
                <a:off x="123825" y="149225"/>
                <a:ext cx="746125" cy="679450"/>
              </a:xfrm>
              <a:custGeom>
                <a:avLst/>
                <a:gdLst>
                  <a:gd name="T0" fmla="*/ 2147483647 w 290"/>
                  <a:gd name="T1" fmla="*/ 0 h 264"/>
                  <a:gd name="T2" fmla="*/ 0 w 290"/>
                  <a:gd name="T3" fmla="*/ 2147483647 h 264"/>
                  <a:gd name="T4" fmla="*/ 2147483647 w 290"/>
                  <a:gd name="T5" fmla="*/ 2147483647 h 264"/>
                  <a:gd name="T6" fmla="*/ 2147483647 w 290"/>
                  <a:gd name="T7" fmla="*/ 2147483647 h 264"/>
                  <a:gd name="T8" fmla="*/ 2147483647 w 290"/>
                  <a:gd name="T9" fmla="*/ 0 h 264"/>
                  <a:gd name="T10" fmla="*/ 2147483647 w 290"/>
                  <a:gd name="T11" fmla="*/ 2147483647 h 264"/>
                  <a:gd name="T12" fmla="*/ 2147483647 w 290"/>
                  <a:gd name="T13" fmla="*/ 2147483647 h 264"/>
                  <a:gd name="T14" fmla="*/ 2147483647 w 290"/>
                  <a:gd name="T15" fmla="*/ 2147483647 h 264"/>
                  <a:gd name="T16" fmla="*/ 2147483647 w 290"/>
                  <a:gd name="T17" fmla="*/ 2147483647 h 264"/>
                  <a:gd name="T18" fmla="*/ 2147483647 w 290"/>
                  <a:gd name="T19" fmla="*/ 2147483647 h 26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90"/>
                  <a:gd name="T31" fmla="*/ 0 h 264"/>
                  <a:gd name="T32" fmla="*/ 290 w 290"/>
                  <a:gd name="T33" fmla="*/ 264 h 264"/>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90" h="264">
                    <a:moveTo>
                      <a:pt x="208" y="0"/>
                    </a:moveTo>
                    <a:cubicBezTo>
                      <a:pt x="0" y="149"/>
                      <a:pt x="0" y="149"/>
                      <a:pt x="0" y="149"/>
                    </a:cubicBezTo>
                    <a:cubicBezTo>
                      <a:pt x="82" y="264"/>
                      <a:pt x="82" y="264"/>
                      <a:pt x="82" y="264"/>
                    </a:cubicBezTo>
                    <a:cubicBezTo>
                      <a:pt x="290" y="116"/>
                      <a:pt x="290" y="116"/>
                      <a:pt x="290" y="116"/>
                    </a:cubicBezTo>
                    <a:lnTo>
                      <a:pt x="208" y="0"/>
                    </a:lnTo>
                    <a:close/>
                    <a:moveTo>
                      <a:pt x="107" y="159"/>
                    </a:moveTo>
                    <a:cubicBezTo>
                      <a:pt x="91" y="136"/>
                      <a:pt x="97" y="105"/>
                      <a:pt x="120" y="88"/>
                    </a:cubicBezTo>
                    <a:cubicBezTo>
                      <a:pt x="142" y="72"/>
                      <a:pt x="174" y="77"/>
                      <a:pt x="190" y="100"/>
                    </a:cubicBezTo>
                    <a:cubicBezTo>
                      <a:pt x="207" y="122"/>
                      <a:pt x="201" y="154"/>
                      <a:pt x="178" y="170"/>
                    </a:cubicBezTo>
                    <a:cubicBezTo>
                      <a:pt x="155" y="187"/>
                      <a:pt x="123" y="182"/>
                      <a:pt x="107" y="159"/>
                    </a:cubicBezTo>
                    <a:close/>
                  </a:path>
                </a:pathLst>
              </a:custGeom>
              <a:solidFill>
                <a:srgbClr val="F9D3D2"/>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2013" name="Freeform 199"/>
              <p:cNvSpPr>
                <a:spLocks noEditPoints="1" noChangeArrowheads="1"/>
              </p:cNvSpPr>
              <p:nvPr/>
            </p:nvSpPr>
            <p:spPr bwMode="auto">
              <a:xfrm>
                <a:off x="422275" y="393700"/>
                <a:ext cx="161925" cy="185738"/>
              </a:xfrm>
              <a:custGeom>
                <a:avLst/>
                <a:gdLst>
                  <a:gd name="T0" fmla="*/ 2147483647 w 63"/>
                  <a:gd name="T1" fmla="*/ 2147483647 h 72"/>
                  <a:gd name="T2" fmla="*/ 2147483647 w 63"/>
                  <a:gd name="T3" fmla="*/ 2147483647 h 72"/>
                  <a:gd name="T4" fmla="*/ 2147483647 w 63"/>
                  <a:gd name="T5" fmla="*/ 2147483647 h 72"/>
                  <a:gd name="T6" fmla="*/ 2147483647 w 63"/>
                  <a:gd name="T7" fmla="*/ 2147483647 h 72"/>
                  <a:gd name="T8" fmla="*/ 2147483647 w 63"/>
                  <a:gd name="T9" fmla="*/ 2147483647 h 72"/>
                  <a:gd name="T10" fmla="*/ 2147483647 w 63"/>
                  <a:gd name="T11" fmla="*/ 2147483647 h 72"/>
                  <a:gd name="T12" fmla="*/ 2147483647 w 63"/>
                  <a:gd name="T13" fmla="*/ 2147483647 h 72"/>
                  <a:gd name="T14" fmla="*/ 2147483647 w 63"/>
                  <a:gd name="T15" fmla="*/ 2147483647 h 72"/>
                  <a:gd name="T16" fmla="*/ 2147483647 w 63"/>
                  <a:gd name="T17" fmla="*/ 2147483647 h 72"/>
                  <a:gd name="T18" fmla="*/ 2147483647 w 63"/>
                  <a:gd name="T19" fmla="*/ 2147483647 h 72"/>
                  <a:gd name="T20" fmla="*/ 2147483647 w 63"/>
                  <a:gd name="T21" fmla="*/ 2147483647 h 72"/>
                  <a:gd name="T22" fmla="*/ 2147483647 w 63"/>
                  <a:gd name="T23" fmla="*/ 2147483647 h 72"/>
                  <a:gd name="T24" fmla="*/ 2147483647 w 63"/>
                  <a:gd name="T25" fmla="*/ 2147483647 h 72"/>
                  <a:gd name="T26" fmla="*/ 2147483647 w 63"/>
                  <a:gd name="T27" fmla="*/ 2147483647 h 72"/>
                  <a:gd name="T28" fmla="*/ 2147483647 w 63"/>
                  <a:gd name="T29" fmla="*/ 0 h 72"/>
                  <a:gd name="T30" fmla="*/ 2147483647 w 63"/>
                  <a:gd name="T31" fmla="*/ 2147483647 h 72"/>
                  <a:gd name="T32" fmla="*/ 2147483647 w 63"/>
                  <a:gd name="T33" fmla="*/ 2147483647 h 72"/>
                  <a:gd name="T34" fmla="*/ 2147483647 w 63"/>
                  <a:gd name="T35" fmla="*/ 2147483647 h 72"/>
                  <a:gd name="T36" fmla="*/ 2147483647 w 63"/>
                  <a:gd name="T37" fmla="*/ 2147483647 h 72"/>
                  <a:gd name="T38" fmla="*/ 2147483647 w 63"/>
                  <a:gd name="T39" fmla="*/ 2147483647 h 72"/>
                  <a:gd name="T40" fmla="*/ 2147483647 w 63"/>
                  <a:gd name="T41" fmla="*/ 2147483647 h 72"/>
                  <a:gd name="T42" fmla="*/ 2147483647 w 63"/>
                  <a:gd name="T43" fmla="*/ 2147483647 h 72"/>
                  <a:gd name="T44" fmla="*/ 2147483647 w 63"/>
                  <a:gd name="T45" fmla="*/ 2147483647 h 72"/>
                  <a:gd name="T46" fmla="*/ 2147483647 w 63"/>
                  <a:gd name="T47" fmla="*/ 2147483647 h 72"/>
                  <a:gd name="T48" fmla="*/ 2147483647 w 63"/>
                  <a:gd name="T49" fmla="*/ 2147483647 h 72"/>
                  <a:gd name="T50" fmla="*/ 2147483647 w 63"/>
                  <a:gd name="T51" fmla="*/ 2147483647 h 72"/>
                  <a:gd name="T52" fmla="*/ 2147483647 w 63"/>
                  <a:gd name="T53" fmla="*/ 2147483647 h 72"/>
                  <a:gd name="T54" fmla="*/ 2147483647 w 63"/>
                  <a:gd name="T55" fmla="*/ 2147483647 h 72"/>
                  <a:gd name="T56" fmla="*/ 2147483647 w 63"/>
                  <a:gd name="T57" fmla="*/ 2147483647 h 72"/>
                  <a:gd name="T58" fmla="*/ 2147483647 w 63"/>
                  <a:gd name="T59" fmla="*/ 2147483647 h 72"/>
                  <a:gd name="T60" fmla="*/ 2147483647 w 63"/>
                  <a:gd name="T61" fmla="*/ 2147483647 h 72"/>
                  <a:gd name="T62" fmla="*/ 2147483647 w 63"/>
                  <a:gd name="T63" fmla="*/ 2147483647 h 72"/>
                  <a:gd name="T64" fmla="*/ 2147483647 w 63"/>
                  <a:gd name="T65" fmla="*/ 2147483647 h 72"/>
                  <a:gd name="T66" fmla="*/ 2147483647 w 63"/>
                  <a:gd name="T67" fmla="*/ 2147483647 h 72"/>
                  <a:gd name="T68" fmla="*/ 2147483647 w 63"/>
                  <a:gd name="T69" fmla="*/ 2147483647 h 72"/>
                  <a:gd name="T70" fmla="*/ 2147483647 w 63"/>
                  <a:gd name="T71" fmla="*/ 2147483647 h 72"/>
                  <a:gd name="T72" fmla="*/ 2147483647 w 63"/>
                  <a:gd name="T73" fmla="*/ 2147483647 h 72"/>
                  <a:gd name="T74" fmla="*/ 2147483647 w 63"/>
                  <a:gd name="T75" fmla="*/ 2147483647 h 72"/>
                  <a:gd name="T76" fmla="*/ 2147483647 w 63"/>
                  <a:gd name="T77" fmla="*/ 2147483647 h 72"/>
                  <a:gd name="T78" fmla="*/ 2147483647 w 63"/>
                  <a:gd name="T79" fmla="*/ 2147483647 h 72"/>
                  <a:gd name="T80" fmla="*/ 2147483647 w 63"/>
                  <a:gd name="T81" fmla="*/ 2147483647 h 72"/>
                  <a:gd name="T82" fmla="*/ 2147483647 w 63"/>
                  <a:gd name="T83" fmla="*/ 2147483647 h 72"/>
                  <a:gd name="T84" fmla="*/ 2147483647 w 63"/>
                  <a:gd name="T85" fmla="*/ 2147483647 h 72"/>
                  <a:gd name="T86" fmla="*/ 2147483647 w 63"/>
                  <a:gd name="T87" fmla="*/ 2147483647 h 72"/>
                  <a:gd name="T88" fmla="*/ 2147483647 w 63"/>
                  <a:gd name="T89" fmla="*/ 2147483647 h 72"/>
                  <a:gd name="T90" fmla="*/ 2147483647 w 63"/>
                  <a:gd name="T91" fmla="*/ 2147483647 h 72"/>
                  <a:gd name="T92" fmla="*/ 2147483647 w 63"/>
                  <a:gd name="T93" fmla="*/ 2147483647 h 72"/>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63"/>
                  <a:gd name="T142" fmla="*/ 0 h 72"/>
                  <a:gd name="T143" fmla="*/ 63 w 63"/>
                  <a:gd name="T144" fmla="*/ 72 h 72"/>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63" h="72">
                    <a:moveTo>
                      <a:pt x="62" y="48"/>
                    </a:moveTo>
                    <a:cubicBezTo>
                      <a:pt x="63" y="42"/>
                      <a:pt x="62" y="37"/>
                      <a:pt x="58" y="32"/>
                    </a:cubicBezTo>
                    <a:cubicBezTo>
                      <a:pt x="57" y="30"/>
                      <a:pt x="55" y="28"/>
                      <a:pt x="53" y="27"/>
                    </a:cubicBezTo>
                    <a:cubicBezTo>
                      <a:pt x="51" y="26"/>
                      <a:pt x="48" y="25"/>
                      <a:pt x="46" y="24"/>
                    </a:cubicBezTo>
                    <a:cubicBezTo>
                      <a:pt x="44" y="24"/>
                      <a:pt x="41" y="24"/>
                      <a:pt x="38" y="25"/>
                    </a:cubicBezTo>
                    <a:cubicBezTo>
                      <a:pt x="37" y="25"/>
                      <a:pt x="35" y="26"/>
                      <a:pt x="32" y="27"/>
                    </a:cubicBezTo>
                    <a:cubicBezTo>
                      <a:pt x="22" y="13"/>
                      <a:pt x="22" y="13"/>
                      <a:pt x="22" y="13"/>
                    </a:cubicBezTo>
                    <a:cubicBezTo>
                      <a:pt x="23" y="13"/>
                      <a:pt x="24" y="13"/>
                      <a:pt x="24" y="13"/>
                    </a:cubicBezTo>
                    <a:cubicBezTo>
                      <a:pt x="26" y="14"/>
                      <a:pt x="28" y="15"/>
                      <a:pt x="30" y="17"/>
                    </a:cubicBezTo>
                    <a:cubicBezTo>
                      <a:pt x="31" y="18"/>
                      <a:pt x="31" y="18"/>
                      <a:pt x="31" y="18"/>
                    </a:cubicBezTo>
                    <a:cubicBezTo>
                      <a:pt x="40" y="9"/>
                      <a:pt x="40" y="9"/>
                      <a:pt x="40" y="9"/>
                    </a:cubicBezTo>
                    <a:cubicBezTo>
                      <a:pt x="39" y="8"/>
                      <a:pt x="39" y="8"/>
                      <a:pt x="39" y="8"/>
                    </a:cubicBezTo>
                    <a:cubicBezTo>
                      <a:pt x="35" y="4"/>
                      <a:pt x="31" y="2"/>
                      <a:pt x="26" y="1"/>
                    </a:cubicBezTo>
                    <a:cubicBezTo>
                      <a:pt x="22" y="1"/>
                      <a:pt x="19" y="2"/>
                      <a:pt x="15" y="4"/>
                    </a:cubicBezTo>
                    <a:cubicBezTo>
                      <a:pt x="13" y="0"/>
                      <a:pt x="13" y="0"/>
                      <a:pt x="13" y="0"/>
                    </a:cubicBezTo>
                    <a:cubicBezTo>
                      <a:pt x="5" y="6"/>
                      <a:pt x="5" y="6"/>
                      <a:pt x="5" y="6"/>
                    </a:cubicBezTo>
                    <a:cubicBezTo>
                      <a:pt x="8" y="9"/>
                      <a:pt x="8" y="9"/>
                      <a:pt x="8" y="9"/>
                    </a:cubicBezTo>
                    <a:cubicBezTo>
                      <a:pt x="4" y="12"/>
                      <a:pt x="2" y="16"/>
                      <a:pt x="2" y="19"/>
                    </a:cubicBezTo>
                    <a:cubicBezTo>
                      <a:pt x="0" y="24"/>
                      <a:pt x="1" y="30"/>
                      <a:pt x="5" y="35"/>
                    </a:cubicBezTo>
                    <a:cubicBezTo>
                      <a:pt x="7" y="38"/>
                      <a:pt x="9" y="40"/>
                      <a:pt x="12" y="41"/>
                    </a:cubicBezTo>
                    <a:cubicBezTo>
                      <a:pt x="15" y="42"/>
                      <a:pt x="18" y="43"/>
                      <a:pt x="21" y="43"/>
                    </a:cubicBezTo>
                    <a:cubicBezTo>
                      <a:pt x="25" y="42"/>
                      <a:pt x="27" y="41"/>
                      <a:pt x="30" y="40"/>
                    </a:cubicBezTo>
                    <a:cubicBezTo>
                      <a:pt x="41" y="56"/>
                      <a:pt x="41" y="56"/>
                      <a:pt x="41" y="56"/>
                    </a:cubicBezTo>
                    <a:cubicBezTo>
                      <a:pt x="40" y="56"/>
                      <a:pt x="38" y="56"/>
                      <a:pt x="37" y="56"/>
                    </a:cubicBezTo>
                    <a:cubicBezTo>
                      <a:pt x="35" y="55"/>
                      <a:pt x="33" y="54"/>
                      <a:pt x="30" y="51"/>
                    </a:cubicBezTo>
                    <a:cubicBezTo>
                      <a:pt x="28" y="49"/>
                      <a:pt x="28" y="49"/>
                      <a:pt x="28" y="49"/>
                    </a:cubicBezTo>
                    <a:cubicBezTo>
                      <a:pt x="20" y="58"/>
                      <a:pt x="20" y="58"/>
                      <a:pt x="20" y="58"/>
                    </a:cubicBezTo>
                    <a:cubicBezTo>
                      <a:pt x="21" y="60"/>
                      <a:pt x="21" y="60"/>
                      <a:pt x="21" y="60"/>
                    </a:cubicBezTo>
                    <a:cubicBezTo>
                      <a:pt x="24" y="63"/>
                      <a:pt x="27" y="65"/>
                      <a:pt x="30" y="67"/>
                    </a:cubicBezTo>
                    <a:cubicBezTo>
                      <a:pt x="34" y="68"/>
                      <a:pt x="37" y="69"/>
                      <a:pt x="40" y="68"/>
                    </a:cubicBezTo>
                    <a:cubicBezTo>
                      <a:pt x="42" y="68"/>
                      <a:pt x="45" y="67"/>
                      <a:pt x="48" y="65"/>
                    </a:cubicBezTo>
                    <a:cubicBezTo>
                      <a:pt x="53" y="72"/>
                      <a:pt x="53" y="72"/>
                      <a:pt x="53" y="72"/>
                    </a:cubicBezTo>
                    <a:cubicBezTo>
                      <a:pt x="60" y="66"/>
                      <a:pt x="60" y="66"/>
                      <a:pt x="60" y="66"/>
                    </a:cubicBezTo>
                    <a:cubicBezTo>
                      <a:pt x="56" y="60"/>
                      <a:pt x="56" y="60"/>
                      <a:pt x="56" y="60"/>
                    </a:cubicBezTo>
                    <a:cubicBezTo>
                      <a:pt x="59" y="57"/>
                      <a:pt x="61" y="53"/>
                      <a:pt x="62" y="48"/>
                    </a:cubicBezTo>
                    <a:close/>
                    <a:moveTo>
                      <a:pt x="19" y="30"/>
                    </a:moveTo>
                    <a:cubicBezTo>
                      <a:pt x="17" y="30"/>
                      <a:pt x="16" y="29"/>
                      <a:pt x="15" y="27"/>
                    </a:cubicBezTo>
                    <a:cubicBezTo>
                      <a:pt x="13" y="25"/>
                      <a:pt x="13" y="24"/>
                      <a:pt x="13" y="22"/>
                    </a:cubicBezTo>
                    <a:cubicBezTo>
                      <a:pt x="13" y="21"/>
                      <a:pt x="14" y="19"/>
                      <a:pt x="14" y="18"/>
                    </a:cubicBezTo>
                    <a:cubicBezTo>
                      <a:pt x="23" y="30"/>
                      <a:pt x="23" y="30"/>
                      <a:pt x="23" y="30"/>
                    </a:cubicBezTo>
                    <a:cubicBezTo>
                      <a:pt x="21" y="30"/>
                      <a:pt x="20" y="30"/>
                      <a:pt x="19" y="30"/>
                    </a:cubicBezTo>
                    <a:close/>
                    <a:moveTo>
                      <a:pt x="49" y="51"/>
                    </a:moveTo>
                    <a:cubicBezTo>
                      <a:pt x="39" y="37"/>
                      <a:pt x="39" y="37"/>
                      <a:pt x="39" y="37"/>
                    </a:cubicBezTo>
                    <a:cubicBezTo>
                      <a:pt x="42" y="37"/>
                      <a:pt x="43" y="37"/>
                      <a:pt x="44" y="37"/>
                    </a:cubicBezTo>
                    <a:cubicBezTo>
                      <a:pt x="46" y="37"/>
                      <a:pt x="47" y="38"/>
                      <a:pt x="48" y="40"/>
                    </a:cubicBezTo>
                    <a:cubicBezTo>
                      <a:pt x="50" y="42"/>
                      <a:pt x="50" y="45"/>
                      <a:pt x="50" y="47"/>
                    </a:cubicBezTo>
                    <a:cubicBezTo>
                      <a:pt x="50" y="48"/>
                      <a:pt x="50" y="50"/>
                      <a:pt x="49" y="51"/>
                    </a:cubicBezTo>
                    <a:close/>
                  </a:path>
                </a:pathLst>
              </a:custGeom>
              <a:solidFill>
                <a:srgbClr val="F9D3D2"/>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grpSp>
        <p:grpSp>
          <p:nvGrpSpPr>
            <p:cNvPr id="31779" name="组合 199"/>
            <p:cNvGrpSpPr>
              <a:grpSpLocks/>
            </p:cNvGrpSpPr>
            <p:nvPr/>
          </p:nvGrpSpPr>
          <p:grpSpPr bwMode="auto">
            <a:xfrm>
              <a:off x="5946060" y="561"/>
              <a:ext cx="696070" cy="696070"/>
              <a:chOff x="0" y="0"/>
              <a:chExt cx="984250" cy="984250"/>
            </a:xfrm>
          </p:grpSpPr>
          <p:sp>
            <p:nvSpPr>
              <p:cNvPr id="32007" name="Freeform 66"/>
              <p:cNvSpPr>
                <a:spLocks noChangeArrowheads="1"/>
              </p:cNvSpPr>
              <p:nvPr/>
            </p:nvSpPr>
            <p:spPr bwMode="auto">
              <a:xfrm>
                <a:off x="0" y="0"/>
                <a:ext cx="984250" cy="984250"/>
              </a:xfrm>
              <a:custGeom>
                <a:avLst/>
                <a:gdLst>
                  <a:gd name="T0" fmla="*/ 2147483647 w 383"/>
                  <a:gd name="T1" fmla="*/ 2147483647 h 383"/>
                  <a:gd name="T2" fmla="*/ 2147483647 w 383"/>
                  <a:gd name="T3" fmla="*/ 2147483647 h 383"/>
                  <a:gd name="T4" fmla="*/ 2147483647 w 383"/>
                  <a:gd name="T5" fmla="*/ 2147483647 h 383"/>
                  <a:gd name="T6" fmla="*/ 0 w 383"/>
                  <a:gd name="T7" fmla="*/ 2147483647 h 383"/>
                  <a:gd name="T8" fmla="*/ 0 w 383"/>
                  <a:gd name="T9" fmla="*/ 2147483647 h 383"/>
                  <a:gd name="T10" fmla="*/ 2147483647 w 383"/>
                  <a:gd name="T11" fmla="*/ 0 h 383"/>
                  <a:gd name="T12" fmla="*/ 2147483647 w 383"/>
                  <a:gd name="T13" fmla="*/ 0 h 383"/>
                  <a:gd name="T14" fmla="*/ 2147483647 w 383"/>
                  <a:gd name="T15" fmla="*/ 2147483647 h 383"/>
                  <a:gd name="T16" fmla="*/ 2147483647 w 383"/>
                  <a:gd name="T17" fmla="*/ 2147483647 h 38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83"/>
                  <a:gd name="T28" fmla="*/ 0 h 383"/>
                  <a:gd name="T29" fmla="*/ 383 w 383"/>
                  <a:gd name="T30" fmla="*/ 383 h 383"/>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83" h="383">
                    <a:moveTo>
                      <a:pt x="383" y="306"/>
                    </a:moveTo>
                    <a:cubicBezTo>
                      <a:pt x="383" y="349"/>
                      <a:pt x="348" y="383"/>
                      <a:pt x="305" y="383"/>
                    </a:cubicBezTo>
                    <a:cubicBezTo>
                      <a:pt x="77" y="383"/>
                      <a:pt x="77" y="383"/>
                      <a:pt x="77" y="383"/>
                    </a:cubicBezTo>
                    <a:cubicBezTo>
                      <a:pt x="34" y="383"/>
                      <a:pt x="0" y="349"/>
                      <a:pt x="0" y="306"/>
                    </a:cubicBezTo>
                    <a:cubicBezTo>
                      <a:pt x="0" y="78"/>
                      <a:pt x="0" y="78"/>
                      <a:pt x="0" y="78"/>
                    </a:cubicBezTo>
                    <a:cubicBezTo>
                      <a:pt x="0" y="35"/>
                      <a:pt x="34" y="0"/>
                      <a:pt x="77" y="0"/>
                    </a:cubicBezTo>
                    <a:cubicBezTo>
                      <a:pt x="305" y="0"/>
                      <a:pt x="305" y="0"/>
                      <a:pt x="305" y="0"/>
                    </a:cubicBezTo>
                    <a:cubicBezTo>
                      <a:pt x="348" y="0"/>
                      <a:pt x="383" y="35"/>
                      <a:pt x="383" y="78"/>
                    </a:cubicBezTo>
                    <a:cubicBezTo>
                      <a:pt x="383" y="306"/>
                      <a:pt x="383" y="306"/>
                      <a:pt x="383" y="306"/>
                    </a:cubicBezTo>
                  </a:path>
                </a:pathLst>
              </a:custGeom>
              <a:solidFill>
                <a:srgbClr val="6A1D15"/>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2008" name="Freeform 208"/>
              <p:cNvSpPr>
                <a:spLocks noChangeArrowheads="1"/>
              </p:cNvSpPr>
              <p:nvPr/>
            </p:nvSpPr>
            <p:spPr bwMode="auto">
              <a:xfrm>
                <a:off x="449262" y="387350"/>
                <a:ext cx="36513" cy="73025"/>
              </a:xfrm>
              <a:custGeom>
                <a:avLst/>
                <a:gdLst>
                  <a:gd name="T0" fmla="*/ 0 w 14"/>
                  <a:gd name="T1" fmla="*/ 2147483647 h 28"/>
                  <a:gd name="T2" fmla="*/ 2147483647 w 14"/>
                  <a:gd name="T3" fmla="*/ 2147483647 h 28"/>
                  <a:gd name="T4" fmla="*/ 2147483647 w 14"/>
                  <a:gd name="T5" fmla="*/ 2147483647 h 28"/>
                  <a:gd name="T6" fmla="*/ 2147483647 w 14"/>
                  <a:gd name="T7" fmla="*/ 0 h 28"/>
                  <a:gd name="T8" fmla="*/ 2147483647 w 14"/>
                  <a:gd name="T9" fmla="*/ 2147483647 h 28"/>
                  <a:gd name="T10" fmla="*/ 0 w 14"/>
                  <a:gd name="T11" fmla="*/ 2147483647 h 28"/>
                  <a:gd name="T12" fmla="*/ 0 60000 65536"/>
                  <a:gd name="T13" fmla="*/ 0 60000 65536"/>
                  <a:gd name="T14" fmla="*/ 0 60000 65536"/>
                  <a:gd name="T15" fmla="*/ 0 60000 65536"/>
                  <a:gd name="T16" fmla="*/ 0 60000 65536"/>
                  <a:gd name="T17" fmla="*/ 0 60000 65536"/>
                  <a:gd name="T18" fmla="*/ 0 w 14"/>
                  <a:gd name="T19" fmla="*/ 0 h 28"/>
                  <a:gd name="T20" fmla="*/ 14 w 14"/>
                  <a:gd name="T21" fmla="*/ 28 h 28"/>
                </a:gdLst>
                <a:ahLst/>
                <a:cxnLst>
                  <a:cxn ang="T12">
                    <a:pos x="T0" y="T1"/>
                  </a:cxn>
                  <a:cxn ang="T13">
                    <a:pos x="T2" y="T3"/>
                  </a:cxn>
                  <a:cxn ang="T14">
                    <a:pos x="T4" y="T5"/>
                  </a:cxn>
                  <a:cxn ang="T15">
                    <a:pos x="T6" y="T7"/>
                  </a:cxn>
                  <a:cxn ang="T16">
                    <a:pos x="T8" y="T9"/>
                  </a:cxn>
                  <a:cxn ang="T17">
                    <a:pos x="T10" y="T11"/>
                  </a:cxn>
                </a:cxnLst>
                <a:rect l="T18" t="T19" r="T20" b="T21"/>
                <a:pathLst>
                  <a:path w="14" h="28">
                    <a:moveTo>
                      <a:pt x="0" y="14"/>
                    </a:moveTo>
                    <a:cubicBezTo>
                      <a:pt x="0" y="17"/>
                      <a:pt x="1" y="20"/>
                      <a:pt x="3" y="22"/>
                    </a:cubicBezTo>
                    <a:cubicBezTo>
                      <a:pt x="5" y="25"/>
                      <a:pt x="9" y="26"/>
                      <a:pt x="14" y="28"/>
                    </a:cubicBezTo>
                    <a:cubicBezTo>
                      <a:pt x="14" y="0"/>
                      <a:pt x="14" y="0"/>
                      <a:pt x="14" y="0"/>
                    </a:cubicBezTo>
                    <a:cubicBezTo>
                      <a:pt x="10" y="1"/>
                      <a:pt x="6" y="2"/>
                      <a:pt x="3" y="5"/>
                    </a:cubicBezTo>
                    <a:cubicBezTo>
                      <a:pt x="1" y="7"/>
                      <a:pt x="0" y="10"/>
                      <a:pt x="0" y="14"/>
                    </a:cubicBezTo>
                    <a:close/>
                  </a:path>
                </a:pathLst>
              </a:custGeom>
              <a:solidFill>
                <a:srgbClr val="DDEDD4"/>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2009" name="Freeform 209"/>
              <p:cNvSpPr>
                <a:spLocks noEditPoints="1" noChangeArrowheads="1"/>
              </p:cNvSpPr>
              <p:nvPr/>
            </p:nvSpPr>
            <p:spPr bwMode="auto">
              <a:xfrm>
                <a:off x="203200" y="244475"/>
                <a:ext cx="581025" cy="415925"/>
              </a:xfrm>
              <a:custGeom>
                <a:avLst/>
                <a:gdLst>
                  <a:gd name="T0" fmla="*/ 2147483647 w 226"/>
                  <a:gd name="T1" fmla="*/ 2147483647 h 162"/>
                  <a:gd name="T2" fmla="*/ 2147483647 w 226"/>
                  <a:gd name="T3" fmla="*/ 2147483647 h 162"/>
                  <a:gd name="T4" fmla="*/ 2147483647 w 226"/>
                  <a:gd name="T5" fmla="*/ 2147483647 h 162"/>
                  <a:gd name="T6" fmla="*/ 2147483647 w 226"/>
                  <a:gd name="T7" fmla="*/ 0 h 162"/>
                  <a:gd name="T8" fmla="*/ 2147483647 w 226"/>
                  <a:gd name="T9" fmla="*/ 2147483647 h 162"/>
                  <a:gd name="T10" fmla="*/ 2147483647 w 226"/>
                  <a:gd name="T11" fmla="*/ 2147483647 h 162"/>
                  <a:gd name="T12" fmla="*/ 2147483647 w 226"/>
                  <a:gd name="T13" fmla="*/ 2147483647 h 162"/>
                  <a:gd name="T14" fmla="*/ 0 w 226"/>
                  <a:gd name="T15" fmla="*/ 2147483647 h 162"/>
                  <a:gd name="T16" fmla="*/ 0 w 226"/>
                  <a:gd name="T17" fmla="*/ 2147483647 h 162"/>
                  <a:gd name="T18" fmla="*/ 2147483647 w 226"/>
                  <a:gd name="T19" fmla="*/ 2147483647 h 162"/>
                  <a:gd name="T20" fmla="*/ 2147483647 w 226"/>
                  <a:gd name="T21" fmla="*/ 2147483647 h 162"/>
                  <a:gd name="T22" fmla="*/ 2147483647 w 226"/>
                  <a:gd name="T23" fmla="*/ 2147483647 h 162"/>
                  <a:gd name="T24" fmla="*/ 2147483647 w 226"/>
                  <a:gd name="T25" fmla="*/ 2147483647 h 162"/>
                  <a:gd name="T26" fmla="*/ 2147483647 w 226"/>
                  <a:gd name="T27" fmla="*/ 2147483647 h 162"/>
                  <a:gd name="T28" fmla="*/ 2147483647 w 226"/>
                  <a:gd name="T29" fmla="*/ 2147483647 h 162"/>
                  <a:gd name="T30" fmla="*/ 2147483647 w 226"/>
                  <a:gd name="T31" fmla="*/ 2147483647 h 162"/>
                  <a:gd name="T32" fmla="*/ 2147483647 w 226"/>
                  <a:gd name="T33" fmla="*/ 2147483647 h 162"/>
                  <a:gd name="T34" fmla="*/ 2147483647 w 226"/>
                  <a:gd name="T35" fmla="*/ 2147483647 h 162"/>
                  <a:gd name="T36" fmla="*/ 2147483647 w 226"/>
                  <a:gd name="T37" fmla="*/ 2147483647 h 162"/>
                  <a:gd name="T38" fmla="*/ 2147483647 w 226"/>
                  <a:gd name="T39" fmla="*/ 2147483647 h 162"/>
                  <a:gd name="T40" fmla="*/ 2147483647 w 226"/>
                  <a:gd name="T41" fmla="*/ 2147483647 h 162"/>
                  <a:gd name="T42" fmla="*/ 2147483647 w 226"/>
                  <a:gd name="T43" fmla="*/ 2147483647 h 162"/>
                  <a:gd name="T44" fmla="*/ 2147483647 w 226"/>
                  <a:gd name="T45" fmla="*/ 2147483647 h 162"/>
                  <a:gd name="T46" fmla="*/ 2147483647 w 226"/>
                  <a:gd name="T47" fmla="*/ 2147483647 h 162"/>
                  <a:gd name="T48" fmla="*/ 2147483647 w 226"/>
                  <a:gd name="T49" fmla="*/ 2147483647 h 162"/>
                  <a:gd name="T50" fmla="*/ 2147483647 w 226"/>
                  <a:gd name="T51" fmla="*/ 2147483647 h 162"/>
                  <a:gd name="T52" fmla="*/ 2147483647 w 226"/>
                  <a:gd name="T53" fmla="*/ 2147483647 h 162"/>
                  <a:gd name="T54" fmla="*/ 2147483647 w 226"/>
                  <a:gd name="T55" fmla="*/ 2147483647 h 162"/>
                  <a:gd name="T56" fmla="*/ 2147483647 w 226"/>
                  <a:gd name="T57" fmla="*/ 2147483647 h 162"/>
                  <a:gd name="T58" fmla="*/ 2147483647 w 226"/>
                  <a:gd name="T59" fmla="*/ 2147483647 h 162"/>
                  <a:gd name="T60" fmla="*/ 2147483647 w 226"/>
                  <a:gd name="T61" fmla="*/ 2147483647 h 162"/>
                  <a:gd name="T62" fmla="*/ 2147483647 w 226"/>
                  <a:gd name="T63" fmla="*/ 2147483647 h 162"/>
                  <a:gd name="T64" fmla="*/ 2147483647 w 226"/>
                  <a:gd name="T65" fmla="*/ 2147483647 h 162"/>
                  <a:gd name="T66" fmla="*/ 2147483647 w 226"/>
                  <a:gd name="T67" fmla="*/ 2147483647 h 162"/>
                  <a:gd name="T68" fmla="*/ 2147483647 w 226"/>
                  <a:gd name="T69" fmla="*/ 2147483647 h 162"/>
                  <a:gd name="T70" fmla="*/ 2147483647 w 226"/>
                  <a:gd name="T71" fmla="*/ 2147483647 h 162"/>
                  <a:gd name="T72" fmla="*/ 2147483647 w 226"/>
                  <a:gd name="T73" fmla="*/ 2147483647 h 162"/>
                  <a:gd name="T74" fmla="*/ 2147483647 w 226"/>
                  <a:gd name="T75" fmla="*/ 2147483647 h 162"/>
                  <a:gd name="T76" fmla="*/ 2147483647 w 226"/>
                  <a:gd name="T77" fmla="*/ 2147483647 h 162"/>
                  <a:gd name="T78" fmla="*/ 2147483647 w 226"/>
                  <a:gd name="T79" fmla="*/ 2147483647 h 162"/>
                  <a:gd name="T80" fmla="*/ 2147483647 w 226"/>
                  <a:gd name="T81" fmla="*/ 2147483647 h 162"/>
                  <a:gd name="T82" fmla="*/ 2147483647 w 226"/>
                  <a:gd name="T83" fmla="*/ 2147483647 h 162"/>
                  <a:gd name="T84" fmla="*/ 2147483647 w 226"/>
                  <a:gd name="T85" fmla="*/ 2147483647 h 162"/>
                  <a:gd name="T86" fmla="*/ 2147483647 w 226"/>
                  <a:gd name="T87" fmla="*/ 2147483647 h 162"/>
                  <a:gd name="T88" fmla="*/ 2147483647 w 226"/>
                  <a:gd name="T89" fmla="*/ 2147483647 h 162"/>
                  <a:gd name="T90" fmla="*/ 2147483647 w 226"/>
                  <a:gd name="T91" fmla="*/ 2147483647 h 162"/>
                  <a:gd name="T92" fmla="*/ 2147483647 w 226"/>
                  <a:gd name="T93" fmla="*/ 2147483647 h 162"/>
                  <a:gd name="T94" fmla="*/ 2147483647 w 226"/>
                  <a:gd name="T95" fmla="*/ 2147483647 h 162"/>
                  <a:gd name="T96" fmla="*/ 2147483647 w 226"/>
                  <a:gd name="T97" fmla="*/ 2147483647 h 162"/>
                  <a:gd name="T98" fmla="*/ 2147483647 w 226"/>
                  <a:gd name="T99" fmla="*/ 2147483647 h 162"/>
                  <a:gd name="T100" fmla="*/ 2147483647 w 226"/>
                  <a:gd name="T101" fmla="*/ 2147483647 h 162"/>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226"/>
                  <a:gd name="T154" fmla="*/ 0 h 162"/>
                  <a:gd name="T155" fmla="*/ 226 w 226"/>
                  <a:gd name="T156" fmla="*/ 162 h 162"/>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226" h="162">
                    <a:moveTo>
                      <a:pt x="198" y="25"/>
                    </a:moveTo>
                    <a:cubicBezTo>
                      <a:pt x="146" y="25"/>
                      <a:pt x="146" y="25"/>
                      <a:pt x="146" y="25"/>
                    </a:cubicBezTo>
                    <a:cubicBezTo>
                      <a:pt x="145" y="20"/>
                      <a:pt x="143" y="15"/>
                      <a:pt x="139" y="10"/>
                    </a:cubicBezTo>
                    <a:cubicBezTo>
                      <a:pt x="133" y="4"/>
                      <a:pt x="125" y="0"/>
                      <a:pt x="114" y="0"/>
                    </a:cubicBezTo>
                    <a:cubicBezTo>
                      <a:pt x="103" y="0"/>
                      <a:pt x="94" y="4"/>
                      <a:pt x="88" y="10"/>
                    </a:cubicBezTo>
                    <a:cubicBezTo>
                      <a:pt x="84" y="15"/>
                      <a:pt x="82" y="20"/>
                      <a:pt x="80" y="25"/>
                    </a:cubicBezTo>
                    <a:cubicBezTo>
                      <a:pt x="28" y="25"/>
                      <a:pt x="28" y="25"/>
                      <a:pt x="28" y="25"/>
                    </a:cubicBezTo>
                    <a:cubicBezTo>
                      <a:pt x="13" y="25"/>
                      <a:pt x="0" y="38"/>
                      <a:pt x="0" y="53"/>
                    </a:cubicBezTo>
                    <a:cubicBezTo>
                      <a:pt x="0" y="134"/>
                      <a:pt x="0" y="134"/>
                      <a:pt x="0" y="134"/>
                    </a:cubicBezTo>
                    <a:cubicBezTo>
                      <a:pt x="0" y="149"/>
                      <a:pt x="13" y="162"/>
                      <a:pt x="28" y="162"/>
                    </a:cubicBezTo>
                    <a:cubicBezTo>
                      <a:pt x="198" y="162"/>
                      <a:pt x="198" y="162"/>
                      <a:pt x="198" y="162"/>
                    </a:cubicBezTo>
                    <a:cubicBezTo>
                      <a:pt x="213" y="162"/>
                      <a:pt x="226" y="149"/>
                      <a:pt x="226" y="134"/>
                    </a:cubicBezTo>
                    <a:cubicBezTo>
                      <a:pt x="226" y="53"/>
                      <a:pt x="226" y="53"/>
                      <a:pt x="226" y="53"/>
                    </a:cubicBezTo>
                    <a:cubicBezTo>
                      <a:pt x="226" y="38"/>
                      <a:pt x="213" y="25"/>
                      <a:pt x="198" y="25"/>
                    </a:cubicBezTo>
                    <a:close/>
                    <a:moveTo>
                      <a:pt x="98" y="18"/>
                    </a:moveTo>
                    <a:cubicBezTo>
                      <a:pt x="101" y="14"/>
                      <a:pt x="107" y="12"/>
                      <a:pt x="114" y="12"/>
                    </a:cubicBezTo>
                    <a:cubicBezTo>
                      <a:pt x="121" y="12"/>
                      <a:pt x="126" y="14"/>
                      <a:pt x="129" y="18"/>
                    </a:cubicBezTo>
                    <a:cubicBezTo>
                      <a:pt x="131" y="20"/>
                      <a:pt x="132" y="22"/>
                      <a:pt x="133" y="25"/>
                    </a:cubicBezTo>
                    <a:cubicBezTo>
                      <a:pt x="94" y="25"/>
                      <a:pt x="94" y="25"/>
                      <a:pt x="94" y="25"/>
                    </a:cubicBezTo>
                    <a:cubicBezTo>
                      <a:pt x="95" y="23"/>
                      <a:pt x="96" y="20"/>
                      <a:pt x="98" y="18"/>
                    </a:cubicBezTo>
                    <a:close/>
                    <a:moveTo>
                      <a:pt x="136" y="126"/>
                    </a:moveTo>
                    <a:cubicBezTo>
                      <a:pt x="131" y="130"/>
                      <a:pt x="125" y="133"/>
                      <a:pt x="117" y="133"/>
                    </a:cubicBezTo>
                    <a:cubicBezTo>
                      <a:pt x="117" y="143"/>
                      <a:pt x="117" y="143"/>
                      <a:pt x="117" y="143"/>
                    </a:cubicBezTo>
                    <a:cubicBezTo>
                      <a:pt x="110" y="143"/>
                      <a:pt x="110" y="143"/>
                      <a:pt x="110" y="143"/>
                    </a:cubicBezTo>
                    <a:cubicBezTo>
                      <a:pt x="110" y="133"/>
                      <a:pt x="110" y="133"/>
                      <a:pt x="110" y="133"/>
                    </a:cubicBezTo>
                    <a:cubicBezTo>
                      <a:pt x="104" y="133"/>
                      <a:pt x="100" y="131"/>
                      <a:pt x="96" y="130"/>
                    </a:cubicBezTo>
                    <a:cubicBezTo>
                      <a:pt x="92" y="128"/>
                      <a:pt x="89" y="126"/>
                      <a:pt x="87" y="122"/>
                    </a:cubicBezTo>
                    <a:cubicBezTo>
                      <a:pt x="84" y="119"/>
                      <a:pt x="83" y="114"/>
                      <a:pt x="82" y="109"/>
                    </a:cubicBezTo>
                    <a:cubicBezTo>
                      <a:pt x="94" y="107"/>
                      <a:pt x="94" y="107"/>
                      <a:pt x="94" y="107"/>
                    </a:cubicBezTo>
                    <a:cubicBezTo>
                      <a:pt x="95" y="113"/>
                      <a:pt x="96" y="116"/>
                      <a:pt x="98" y="119"/>
                    </a:cubicBezTo>
                    <a:cubicBezTo>
                      <a:pt x="102" y="122"/>
                      <a:pt x="106" y="124"/>
                      <a:pt x="110" y="125"/>
                    </a:cubicBezTo>
                    <a:cubicBezTo>
                      <a:pt x="110" y="93"/>
                      <a:pt x="110" y="93"/>
                      <a:pt x="110" y="93"/>
                    </a:cubicBezTo>
                    <a:cubicBezTo>
                      <a:pt x="105" y="92"/>
                      <a:pt x="100" y="91"/>
                      <a:pt x="96" y="88"/>
                    </a:cubicBezTo>
                    <a:cubicBezTo>
                      <a:pt x="92" y="87"/>
                      <a:pt x="89" y="84"/>
                      <a:pt x="87" y="81"/>
                    </a:cubicBezTo>
                    <a:cubicBezTo>
                      <a:pt x="85" y="78"/>
                      <a:pt x="84" y="74"/>
                      <a:pt x="84" y="71"/>
                    </a:cubicBezTo>
                    <a:cubicBezTo>
                      <a:pt x="84" y="63"/>
                      <a:pt x="87" y="58"/>
                      <a:pt x="93" y="53"/>
                    </a:cubicBezTo>
                    <a:cubicBezTo>
                      <a:pt x="97" y="50"/>
                      <a:pt x="102" y="49"/>
                      <a:pt x="110" y="48"/>
                    </a:cubicBezTo>
                    <a:cubicBezTo>
                      <a:pt x="110" y="43"/>
                      <a:pt x="110" y="43"/>
                      <a:pt x="110" y="43"/>
                    </a:cubicBezTo>
                    <a:cubicBezTo>
                      <a:pt x="117" y="43"/>
                      <a:pt x="117" y="43"/>
                      <a:pt x="117" y="43"/>
                    </a:cubicBezTo>
                    <a:cubicBezTo>
                      <a:pt x="117" y="48"/>
                      <a:pt x="117" y="48"/>
                      <a:pt x="117" y="48"/>
                    </a:cubicBezTo>
                    <a:cubicBezTo>
                      <a:pt x="123" y="48"/>
                      <a:pt x="129" y="50"/>
                      <a:pt x="133" y="53"/>
                    </a:cubicBezTo>
                    <a:cubicBezTo>
                      <a:pt x="138" y="57"/>
                      <a:pt x="141" y="62"/>
                      <a:pt x="142" y="68"/>
                    </a:cubicBezTo>
                    <a:cubicBezTo>
                      <a:pt x="130" y="69"/>
                      <a:pt x="130" y="69"/>
                      <a:pt x="130" y="69"/>
                    </a:cubicBezTo>
                    <a:cubicBezTo>
                      <a:pt x="129" y="66"/>
                      <a:pt x="128" y="63"/>
                      <a:pt x="126" y="60"/>
                    </a:cubicBezTo>
                    <a:cubicBezTo>
                      <a:pt x="123" y="58"/>
                      <a:pt x="120" y="57"/>
                      <a:pt x="117" y="56"/>
                    </a:cubicBezTo>
                    <a:cubicBezTo>
                      <a:pt x="117" y="85"/>
                      <a:pt x="117" y="85"/>
                      <a:pt x="117" y="85"/>
                    </a:cubicBezTo>
                    <a:cubicBezTo>
                      <a:pt x="123" y="86"/>
                      <a:pt x="126" y="87"/>
                      <a:pt x="128" y="88"/>
                    </a:cubicBezTo>
                    <a:cubicBezTo>
                      <a:pt x="132" y="89"/>
                      <a:pt x="135" y="91"/>
                      <a:pt x="137" y="93"/>
                    </a:cubicBezTo>
                    <a:cubicBezTo>
                      <a:pt x="139" y="95"/>
                      <a:pt x="141" y="97"/>
                      <a:pt x="142" y="100"/>
                    </a:cubicBezTo>
                    <a:cubicBezTo>
                      <a:pt x="143" y="102"/>
                      <a:pt x="144" y="105"/>
                      <a:pt x="144" y="109"/>
                    </a:cubicBezTo>
                    <a:cubicBezTo>
                      <a:pt x="144" y="115"/>
                      <a:pt x="141" y="121"/>
                      <a:pt x="136" y="126"/>
                    </a:cubicBezTo>
                    <a:close/>
                  </a:path>
                </a:pathLst>
              </a:custGeom>
              <a:solidFill>
                <a:srgbClr val="DDEDD4"/>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2010" name="Freeform 210"/>
              <p:cNvSpPr>
                <a:spLocks noChangeArrowheads="1"/>
              </p:cNvSpPr>
              <p:nvPr/>
            </p:nvSpPr>
            <p:spPr bwMode="auto">
              <a:xfrm>
                <a:off x="503237" y="487362"/>
                <a:ext cx="39688" cy="77788"/>
              </a:xfrm>
              <a:custGeom>
                <a:avLst/>
                <a:gdLst>
                  <a:gd name="T0" fmla="*/ 0 w 15"/>
                  <a:gd name="T1" fmla="*/ 0 h 30"/>
                  <a:gd name="T2" fmla="*/ 0 w 15"/>
                  <a:gd name="T3" fmla="*/ 2147483647 h 30"/>
                  <a:gd name="T4" fmla="*/ 2147483647 w 15"/>
                  <a:gd name="T5" fmla="*/ 2147483647 h 30"/>
                  <a:gd name="T6" fmla="*/ 2147483647 w 15"/>
                  <a:gd name="T7" fmla="*/ 2147483647 h 30"/>
                  <a:gd name="T8" fmla="*/ 2147483647 w 15"/>
                  <a:gd name="T9" fmla="*/ 2147483647 h 30"/>
                  <a:gd name="T10" fmla="*/ 0 w 15"/>
                  <a:gd name="T11" fmla="*/ 0 h 30"/>
                  <a:gd name="T12" fmla="*/ 0 60000 65536"/>
                  <a:gd name="T13" fmla="*/ 0 60000 65536"/>
                  <a:gd name="T14" fmla="*/ 0 60000 65536"/>
                  <a:gd name="T15" fmla="*/ 0 60000 65536"/>
                  <a:gd name="T16" fmla="*/ 0 60000 65536"/>
                  <a:gd name="T17" fmla="*/ 0 60000 65536"/>
                  <a:gd name="T18" fmla="*/ 0 w 15"/>
                  <a:gd name="T19" fmla="*/ 0 h 30"/>
                  <a:gd name="T20" fmla="*/ 15 w 15"/>
                  <a:gd name="T21" fmla="*/ 30 h 30"/>
                </a:gdLst>
                <a:ahLst/>
                <a:cxnLst>
                  <a:cxn ang="T12">
                    <a:pos x="T0" y="T1"/>
                  </a:cxn>
                  <a:cxn ang="T13">
                    <a:pos x="T2" y="T3"/>
                  </a:cxn>
                  <a:cxn ang="T14">
                    <a:pos x="T4" y="T5"/>
                  </a:cxn>
                  <a:cxn ang="T15">
                    <a:pos x="T6" y="T7"/>
                  </a:cxn>
                  <a:cxn ang="T16">
                    <a:pos x="T8" y="T9"/>
                  </a:cxn>
                  <a:cxn ang="T17">
                    <a:pos x="T10" y="T11"/>
                  </a:cxn>
                </a:cxnLst>
                <a:rect l="T18" t="T19" r="T20" b="T21"/>
                <a:pathLst>
                  <a:path w="15" h="30">
                    <a:moveTo>
                      <a:pt x="0" y="0"/>
                    </a:moveTo>
                    <a:cubicBezTo>
                      <a:pt x="0" y="30"/>
                      <a:pt x="0" y="30"/>
                      <a:pt x="0" y="30"/>
                    </a:cubicBezTo>
                    <a:cubicBezTo>
                      <a:pt x="4" y="29"/>
                      <a:pt x="8" y="28"/>
                      <a:pt x="11" y="25"/>
                    </a:cubicBezTo>
                    <a:cubicBezTo>
                      <a:pt x="14" y="22"/>
                      <a:pt x="15" y="18"/>
                      <a:pt x="15" y="14"/>
                    </a:cubicBezTo>
                    <a:cubicBezTo>
                      <a:pt x="15" y="11"/>
                      <a:pt x="14" y="8"/>
                      <a:pt x="12" y="5"/>
                    </a:cubicBezTo>
                    <a:cubicBezTo>
                      <a:pt x="10" y="3"/>
                      <a:pt x="6" y="1"/>
                      <a:pt x="0" y="0"/>
                    </a:cubicBezTo>
                    <a:close/>
                  </a:path>
                </a:pathLst>
              </a:custGeom>
              <a:solidFill>
                <a:srgbClr val="DDEDD4"/>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grpSp>
        <p:grpSp>
          <p:nvGrpSpPr>
            <p:cNvPr id="31780" name="组合 204"/>
            <p:cNvGrpSpPr>
              <a:grpSpLocks/>
            </p:cNvGrpSpPr>
            <p:nvPr/>
          </p:nvGrpSpPr>
          <p:grpSpPr bwMode="auto">
            <a:xfrm>
              <a:off x="1036015" y="2016308"/>
              <a:ext cx="598263" cy="407456"/>
              <a:chOff x="0" y="0"/>
              <a:chExt cx="262417" cy="178723"/>
            </a:xfrm>
          </p:grpSpPr>
          <p:sp>
            <p:nvSpPr>
              <p:cNvPr id="31997" name="Freeform 7"/>
              <p:cNvSpPr>
                <a:spLocks noChangeArrowheads="1"/>
              </p:cNvSpPr>
              <p:nvPr/>
            </p:nvSpPr>
            <p:spPr bwMode="auto">
              <a:xfrm>
                <a:off x="0" y="16565"/>
                <a:ext cx="262417" cy="162158"/>
              </a:xfrm>
              <a:custGeom>
                <a:avLst/>
                <a:gdLst>
                  <a:gd name="T0" fmla="*/ 0 w 127"/>
                  <a:gd name="T1" fmla="*/ 0 h 79"/>
                  <a:gd name="T2" fmla="*/ 0 w 127"/>
                  <a:gd name="T3" fmla="*/ 2147483647 h 79"/>
                  <a:gd name="T4" fmla="*/ 2147483647 w 127"/>
                  <a:gd name="T5" fmla="*/ 2147483647 h 79"/>
                  <a:gd name="T6" fmla="*/ 2147483647 w 127"/>
                  <a:gd name="T7" fmla="*/ 2147483647 h 79"/>
                  <a:gd name="T8" fmla="*/ 2147483647 w 127"/>
                  <a:gd name="T9" fmla="*/ 2147483647 h 79"/>
                  <a:gd name="T10" fmla="*/ 2147483647 w 127"/>
                  <a:gd name="T11" fmla="*/ 0 h 79"/>
                  <a:gd name="T12" fmla="*/ 2147483647 w 127"/>
                  <a:gd name="T13" fmla="*/ 2147483647 h 79"/>
                  <a:gd name="T14" fmla="*/ 0 w 127"/>
                  <a:gd name="T15" fmla="*/ 0 h 79"/>
                  <a:gd name="T16" fmla="*/ 0 60000 65536"/>
                  <a:gd name="T17" fmla="*/ 0 60000 65536"/>
                  <a:gd name="T18" fmla="*/ 0 60000 65536"/>
                  <a:gd name="T19" fmla="*/ 0 60000 65536"/>
                  <a:gd name="T20" fmla="*/ 0 60000 65536"/>
                  <a:gd name="T21" fmla="*/ 0 60000 65536"/>
                  <a:gd name="T22" fmla="*/ 0 60000 65536"/>
                  <a:gd name="T23" fmla="*/ 0 60000 65536"/>
                  <a:gd name="T24" fmla="*/ 0 w 127"/>
                  <a:gd name="T25" fmla="*/ 0 h 79"/>
                  <a:gd name="T26" fmla="*/ 127 w 127"/>
                  <a:gd name="T27" fmla="*/ 79 h 79"/>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27" h="79">
                    <a:moveTo>
                      <a:pt x="0" y="0"/>
                    </a:moveTo>
                    <a:cubicBezTo>
                      <a:pt x="0" y="70"/>
                      <a:pt x="0" y="70"/>
                      <a:pt x="0" y="70"/>
                    </a:cubicBezTo>
                    <a:cubicBezTo>
                      <a:pt x="0" y="75"/>
                      <a:pt x="3" y="79"/>
                      <a:pt x="7" y="79"/>
                    </a:cubicBezTo>
                    <a:cubicBezTo>
                      <a:pt x="119" y="79"/>
                      <a:pt x="119" y="79"/>
                      <a:pt x="119" y="79"/>
                    </a:cubicBezTo>
                    <a:cubicBezTo>
                      <a:pt x="124" y="79"/>
                      <a:pt x="127" y="75"/>
                      <a:pt x="127" y="70"/>
                    </a:cubicBezTo>
                    <a:cubicBezTo>
                      <a:pt x="127" y="0"/>
                      <a:pt x="127" y="0"/>
                      <a:pt x="127" y="0"/>
                    </a:cubicBezTo>
                    <a:cubicBezTo>
                      <a:pt x="63" y="32"/>
                      <a:pt x="63" y="32"/>
                      <a:pt x="63" y="32"/>
                    </a:cubicBezTo>
                    <a:cubicBezTo>
                      <a:pt x="0" y="0"/>
                      <a:pt x="0" y="0"/>
                      <a:pt x="0" y="0"/>
                    </a:cubicBezTo>
                  </a:path>
                </a:pathLst>
              </a:custGeom>
              <a:solidFill>
                <a:srgbClr val="EAE8DB"/>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998" name="Freeform 8"/>
              <p:cNvSpPr>
                <a:spLocks noChangeArrowheads="1"/>
              </p:cNvSpPr>
              <p:nvPr/>
            </p:nvSpPr>
            <p:spPr bwMode="auto">
              <a:xfrm>
                <a:off x="27026" y="81951"/>
                <a:ext cx="208364" cy="96772"/>
              </a:xfrm>
              <a:custGeom>
                <a:avLst/>
                <a:gdLst>
                  <a:gd name="T0" fmla="*/ 0 w 239"/>
                  <a:gd name="T1" fmla="*/ 2147483647 h 111"/>
                  <a:gd name="T2" fmla="*/ 2147483647 w 239"/>
                  <a:gd name="T3" fmla="*/ 0 h 111"/>
                  <a:gd name="T4" fmla="*/ 2147483647 w 239"/>
                  <a:gd name="T5" fmla="*/ 2147483647 h 111"/>
                  <a:gd name="T6" fmla="*/ 0 w 239"/>
                  <a:gd name="T7" fmla="*/ 2147483647 h 111"/>
                  <a:gd name="T8" fmla="*/ 0 60000 65536"/>
                  <a:gd name="T9" fmla="*/ 0 60000 65536"/>
                  <a:gd name="T10" fmla="*/ 0 60000 65536"/>
                  <a:gd name="T11" fmla="*/ 0 60000 65536"/>
                  <a:gd name="T12" fmla="*/ 0 w 239"/>
                  <a:gd name="T13" fmla="*/ 0 h 111"/>
                  <a:gd name="T14" fmla="*/ 239 w 239"/>
                  <a:gd name="T15" fmla="*/ 111 h 111"/>
                </a:gdLst>
                <a:ahLst/>
                <a:cxnLst>
                  <a:cxn ang="T8">
                    <a:pos x="T0" y="T1"/>
                  </a:cxn>
                  <a:cxn ang="T9">
                    <a:pos x="T2" y="T3"/>
                  </a:cxn>
                  <a:cxn ang="T10">
                    <a:pos x="T4" y="T5"/>
                  </a:cxn>
                  <a:cxn ang="T11">
                    <a:pos x="T6" y="T7"/>
                  </a:cxn>
                </a:cxnLst>
                <a:rect l="T12" t="T13" r="T14" b="T15"/>
                <a:pathLst>
                  <a:path w="239" h="111">
                    <a:moveTo>
                      <a:pt x="0" y="111"/>
                    </a:moveTo>
                    <a:lnTo>
                      <a:pt x="121" y="0"/>
                    </a:lnTo>
                    <a:lnTo>
                      <a:pt x="239" y="111"/>
                    </a:lnTo>
                    <a:lnTo>
                      <a:pt x="0" y="111"/>
                    </a:lnTo>
                    <a:close/>
                  </a:path>
                </a:pathLst>
              </a:custGeom>
              <a:solidFill>
                <a:srgbClr val="D8D5CA"/>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999" name="Freeform 9"/>
              <p:cNvSpPr>
                <a:spLocks noChangeArrowheads="1"/>
              </p:cNvSpPr>
              <p:nvPr/>
            </p:nvSpPr>
            <p:spPr bwMode="auto">
              <a:xfrm>
                <a:off x="27026" y="81951"/>
                <a:ext cx="208364" cy="96772"/>
              </a:xfrm>
              <a:custGeom>
                <a:avLst/>
                <a:gdLst>
                  <a:gd name="T0" fmla="*/ 0 w 239"/>
                  <a:gd name="T1" fmla="*/ 2147483647 h 111"/>
                  <a:gd name="T2" fmla="*/ 2147483647 w 239"/>
                  <a:gd name="T3" fmla="*/ 0 h 111"/>
                  <a:gd name="T4" fmla="*/ 2147483647 w 239"/>
                  <a:gd name="T5" fmla="*/ 2147483647 h 111"/>
                  <a:gd name="T6" fmla="*/ 0 w 239"/>
                  <a:gd name="T7" fmla="*/ 2147483647 h 111"/>
                  <a:gd name="T8" fmla="*/ 0 60000 65536"/>
                  <a:gd name="T9" fmla="*/ 0 60000 65536"/>
                  <a:gd name="T10" fmla="*/ 0 60000 65536"/>
                  <a:gd name="T11" fmla="*/ 0 60000 65536"/>
                  <a:gd name="T12" fmla="*/ 0 w 239"/>
                  <a:gd name="T13" fmla="*/ 0 h 111"/>
                  <a:gd name="T14" fmla="*/ 239 w 239"/>
                  <a:gd name="T15" fmla="*/ 111 h 111"/>
                </a:gdLst>
                <a:ahLst/>
                <a:cxnLst>
                  <a:cxn ang="T8">
                    <a:pos x="T0" y="T1"/>
                  </a:cxn>
                  <a:cxn ang="T9">
                    <a:pos x="T2" y="T3"/>
                  </a:cxn>
                  <a:cxn ang="T10">
                    <a:pos x="T4" y="T5"/>
                  </a:cxn>
                  <a:cxn ang="T11">
                    <a:pos x="T6" y="T7"/>
                  </a:cxn>
                </a:cxnLst>
                <a:rect l="T12" t="T13" r="T14" b="T15"/>
                <a:pathLst>
                  <a:path w="239" h="111">
                    <a:moveTo>
                      <a:pt x="0" y="111"/>
                    </a:moveTo>
                    <a:lnTo>
                      <a:pt x="121" y="0"/>
                    </a:lnTo>
                    <a:lnTo>
                      <a:pt x="239" y="111"/>
                    </a:lnTo>
                    <a:lnTo>
                      <a:pt x="0" y="111"/>
                    </a:lnTo>
                  </a:path>
                </a:pathLst>
              </a:cu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2000" name="Freeform 10"/>
              <p:cNvSpPr>
                <a:spLocks noChangeArrowheads="1"/>
              </p:cNvSpPr>
              <p:nvPr/>
            </p:nvSpPr>
            <p:spPr bwMode="auto">
              <a:xfrm>
                <a:off x="0" y="16565"/>
                <a:ext cx="262417" cy="65387"/>
              </a:xfrm>
              <a:custGeom>
                <a:avLst/>
                <a:gdLst>
                  <a:gd name="T0" fmla="*/ 2147483647 w 301"/>
                  <a:gd name="T1" fmla="*/ 0 h 75"/>
                  <a:gd name="T2" fmla="*/ 0 w 301"/>
                  <a:gd name="T3" fmla="*/ 0 h 75"/>
                  <a:gd name="T4" fmla="*/ 2147483647 w 301"/>
                  <a:gd name="T5" fmla="*/ 2147483647 h 75"/>
                  <a:gd name="T6" fmla="*/ 2147483647 w 301"/>
                  <a:gd name="T7" fmla="*/ 0 h 75"/>
                  <a:gd name="T8" fmla="*/ 0 60000 65536"/>
                  <a:gd name="T9" fmla="*/ 0 60000 65536"/>
                  <a:gd name="T10" fmla="*/ 0 60000 65536"/>
                  <a:gd name="T11" fmla="*/ 0 60000 65536"/>
                  <a:gd name="T12" fmla="*/ 0 w 301"/>
                  <a:gd name="T13" fmla="*/ 0 h 75"/>
                  <a:gd name="T14" fmla="*/ 301 w 301"/>
                  <a:gd name="T15" fmla="*/ 75 h 75"/>
                </a:gdLst>
                <a:ahLst/>
                <a:cxnLst>
                  <a:cxn ang="T8">
                    <a:pos x="T0" y="T1"/>
                  </a:cxn>
                  <a:cxn ang="T9">
                    <a:pos x="T2" y="T3"/>
                  </a:cxn>
                  <a:cxn ang="T10">
                    <a:pos x="T4" y="T5"/>
                  </a:cxn>
                  <a:cxn ang="T11">
                    <a:pos x="T6" y="T7"/>
                  </a:cxn>
                </a:cxnLst>
                <a:rect l="T12" t="T13" r="T14" b="T15"/>
                <a:pathLst>
                  <a:path w="301" h="75">
                    <a:moveTo>
                      <a:pt x="301" y="0"/>
                    </a:moveTo>
                    <a:lnTo>
                      <a:pt x="0" y="0"/>
                    </a:lnTo>
                    <a:lnTo>
                      <a:pt x="149" y="75"/>
                    </a:lnTo>
                    <a:lnTo>
                      <a:pt x="301" y="0"/>
                    </a:lnTo>
                    <a:close/>
                  </a:path>
                </a:pathLst>
              </a:custGeom>
              <a:solidFill>
                <a:srgbClr val="84847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2001" name="Freeform 11"/>
              <p:cNvSpPr>
                <a:spLocks noChangeArrowheads="1"/>
              </p:cNvSpPr>
              <p:nvPr/>
            </p:nvSpPr>
            <p:spPr bwMode="auto">
              <a:xfrm>
                <a:off x="0" y="16565"/>
                <a:ext cx="262417" cy="65387"/>
              </a:xfrm>
              <a:custGeom>
                <a:avLst/>
                <a:gdLst>
                  <a:gd name="T0" fmla="*/ 2147483647 w 301"/>
                  <a:gd name="T1" fmla="*/ 0 h 75"/>
                  <a:gd name="T2" fmla="*/ 0 w 301"/>
                  <a:gd name="T3" fmla="*/ 0 h 75"/>
                  <a:gd name="T4" fmla="*/ 2147483647 w 301"/>
                  <a:gd name="T5" fmla="*/ 2147483647 h 75"/>
                  <a:gd name="T6" fmla="*/ 2147483647 w 301"/>
                  <a:gd name="T7" fmla="*/ 0 h 75"/>
                  <a:gd name="T8" fmla="*/ 0 60000 65536"/>
                  <a:gd name="T9" fmla="*/ 0 60000 65536"/>
                  <a:gd name="T10" fmla="*/ 0 60000 65536"/>
                  <a:gd name="T11" fmla="*/ 0 60000 65536"/>
                  <a:gd name="T12" fmla="*/ 0 w 301"/>
                  <a:gd name="T13" fmla="*/ 0 h 75"/>
                  <a:gd name="T14" fmla="*/ 301 w 301"/>
                  <a:gd name="T15" fmla="*/ 75 h 75"/>
                </a:gdLst>
                <a:ahLst/>
                <a:cxnLst>
                  <a:cxn ang="T8">
                    <a:pos x="T0" y="T1"/>
                  </a:cxn>
                  <a:cxn ang="T9">
                    <a:pos x="T2" y="T3"/>
                  </a:cxn>
                  <a:cxn ang="T10">
                    <a:pos x="T4" y="T5"/>
                  </a:cxn>
                  <a:cxn ang="T11">
                    <a:pos x="T6" y="T7"/>
                  </a:cxn>
                </a:cxnLst>
                <a:rect l="T12" t="T13" r="T14" b="T15"/>
                <a:pathLst>
                  <a:path w="301" h="75">
                    <a:moveTo>
                      <a:pt x="301" y="0"/>
                    </a:moveTo>
                    <a:lnTo>
                      <a:pt x="0" y="0"/>
                    </a:lnTo>
                    <a:lnTo>
                      <a:pt x="149" y="75"/>
                    </a:lnTo>
                    <a:lnTo>
                      <a:pt x="301" y="0"/>
                    </a:lnTo>
                  </a:path>
                </a:pathLst>
              </a:cu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2002" name="Freeform 12"/>
              <p:cNvSpPr>
                <a:spLocks noChangeArrowheads="1"/>
              </p:cNvSpPr>
              <p:nvPr/>
            </p:nvSpPr>
            <p:spPr bwMode="auto">
              <a:xfrm>
                <a:off x="0" y="16565"/>
                <a:ext cx="262417" cy="80207"/>
              </a:xfrm>
              <a:custGeom>
                <a:avLst/>
                <a:gdLst>
                  <a:gd name="T0" fmla="*/ 2147483647 w 301"/>
                  <a:gd name="T1" fmla="*/ 0 h 92"/>
                  <a:gd name="T2" fmla="*/ 2147483647 w 301"/>
                  <a:gd name="T3" fmla="*/ 2147483647 h 92"/>
                  <a:gd name="T4" fmla="*/ 0 w 301"/>
                  <a:gd name="T5" fmla="*/ 0 h 92"/>
                  <a:gd name="T6" fmla="*/ 2147483647 w 301"/>
                  <a:gd name="T7" fmla="*/ 2147483647 h 92"/>
                  <a:gd name="T8" fmla="*/ 2147483647 w 301"/>
                  <a:gd name="T9" fmla="*/ 2147483647 h 92"/>
                  <a:gd name="T10" fmla="*/ 2147483647 w 301"/>
                  <a:gd name="T11" fmla="*/ 2147483647 h 92"/>
                  <a:gd name="T12" fmla="*/ 2147483647 w 301"/>
                  <a:gd name="T13" fmla="*/ 0 h 92"/>
                  <a:gd name="T14" fmla="*/ 0 60000 65536"/>
                  <a:gd name="T15" fmla="*/ 0 60000 65536"/>
                  <a:gd name="T16" fmla="*/ 0 60000 65536"/>
                  <a:gd name="T17" fmla="*/ 0 60000 65536"/>
                  <a:gd name="T18" fmla="*/ 0 60000 65536"/>
                  <a:gd name="T19" fmla="*/ 0 60000 65536"/>
                  <a:gd name="T20" fmla="*/ 0 60000 65536"/>
                  <a:gd name="T21" fmla="*/ 0 w 301"/>
                  <a:gd name="T22" fmla="*/ 0 h 92"/>
                  <a:gd name="T23" fmla="*/ 301 w 301"/>
                  <a:gd name="T24" fmla="*/ 92 h 9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01" h="92">
                    <a:moveTo>
                      <a:pt x="301" y="0"/>
                    </a:moveTo>
                    <a:lnTo>
                      <a:pt x="149" y="75"/>
                    </a:lnTo>
                    <a:lnTo>
                      <a:pt x="0" y="0"/>
                    </a:lnTo>
                    <a:lnTo>
                      <a:pt x="133" y="92"/>
                    </a:lnTo>
                    <a:lnTo>
                      <a:pt x="152" y="75"/>
                    </a:lnTo>
                    <a:lnTo>
                      <a:pt x="168" y="92"/>
                    </a:lnTo>
                    <a:lnTo>
                      <a:pt x="301" y="0"/>
                    </a:lnTo>
                    <a:close/>
                  </a:path>
                </a:pathLst>
              </a:custGeom>
              <a:solidFill>
                <a:srgbClr val="BBB9AE"/>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2003" name="Freeform 13"/>
              <p:cNvSpPr>
                <a:spLocks noChangeArrowheads="1"/>
              </p:cNvSpPr>
              <p:nvPr/>
            </p:nvSpPr>
            <p:spPr bwMode="auto">
              <a:xfrm>
                <a:off x="0" y="16565"/>
                <a:ext cx="262417" cy="80207"/>
              </a:xfrm>
              <a:custGeom>
                <a:avLst/>
                <a:gdLst>
                  <a:gd name="T0" fmla="*/ 2147483647 w 301"/>
                  <a:gd name="T1" fmla="*/ 0 h 92"/>
                  <a:gd name="T2" fmla="*/ 2147483647 w 301"/>
                  <a:gd name="T3" fmla="*/ 2147483647 h 92"/>
                  <a:gd name="T4" fmla="*/ 0 w 301"/>
                  <a:gd name="T5" fmla="*/ 0 h 92"/>
                  <a:gd name="T6" fmla="*/ 2147483647 w 301"/>
                  <a:gd name="T7" fmla="*/ 2147483647 h 92"/>
                  <a:gd name="T8" fmla="*/ 2147483647 w 301"/>
                  <a:gd name="T9" fmla="*/ 2147483647 h 92"/>
                  <a:gd name="T10" fmla="*/ 2147483647 w 301"/>
                  <a:gd name="T11" fmla="*/ 2147483647 h 92"/>
                  <a:gd name="T12" fmla="*/ 2147483647 w 301"/>
                  <a:gd name="T13" fmla="*/ 0 h 92"/>
                  <a:gd name="T14" fmla="*/ 0 60000 65536"/>
                  <a:gd name="T15" fmla="*/ 0 60000 65536"/>
                  <a:gd name="T16" fmla="*/ 0 60000 65536"/>
                  <a:gd name="T17" fmla="*/ 0 60000 65536"/>
                  <a:gd name="T18" fmla="*/ 0 60000 65536"/>
                  <a:gd name="T19" fmla="*/ 0 60000 65536"/>
                  <a:gd name="T20" fmla="*/ 0 60000 65536"/>
                  <a:gd name="T21" fmla="*/ 0 w 301"/>
                  <a:gd name="T22" fmla="*/ 0 h 92"/>
                  <a:gd name="T23" fmla="*/ 301 w 301"/>
                  <a:gd name="T24" fmla="*/ 92 h 9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01" h="92">
                    <a:moveTo>
                      <a:pt x="301" y="0"/>
                    </a:moveTo>
                    <a:lnTo>
                      <a:pt x="149" y="75"/>
                    </a:lnTo>
                    <a:lnTo>
                      <a:pt x="0" y="0"/>
                    </a:lnTo>
                    <a:lnTo>
                      <a:pt x="133" y="92"/>
                    </a:lnTo>
                    <a:lnTo>
                      <a:pt x="152" y="75"/>
                    </a:lnTo>
                    <a:lnTo>
                      <a:pt x="168" y="92"/>
                    </a:lnTo>
                    <a:lnTo>
                      <a:pt x="301" y="0"/>
                    </a:lnTo>
                  </a:path>
                </a:pathLst>
              </a:cu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2004" name="Freeform 14"/>
              <p:cNvSpPr>
                <a:spLocks noChangeArrowheads="1"/>
              </p:cNvSpPr>
              <p:nvPr/>
            </p:nvSpPr>
            <p:spPr bwMode="auto">
              <a:xfrm>
                <a:off x="115951" y="81951"/>
                <a:ext cx="30513" cy="25283"/>
              </a:xfrm>
              <a:custGeom>
                <a:avLst/>
                <a:gdLst>
                  <a:gd name="T0" fmla="*/ 2147483647 w 35"/>
                  <a:gd name="T1" fmla="*/ 0 h 29"/>
                  <a:gd name="T2" fmla="*/ 0 w 35"/>
                  <a:gd name="T3" fmla="*/ 2147483647 h 29"/>
                  <a:gd name="T4" fmla="*/ 2147483647 w 35"/>
                  <a:gd name="T5" fmla="*/ 2147483647 h 29"/>
                  <a:gd name="T6" fmla="*/ 2147483647 w 35"/>
                  <a:gd name="T7" fmla="*/ 2147483647 h 29"/>
                  <a:gd name="T8" fmla="*/ 2147483647 w 35"/>
                  <a:gd name="T9" fmla="*/ 0 h 29"/>
                  <a:gd name="T10" fmla="*/ 0 60000 65536"/>
                  <a:gd name="T11" fmla="*/ 0 60000 65536"/>
                  <a:gd name="T12" fmla="*/ 0 60000 65536"/>
                  <a:gd name="T13" fmla="*/ 0 60000 65536"/>
                  <a:gd name="T14" fmla="*/ 0 60000 65536"/>
                  <a:gd name="T15" fmla="*/ 0 w 35"/>
                  <a:gd name="T16" fmla="*/ 0 h 29"/>
                  <a:gd name="T17" fmla="*/ 35 w 35"/>
                  <a:gd name="T18" fmla="*/ 29 h 29"/>
                </a:gdLst>
                <a:ahLst/>
                <a:cxnLst>
                  <a:cxn ang="T10">
                    <a:pos x="T0" y="T1"/>
                  </a:cxn>
                  <a:cxn ang="T11">
                    <a:pos x="T2" y="T3"/>
                  </a:cxn>
                  <a:cxn ang="T12">
                    <a:pos x="T4" y="T5"/>
                  </a:cxn>
                  <a:cxn ang="T13">
                    <a:pos x="T6" y="T7"/>
                  </a:cxn>
                  <a:cxn ang="T14">
                    <a:pos x="T8" y="T9"/>
                  </a:cxn>
                </a:cxnLst>
                <a:rect l="T15" t="T16" r="T17" b="T18"/>
                <a:pathLst>
                  <a:path w="35" h="29">
                    <a:moveTo>
                      <a:pt x="19" y="0"/>
                    </a:moveTo>
                    <a:lnTo>
                      <a:pt x="0" y="17"/>
                    </a:lnTo>
                    <a:lnTo>
                      <a:pt x="19" y="29"/>
                    </a:lnTo>
                    <a:lnTo>
                      <a:pt x="35" y="17"/>
                    </a:lnTo>
                    <a:lnTo>
                      <a:pt x="19" y="0"/>
                    </a:lnTo>
                    <a:close/>
                  </a:path>
                </a:pathLst>
              </a:custGeom>
              <a:solidFill>
                <a:srgbClr val="B5B3A8"/>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2005" name="Freeform 15"/>
              <p:cNvSpPr>
                <a:spLocks noChangeArrowheads="1"/>
              </p:cNvSpPr>
              <p:nvPr/>
            </p:nvSpPr>
            <p:spPr bwMode="auto">
              <a:xfrm>
                <a:off x="115951" y="81951"/>
                <a:ext cx="30513" cy="25283"/>
              </a:xfrm>
              <a:custGeom>
                <a:avLst/>
                <a:gdLst>
                  <a:gd name="T0" fmla="*/ 2147483647 w 35"/>
                  <a:gd name="T1" fmla="*/ 0 h 29"/>
                  <a:gd name="T2" fmla="*/ 0 w 35"/>
                  <a:gd name="T3" fmla="*/ 2147483647 h 29"/>
                  <a:gd name="T4" fmla="*/ 2147483647 w 35"/>
                  <a:gd name="T5" fmla="*/ 2147483647 h 29"/>
                  <a:gd name="T6" fmla="*/ 2147483647 w 35"/>
                  <a:gd name="T7" fmla="*/ 2147483647 h 29"/>
                  <a:gd name="T8" fmla="*/ 2147483647 w 35"/>
                  <a:gd name="T9" fmla="*/ 0 h 29"/>
                  <a:gd name="T10" fmla="*/ 0 60000 65536"/>
                  <a:gd name="T11" fmla="*/ 0 60000 65536"/>
                  <a:gd name="T12" fmla="*/ 0 60000 65536"/>
                  <a:gd name="T13" fmla="*/ 0 60000 65536"/>
                  <a:gd name="T14" fmla="*/ 0 60000 65536"/>
                  <a:gd name="T15" fmla="*/ 0 w 35"/>
                  <a:gd name="T16" fmla="*/ 0 h 29"/>
                  <a:gd name="T17" fmla="*/ 35 w 35"/>
                  <a:gd name="T18" fmla="*/ 29 h 29"/>
                </a:gdLst>
                <a:ahLst/>
                <a:cxnLst>
                  <a:cxn ang="T10">
                    <a:pos x="T0" y="T1"/>
                  </a:cxn>
                  <a:cxn ang="T11">
                    <a:pos x="T2" y="T3"/>
                  </a:cxn>
                  <a:cxn ang="T12">
                    <a:pos x="T4" y="T5"/>
                  </a:cxn>
                  <a:cxn ang="T13">
                    <a:pos x="T6" y="T7"/>
                  </a:cxn>
                  <a:cxn ang="T14">
                    <a:pos x="T8" y="T9"/>
                  </a:cxn>
                </a:cxnLst>
                <a:rect l="T15" t="T16" r="T17" b="T18"/>
                <a:pathLst>
                  <a:path w="35" h="29">
                    <a:moveTo>
                      <a:pt x="19" y="0"/>
                    </a:moveTo>
                    <a:lnTo>
                      <a:pt x="0" y="17"/>
                    </a:lnTo>
                    <a:lnTo>
                      <a:pt x="19" y="29"/>
                    </a:lnTo>
                    <a:lnTo>
                      <a:pt x="35" y="17"/>
                    </a:lnTo>
                    <a:lnTo>
                      <a:pt x="19" y="0"/>
                    </a:lnTo>
                  </a:path>
                </a:pathLst>
              </a:cu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2006" name="Freeform 16"/>
              <p:cNvSpPr>
                <a:spLocks noChangeArrowheads="1"/>
              </p:cNvSpPr>
              <p:nvPr/>
            </p:nvSpPr>
            <p:spPr bwMode="auto">
              <a:xfrm>
                <a:off x="0" y="0"/>
                <a:ext cx="262417" cy="81951"/>
              </a:xfrm>
              <a:custGeom>
                <a:avLst/>
                <a:gdLst>
                  <a:gd name="T0" fmla="*/ 2147483647 w 127"/>
                  <a:gd name="T1" fmla="*/ 0 h 40"/>
                  <a:gd name="T2" fmla="*/ 2147483647 w 127"/>
                  <a:gd name="T3" fmla="*/ 0 h 40"/>
                  <a:gd name="T4" fmla="*/ 0 w 127"/>
                  <a:gd name="T5" fmla="*/ 2147483647 h 40"/>
                  <a:gd name="T6" fmla="*/ 2147483647 w 127"/>
                  <a:gd name="T7" fmla="*/ 2147483647 h 40"/>
                  <a:gd name="T8" fmla="*/ 2147483647 w 127"/>
                  <a:gd name="T9" fmla="*/ 2147483647 h 40"/>
                  <a:gd name="T10" fmla="*/ 2147483647 w 127"/>
                  <a:gd name="T11" fmla="*/ 0 h 40"/>
                  <a:gd name="T12" fmla="*/ 0 60000 65536"/>
                  <a:gd name="T13" fmla="*/ 0 60000 65536"/>
                  <a:gd name="T14" fmla="*/ 0 60000 65536"/>
                  <a:gd name="T15" fmla="*/ 0 60000 65536"/>
                  <a:gd name="T16" fmla="*/ 0 60000 65536"/>
                  <a:gd name="T17" fmla="*/ 0 60000 65536"/>
                  <a:gd name="T18" fmla="*/ 0 w 127"/>
                  <a:gd name="T19" fmla="*/ 0 h 40"/>
                  <a:gd name="T20" fmla="*/ 127 w 127"/>
                  <a:gd name="T21" fmla="*/ 40 h 40"/>
                </a:gdLst>
                <a:ahLst/>
                <a:cxnLst>
                  <a:cxn ang="T12">
                    <a:pos x="T0" y="T1"/>
                  </a:cxn>
                  <a:cxn ang="T13">
                    <a:pos x="T2" y="T3"/>
                  </a:cxn>
                  <a:cxn ang="T14">
                    <a:pos x="T4" y="T5"/>
                  </a:cxn>
                  <a:cxn ang="T15">
                    <a:pos x="T6" y="T7"/>
                  </a:cxn>
                  <a:cxn ang="T16">
                    <a:pos x="T8" y="T9"/>
                  </a:cxn>
                  <a:cxn ang="T17">
                    <a:pos x="T10" y="T11"/>
                  </a:cxn>
                </a:cxnLst>
                <a:rect l="T18" t="T19" r="T20" b="T21"/>
                <a:pathLst>
                  <a:path w="127" h="40">
                    <a:moveTo>
                      <a:pt x="119" y="0"/>
                    </a:moveTo>
                    <a:cubicBezTo>
                      <a:pt x="7" y="0"/>
                      <a:pt x="7" y="0"/>
                      <a:pt x="7" y="0"/>
                    </a:cubicBezTo>
                    <a:cubicBezTo>
                      <a:pt x="3" y="0"/>
                      <a:pt x="0" y="4"/>
                      <a:pt x="0" y="8"/>
                    </a:cubicBezTo>
                    <a:cubicBezTo>
                      <a:pt x="63" y="40"/>
                      <a:pt x="63" y="40"/>
                      <a:pt x="63" y="40"/>
                    </a:cubicBezTo>
                    <a:cubicBezTo>
                      <a:pt x="127" y="8"/>
                      <a:pt x="127" y="8"/>
                      <a:pt x="127" y="8"/>
                    </a:cubicBezTo>
                    <a:cubicBezTo>
                      <a:pt x="127" y="4"/>
                      <a:pt x="124" y="0"/>
                      <a:pt x="119" y="0"/>
                    </a:cubicBezTo>
                    <a:close/>
                  </a:path>
                </a:pathLst>
              </a:custGeom>
              <a:solidFill>
                <a:srgbClr val="EAE8DB"/>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grpSp>
        <p:grpSp>
          <p:nvGrpSpPr>
            <p:cNvPr id="31781" name="组合 215"/>
            <p:cNvGrpSpPr>
              <a:grpSpLocks/>
            </p:cNvGrpSpPr>
            <p:nvPr/>
          </p:nvGrpSpPr>
          <p:grpSpPr bwMode="auto">
            <a:xfrm>
              <a:off x="6016827" y="1919911"/>
              <a:ext cx="554536" cy="600251"/>
              <a:chOff x="0" y="0"/>
              <a:chExt cx="243237" cy="263289"/>
            </a:xfrm>
          </p:grpSpPr>
          <p:sp>
            <p:nvSpPr>
              <p:cNvPr id="31987" name="Freeform 17"/>
              <p:cNvSpPr>
                <a:spLocks noChangeArrowheads="1"/>
              </p:cNvSpPr>
              <p:nvPr/>
            </p:nvSpPr>
            <p:spPr bwMode="auto">
              <a:xfrm>
                <a:off x="0" y="65386"/>
                <a:ext cx="243237" cy="132516"/>
              </a:xfrm>
              <a:custGeom>
                <a:avLst/>
                <a:gdLst>
                  <a:gd name="T0" fmla="*/ 0 w 279"/>
                  <a:gd name="T1" fmla="*/ 2147483647 h 152"/>
                  <a:gd name="T2" fmla="*/ 2147483647 w 279"/>
                  <a:gd name="T3" fmla="*/ 2147483647 h 152"/>
                  <a:gd name="T4" fmla="*/ 2147483647 w 279"/>
                  <a:gd name="T5" fmla="*/ 2147483647 h 152"/>
                  <a:gd name="T6" fmla="*/ 2147483647 w 279"/>
                  <a:gd name="T7" fmla="*/ 0 h 152"/>
                  <a:gd name="T8" fmla="*/ 0 w 279"/>
                  <a:gd name="T9" fmla="*/ 2147483647 h 152"/>
                  <a:gd name="T10" fmla="*/ 0 60000 65536"/>
                  <a:gd name="T11" fmla="*/ 0 60000 65536"/>
                  <a:gd name="T12" fmla="*/ 0 60000 65536"/>
                  <a:gd name="T13" fmla="*/ 0 60000 65536"/>
                  <a:gd name="T14" fmla="*/ 0 60000 65536"/>
                  <a:gd name="T15" fmla="*/ 0 w 279"/>
                  <a:gd name="T16" fmla="*/ 0 h 152"/>
                  <a:gd name="T17" fmla="*/ 279 w 279"/>
                  <a:gd name="T18" fmla="*/ 152 h 152"/>
                </a:gdLst>
                <a:ahLst/>
                <a:cxnLst>
                  <a:cxn ang="T10">
                    <a:pos x="T0" y="T1"/>
                  </a:cxn>
                  <a:cxn ang="T11">
                    <a:pos x="T2" y="T3"/>
                  </a:cxn>
                  <a:cxn ang="T12">
                    <a:pos x="T4" y="T5"/>
                  </a:cxn>
                  <a:cxn ang="T13">
                    <a:pos x="T6" y="T7"/>
                  </a:cxn>
                  <a:cxn ang="T14">
                    <a:pos x="T8" y="T9"/>
                  </a:cxn>
                </a:cxnLst>
                <a:rect l="T15" t="T16" r="T17" b="T18"/>
                <a:pathLst>
                  <a:path w="279" h="152">
                    <a:moveTo>
                      <a:pt x="0" y="57"/>
                    </a:moveTo>
                    <a:lnTo>
                      <a:pt x="142" y="152"/>
                    </a:lnTo>
                    <a:lnTo>
                      <a:pt x="279" y="57"/>
                    </a:lnTo>
                    <a:lnTo>
                      <a:pt x="139" y="0"/>
                    </a:lnTo>
                    <a:lnTo>
                      <a:pt x="0" y="57"/>
                    </a:lnTo>
                    <a:close/>
                  </a:path>
                </a:pathLst>
              </a:custGeom>
              <a:solidFill>
                <a:srgbClr val="EAE8DB"/>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pic>
            <p:nvPicPr>
              <p:cNvPr id="31988" name="Picture 18"/>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22667" y="0"/>
                <a:ext cx="197903" cy="25980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31989" name="Rectangle 19"/>
              <p:cNvSpPr>
                <a:spLocks noChangeArrowheads="1"/>
              </p:cNvSpPr>
              <p:nvPr/>
            </p:nvSpPr>
            <p:spPr bwMode="auto">
              <a:xfrm>
                <a:off x="57540" y="39231"/>
                <a:ext cx="128157" cy="10462"/>
              </a:xfrm>
              <a:prstGeom prst="rect">
                <a:avLst/>
              </a:prstGeom>
              <a:solidFill>
                <a:srgbClr val="EAE8DB"/>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zh-CN">
                  <a:solidFill>
                    <a:srgbClr val="000000"/>
                  </a:solidFill>
                  <a:sym typeface="宋体" pitchFamily="2" charset="-122"/>
                </a:endParaRPr>
              </a:p>
            </p:txBody>
          </p:sp>
          <p:sp>
            <p:nvSpPr>
              <p:cNvPr id="31990" name="Rectangle 20"/>
              <p:cNvSpPr>
                <a:spLocks noChangeArrowheads="1"/>
              </p:cNvSpPr>
              <p:nvPr/>
            </p:nvSpPr>
            <p:spPr bwMode="auto">
              <a:xfrm>
                <a:off x="57540" y="69745"/>
                <a:ext cx="128157" cy="10462"/>
              </a:xfrm>
              <a:prstGeom prst="rect">
                <a:avLst/>
              </a:prstGeom>
              <a:solidFill>
                <a:srgbClr val="EAE8DB"/>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zh-CN">
                  <a:solidFill>
                    <a:srgbClr val="000000"/>
                  </a:solidFill>
                  <a:sym typeface="宋体" pitchFamily="2" charset="-122"/>
                </a:endParaRPr>
              </a:p>
            </p:txBody>
          </p:sp>
          <p:sp>
            <p:nvSpPr>
              <p:cNvPr id="31991" name="Rectangle 21"/>
              <p:cNvSpPr>
                <a:spLocks noChangeArrowheads="1"/>
              </p:cNvSpPr>
              <p:nvPr/>
            </p:nvSpPr>
            <p:spPr bwMode="auto">
              <a:xfrm>
                <a:off x="57540" y="102874"/>
                <a:ext cx="128157" cy="10462"/>
              </a:xfrm>
              <a:prstGeom prst="rect">
                <a:avLst/>
              </a:prstGeom>
              <a:solidFill>
                <a:srgbClr val="EAE8DB"/>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zh-CN">
                  <a:solidFill>
                    <a:srgbClr val="000000"/>
                  </a:solidFill>
                  <a:sym typeface="宋体" pitchFamily="2" charset="-122"/>
                </a:endParaRPr>
              </a:p>
            </p:txBody>
          </p:sp>
          <p:sp>
            <p:nvSpPr>
              <p:cNvPr id="31992" name="Rectangle 22"/>
              <p:cNvSpPr>
                <a:spLocks noChangeArrowheads="1"/>
              </p:cNvSpPr>
              <p:nvPr/>
            </p:nvSpPr>
            <p:spPr bwMode="auto">
              <a:xfrm>
                <a:off x="57540" y="133388"/>
                <a:ext cx="128157" cy="13078"/>
              </a:xfrm>
              <a:prstGeom prst="rect">
                <a:avLst/>
              </a:prstGeom>
              <a:solidFill>
                <a:srgbClr val="EAE8DB"/>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zh-CN">
                  <a:solidFill>
                    <a:srgbClr val="000000"/>
                  </a:solidFill>
                  <a:sym typeface="宋体" pitchFamily="2" charset="-122"/>
                </a:endParaRPr>
              </a:p>
            </p:txBody>
          </p:sp>
          <p:sp>
            <p:nvSpPr>
              <p:cNvPr id="31993" name="Freeform 23"/>
              <p:cNvSpPr>
                <a:spLocks noChangeArrowheads="1"/>
              </p:cNvSpPr>
              <p:nvPr/>
            </p:nvSpPr>
            <p:spPr bwMode="auto">
              <a:xfrm>
                <a:off x="146466" y="205749"/>
                <a:ext cx="27026" cy="22667"/>
              </a:xfrm>
              <a:custGeom>
                <a:avLst/>
                <a:gdLst>
                  <a:gd name="T0" fmla="*/ 2147483647 w 31"/>
                  <a:gd name="T1" fmla="*/ 0 h 26"/>
                  <a:gd name="T2" fmla="*/ 0 w 31"/>
                  <a:gd name="T3" fmla="*/ 2147483647 h 26"/>
                  <a:gd name="T4" fmla="*/ 2147483647 w 31"/>
                  <a:gd name="T5" fmla="*/ 2147483647 h 26"/>
                  <a:gd name="T6" fmla="*/ 2147483647 w 31"/>
                  <a:gd name="T7" fmla="*/ 0 h 26"/>
                  <a:gd name="T8" fmla="*/ 0 60000 65536"/>
                  <a:gd name="T9" fmla="*/ 0 60000 65536"/>
                  <a:gd name="T10" fmla="*/ 0 60000 65536"/>
                  <a:gd name="T11" fmla="*/ 0 60000 65536"/>
                  <a:gd name="T12" fmla="*/ 0 w 31"/>
                  <a:gd name="T13" fmla="*/ 0 h 26"/>
                  <a:gd name="T14" fmla="*/ 31 w 31"/>
                  <a:gd name="T15" fmla="*/ 26 h 26"/>
                </a:gdLst>
                <a:ahLst/>
                <a:cxnLst>
                  <a:cxn ang="T8">
                    <a:pos x="T0" y="T1"/>
                  </a:cxn>
                  <a:cxn ang="T9">
                    <a:pos x="T2" y="T3"/>
                  </a:cxn>
                  <a:cxn ang="T10">
                    <a:pos x="T4" y="T5"/>
                  </a:cxn>
                  <a:cxn ang="T11">
                    <a:pos x="T6" y="T7"/>
                  </a:cxn>
                </a:cxnLst>
                <a:rect l="T12" t="T13" r="T14" b="T15"/>
                <a:pathLst>
                  <a:path w="31" h="26">
                    <a:moveTo>
                      <a:pt x="31" y="0"/>
                    </a:moveTo>
                    <a:lnTo>
                      <a:pt x="0" y="26"/>
                    </a:lnTo>
                    <a:lnTo>
                      <a:pt x="28" y="26"/>
                    </a:lnTo>
                    <a:lnTo>
                      <a:pt x="31" y="0"/>
                    </a:lnTo>
                    <a:close/>
                  </a:path>
                </a:pathLst>
              </a:custGeom>
              <a:solidFill>
                <a:srgbClr val="478E2F"/>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pic>
            <p:nvPicPr>
              <p:cNvPr id="31994" name="Picture 24"/>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168261" y="210108"/>
                <a:ext cx="49693" cy="4969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31995" name="Freeform 25"/>
              <p:cNvSpPr>
                <a:spLocks noChangeArrowheads="1"/>
              </p:cNvSpPr>
              <p:nvPr/>
            </p:nvSpPr>
            <p:spPr bwMode="auto">
              <a:xfrm>
                <a:off x="0" y="115080"/>
                <a:ext cx="243237" cy="148209"/>
              </a:xfrm>
              <a:custGeom>
                <a:avLst/>
                <a:gdLst>
                  <a:gd name="T0" fmla="*/ 0 w 118"/>
                  <a:gd name="T1" fmla="*/ 0 h 72"/>
                  <a:gd name="T2" fmla="*/ 0 w 118"/>
                  <a:gd name="T3" fmla="*/ 2147483647 h 72"/>
                  <a:gd name="T4" fmla="*/ 2147483647 w 118"/>
                  <a:gd name="T5" fmla="*/ 2147483647 h 72"/>
                  <a:gd name="T6" fmla="*/ 2147483647 w 118"/>
                  <a:gd name="T7" fmla="*/ 2147483647 h 72"/>
                  <a:gd name="T8" fmla="*/ 2147483647 w 118"/>
                  <a:gd name="T9" fmla="*/ 2147483647 h 72"/>
                  <a:gd name="T10" fmla="*/ 2147483647 w 118"/>
                  <a:gd name="T11" fmla="*/ 0 h 72"/>
                  <a:gd name="T12" fmla="*/ 2147483647 w 118"/>
                  <a:gd name="T13" fmla="*/ 2147483647 h 72"/>
                  <a:gd name="T14" fmla="*/ 0 w 118"/>
                  <a:gd name="T15" fmla="*/ 0 h 72"/>
                  <a:gd name="T16" fmla="*/ 0 60000 65536"/>
                  <a:gd name="T17" fmla="*/ 0 60000 65536"/>
                  <a:gd name="T18" fmla="*/ 0 60000 65536"/>
                  <a:gd name="T19" fmla="*/ 0 60000 65536"/>
                  <a:gd name="T20" fmla="*/ 0 60000 65536"/>
                  <a:gd name="T21" fmla="*/ 0 60000 65536"/>
                  <a:gd name="T22" fmla="*/ 0 60000 65536"/>
                  <a:gd name="T23" fmla="*/ 0 60000 65536"/>
                  <a:gd name="T24" fmla="*/ 0 w 118"/>
                  <a:gd name="T25" fmla="*/ 0 h 72"/>
                  <a:gd name="T26" fmla="*/ 118 w 118"/>
                  <a:gd name="T27" fmla="*/ 72 h 72"/>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18" h="72">
                    <a:moveTo>
                      <a:pt x="0" y="0"/>
                    </a:moveTo>
                    <a:cubicBezTo>
                      <a:pt x="0" y="64"/>
                      <a:pt x="0" y="64"/>
                      <a:pt x="0" y="64"/>
                    </a:cubicBezTo>
                    <a:cubicBezTo>
                      <a:pt x="0" y="68"/>
                      <a:pt x="4" y="72"/>
                      <a:pt x="7" y="72"/>
                    </a:cubicBezTo>
                    <a:cubicBezTo>
                      <a:pt x="111" y="72"/>
                      <a:pt x="111" y="72"/>
                      <a:pt x="111" y="72"/>
                    </a:cubicBezTo>
                    <a:cubicBezTo>
                      <a:pt x="115" y="72"/>
                      <a:pt x="118" y="68"/>
                      <a:pt x="118" y="64"/>
                    </a:cubicBezTo>
                    <a:cubicBezTo>
                      <a:pt x="118" y="0"/>
                      <a:pt x="118" y="0"/>
                      <a:pt x="118" y="0"/>
                    </a:cubicBezTo>
                    <a:cubicBezTo>
                      <a:pt x="59" y="29"/>
                      <a:pt x="59" y="29"/>
                      <a:pt x="59" y="29"/>
                    </a:cubicBezTo>
                    <a:lnTo>
                      <a:pt x="0" y="0"/>
                    </a:lnTo>
                    <a:close/>
                  </a:path>
                </a:pathLst>
              </a:custGeom>
              <a:solidFill>
                <a:srgbClr val="EAE8DB"/>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996" name="Freeform 26"/>
              <p:cNvSpPr>
                <a:spLocks noChangeArrowheads="1"/>
              </p:cNvSpPr>
              <p:nvPr/>
            </p:nvSpPr>
            <p:spPr bwMode="auto">
              <a:xfrm>
                <a:off x="27026" y="175235"/>
                <a:ext cx="191800" cy="88054"/>
              </a:xfrm>
              <a:custGeom>
                <a:avLst/>
                <a:gdLst>
                  <a:gd name="T0" fmla="*/ 0 w 220"/>
                  <a:gd name="T1" fmla="*/ 2147483647 h 101"/>
                  <a:gd name="T2" fmla="*/ 2147483647 w 220"/>
                  <a:gd name="T3" fmla="*/ 0 h 101"/>
                  <a:gd name="T4" fmla="*/ 2147483647 w 220"/>
                  <a:gd name="T5" fmla="*/ 2147483647 h 101"/>
                  <a:gd name="T6" fmla="*/ 0 w 220"/>
                  <a:gd name="T7" fmla="*/ 2147483647 h 101"/>
                  <a:gd name="T8" fmla="*/ 0 60000 65536"/>
                  <a:gd name="T9" fmla="*/ 0 60000 65536"/>
                  <a:gd name="T10" fmla="*/ 0 60000 65536"/>
                  <a:gd name="T11" fmla="*/ 0 60000 65536"/>
                  <a:gd name="T12" fmla="*/ 0 w 220"/>
                  <a:gd name="T13" fmla="*/ 0 h 101"/>
                  <a:gd name="T14" fmla="*/ 220 w 220"/>
                  <a:gd name="T15" fmla="*/ 101 h 101"/>
                </a:gdLst>
                <a:ahLst/>
                <a:cxnLst>
                  <a:cxn ang="T8">
                    <a:pos x="T0" y="T1"/>
                  </a:cxn>
                  <a:cxn ang="T9">
                    <a:pos x="T2" y="T3"/>
                  </a:cxn>
                  <a:cxn ang="T10">
                    <a:pos x="T4" y="T5"/>
                  </a:cxn>
                  <a:cxn ang="T11">
                    <a:pos x="T6" y="T7"/>
                  </a:cxn>
                </a:cxnLst>
                <a:rect l="T12" t="T13" r="T14" b="T15"/>
                <a:pathLst>
                  <a:path w="220" h="101">
                    <a:moveTo>
                      <a:pt x="0" y="101"/>
                    </a:moveTo>
                    <a:lnTo>
                      <a:pt x="108" y="0"/>
                    </a:lnTo>
                    <a:lnTo>
                      <a:pt x="220" y="101"/>
                    </a:lnTo>
                    <a:lnTo>
                      <a:pt x="0" y="101"/>
                    </a:lnTo>
                    <a:close/>
                  </a:path>
                </a:pathLst>
              </a:custGeom>
              <a:solidFill>
                <a:srgbClr val="D8D5CA"/>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grpSp>
        <p:grpSp>
          <p:nvGrpSpPr>
            <p:cNvPr id="31782" name="组合 226"/>
            <p:cNvGrpSpPr>
              <a:grpSpLocks/>
            </p:cNvGrpSpPr>
            <p:nvPr/>
          </p:nvGrpSpPr>
          <p:grpSpPr bwMode="auto">
            <a:xfrm>
              <a:off x="2043515" y="1899040"/>
              <a:ext cx="596277" cy="641992"/>
              <a:chOff x="0" y="0"/>
              <a:chExt cx="261546" cy="281598"/>
            </a:xfrm>
          </p:grpSpPr>
          <p:sp>
            <p:nvSpPr>
              <p:cNvPr id="31981" name="Freeform 66"/>
              <p:cNvSpPr>
                <a:spLocks noChangeArrowheads="1"/>
              </p:cNvSpPr>
              <p:nvPr/>
            </p:nvSpPr>
            <p:spPr bwMode="auto">
              <a:xfrm>
                <a:off x="0" y="0"/>
                <a:ext cx="220570" cy="84567"/>
              </a:xfrm>
              <a:custGeom>
                <a:avLst/>
                <a:gdLst>
                  <a:gd name="T0" fmla="*/ 2147483647 w 107"/>
                  <a:gd name="T1" fmla="*/ 2147483647 h 41"/>
                  <a:gd name="T2" fmla="*/ 2147483647 w 107"/>
                  <a:gd name="T3" fmla="*/ 2147483647 h 41"/>
                  <a:gd name="T4" fmla="*/ 2147483647 w 107"/>
                  <a:gd name="T5" fmla="*/ 0 h 41"/>
                  <a:gd name="T6" fmla="*/ 2147483647 w 107"/>
                  <a:gd name="T7" fmla="*/ 0 h 41"/>
                  <a:gd name="T8" fmla="*/ 0 w 107"/>
                  <a:gd name="T9" fmla="*/ 2147483647 h 41"/>
                  <a:gd name="T10" fmla="*/ 0 w 107"/>
                  <a:gd name="T11" fmla="*/ 2147483647 h 41"/>
                  <a:gd name="T12" fmla="*/ 2147483647 w 107"/>
                  <a:gd name="T13" fmla="*/ 2147483647 h 41"/>
                  <a:gd name="T14" fmla="*/ 2147483647 w 107"/>
                  <a:gd name="T15" fmla="*/ 2147483647 h 41"/>
                  <a:gd name="T16" fmla="*/ 0 60000 65536"/>
                  <a:gd name="T17" fmla="*/ 0 60000 65536"/>
                  <a:gd name="T18" fmla="*/ 0 60000 65536"/>
                  <a:gd name="T19" fmla="*/ 0 60000 65536"/>
                  <a:gd name="T20" fmla="*/ 0 60000 65536"/>
                  <a:gd name="T21" fmla="*/ 0 60000 65536"/>
                  <a:gd name="T22" fmla="*/ 0 60000 65536"/>
                  <a:gd name="T23" fmla="*/ 0 60000 65536"/>
                  <a:gd name="T24" fmla="*/ 0 w 107"/>
                  <a:gd name="T25" fmla="*/ 0 h 41"/>
                  <a:gd name="T26" fmla="*/ 107 w 107"/>
                  <a:gd name="T27" fmla="*/ 41 h 41"/>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07" h="41">
                    <a:moveTo>
                      <a:pt x="107" y="19"/>
                    </a:moveTo>
                    <a:cubicBezTo>
                      <a:pt x="107" y="10"/>
                      <a:pt x="107" y="10"/>
                      <a:pt x="107" y="10"/>
                    </a:cubicBezTo>
                    <a:cubicBezTo>
                      <a:pt x="107" y="5"/>
                      <a:pt x="103" y="0"/>
                      <a:pt x="98" y="0"/>
                    </a:cubicBezTo>
                    <a:cubicBezTo>
                      <a:pt x="10" y="0"/>
                      <a:pt x="10" y="0"/>
                      <a:pt x="10" y="0"/>
                    </a:cubicBezTo>
                    <a:cubicBezTo>
                      <a:pt x="4" y="0"/>
                      <a:pt x="0" y="5"/>
                      <a:pt x="0" y="10"/>
                    </a:cubicBezTo>
                    <a:cubicBezTo>
                      <a:pt x="0" y="41"/>
                      <a:pt x="0" y="41"/>
                      <a:pt x="0" y="41"/>
                    </a:cubicBezTo>
                    <a:cubicBezTo>
                      <a:pt x="24" y="19"/>
                      <a:pt x="24" y="19"/>
                      <a:pt x="24" y="19"/>
                    </a:cubicBezTo>
                    <a:lnTo>
                      <a:pt x="107" y="19"/>
                    </a:lnTo>
                    <a:close/>
                  </a:path>
                </a:pathLst>
              </a:custGeom>
              <a:solidFill>
                <a:srgbClr val="D84480"/>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982" name="Freeform 67"/>
              <p:cNvSpPr>
                <a:spLocks noChangeArrowheads="1"/>
              </p:cNvSpPr>
              <p:nvPr/>
            </p:nvSpPr>
            <p:spPr bwMode="auto">
              <a:xfrm>
                <a:off x="0" y="39232"/>
                <a:ext cx="220570" cy="139491"/>
              </a:xfrm>
              <a:custGeom>
                <a:avLst/>
                <a:gdLst>
                  <a:gd name="T0" fmla="*/ 2147483647 w 107"/>
                  <a:gd name="T1" fmla="*/ 2147483647 h 68"/>
                  <a:gd name="T2" fmla="*/ 2147483647 w 107"/>
                  <a:gd name="T3" fmla="*/ 2147483647 h 68"/>
                  <a:gd name="T4" fmla="*/ 2147483647 w 107"/>
                  <a:gd name="T5" fmla="*/ 2147483647 h 68"/>
                  <a:gd name="T6" fmla="*/ 2147483647 w 107"/>
                  <a:gd name="T7" fmla="*/ 2147483647 h 68"/>
                  <a:gd name="T8" fmla="*/ 2147483647 w 107"/>
                  <a:gd name="T9" fmla="*/ 2147483647 h 68"/>
                  <a:gd name="T10" fmla="*/ 2147483647 w 107"/>
                  <a:gd name="T11" fmla="*/ 0 h 68"/>
                  <a:gd name="T12" fmla="*/ 2147483647 w 107"/>
                  <a:gd name="T13" fmla="*/ 0 h 68"/>
                  <a:gd name="T14" fmla="*/ 0 w 107"/>
                  <a:gd name="T15" fmla="*/ 2147483647 h 68"/>
                  <a:gd name="T16" fmla="*/ 0 w 107"/>
                  <a:gd name="T17" fmla="*/ 2147483647 h 68"/>
                  <a:gd name="T18" fmla="*/ 2147483647 w 107"/>
                  <a:gd name="T19" fmla="*/ 2147483647 h 6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07"/>
                  <a:gd name="T31" fmla="*/ 0 h 68"/>
                  <a:gd name="T32" fmla="*/ 107 w 107"/>
                  <a:gd name="T33" fmla="*/ 68 h 68"/>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07" h="68">
                    <a:moveTo>
                      <a:pt x="10" y="68"/>
                    </a:moveTo>
                    <a:cubicBezTo>
                      <a:pt x="25" y="68"/>
                      <a:pt x="25" y="68"/>
                      <a:pt x="25" y="68"/>
                    </a:cubicBezTo>
                    <a:cubicBezTo>
                      <a:pt x="62" y="68"/>
                      <a:pt x="62" y="68"/>
                      <a:pt x="62" y="68"/>
                    </a:cubicBezTo>
                    <a:cubicBezTo>
                      <a:pt x="98" y="68"/>
                      <a:pt x="98" y="68"/>
                      <a:pt x="98" y="68"/>
                    </a:cubicBezTo>
                    <a:cubicBezTo>
                      <a:pt x="103" y="68"/>
                      <a:pt x="107" y="64"/>
                      <a:pt x="107" y="59"/>
                    </a:cubicBezTo>
                    <a:cubicBezTo>
                      <a:pt x="107" y="0"/>
                      <a:pt x="107" y="0"/>
                      <a:pt x="107" y="0"/>
                    </a:cubicBezTo>
                    <a:cubicBezTo>
                      <a:pt x="24" y="0"/>
                      <a:pt x="24" y="0"/>
                      <a:pt x="24" y="0"/>
                    </a:cubicBezTo>
                    <a:cubicBezTo>
                      <a:pt x="0" y="20"/>
                      <a:pt x="0" y="20"/>
                      <a:pt x="0" y="20"/>
                    </a:cubicBezTo>
                    <a:cubicBezTo>
                      <a:pt x="0" y="59"/>
                      <a:pt x="0" y="59"/>
                      <a:pt x="0" y="59"/>
                    </a:cubicBezTo>
                    <a:cubicBezTo>
                      <a:pt x="0" y="64"/>
                      <a:pt x="4" y="68"/>
                      <a:pt x="10" y="68"/>
                    </a:cubicBezTo>
                    <a:close/>
                  </a:path>
                </a:pathLst>
              </a:custGeom>
              <a:solidFill>
                <a:srgbClr val="B22867"/>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983" name="Freeform 68"/>
              <p:cNvSpPr>
                <a:spLocks noChangeArrowheads="1"/>
              </p:cNvSpPr>
              <p:nvPr/>
            </p:nvSpPr>
            <p:spPr bwMode="auto">
              <a:xfrm>
                <a:off x="40976" y="34873"/>
                <a:ext cx="220570" cy="246725"/>
              </a:xfrm>
              <a:custGeom>
                <a:avLst/>
                <a:gdLst>
                  <a:gd name="T0" fmla="*/ 2147483647 w 107"/>
                  <a:gd name="T1" fmla="*/ 0 h 120"/>
                  <a:gd name="T2" fmla="*/ 2147483647 w 107"/>
                  <a:gd name="T3" fmla="*/ 0 h 120"/>
                  <a:gd name="T4" fmla="*/ 0 w 107"/>
                  <a:gd name="T5" fmla="*/ 2147483647 h 120"/>
                  <a:gd name="T6" fmla="*/ 0 w 107"/>
                  <a:gd name="T7" fmla="*/ 2147483647 h 120"/>
                  <a:gd name="T8" fmla="*/ 2147483647 w 107"/>
                  <a:gd name="T9" fmla="*/ 2147483647 h 120"/>
                  <a:gd name="T10" fmla="*/ 2147483647 w 107"/>
                  <a:gd name="T11" fmla="*/ 2147483647 h 120"/>
                  <a:gd name="T12" fmla="*/ 2147483647 w 107"/>
                  <a:gd name="T13" fmla="*/ 2147483647 h 120"/>
                  <a:gd name="T14" fmla="*/ 2147483647 w 107"/>
                  <a:gd name="T15" fmla="*/ 2147483647 h 120"/>
                  <a:gd name="T16" fmla="*/ 2147483647 w 107"/>
                  <a:gd name="T17" fmla="*/ 2147483647 h 120"/>
                  <a:gd name="T18" fmla="*/ 2147483647 w 107"/>
                  <a:gd name="T19" fmla="*/ 2147483647 h 120"/>
                  <a:gd name="T20" fmla="*/ 2147483647 w 107"/>
                  <a:gd name="T21" fmla="*/ 2147483647 h 120"/>
                  <a:gd name="T22" fmla="*/ 2147483647 w 107"/>
                  <a:gd name="T23" fmla="*/ 0 h 120"/>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107"/>
                  <a:gd name="T37" fmla="*/ 0 h 120"/>
                  <a:gd name="T38" fmla="*/ 107 w 107"/>
                  <a:gd name="T39" fmla="*/ 120 h 120"/>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107" h="120">
                    <a:moveTo>
                      <a:pt x="97" y="0"/>
                    </a:moveTo>
                    <a:cubicBezTo>
                      <a:pt x="9" y="0"/>
                      <a:pt x="9" y="0"/>
                      <a:pt x="9" y="0"/>
                    </a:cubicBezTo>
                    <a:cubicBezTo>
                      <a:pt x="4" y="0"/>
                      <a:pt x="0" y="4"/>
                      <a:pt x="0" y="9"/>
                    </a:cubicBezTo>
                    <a:cubicBezTo>
                      <a:pt x="0" y="77"/>
                      <a:pt x="0" y="77"/>
                      <a:pt x="0" y="77"/>
                    </a:cubicBezTo>
                    <a:cubicBezTo>
                      <a:pt x="0" y="82"/>
                      <a:pt x="4" y="86"/>
                      <a:pt x="9" y="86"/>
                    </a:cubicBezTo>
                    <a:cubicBezTo>
                      <a:pt x="25" y="86"/>
                      <a:pt x="25" y="86"/>
                      <a:pt x="25" y="86"/>
                    </a:cubicBezTo>
                    <a:cubicBezTo>
                      <a:pt x="50" y="120"/>
                      <a:pt x="50" y="120"/>
                      <a:pt x="50" y="120"/>
                    </a:cubicBezTo>
                    <a:cubicBezTo>
                      <a:pt x="62" y="86"/>
                      <a:pt x="62" y="86"/>
                      <a:pt x="62" y="86"/>
                    </a:cubicBezTo>
                    <a:cubicBezTo>
                      <a:pt x="97" y="86"/>
                      <a:pt x="97" y="86"/>
                      <a:pt x="97" y="86"/>
                    </a:cubicBezTo>
                    <a:cubicBezTo>
                      <a:pt x="103" y="86"/>
                      <a:pt x="107" y="82"/>
                      <a:pt x="107" y="77"/>
                    </a:cubicBezTo>
                    <a:cubicBezTo>
                      <a:pt x="107" y="9"/>
                      <a:pt x="107" y="9"/>
                      <a:pt x="107" y="9"/>
                    </a:cubicBezTo>
                    <a:cubicBezTo>
                      <a:pt x="107" y="4"/>
                      <a:pt x="103" y="0"/>
                      <a:pt x="97" y="0"/>
                    </a:cubicBezTo>
                    <a:close/>
                  </a:path>
                </a:pathLst>
              </a:custGeom>
              <a:solidFill>
                <a:srgbClr val="F75A92"/>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984" name="Rectangle 69"/>
              <p:cNvSpPr>
                <a:spLocks noChangeArrowheads="1"/>
              </p:cNvSpPr>
              <p:nvPr/>
            </p:nvSpPr>
            <p:spPr bwMode="auto">
              <a:xfrm>
                <a:off x="88054" y="84566"/>
                <a:ext cx="126413" cy="13949"/>
              </a:xfrm>
              <a:prstGeom prst="rect">
                <a:avLst/>
              </a:prstGeom>
              <a:solidFill>
                <a:srgbClr val="EAE8DB"/>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zh-CN">
                  <a:solidFill>
                    <a:srgbClr val="000000"/>
                  </a:solidFill>
                  <a:sym typeface="宋体" pitchFamily="2" charset="-122"/>
                </a:endParaRPr>
              </a:p>
            </p:txBody>
          </p:sp>
          <p:sp>
            <p:nvSpPr>
              <p:cNvPr id="31985" name="Rectangle 70"/>
              <p:cNvSpPr>
                <a:spLocks noChangeArrowheads="1"/>
              </p:cNvSpPr>
              <p:nvPr/>
            </p:nvSpPr>
            <p:spPr bwMode="auto">
              <a:xfrm>
                <a:off x="88054" y="115080"/>
                <a:ext cx="126413" cy="12205"/>
              </a:xfrm>
              <a:prstGeom prst="rect">
                <a:avLst/>
              </a:prstGeom>
              <a:solidFill>
                <a:srgbClr val="EAE8DB"/>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zh-CN">
                  <a:solidFill>
                    <a:srgbClr val="000000"/>
                  </a:solidFill>
                  <a:sym typeface="宋体" pitchFamily="2" charset="-122"/>
                </a:endParaRPr>
              </a:p>
            </p:txBody>
          </p:sp>
          <p:sp>
            <p:nvSpPr>
              <p:cNvPr id="31986" name="Rectangle 71"/>
              <p:cNvSpPr>
                <a:spLocks noChangeArrowheads="1"/>
              </p:cNvSpPr>
              <p:nvPr/>
            </p:nvSpPr>
            <p:spPr bwMode="auto">
              <a:xfrm>
                <a:off x="88054" y="142106"/>
                <a:ext cx="126413" cy="13949"/>
              </a:xfrm>
              <a:prstGeom prst="rect">
                <a:avLst/>
              </a:prstGeom>
              <a:solidFill>
                <a:srgbClr val="EAE8DB"/>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zh-CN">
                  <a:solidFill>
                    <a:srgbClr val="000000"/>
                  </a:solidFill>
                  <a:sym typeface="宋体" pitchFamily="2" charset="-122"/>
                </a:endParaRPr>
              </a:p>
            </p:txBody>
          </p:sp>
        </p:grpSp>
        <p:grpSp>
          <p:nvGrpSpPr>
            <p:cNvPr id="31783" name="组合 233"/>
            <p:cNvGrpSpPr>
              <a:grpSpLocks/>
            </p:cNvGrpSpPr>
            <p:nvPr/>
          </p:nvGrpSpPr>
          <p:grpSpPr bwMode="auto">
            <a:xfrm>
              <a:off x="3026404" y="1957675"/>
              <a:ext cx="530685" cy="524723"/>
              <a:chOff x="0" y="0"/>
              <a:chExt cx="232775" cy="230160"/>
            </a:xfrm>
          </p:grpSpPr>
          <p:sp>
            <p:nvSpPr>
              <p:cNvPr id="31976" name="Freeform 116"/>
              <p:cNvSpPr>
                <a:spLocks noChangeArrowheads="1"/>
              </p:cNvSpPr>
              <p:nvPr/>
            </p:nvSpPr>
            <p:spPr bwMode="auto">
              <a:xfrm>
                <a:off x="0" y="119439"/>
                <a:ext cx="232775" cy="110721"/>
              </a:xfrm>
              <a:custGeom>
                <a:avLst/>
                <a:gdLst>
                  <a:gd name="T0" fmla="*/ 0 w 113"/>
                  <a:gd name="T1" fmla="*/ 2147483647 h 54"/>
                  <a:gd name="T2" fmla="*/ 2147483647 w 113"/>
                  <a:gd name="T3" fmla="*/ 2147483647 h 54"/>
                  <a:gd name="T4" fmla="*/ 2147483647 w 113"/>
                  <a:gd name="T5" fmla="*/ 2147483647 h 54"/>
                  <a:gd name="T6" fmla="*/ 2147483647 w 113"/>
                  <a:gd name="T7" fmla="*/ 2147483647 h 54"/>
                  <a:gd name="T8" fmla="*/ 2147483647 w 113"/>
                  <a:gd name="T9" fmla="*/ 0 h 54"/>
                  <a:gd name="T10" fmla="*/ 0 w 113"/>
                  <a:gd name="T11" fmla="*/ 0 h 54"/>
                  <a:gd name="T12" fmla="*/ 0 w 113"/>
                  <a:gd name="T13" fmla="*/ 2147483647 h 54"/>
                  <a:gd name="T14" fmla="*/ 0 60000 65536"/>
                  <a:gd name="T15" fmla="*/ 0 60000 65536"/>
                  <a:gd name="T16" fmla="*/ 0 60000 65536"/>
                  <a:gd name="T17" fmla="*/ 0 60000 65536"/>
                  <a:gd name="T18" fmla="*/ 0 60000 65536"/>
                  <a:gd name="T19" fmla="*/ 0 60000 65536"/>
                  <a:gd name="T20" fmla="*/ 0 60000 65536"/>
                  <a:gd name="T21" fmla="*/ 0 w 113"/>
                  <a:gd name="T22" fmla="*/ 0 h 54"/>
                  <a:gd name="T23" fmla="*/ 113 w 113"/>
                  <a:gd name="T24" fmla="*/ 54 h 5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13" h="54">
                    <a:moveTo>
                      <a:pt x="0" y="40"/>
                    </a:moveTo>
                    <a:cubicBezTo>
                      <a:pt x="0" y="48"/>
                      <a:pt x="6" y="54"/>
                      <a:pt x="15" y="54"/>
                    </a:cubicBezTo>
                    <a:cubicBezTo>
                      <a:pt x="98" y="54"/>
                      <a:pt x="98" y="54"/>
                      <a:pt x="98" y="54"/>
                    </a:cubicBezTo>
                    <a:cubicBezTo>
                      <a:pt x="107" y="54"/>
                      <a:pt x="113" y="48"/>
                      <a:pt x="113" y="40"/>
                    </a:cubicBezTo>
                    <a:cubicBezTo>
                      <a:pt x="113" y="0"/>
                      <a:pt x="113" y="0"/>
                      <a:pt x="113" y="0"/>
                    </a:cubicBezTo>
                    <a:cubicBezTo>
                      <a:pt x="0" y="0"/>
                      <a:pt x="0" y="0"/>
                      <a:pt x="0" y="0"/>
                    </a:cubicBezTo>
                    <a:lnTo>
                      <a:pt x="0" y="40"/>
                    </a:lnTo>
                    <a:close/>
                  </a:path>
                </a:pathLst>
              </a:custGeom>
              <a:solidFill>
                <a:srgbClr val="EAE8DB"/>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977" name="Freeform 117"/>
              <p:cNvSpPr>
                <a:spLocks noChangeArrowheads="1"/>
              </p:cNvSpPr>
              <p:nvPr/>
            </p:nvSpPr>
            <p:spPr bwMode="auto">
              <a:xfrm>
                <a:off x="0" y="0"/>
                <a:ext cx="232775" cy="119439"/>
              </a:xfrm>
              <a:custGeom>
                <a:avLst/>
                <a:gdLst>
                  <a:gd name="T0" fmla="*/ 2147483647 w 113"/>
                  <a:gd name="T1" fmla="*/ 0 h 58"/>
                  <a:gd name="T2" fmla="*/ 2147483647 w 113"/>
                  <a:gd name="T3" fmla="*/ 0 h 58"/>
                  <a:gd name="T4" fmla="*/ 0 w 113"/>
                  <a:gd name="T5" fmla="*/ 2147483647 h 58"/>
                  <a:gd name="T6" fmla="*/ 0 w 113"/>
                  <a:gd name="T7" fmla="*/ 2147483647 h 58"/>
                  <a:gd name="T8" fmla="*/ 2147483647 w 113"/>
                  <a:gd name="T9" fmla="*/ 2147483647 h 58"/>
                  <a:gd name="T10" fmla="*/ 2147483647 w 113"/>
                  <a:gd name="T11" fmla="*/ 2147483647 h 58"/>
                  <a:gd name="T12" fmla="*/ 2147483647 w 113"/>
                  <a:gd name="T13" fmla="*/ 0 h 58"/>
                  <a:gd name="T14" fmla="*/ 0 60000 65536"/>
                  <a:gd name="T15" fmla="*/ 0 60000 65536"/>
                  <a:gd name="T16" fmla="*/ 0 60000 65536"/>
                  <a:gd name="T17" fmla="*/ 0 60000 65536"/>
                  <a:gd name="T18" fmla="*/ 0 60000 65536"/>
                  <a:gd name="T19" fmla="*/ 0 60000 65536"/>
                  <a:gd name="T20" fmla="*/ 0 60000 65536"/>
                  <a:gd name="T21" fmla="*/ 0 w 113"/>
                  <a:gd name="T22" fmla="*/ 0 h 58"/>
                  <a:gd name="T23" fmla="*/ 113 w 113"/>
                  <a:gd name="T24" fmla="*/ 58 h 5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13" h="58">
                    <a:moveTo>
                      <a:pt x="98" y="0"/>
                    </a:moveTo>
                    <a:cubicBezTo>
                      <a:pt x="15" y="0"/>
                      <a:pt x="15" y="0"/>
                      <a:pt x="15" y="0"/>
                    </a:cubicBezTo>
                    <a:cubicBezTo>
                      <a:pt x="6" y="0"/>
                      <a:pt x="0" y="6"/>
                      <a:pt x="0" y="14"/>
                    </a:cubicBezTo>
                    <a:cubicBezTo>
                      <a:pt x="0" y="58"/>
                      <a:pt x="0" y="58"/>
                      <a:pt x="0" y="58"/>
                    </a:cubicBezTo>
                    <a:cubicBezTo>
                      <a:pt x="113" y="58"/>
                      <a:pt x="113" y="58"/>
                      <a:pt x="113" y="58"/>
                    </a:cubicBezTo>
                    <a:cubicBezTo>
                      <a:pt x="113" y="14"/>
                      <a:pt x="113" y="14"/>
                      <a:pt x="113" y="14"/>
                    </a:cubicBezTo>
                    <a:cubicBezTo>
                      <a:pt x="113" y="6"/>
                      <a:pt x="107" y="0"/>
                      <a:pt x="98" y="0"/>
                    </a:cubicBezTo>
                    <a:close/>
                  </a:path>
                </a:pathLst>
              </a:custGeom>
              <a:solidFill>
                <a:srgbClr val="D8D5CA"/>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978" name="Freeform 118"/>
              <p:cNvSpPr>
                <a:spLocks noChangeArrowheads="1"/>
              </p:cNvSpPr>
              <p:nvPr/>
            </p:nvSpPr>
            <p:spPr bwMode="auto">
              <a:xfrm>
                <a:off x="37488" y="119439"/>
                <a:ext cx="158671" cy="80207"/>
              </a:xfrm>
              <a:custGeom>
                <a:avLst/>
                <a:gdLst>
                  <a:gd name="T0" fmla="*/ 2147483647 w 77"/>
                  <a:gd name="T1" fmla="*/ 2147483647 h 39"/>
                  <a:gd name="T2" fmla="*/ 2147483647 w 77"/>
                  <a:gd name="T3" fmla="*/ 0 h 39"/>
                  <a:gd name="T4" fmla="*/ 0 w 77"/>
                  <a:gd name="T5" fmla="*/ 0 h 39"/>
                  <a:gd name="T6" fmla="*/ 2147483647 w 77"/>
                  <a:gd name="T7" fmla="*/ 2147483647 h 39"/>
                  <a:gd name="T8" fmla="*/ 0 60000 65536"/>
                  <a:gd name="T9" fmla="*/ 0 60000 65536"/>
                  <a:gd name="T10" fmla="*/ 0 60000 65536"/>
                  <a:gd name="T11" fmla="*/ 0 60000 65536"/>
                  <a:gd name="T12" fmla="*/ 0 w 77"/>
                  <a:gd name="T13" fmla="*/ 0 h 39"/>
                  <a:gd name="T14" fmla="*/ 77 w 77"/>
                  <a:gd name="T15" fmla="*/ 39 h 39"/>
                </a:gdLst>
                <a:ahLst/>
                <a:cxnLst>
                  <a:cxn ang="T8">
                    <a:pos x="T0" y="T1"/>
                  </a:cxn>
                  <a:cxn ang="T9">
                    <a:pos x="T2" y="T3"/>
                  </a:cxn>
                  <a:cxn ang="T10">
                    <a:pos x="T4" y="T5"/>
                  </a:cxn>
                  <a:cxn ang="T11">
                    <a:pos x="T6" y="T7"/>
                  </a:cxn>
                </a:cxnLst>
                <a:rect l="T12" t="T13" r="T14" b="T15"/>
                <a:pathLst>
                  <a:path w="77" h="39">
                    <a:moveTo>
                      <a:pt x="38" y="39"/>
                    </a:moveTo>
                    <a:cubicBezTo>
                      <a:pt x="60" y="39"/>
                      <a:pt x="77" y="21"/>
                      <a:pt x="77" y="0"/>
                    </a:cubicBezTo>
                    <a:cubicBezTo>
                      <a:pt x="0" y="0"/>
                      <a:pt x="0" y="0"/>
                      <a:pt x="0" y="0"/>
                    </a:cubicBezTo>
                    <a:cubicBezTo>
                      <a:pt x="0" y="21"/>
                      <a:pt x="17" y="39"/>
                      <a:pt x="38" y="39"/>
                    </a:cubicBezTo>
                    <a:close/>
                  </a:path>
                </a:pathLst>
              </a:custGeom>
              <a:solidFill>
                <a:srgbClr val="91D3E2"/>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979" name="Freeform 119"/>
              <p:cNvSpPr>
                <a:spLocks noChangeArrowheads="1"/>
              </p:cNvSpPr>
              <p:nvPr/>
            </p:nvSpPr>
            <p:spPr bwMode="auto">
              <a:xfrm>
                <a:off x="37488" y="40975"/>
                <a:ext cx="158671" cy="78464"/>
              </a:xfrm>
              <a:custGeom>
                <a:avLst/>
                <a:gdLst>
                  <a:gd name="T0" fmla="*/ 2147483647 w 77"/>
                  <a:gd name="T1" fmla="*/ 0 h 38"/>
                  <a:gd name="T2" fmla="*/ 0 w 77"/>
                  <a:gd name="T3" fmla="*/ 2147483647 h 38"/>
                  <a:gd name="T4" fmla="*/ 2147483647 w 77"/>
                  <a:gd name="T5" fmla="*/ 2147483647 h 38"/>
                  <a:gd name="T6" fmla="*/ 2147483647 w 77"/>
                  <a:gd name="T7" fmla="*/ 0 h 38"/>
                  <a:gd name="T8" fmla="*/ 0 60000 65536"/>
                  <a:gd name="T9" fmla="*/ 0 60000 65536"/>
                  <a:gd name="T10" fmla="*/ 0 60000 65536"/>
                  <a:gd name="T11" fmla="*/ 0 60000 65536"/>
                  <a:gd name="T12" fmla="*/ 0 w 77"/>
                  <a:gd name="T13" fmla="*/ 0 h 38"/>
                  <a:gd name="T14" fmla="*/ 77 w 77"/>
                  <a:gd name="T15" fmla="*/ 38 h 38"/>
                </a:gdLst>
                <a:ahLst/>
                <a:cxnLst>
                  <a:cxn ang="T8">
                    <a:pos x="T0" y="T1"/>
                  </a:cxn>
                  <a:cxn ang="T9">
                    <a:pos x="T2" y="T3"/>
                  </a:cxn>
                  <a:cxn ang="T10">
                    <a:pos x="T4" y="T5"/>
                  </a:cxn>
                  <a:cxn ang="T11">
                    <a:pos x="T6" y="T7"/>
                  </a:cxn>
                </a:cxnLst>
                <a:rect l="T12" t="T13" r="T14" b="T15"/>
                <a:pathLst>
                  <a:path w="77" h="38">
                    <a:moveTo>
                      <a:pt x="38" y="0"/>
                    </a:moveTo>
                    <a:cubicBezTo>
                      <a:pt x="17" y="0"/>
                      <a:pt x="0" y="17"/>
                      <a:pt x="0" y="38"/>
                    </a:cubicBezTo>
                    <a:cubicBezTo>
                      <a:pt x="77" y="38"/>
                      <a:pt x="77" y="38"/>
                      <a:pt x="77" y="38"/>
                    </a:cubicBezTo>
                    <a:cubicBezTo>
                      <a:pt x="77" y="17"/>
                      <a:pt x="60" y="0"/>
                      <a:pt x="38" y="0"/>
                    </a:cubicBezTo>
                    <a:close/>
                  </a:path>
                </a:pathLst>
              </a:custGeom>
              <a:solidFill>
                <a:srgbClr val="67B2BF"/>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980" name="Freeform 120"/>
              <p:cNvSpPr>
                <a:spLocks noChangeArrowheads="1"/>
              </p:cNvSpPr>
              <p:nvPr/>
            </p:nvSpPr>
            <p:spPr bwMode="auto">
              <a:xfrm>
                <a:off x="95028" y="71489"/>
                <a:ext cx="68002" cy="96772"/>
              </a:xfrm>
              <a:custGeom>
                <a:avLst/>
                <a:gdLst>
                  <a:gd name="T0" fmla="*/ 2147483647 w 33"/>
                  <a:gd name="T1" fmla="*/ 2147483647 h 47"/>
                  <a:gd name="T2" fmla="*/ 2147483647 w 33"/>
                  <a:gd name="T3" fmla="*/ 2147483647 h 47"/>
                  <a:gd name="T4" fmla="*/ 2147483647 w 33"/>
                  <a:gd name="T5" fmla="*/ 2147483647 h 47"/>
                  <a:gd name="T6" fmla="*/ 0 w 33"/>
                  <a:gd name="T7" fmla="*/ 2147483647 h 47"/>
                  <a:gd name="T8" fmla="*/ 0 w 33"/>
                  <a:gd name="T9" fmla="*/ 2147483647 h 47"/>
                  <a:gd name="T10" fmla="*/ 2147483647 w 33"/>
                  <a:gd name="T11" fmla="*/ 2147483647 h 47"/>
                  <a:gd name="T12" fmla="*/ 2147483647 w 33"/>
                  <a:gd name="T13" fmla="*/ 2147483647 h 47"/>
                  <a:gd name="T14" fmla="*/ 2147483647 w 33"/>
                  <a:gd name="T15" fmla="*/ 2147483647 h 47"/>
                  <a:gd name="T16" fmla="*/ 2147483647 w 33"/>
                  <a:gd name="T17" fmla="*/ 2147483647 h 47"/>
                  <a:gd name="T18" fmla="*/ 2147483647 w 33"/>
                  <a:gd name="T19" fmla="*/ 2147483647 h 47"/>
                  <a:gd name="T20" fmla="*/ 2147483647 w 33"/>
                  <a:gd name="T21" fmla="*/ 2147483647 h 47"/>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33"/>
                  <a:gd name="T34" fmla="*/ 0 h 47"/>
                  <a:gd name="T35" fmla="*/ 33 w 33"/>
                  <a:gd name="T36" fmla="*/ 47 h 47"/>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33" h="47">
                    <a:moveTo>
                      <a:pt x="32" y="21"/>
                    </a:moveTo>
                    <a:cubicBezTo>
                      <a:pt x="5" y="1"/>
                      <a:pt x="5" y="1"/>
                      <a:pt x="5" y="1"/>
                    </a:cubicBezTo>
                    <a:cubicBezTo>
                      <a:pt x="4" y="0"/>
                      <a:pt x="2" y="0"/>
                      <a:pt x="1" y="1"/>
                    </a:cubicBezTo>
                    <a:cubicBezTo>
                      <a:pt x="0" y="1"/>
                      <a:pt x="0" y="2"/>
                      <a:pt x="0" y="4"/>
                    </a:cubicBezTo>
                    <a:cubicBezTo>
                      <a:pt x="0" y="43"/>
                      <a:pt x="0" y="43"/>
                      <a:pt x="0" y="43"/>
                    </a:cubicBezTo>
                    <a:cubicBezTo>
                      <a:pt x="0" y="44"/>
                      <a:pt x="0" y="46"/>
                      <a:pt x="1" y="46"/>
                    </a:cubicBezTo>
                    <a:cubicBezTo>
                      <a:pt x="2" y="46"/>
                      <a:pt x="2" y="47"/>
                      <a:pt x="3" y="47"/>
                    </a:cubicBezTo>
                    <a:cubicBezTo>
                      <a:pt x="4" y="47"/>
                      <a:pt x="4" y="46"/>
                      <a:pt x="5" y="46"/>
                    </a:cubicBezTo>
                    <a:cubicBezTo>
                      <a:pt x="32" y="26"/>
                      <a:pt x="32" y="26"/>
                      <a:pt x="32" y="26"/>
                    </a:cubicBezTo>
                    <a:cubicBezTo>
                      <a:pt x="33" y="25"/>
                      <a:pt x="33" y="24"/>
                      <a:pt x="33" y="23"/>
                    </a:cubicBezTo>
                    <a:cubicBezTo>
                      <a:pt x="33" y="22"/>
                      <a:pt x="33" y="21"/>
                      <a:pt x="32" y="21"/>
                    </a:cubicBezTo>
                    <a:close/>
                  </a:path>
                </a:pathLst>
              </a:custGeom>
              <a:solidFill>
                <a:srgbClr val="37353A"/>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grpSp>
        <p:grpSp>
          <p:nvGrpSpPr>
            <p:cNvPr id="31784" name="组合 239"/>
            <p:cNvGrpSpPr>
              <a:grpSpLocks/>
            </p:cNvGrpSpPr>
            <p:nvPr/>
          </p:nvGrpSpPr>
          <p:grpSpPr bwMode="auto">
            <a:xfrm>
              <a:off x="4964444" y="1994445"/>
              <a:ext cx="568450" cy="451183"/>
              <a:chOff x="0" y="0"/>
              <a:chExt cx="249340" cy="197903"/>
            </a:xfrm>
          </p:grpSpPr>
          <p:sp>
            <p:nvSpPr>
              <p:cNvPr id="31972" name="Freeform 141"/>
              <p:cNvSpPr>
                <a:spLocks noChangeArrowheads="1"/>
              </p:cNvSpPr>
              <p:nvPr/>
            </p:nvSpPr>
            <p:spPr bwMode="auto">
              <a:xfrm>
                <a:off x="0" y="18308"/>
                <a:ext cx="249340" cy="160415"/>
              </a:xfrm>
              <a:custGeom>
                <a:avLst/>
                <a:gdLst>
                  <a:gd name="T0" fmla="*/ 2147483647 w 121"/>
                  <a:gd name="T1" fmla="*/ 2147483647 h 78"/>
                  <a:gd name="T2" fmla="*/ 2147483647 w 121"/>
                  <a:gd name="T3" fmla="*/ 2147483647 h 78"/>
                  <a:gd name="T4" fmla="*/ 2147483647 w 121"/>
                  <a:gd name="T5" fmla="*/ 2147483647 h 78"/>
                  <a:gd name="T6" fmla="*/ 0 w 121"/>
                  <a:gd name="T7" fmla="*/ 2147483647 h 78"/>
                  <a:gd name="T8" fmla="*/ 0 w 121"/>
                  <a:gd name="T9" fmla="*/ 2147483647 h 78"/>
                  <a:gd name="T10" fmla="*/ 2147483647 w 121"/>
                  <a:gd name="T11" fmla="*/ 0 h 78"/>
                  <a:gd name="T12" fmla="*/ 2147483647 w 121"/>
                  <a:gd name="T13" fmla="*/ 0 h 78"/>
                  <a:gd name="T14" fmla="*/ 2147483647 w 121"/>
                  <a:gd name="T15" fmla="*/ 2147483647 h 78"/>
                  <a:gd name="T16" fmla="*/ 2147483647 w 121"/>
                  <a:gd name="T17" fmla="*/ 2147483647 h 7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21"/>
                  <a:gd name="T28" fmla="*/ 0 h 78"/>
                  <a:gd name="T29" fmla="*/ 121 w 121"/>
                  <a:gd name="T30" fmla="*/ 78 h 7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21" h="78">
                    <a:moveTo>
                      <a:pt x="121" y="75"/>
                    </a:moveTo>
                    <a:cubicBezTo>
                      <a:pt x="121" y="76"/>
                      <a:pt x="120" y="78"/>
                      <a:pt x="118" y="78"/>
                    </a:cubicBezTo>
                    <a:cubicBezTo>
                      <a:pt x="3" y="78"/>
                      <a:pt x="3" y="78"/>
                      <a:pt x="3" y="78"/>
                    </a:cubicBezTo>
                    <a:cubicBezTo>
                      <a:pt x="1" y="78"/>
                      <a:pt x="0" y="76"/>
                      <a:pt x="0" y="75"/>
                    </a:cubicBezTo>
                    <a:cubicBezTo>
                      <a:pt x="0" y="3"/>
                      <a:pt x="0" y="3"/>
                      <a:pt x="0" y="3"/>
                    </a:cubicBezTo>
                    <a:cubicBezTo>
                      <a:pt x="0" y="2"/>
                      <a:pt x="1" y="0"/>
                      <a:pt x="3" y="0"/>
                    </a:cubicBezTo>
                    <a:cubicBezTo>
                      <a:pt x="118" y="0"/>
                      <a:pt x="118" y="0"/>
                      <a:pt x="118" y="0"/>
                    </a:cubicBezTo>
                    <a:cubicBezTo>
                      <a:pt x="120" y="0"/>
                      <a:pt x="121" y="2"/>
                      <a:pt x="121" y="3"/>
                    </a:cubicBezTo>
                    <a:lnTo>
                      <a:pt x="121" y="75"/>
                    </a:lnTo>
                    <a:close/>
                  </a:path>
                </a:pathLst>
              </a:custGeom>
              <a:solidFill>
                <a:srgbClr val="E7544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973" name="Freeform 142"/>
              <p:cNvSpPr>
                <a:spLocks noChangeArrowheads="1"/>
              </p:cNvSpPr>
              <p:nvPr/>
            </p:nvSpPr>
            <p:spPr bwMode="auto">
              <a:xfrm>
                <a:off x="0" y="107234"/>
                <a:ext cx="249340" cy="90669"/>
              </a:xfrm>
              <a:custGeom>
                <a:avLst/>
                <a:gdLst>
                  <a:gd name="T0" fmla="*/ 2147483647 w 121"/>
                  <a:gd name="T1" fmla="*/ 2147483647 h 44"/>
                  <a:gd name="T2" fmla="*/ 2147483647 w 121"/>
                  <a:gd name="T3" fmla="*/ 2147483647 h 44"/>
                  <a:gd name="T4" fmla="*/ 2147483647 w 121"/>
                  <a:gd name="T5" fmla="*/ 2147483647 h 44"/>
                  <a:gd name="T6" fmla="*/ 2147483647 w 121"/>
                  <a:gd name="T7" fmla="*/ 0 h 44"/>
                  <a:gd name="T8" fmla="*/ 0 w 121"/>
                  <a:gd name="T9" fmla="*/ 0 h 44"/>
                  <a:gd name="T10" fmla="*/ 0 w 121"/>
                  <a:gd name="T11" fmla="*/ 2147483647 h 44"/>
                  <a:gd name="T12" fmla="*/ 2147483647 w 121"/>
                  <a:gd name="T13" fmla="*/ 2147483647 h 44"/>
                  <a:gd name="T14" fmla="*/ 0 60000 65536"/>
                  <a:gd name="T15" fmla="*/ 0 60000 65536"/>
                  <a:gd name="T16" fmla="*/ 0 60000 65536"/>
                  <a:gd name="T17" fmla="*/ 0 60000 65536"/>
                  <a:gd name="T18" fmla="*/ 0 60000 65536"/>
                  <a:gd name="T19" fmla="*/ 0 60000 65536"/>
                  <a:gd name="T20" fmla="*/ 0 60000 65536"/>
                  <a:gd name="T21" fmla="*/ 0 w 121"/>
                  <a:gd name="T22" fmla="*/ 0 h 44"/>
                  <a:gd name="T23" fmla="*/ 121 w 121"/>
                  <a:gd name="T24" fmla="*/ 44 h 4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21" h="44">
                    <a:moveTo>
                      <a:pt x="3" y="44"/>
                    </a:moveTo>
                    <a:cubicBezTo>
                      <a:pt x="118" y="44"/>
                      <a:pt x="118" y="44"/>
                      <a:pt x="118" y="44"/>
                    </a:cubicBezTo>
                    <a:cubicBezTo>
                      <a:pt x="120" y="44"/>
                      <a:pt x="121" y="42"/>
                      <a:pt x="121" y="41"/>
                    </a:cubicBezTo>
                    <a:cubicBezTo>
                      <a:pt x="121" y="0"/>
                      <a:pt x="121" y="0"/>
                      <a:pt x="121" y="0"/>
                    </a:cubicBezTo>
                    <a:cubicBezTo>
                      <a:pt x="0" y="0"/>
                      <a:pt x="0" y="0"/>
                      <a:pt x="0" y="0"/>
                    </a:cubicBezTo>
                    <a:cubicBezTo>
                      <a:pt x="0" y="41"/>
                      <a:pt x="0" y="41"/>
                      <a:pt x="0" y="41"/>
                    </a:cubicBezTo>
                    <a:cubicBezTo>
                      <a:pt x="0" y="42"/>
                      <a:pt x="1" y="44"/>
                      <a:pt x="3" y="44"/>
                    </a:cubicBezTo>
                    <a:close/>
                  </a:path>
                </a:pathLst>
              </a:custGeom>
              <a:solidFill>
                <a:srgbClr val="D8D5CA"/>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974" name="Freeform 143"/>
              <p:cNvSpPr>
                <a:spLocks noChangeArrowheads="1"/>
              </p:cNvSpPr>
              <p:nvPr/>
            </p:nvSpPr>
            <p:spPr bwMode="auto">
              <a:xfrm>
                <a:off x="0" y="0"/>
                <a:ext cx="249340" cy="127286"/>
              </a:xfrm>
              <a:custGeom>
                <a:avLst/>
                <a:gdLst>
                  <a:gd name="T0" fmla="*/ 2147483647 w 121"/>
                  <a:gd name="T1" fmla="*/ 2147483647 h 62"/>
                  <a:gd name="T2" fmla="*/ 2147483647 w 121"/>
                  <a:gd name="T3" fmla="*/ 2147483647 h 62"/>
                  <a:gd name="T4" fmla="*/ 2147483647 w 121"/>
                  <a:gd name="T5" fmla="*/ 2147483647 h 62"/>
                  <a:gd name="T6" fmla="*/ 2147483647 w 121"/>
                  <a:gd name="T7" fmla="*/ 0 h 62"/>
                  <a:gd name="T8" fmla="*/ 2147483647 w 121"/>
                  <a:gd name="T9" fmla="*/ 0 h 62"/>
                  <a:gd name="T10" fmla="*/ 0 w 121"/>
                  <a:gd name="T11" fmla="*/ 2147483647 h 62"/>
                  <a:gd name="T12" fmla="*/ 0 w 121"/>
                  <a:gd name="T13" fmla="*/ 2147483647 h 62"/>
                  <a:gd name="T14" fmla="*/ 2147483647 w 121"/>
                  <a:gd name="T15" fmla="*/ 2147483647 h 62"/>
                  <a:gd name="T16" fmla="*/ 2147483647 w 121"/>
                  <a:gd name="T17" fmla="*/ 2147483647 h 6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21"/>
                  <a:gd name="T28" fmla="*/ 0 h 62"/>
                  <a:gd name="T29" fmla="*/ 121 w 121"/>
                  <a:gd name="T30" fmla="*/ 62 h 62"/>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21" h="62">
                    <a:moveTo>
                      <a:pt x="121" y="21"/>
                    </a:moveTo>
                    <a:cubicBezTo>
                      <a:pt x="121" y="19"/>
                      <a:pt x="120" y="18"/>
                      <a:pt x="118" y="18"/>
                    </a:cubicBezTo>
                    <a:cubicBezTo>
                      <a:pt x="49" y="18"/>
                      <a:pt x="49" y="18"/>
                      <a:pt x="49" y="18"/>
                    </a:cubicBezTo>
                    <a:cubicBezTo>
                      <a:pt x="49" y="18"/>
                      <a:pt x="45" y="0"/>
                      <a:pt x="41" y="0"/>
                    </a:cubicBezTo>
                    <a:cubicBezTo>
                      <a:pt x="38" y="0"/>
                      <a:pt x="3" y="0"/>
                      <a:pt x="3" y="0"/>
                    </a:cubicBezTo>
                    <a:cubicBezTo>
                      <a:pt x="1" y="0"/>
                      <a:pt x="0" y="2"/>
                      <a:pt x="0" y="3"/>
                    </a:cubicBezTo>
                    <a:cubicBezTo>
                      <a:pt x="0" y="62"/>
                      <a:pt x="0" y="62"/>
                      <a:pt x="0" y="62"/>
                    </a:cubicBezTo>
                    <a:cubicBezTo>
                      <a:pt x="121" y="62"/>
                      <a:pt x="121" y="62"/>
                      <a:pt x="121" y="62"/>
                    </a:cubicBezTo>
                    <a:lnTo>
                      <a:pt x="121" y="21"/>
                    </a:lnTo>
                    <a:close/>
                  </a:path>
                </a:pathLst>
              </a:custGeom>
              <a:solidFill>
                <a:srgbClr val="EAE8DB"/>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975" name="Freeform 144"/>
              <p:cNvSpPr>
                <a:spLocks noChangeArrowheads="1"/>
              </p:cNvSpPr>
              <p:nvPr/>
            </p:nvSpPr>
            <p:spPr bwMode="auto">
              <a:xfrm>
                <a:off x="96771" y="18308"/>
                <a:ext cx="80207" cy="18308"/>
              </a:xfrm>
              <a:custGeom>
                <a:avLst/>
                <a:gdLst>
                  <a:gd name="T0" fmla="*/ 0 w 92"/>
                  <a:gd name="T1" fmla="*/ 0 h 21"/>
                  <a:gd name="T2" fmla="*/ 2147483647 w 92"/>
                  <a:gd name="T3" fmla="*/ 2147483647 h 21"/>
                  <a:gd name="T4" fmla="*/ 2147483647 w 92"/>
                  <a:gd name="T5" fmla="*/ 2147483647 h 21"/>
                  <a:gd name="T6" fmla="*/ 0 w 92"/>
                  <a:gd name="T7" fmla="*/ 0 h 21"/>
                  <a:gd name="T8" fmla="*/ 0 60000 65536"/>
                  <a:gd name="T9" fmla="*/ 0 60000 65536"/>
                  <a:gd name="T10" fmla="*/ 0 60000 65536"/>
                  <a:gd name="T11" fmla="*/ 0 60000 65536"/>
                  <a:gd name="T12" fmla="*/ 0 w 92"/>
                  <a:gd name="T13" fmla="*/ 0 h 21"/>
                  <a:gd name="T14" fmla="*/ 92 w 92"/>
                  <a:gd name="T15" fmla="*/ 21 h 21"/>
                </a:gdLst>
                <a:ahLst/>
                <a:cxnLst>
                  <a:cxn ang="T8">
                    <a:pos x="T0" y="T1"/>
                  </a:cxn>
                  <a:cxn ang="T9">
                    <a:pos x="T2" y="T3"/>
                  </a:cxn>
                  <a:cxn ang="T10">
                    <a:pos x="T4" y="T5"/>
                  </a:cxn>
                  <a:cxn ang="T11">
                    <a:pos x="T6" y="T7"/>
                  </a:cxn>
                </a:cxnLst>
                <a:rect l="T12" t="T13" r="T14" b="T15"/>
                <a:pathLst>
                  <a:path w="92" h="21">
                    <a:moveTo>
                      <a:pt x="0" y="0"/>
                    </a:moveTo>
                    <a:lnTo>
                      <a:pt x="92" y="21"/>
                    </a:lnTo>
                    <a:lnTo>
                      <a:pt x="3" y="21"/>
                    </a:lnTo>
                    <a:lnTo>
                      <a:pt x="0" y="0"/>
                    </a:lnTo>
                    <a:close/>
                  </a:path>
                </a:pathLst>
              </a:custGeom>
              <a:solidFill>
                <a:srgbClr val="BF3A30"/>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grpSp>
        <p:grpSp>
          <p:nvGrpSpPr>
            <p:cNvPr id="31785" name="组合 244"/>
            <p:cNvGrpSpPr>
              <a:grpSpLocks/>
            </p:cNvGrpSpPr>
            <p:nvPr/>
          </p:nvGrpSpPr>
          <p:grpSpPr bwMode="auto">
            <a:xfrm>
              <a:off x="4002864" y="1872208"/>
              <a:ext cx="598263" cy="695657"/>
              <a:chOff x="0" y="0"/>
              <a:chExt cx="262417" cy="305137"/>
            </a:xfrm>
          </p:grpSpPr>
          <p:sp>
            <p:nvSpPr>
              <p:cNvPr id="31961" name="Rectangle 201"/>
              <p:cNvSpPr>
                <a:spLocks noChangeArrowheads="1"/>
              </p:cNvSpPr>
              <p:nvPr/>
            </p:nvSpPr>
            <p:spPr bwMode="auto">
              <a:xfrm>
                <a:off x="31385" y="197903"/>
                <a:ext cx="214467" cy="96772"/>
              </a:xfrm>
              <a:prstGeom prst="rect">
                <a:avLst/>
              </a:prstGeom>
              <a:solidFill>
                <a:srgbClr val="D8D5CA"/>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zh-CN">
                  <a:solidFill>
                    <a:srgbClr val="000000"/>
                  </a:solidFill>
                  <a:sym typeface="宋体" pitchFamily="2" charset="-122"/>
                </a:endParaRPr>
              </a:p>
            </p:txBody>
          </p:sp>
          <p:sp>
            <p:nvSpPr>
              <p:cNvPr id="31962" name="Freeform 202"/>
              <p:cNvSpPr>
                <a:spLocks noChangeArrowheads="1"/>
              </p:cNvSpPr>
              <p:nvPr/>
            </p:nvSpPr>
            <p:spPr bwMode="auto">
              <a:xfrm>
                <a:off x="20923" y="142107"/>
                <a:ext cx="241494" cy="163030"/>
              </a:xfrm>
              <a:custGeom>
                <a:avLst/>
                <a:gdLst>
                  <a:gd name="T0" fmla="*/ 2147483647 w 117"/>
                  <a:gd name="T1" fmla="*/ 0 h 79"/>
                  <a:gd name="T2" fmla="*/ 2147483647 w 117"/>
                  <a:gd name="T3" fmla="*/ 0 h 79"/>
                  <a:gd name="T4" fmla="*/ 2147483647 w 117"/>
                  <a:gd name="T5" fmla="*/ 2147483647 h 79"/>
                  <a:gd name="T6" fmla="*/ 2147483647 w 117"/>
                  <a:gd name="T7" fmla="*/ 2147483647 h 79"/>
                  <a:gd name="T8" fmla="*/ 2147483647 w 117"/>
                  <a:gd name="T9" fmla="*/ 2147483647 h 79"/>
                  <a:gd name="T10" fmla="*/ 2147483647 w 117"/>
                  <a:gd name="T11" fmla="*/ 2147483647 h 79"/>
                  <a:gd name="T12" fmla="*/ 2147483647 w 117"/>
                  <a:gd name="T13" fmla="*/ 2147483647 h 79"/>
                  <a:gd name="T14" fmla="*/ 0 w 117"/>
                  <a:gd name="T15" fmla="*/ 2147483647 h 79"/>
                  <a:gd name="T16" fmla="*/ 0 w 117"/>
                  <a:gd name="T17" fmla="*/ 2147483647 h 79"/>
                  <a:gd name="T18" fmla="*/ 2147483647 w 117"/>
                  <a:gd name="T19" fmla="*/ 0 h 7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17"/>
                  <a:gd name="T31" fmla="*/ 0 h 79"/>
                  <a:gd name="T32" fmla="*/ 117 w 117"/>
                  <a:gd name="T33" fmla="*/ 79 h 7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17" h="79">
                    <a:moveTo>
                      <a:pt x="15" y="0"/>
                    </a:moveTo>
                    <a:cubicBezTo>
                      <a:pt x="108" y="0"/>
                      <a:pt x="108" y="0"/>
                      <a:pt x="108" y="0"/>
                    </a:cubicBezTo>
                    <a:cubicBezTo>
                      <a:pt x="108" y="0"/>
                      <a:pt x="117" y="0"/>
                      <a:pt x="117" y="8"/>
                    </a:cubicBezTo>
                    <a:cubicBezTo>
                      <a:pt x="117" y="67"/>
                      <a:pt x="117" y="67"/>
                      <a:pt x="117" y="67"/>
                    </a:cubicBezTo>
                    <a:cubicBezTo>
                      <a:pt x="117" y="78"/>
                      <a:pt x="109" y="79"/>
                      <a:pt x="109" y="79"/>
                    </a:cubicBezTo>
                    <a:cubicBezTo>
                      <a:pt x="111" y="6"/>
                      <a:pt x="111" y="6"/>
                      <a:pt x="111" y="6"/>
                    </a:cubicBezTo>
                    <a:cubicBezTo>
                      <a:pt x="106" y="5"/>
                      <a:pt x="106" y="5"/>
                      <a:pt x="106" y="5"/>
                    </a:cubicBezTo>
                    <a:cubicBezTo>
                      <a:pt x="0" y="5"/>
                      <a:pt x="0" y="5"/>
                      <a:pt x="0" y="5"/>
                    </a:cubicBezTo>
                    <a:cubicBezTo>
                      <a:pt x="0" y="1"/>
                      <a:pt x="0" y="1"/>
                      <a:pt x="0" y="1"/>
                    </a:cubicBezTo>
                    <a:lnTo>
                      <a:pt x="15" y="0"/>
                    </a:lnTo>
                    <a:close/>
                  </a:path>
                </a:pathLst>
              </a:custGeom>
              <a:solidFill>
                <a:srgbClr val="AFACA3"/>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963" name="Freeform 203"/>
              <p:cNvSpPr>
                <a:spLocks noEditPoints="1" noChangeArrowheads="1"/>
              </p:cNvSpPr>
              <p:nvPr/>
            </p:nvSpPr>
            <p:spPr bwMode="auto">
              <a:xfrm>
                <a:off x="0" y="0"/>
                <a:ext cx="218826" cy="148209"/>
              </a:xfrm>
              <a:custGeom>
                <a:avLst/>
                <a:gdLst>
                  <a:gd name="T0" fmla="*/ 2147483647 w 106"/>
                  <a:gd name="T1" fmla="*/ 2147483647 h 72"/>
                  <a:gd name="T2" fmla="*/ 2147483647 w 106"/>
                  <a:gd name="T3" fmla="*/ 2147483647 h 72"/>
                  <a:gd name="T4" fmla="*/ 2147483647 w 106"/>
                  <a:gd name="T5" fmla="*/ 2147483647 h 72"/>
                  <a:gd name="T6" fmla="*/ 2147483647 w 106"/>
                  <a:gd name="T7" fmla="*/ 2147483647 h 72"/>
                  <a:gd name="T8" fmla="*/ 2147483647 w 106"/>
                  <a:gd name="T9" fmla="*/ 2147483647 h 72"/>
                  <a:gd name="T10" fmla="*/ 2147483647 w 106"/>
                  <a:gd name="T11" fmla="*/ 2147483647 h 72"/>
                  <a:gd name="T12" fmla="*/ 2147483647 w 106"/>
                  <a:gd name="T13" fmla="*/ 2147483647 h 72"/>
                  <a:gd name="T14" fmla="*/ 2147483647 w 106"/>
                  <a:gd name="T15" fmla="*/ 2147483647 h 72"/>
                  <a:gd name="T16" fmla="*/ 2147483647 w 106"/>
                  <a:gd name="T17" fmla="*/ 2147483647 h 72"/>
                  <a:gd name="T18" fmla="*/ 2147483647 w 106"/>
                  <a:gd name="T19" fmla="*/ 2147483647 h 72"/>
                  <a:gd name="T20" fmla="*/ 2147483647 w 106"/>
                  <a:gd name="T21" fmla="*/ 2147483647 h 72"/>
                  <a:gd name="T22" fmla="*/ 2147483647 w 106"/>
                  <a:gd name="T23" fmla="*/ 2147483647 h 72"/>
                  <a:gd name="T24" fmla="*/ 2147483647 w 106"/>
                  <a:gd name="T25" fmla="*/ 2147483647 h 72"/>
                  <a:gd name="T26" fmla="*/ 2147483647 w 106"/>
                  <a:gd name="T27" fmla="*/ 2147483647 h 72"/>
                  <a:gd name="T28" fmla="*/ 2147483647 w 106"/>
                  <a:gd name="T29" fmla="*/ 2147483647 h 72"/>
                  <a:gd name="T30" fmla="*/ 2147483647 w 106"/>
                  <a:gd name="T31" fmla="*/ 2147483647 h 72"/>
                  <a:gd name="T32" fmla="*/ 2147483647 w 106"/>
                  <a:gd name="T33" fmla="*/ 2147483647 h 72"/>
                  <a:gd name="T34" fmla="*/ 2147483647 w 106"/>
                  <a:gd name="T35" fmla="*/ 2147483647 h 72"/>
                  <a:gd name="T36" fmla="*/ 2147483647 w 106"/>
                  <a:gd name="T37" fmla="*/ 2147483647 h 72"/>
                  <a:gd name="T38" fmla="*/ 2147483647 w 106"/>
                  <a:gd name="T39" fmla="*/ 2147483647 h 72"/>
                  <a:gd name="T40" fmla="*/ 2147483647 w 106"/>
                  <a:gd name="T41" fmla="*/ 2147483647 h 72"/>
                  <a:gd name="T42" fmla="*/ 2147483647 w 106"/>
                  <a:gd name="T43" fmla="*/ 2147483647 h 72"/>
                  <a:gd name="T44" fmla="*/ 2147483647 w 106"/>
                  <a:gd name="T45" fmla="*/ 2147483647 h 72"/>
                  <a:gd name="T46" fmla="*/ 2147483647 w 106"/>
                  <a:gd name="T47" fmla="*/ 2147483647 h 72"/>
                  <a:gd name="T48" fmla="*/ 2147483647 w 106"/>
                  <a:gd name="T49" fmla="*/ 2147483647 h 72"/>
                  <a:gd name="T50" fmla="*/ 2147483647 w 106"/>
                  <a:gd name="T51" fmla="*/ 2147483647 h 72"/>
                  <a:gd name="T52" fmla="*/ 2147483647 w 106"/>
                  <a:gd name="T53" fmla="*/ 2147483647 h 72"/>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106"/>
                  <a:gd name="T82" fmla="*/ 0 h 72"/>
                  <a:gd name="T83" fmla="*/ 106 w 106"/>
                  <a:gd name="T84" fmla="*/ 72 h 72"/>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106" h="72">
                    <a:moveTo>
                      <a:pt x="21" y="72"/>
                    </a:moveTo>
                    <a:cubicBezTo>
                      <a:pt x="23" y="69"/>
                      <a:pt x="23" y="69"/>
                      <a:pt x="23" y="69"/>
                    </a:cubicBezTo>
                    <a:cubicBezTo>
                      <a:pt x="48" y="55"/>
                      <a:pt x="103" y="21"/>
                      <a:pt x="103" y="21"/>
                    </a:cubicBezTo>
                    <a:cubicBezTo>
                      <a:pt x="105" y="20"/>
                      <a:pt x="106" y="17"/>
                      <a:pt x="105" y="14"/>
                    </a:cubicBezTo>
                    <a:cubicBezTo>
                      <a:pt x="100" y="3"/>
                      <a:pt x="100" y="3"/>
                      <a:pt x="100" y="3"/>
                    </a:cubicBezTo>
                    <a:cubicBezTo>
                      <a:pt x="98" y="0"/>
                      <a:pt x="96" y="0"/>
                      <a:pt x="93" y="1"/>
                    </a:cubicBezTo>
                    <a:cubicBezTo>
                      <a:pt x="3" y="56"/>
                      <a:pt x="3" y="56"/>
                      <a:pt x="3" y="56"/>
                    </a:cubicBezTo>
                    <a:cubicBezTo>
                      <a:pt x="1" y="57"/>
                      <a:pt x="0" y="60"/>
                      <a:pt x="2" y="62"/>
                    </a:cubicBezTo>
                    <a:cubicBezTo>
                      <a:pt x="10" y="71"/>
                      <a:pt x="10" y="71"/>
                      <a:pt x="10" y="71"/>
                    </a:cubicBezTo>
                    <a:cubicBezTo>
                      <a:pt x="10" y="72"/>
                      <a:pt x="10" y="72"/>
                      <a:pt x="10" y="72"/>
                    </a:cubicBezTo>
                    <a:cubicBezTo>
                      <a:pt x="10" y="72"/>
                      <a:pt x="10" y="72"/>
                      <a:pt x="10" y="72"/>
                    </a:cubicBezTo>
                    <a:lnTo>
                      <a:pt x="21" y="72"/>
                    </a:lnTo>
                    <a:close/>
                    <a:moveTo>
                      <a:pt x="79" y="14"/>
                    </a:moveTo>
                    <a:cubicBezTo>
                      <a:pt x="96" y="3"/>
                      <a:pt x="96" y="3"/>
                      <a:pt x="96" y="3"/>
                    </a:cubicBezTo>
                    <a:cubicBezTo>
                      <a:pt x="93" y="19"/>
                      <a:pt x="93" y="19"/>
                      <a:pt x="93" y="19"/>
                    </a:cubicBezTo>
                    <a:cubicBezTo>
                      <a:pt x="76" y="30"/>
                      <a:pt x="76" y="30"/>
                      <a:pt x="76" y="30"/>
                    </a:cubicBezTo>
                    <a:lnTo>
                      <a:pt x="79" y="14"/>
                    </a:lnTo>
                    <a:close/>
                    <a:moveTo>
                      <a:pt x="49" y="32"/>
                    </a:moveTo>
                    <a:cubicBezTo>
                      <a:pt x="66" y="22"/>
                      <a:pt x="66" y="22"/>
                      <a:pt x="66" y="22"/>
                    </a:cubicBezTo>
                    <a:cubicBezTo>
                      <a:pt x="63" y="38"/>
                      <a:pt x="63" y="38"/>
                      <a:pt x="63" y="38"/>
                    </a:cubicBezTo>
                    <a:cubicBezTo>
                      <a:pt x="46" y="49"/>
                      <a:pt x="46" y="49"/>
                      <a:pt x="46" y="49"/>
                    </a:cubicBezTo>
                    <a:lnTo>
                      <a:pt x="49" y="32"/>
                    </a:lnTo>
                    <a:close/>
                    <a:moveTo>
                      <a:pt x="18" y="52"/>
                    </a:moveTo>
                    <a:cubicBezTo>
                      <a:pt x="35" y="41"/>
                      <a:pt x="35" y="41"/>
                      <a:pt x="35" y="41"/>
                    </a:cubicBezTo>
                    <a:cubicBezTo>
                      <a:pt x="32" y="57"/>
                      <a:pt x="32" y="57"/>
                      <a:pt x="32" y="57"/>
                    </a:cubicBezTo>
                    <a:cubicBezTo>
                      <a:pt x="15" y="68"/>
                      <a:pt x="15" y="68"/>
                      <a:pt x="15" y="68"/>
                    </a:cubicBezTo>
                    <a:lnTo>
                      <a:pt x="18" y="52"/>
                    </a:lnTo>
                    <a:close/>
                  </a:path>
                </a:pathLst>
              </a:custGeom>
              <a:solidFill>
                <a:srgbClr val="E7544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964" name="Freeform 204"/>
              <p:cNvSpPr>
                <a:spLocks noEditPoints="1" noChangeArrowheads="1"/>
              </p:cNvSpPr>
              <p:nvPr/>
            </p:nvSpPr>
            <p:spPr bwMode="auto">
              <a:xfrm>
                <a:off x="20923" y="148209"/>
                <a:ext cx="235391" cy="156927"/>
              </a:xfrm>
              <a:custGeom>
                <a:avLst/>
                <a:gdLst>
                  <a:gd name="T0" fmla="*/ 2147483647 w 114"/>
                  <a:gd name="T1" fmla="*/ 0 h 76"/>
                  <a:gd name="T2" fmla="*/ 2147483647 w 114"/>
                  <a:gd name="T3" fmla="*/ 0 h 76"/>
                  <a:gd name="T4" fmla="*/ 2147483647 w 114"/>
                  <a:gd name="T5" fmla="*/ 0 h 76"/>
                  <a:gd name="T6" fmla="*/ 0 w 114"/>
                  <a:gd name="T7" fmla="*/ 0 h 76"/>
                  <a:gd name="T8" fmla="*/ 0 w 114"/>
                  <a:gd name="T9" fmla="*/ 2147483647 h 76"/>
                  <a:gd name="T10" fmla="*/ 2147483647 w 114"/>
                  <a:gd name="T11" fmla="*/ 2147483647 h 76"/>
                  <a:gd name="T12" fmla="*/ 2147483647 w 114"/>
                  <a:gd name="T13" fmla="*/ 2147483647 h 76"/>
                  <a:gd name="T14" fmla="*/ 2147483647 w 114"/>
                  <a:gd name="T15" fmla="*/ 2147483647 h 76"/>
                  <a:gd name="T16" fmla="*/ 2147483647 w 114"/>
                  <a:gd name="T17" fmla="*/ 2147483647 h 76"/>
                  <a:gd name="T18" fmla="*/ 2147483647 w 114"/>
                  <a:gd name="T19" fmla="*/ 0 h 76"/>
                  <a:gd name="T20" fmla="*/ 2147483647 w 114"/>
                  <a:gd name="T21" fmla="*/ 2147483647 h 76"/>
                  <a:gd name="T22" fmla="*/ 2147483647 w 114"/>
                  <a:gd name="T23" fmla="*/ 2147483647 h 76"/>
                  <a:gd name="T24" fmla="*/ 2147483647 w 114"/>
                  <a:gd name="T25" fmla="*/ 2147483647 h 76"/>
                  <a:gd name="T26" fmla="*/ 2147483647 w 114"/>
                  <a:gd name="T27" fmla="*/ 2147483647 h 76"/>
                  <a:gd name="T28" fmla="*/ 2147483647 w 114"/>
                  <a:gd name="T29" fmla="*/ 2147483647 h 76"/>
                  <a:gd name="T30" fmla="*/ 2147483647 w 114"/>
                  <a:gd name="T31" fmla="*/ 2147483647 h 76"/>
                  <a:gd name="T32" fmla="*/ 2147483647 w 114"/>
                  <a:gd name="T33" fmla="*/ 2147483647 h 76"/>
                  <a:gd name="T34" fmla="*/ 2147483647 w 114"/>
                  <a:gd name="T35" fmla="*/ 2147483647 h 76"/>
                  <a:gd name="T36" fmla="*/ 2147483647 w 114"/>
                  <a:gd name="T37" fmla="*/ 2147483647 h 76"/>
                  <a:gd name="T38" fmla="*/ 2147483647 w 114"/>
                  <a:gd name="T39" fmla="*/ 2147483647 h 76"/>
                  <a:gd name="T40" fmla="*/ 2147483647 w 114"/>
                  <a:gd name="T41" fmla="*/ 2147483647 h 76"/>
                  <a:gd name="T42" fmla="*/ 2147483647 w 114"/>
                  <a:gd name="T43" fmla="*/ 2147483647 h 76"/>
                  <a:gd name="T44" fmla="*/ 2147483647 w 114"/>
                  <a:gd name="T45" fmla="*/ 2147483647 h 76"/>
                  <a:gd name="T46" fmla="*/ 2147483647 w 114"/>
                  <a:gd name="T47" fmla="*/ 2147483647 h 76"/>
                  <a:gd name="T48" fmla="*/ 2147483647 w 114"/>
                  <a:gd name="T49" fmla="*/ 2147483647 h 76"/>
                  <a:gd name="T50" fmla="*/ 2147483647 w 114"/>
                  <a:gd name="T51" fmla="*/ 2147483647 h 76"/>
                  <a:gd name="T52" fmla="*/ 2147483647 w 114"/>
                  <a:gd name="T53" fmla="*/ 2147483647 h 76"/>
                  <a:gd name="T54" fmla="*/ 2147483647 w 114"/>
                  <a:gd name="T55" fmla="*/ 2147483647 h 76"/>
                  <a:gd name="T56" fmla="*/ 2147483647 w 114"/>
                  <a:gd name="T57" fmla="*/ 2147483647 h 76"/>
                  <a:gd name="T58" fmla="*/ 2147483647 w 114"/>
                  <a:gd name="T59" fmla="*/ 2147483647 h 7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114"/>
                  <a:gd name="T91" fmla="*/ 0 h 76"/>
                  <a:gd name="T92" fmla="*/ 114 w 114"/>
                  <a:gd name="T93" fmla="*/ 76 h 76"/>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114" h="76">
                    <a:moveTo>
                      <a:pt x="110" y="0"/>
                    </a:moveTo>
                    <a:cubicBezTo>
                      <a:pt x="110" y="0"/>
                      <a:pt x="35" y="0"/>
                      <a:pt x="12" y="0"/>
                    </a:cubicBezTo>
                    <a:cubicBezTo>
                      <a:pt x="12" y="0"/>
                      <a:pt x="12" y="0"/>
                      <a:pt x="12" y="0"/>
                    </a:cubicBezTo>
                    <a:cubicBezTo>
                      <a:pt x="0" y="0"/>
                      <a:pt x="0" y="0"/>
                      <a:pt x="0" y="0"/>
                    </a:cubicBezTo>
                    <a:cubicBezTo>
                      <a:pt x="0" y="71"/>
                      <a:pt x="0" y="71"/>
                      <a:pt x="0" y="71"/>
                    </a:cubicBezTo>
                    <a:cubicBezTo>
                      <a:pt x="0" y="74"/>
                      <a:pt x="2" y="76"/>
                      <a:pt x="5" y="76"/>
                    </a:cubicBezTo>
                    <a:cubicBezTo>
                      <a:pt x="110" y="76"/>
                      <a:pt x="110" y="76"/>
                      <a:pt x="110" y="76"/>
                    </a:cubicBezTo>
                    <a:cubicBezTo>
                      <a:pt x="112" y="76"/>
                      <a:pt x="114" y="74"/>
                      <a:pt x="114" y="71"/>
                    </a:cubicBezTo>
                    <a:cubicBezTo>
                      <a:pt x="114" y="5"/>
                      <a:pt x="114" y="5"/>
                      <a:pt x="114" y="5"/>
                    </a:cubicBezTo>
                    <a:cubicBezTo>
                      <a:pt x="114" y="2"/>
                      <a:pt x="112" y="0"/>
                      <a:pt x="110" y="0"/>
                    </a:cubicBezTo>
                    <a:close/>
                    <a:moveTo>
                      <a:pt x="75" y="3"/>
                    </a:moveTo>
                    <a:cubicBezTo>
                      <a:pt x="60" y="18"/>
                      <a:pt x="60" y="18"/>
                      <a:pt x="60" y="18"/>
                    </a:cubicBezTo>
                    <a:cubicBezTo>
                      <a:pt x="41" y="18"/>
                      <a:pt x="41" y="18"/>
                      <a:pt x="41" y="18"/>
                    </a:cubicBezTo>
                    <a:cubicBezTo>
                      <a:pt x="56" y="3"/>
                      <a:pt x="56" y="3"/>
                      <a:pt x="56" y="3"/>
                    </a:cubicBezTo>
                    <a:lnTo>
                      <a:pt x="75" y="3"/>
                    </a:lnTo>
                    <a:close/>
                    <a:moveTo>
                      <a:pt x="22" y="3"/>
                    </a:moveTo>
                    <a:cubicBezTo>
                      <a:pt x="41" y="3"/>
                      <a:pt x="41" y="3"/>
                      <a:pt x="41" y="3"/>
                    </a:cubicBezTo>
                    <a:cubicBezTo>
                      <a:pt x="27" y="18"/>
                      <a:pt x="27" y="18"/>
                      <a:pt x="27" y="18"/>
                    </a:cubicBezTo>
                    <a:cubicBezTo>
                      <a:pt x="8" y="18"/>
                      <a:pt x="8" y="18"/>
                      <a:pt x="8" y="18"/>
                    </a:cubicBezTo>
                    <a:lnTo>
                      <a:pt x="22" y="3"/>
                    </a:lnTo>
                    <a:close/>
                    <a:moveTo>
                      <a:pt x="106" y="70"/>
                    </a:moveTo>
                    <a:cubicBezTo>
                      <a:pt x="8" y="70"/>
                      <a:pt x="8" y="70"/>
                      <a:pt x="8" y="70"/>
                    </a:cubicBezTo>
                    <a:cubicBezTo>
                      <a:pt x="8" y="25"/>
                      <a:pt x="8" y="25"/>
                      <a:pt x="8" y="25"/>
                    </a:cubicBezTo>
                    <a:cubicBezTo>
                      <a:pt x="106" y="25"/>
                      <a:pt x="106" y="25"/>
                      <a:pt x="106" y="25"/>
                    </a:cubicBezTo>
                    <a:lnTo>
                      <a:pt x="106" y="70"/>
                    </a:lnTo>
                    <a:close/>
                    <a:moveTo>
                      <a:pt x="94" y="18"/>
                    </a:moveTo>
                    <a:cubicBezTo>
                      <a:pt x="75" y="18"/>
                      <a:pt x="75" y="18"/>
                      <a:pt x="75" y="18"/>
                    </a:cubicBezTo>
                    <a:cubicBezTo>
                      <a:pt x="89" y="3"/>
                      <a:pt x="89" y="3"/>
                      <a:pt x="89" y="3"/>
                    </a:cubicBezTo>
                    <a:cubicBezTo>
                      <a:pt x="108" y="3"/>
                      <a:pt x="108" y="3"/>
                      <a:pt x="108" y="3"/>
                    </a:cubicBezTo>
                    <a:lnTo>
                      <a:pt x="94" y="18"/>
                    </a:lnTo>
                    <a:close/>
                  </a:path>
                </a:pathLst>
              </a:custGeom>
              <a:solidFill>
                <a:srgbClr val="EAE8DB"/>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965" name="Rectangle 206"/>
              <p:cNvSpPr>
                <a:spLocks noChangeArrowheads="1"/>
              </p:cNvSpPr>
              <p:nvPr/>
            </p:nvSpPr>
            <p:spPr bwMode="auto">
              <a:xfrm>
                <a:off x="20923" y="148209"/>
                <a:ext cx="872" cy="872"/>
              </a:xfrm>
              <a:prstGeom prst="rect">
                <a:avLst/>
              </a:prstGeom>
              <a:solidFill>
                <a:srgbClr val="EAE8DB"/>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zh-CN">
                  <a:solidFill>
                    <a:srgbClr val="000000"/>
                  </a:solidFill>
                  <a:sym typeface="宋体" pitchFamily="2" charset="-122"/>
                </a:endParaRPr>
              </a:p>
            </p:txBody>
          </p:sp>
          <p:sp>
            <p:nvSpPr>
              <p:cNvPr id="31966" name="Freeform 207"/>
              <p:cNvSpPr>
                <a:spLocks noChangeArrowheads="1"/>
              </p:cNvSpPr>
              <p:nvPr/>
            </p:nvSpPr>
            <p:spPr bwMode="auto">
              <a:xfrm>
                <a:off x="105489" y="154312"/>
                <a:ext cx="69746" cy="31385"/>
              </a:xfrm>
              <a:custGeom>
                <a:avLst/>
                <a:gdLst>
                  <a:gd name="T0" fmla="*/ 2147483647 w 80"/>
                  <a:gd name="T1" fmla="*/ 0 h 36"/>
                  <a:gd name="T2" fmla="*/ 2147483647 w 80"/>
                  <a:gd name="T3" fmla="*/ 2147483647 h 36"/>
                  <a:gd name="T4" fmla="*/ 0 w 80"/>
                  <a:gd name="T5" fmla="*/ 2147483647 h 36"/>
                  <a:gd name="T6" fmla="*/ 2147483647 w 80"/>
                  <a:gd name="T7" fmla="*/ 0 h 36"/>
                  <a:gd name="T8" fmla="*/ 2147483647 w 80"/>
                  <a:gd name="T9" fmla="*/ 0 h 36"/>
                  <a:gd name="T10" fmla="*/ 0 60000 65536"/>
                  <a:gd name="T11" fmla="*/ 0 60000 65536"/>
                  <a:gd name="T12" fmla="*/ 0 60000 65536"/>
                  <a:gd name="T13" fmla="*/ 0 60000 65536"/>
                  <a:gd name="T14" fmla="*/ 0 60000 65536"/>
                  <a:gd name="T15" fmla="*/ 0 w 80"/>
                  <a:gd name="T16" fmla="*/ 0 h 36"/>
                  <a:gd name="T17" fmla="*/ 80 w 80"/>
                  <a:gd name="T18" fmla="*/ 36 h 36"/>
                </a:gdLst>
                <a:ahLst/>
                <a:cxnLst>
                  <a:cxn ang="T10">
                    <a:pos x="T0" y="T1"/>
                  </a:cxn>
                  <a:cxn ang="T11">
                    <a:pos x="T2" y="T3"/>
                  </a:cxn>
                  <a:cxn ang="T12">
                    <a:pos x="T4" y="T5"/>
                  </a:cxn>
                  <a:cxn ang="T13">
                    <a:pos x="T6" y="T7"/>
                  </a:cxn>
                  <a:cxn ang="T14">
                    <a:pos x="T8" y="T9"/>
                  </a:cxn>
                </a:cxnLst>
                <a:rect l="T15" t="T16" r="T17" b="T18"/>
                <a:pathLst>
                  <a:path w="80" h="36">
                    <a:moveTo>
                      <a:pt x="80" y="0"/>
                    </a:moveTo>
                    <a:lnTo>
                      <a:pt x="45" y="36"/>
                    </a:lnTo>
                    <a:lnTo>
                      <a:pt x="0" y="36"/>
                    </a:lnTo>
                    <a:lnTo>
                      <a:pt x="35" y="0"/>
                    </a:lnTo>
                    <a:lnTo>
                      <a:pt x="80" y="0"/>
                    </a:lnTo>
                    <a:close/>
                  </a:path>
                </a:pathLst>
              </a:custGeom>
              <a:solidFill>
                <a:srgbClr val="37353A"/>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967" name="Freeform 208"/>
              <p:cNvSpPr>
                <a:spLocks noChangeArrowheads="1"/>
              </p:cNvSpPr>
              <p:nvPr/>
            </p:nvSpPr>
            <p:spPr bwMode="auto">
              <a:xfrm>
                <a:off x="37487" y="154312"/>
                <a:ext cx="68002" cy="31385"/>
              </a:xfrm>
              <a:custGeom>
                <a:avLst/>
                <a:gdLst>
                  <a:gd name="T0" fmla="*/ 2147483647 w 78"/>
                  <a:gd name="T1" fmla="*/ 0 h 36"/>
                  <a:gd name="T2" fmla="*/ 2147483647 w 78"/>
                  <a:gd name="T3" fmla="*/ 0 h 36"/>
                  <a:gd name="T4" fmla="*/ 2147483647 w 78"/>
                  <a:gd name="T5" fmla="*/ 2147483647 h 36"/>
                  <a:gd name="T6" fmla="*/ 0 w 78"/>
                  <a:gd name="T7" fmla="*/ 2147483647 h 36"/>
                  <a:gd name="T8" fmla="*/ 2147483647 w 78"/>
                  <a:gd name="T9" fmla="*/ 0 h 36"/>
                  <a:gd name="T10" fmla="*/ 0 60000 65536"/>
                  <a:gd name="T11" fmla="*/ 0 60000 65536"/>
                  <a:gd name="T12" fmla="*/ 0 60000 65536"/>
                  <a:gd name="T13" fmla="*/ 0 60000 65536"/>
                  <a:gd name="T14" fmla="*/ 0 60000 65536"/>
                  <a:gd name="T15" fmla="*/ 0 w 78"/>
                  <a:gd name="T16" fmla="*/ 0 h 36"/>
                  <a:gd name="T17" fmla="*/ 78 w 78"/>
                  <a:gd name="T18" fmla="*/ 36 h 36"/>
                </a:gdLst>
                <a:ahLst/>
                <a:cxnLst>
                  <a:cxn ang="T10">
                    <a:pos x="T0" y="T1"/>
                  </a:cxn>
                  <a:cxn ang="T11">
                    <a:pos x="T2" y="T3"/>
                  </a:cxn>
                  <a:cxn ang="T12">
                    <a:pos x="T4" y="T5"/>
                  </a:cxn>
                  <a:cxn ang="T13">
                    <a:pos x="T6" y="T7"/>
                  </a:cxn>
                  <a:cxn ang="T14">
                    <a:pos x="T8" y="T9"/>
                  </a:cxn>
                </a:cxnLst>
                <a:rect l="T15" t="T16" r="T17" b="T18"/>
                <a:pathLst>
                  <a:path w="78" h="36">
                    <a:moveTo>
                      <a:pt x="33" y="0"/>
                    </a:moveTo>
                    <a:lnTo>
                      <a:pt x="78" y="0"/>
                    </a:lnTo>
                    <a:lnTo>
                      <a:pt x="45" y="36"/>
                    </a:lnTo>
                    <a:lnTo>
                      <a:pt x="0" y="36"/>
                    </a:lnTo>
                    <a:lnTo>
                      <a:pt x="33" y="0"/>
                    </a:lnTo>
                    <a:close/>
                  </a:path>
                </a:pathLst>
              </a:custGeom>
              <a:solidFill>
                <a:srgbClr val="37353A"/>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968" name="Freeform 209"/>
              <p:cNvSpPr>
                <a:spLocks noChangeArrowheads="1"/>
              </p:cNvSpPr>
              <p:nvPr/>
            </p:nvSpPr>
            <p:spPr bwMode="auto">
              <a:xfrm>
                <a:off x="175235" y="154312"/>
                <a:ext cx="68002" cy="31385"/>
              </a:xfrm>
              <a:custGeom>
                <a:avLst/>
                <a:gdLst>
                  <a:gd name="T0" fmla="*/ 2147483647 w 78"/>
                  <a:gd name="T1" fmla="*/ 2147483647 h 36"/>
                  <a:gd name="T2" fmla="*/ 0 w 78"/>
                  <a:gd name="T3" fmla="*/ 2147483647 h 36"/>
                  <a:gd name="T4" fmla="*/ 2147483647 w 78"/>
                  <a:gd name="T5" fmla="*/ 0 h 36"/>
                  <a:gd name="T6" fmla="*/ 2147483647 w 78"/>
                  <a:gd name="T7" fmla="*/ 0 h 36"/>
                  <a:gd name="T8" fmla="*/ 2147483647 w 78"/>
                  <a:gd name="T9" fmla="*/ 2147483647 h 36"/>
                  <a:gd name="T10" fmla="*/ 0 60000 65536"/>
                  <a:gd name="T11" fmla="*/ 0 60000 65536"/>
                  <a:gd name="T12" fmla="*/ 0 60000 65536"/>
                  <a:gd name="T13" fmla="*/ 0 60000 65536"/>
                  <a:gd name="T14" fmla="*/ 0 60000 65536"/>
                  <a:gd name="T15" fmla="*/ 0 w 78"/>
                  <a:gd name="T16" fmla="*/ 0 h 36"/>
                  <a:gd name="T17" fmla="*/ 78 w 78"/>
                  <a:gd name="T18" fmla="*/ 36 h 36"/>
                </a:gdLst>
                <a:ahLst/>
                <a:cxnLst>
                  <a:cxn ang="T10">
                    <a:pos x="T0" y="T1"/>
                  </a:cxn>
                  <a:cxn ang="T11">
                    <a:pos x="T2" y="T3"/>
                  </a:cxn>
                  <a:cxn ang="T12">
                    <a:pos x="T4" y="T5"/>
                  </a:cxn>
                  <a:cxn ang="T13">
                    <a:pos x="T6" y="T7"/>
                  </a:cxn>
                  <a:cxn ang="T14">
                    <a:pos x="T8" y="T9"/>
                  </a:cxn>
                </a:cxnLst>
                <a:rect l="T15" t="T16" r="T17" b="T18"/>
                <a:pathLst>
                  <a:path w="78" h="36">
                    <a:moveTo>
                      <a:pt x="45" y="36"/>
                    </a:moveTo>
                    <a:lnTo>
                      <a:pt x="0" y="36"/>
                    </a:lnTo>
                    <a:lnTo>
                      <a:pt x="33" y="0"/>
                    </a:lnTo>
                    <a:lnTo>
                      <a:pt x="78" y="0"/>
                    </a:lnTo>
                    <a:lnTo>
                      <a:pt x="45" y="36"/>
                    </a:lnTo>
                    <a:close/>
                  </a:path>
                </a:pathLst>
              </a:custGeom>
              <a:solidFill>
                <a:srgbClr val="37353A"/>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969" name="Freeform 210"/>
              <p:cNvSpPr>
                <a:spLocks noChangeArrowheads="1"/>
              </p:cNvSpPr>
              <p:nvPr/>
            </p:nvSpPr>
            <p:spPr bwMode="auto">
              <a:xfrm>
                <a:off x="156927" y="6103"/>
                <a:ext cx="40975" cy="55796"/>
              </a:xfrm>
              <a:custGeom>
                <a:avLst/>
                <a:gdLst>
                  <a:gd name="T0" fmla="*/ 2147483647 w 47"/>
                  <a:gd name="T1" fmla="*/ 2147483647 h 64"/>
                  <a:gd name="T2" fmla="*/ 2147483647 w 47"/>
                  <a:gd name="T3" fmla="*/ 0 h 64"/>
                  <a:gd name="T4" fmla="*/ 2147483647 w 47"/>
                  <a:gd name="T5" fmla="*/ 2147483647 h 64"/>
                  <a:gd name="T6" fmla="*/ 0 w 47"/>
                  <a:gd name="T7" fmla="*/ 2147483647 h 64"/>
                  <a:gd name="T8" fmla="*/ 2147483647 w 47"/>
                  <a:gd name="T9" fmla="*/ 2147483647 h 64"/>
                  <a:gd name="T10" fmla="*/ 0 60000 65536"/>
                  <a:gd name="T11" fmla="*/ 0 60000 65536"/>
                  <a:gd name="T12" fmla="*/ 0 60000 65536"/>
                  <a:gd name="T13" fmla="*/ 0 60000 65536"/>
                  <a:gd name="T14" fmla="*/ 0 60000 65536"/>
                  <a:gd name="T15" fmla="*/ 0 w 47"/>
                  <a:gd name="T16" fmla="*/ 0 h 64"/>
                  <a:gd name="T17" fmla="*/ 47 w 47"/>
                  <a:gd name="T18" fmla="*/ 64 h 64"/>
                </a:gdLst>
                <a:ahLst/>
                <a:cxnLst>
                  <a:cxn ang="T10">
                    <a:pos x="T0" y="T1"/>
                  </a:cxn>
                  <a:cxn ang="T11">
                    <a:pos x="T2" y="T3"/>
                  </a:cxn>
                  <a:cxn ang="T12">
                    <a:pos x="T4" y="T5"/>
                  </a:cxn>
                  <a:cxn ang="T13">
                    <a:pos x="T6" y="T7"/>
                  </a:cxn>
                  <a:cxn ang="T14">
                    <a:pos x="T8" y="T9"/>
                  </a:cxn>
                </a:cxnLst>
                <a:rect l="T15" t="T16" r="T17" b="T18"/>
                <a:pathLst>
                  <a:path w="47" h="64">
                    <a:moveTo>
                      <a:pt x="7" y="26"/>
                    </a:moveTo>
                    <a:lnTo>
                      <a:pt x="47" y="0"/>
                    </a:lnTo>
                    <a:lnTo>
                      <a:pt x="40" y="38"/>
                    </a:lnTo>
                    <a:lnTo>
                      <a:pt x="0" y="64"/>
                    </a:lnTo>
                    <a:lnTo>
                      <a:pt x="7" y="26"/>
                    </a:lnTo>
                    <a:close/>
                  </a:path>
                </a:pathLst>
              </a:custGeom>
              <a:solidFill>
                <a:srgbClr val="37353A"/>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970" name="Freeform 211"/>
              <p:cNvSpPr>
                <a:spLocks noChangeArrowheads="1"/>
              </p:cNvSpPr>
              <p:nvPr/>
            </p:nvSpPr>
            <p:spPr bwMode="auto">
              <a:xfrm>
                <a:off x="95028" y="45335"/>
                <a:ext cx="40975" cy="53181"/>
              </a:xfrm>
              <a:custGeom>
                <a:avLst/>
                <a:gdLst>
                  <a:gd name="T0" fmla="*/ 2147483647 w 47"/>
                  <a:gd name="T1" fmla="*/ 2147483647 h 61"/>
                  <a:gd name="T2" fmla="*/ 2147483647 w 47"/>
                  <a:gd name="T3" fmla="*/ 0 h 61"/>
                  <a:gd name="T4" fmla="*/ 2147483647 w 47"/>
                  <a:gd name="T5" fmla="*/ 2147483647 h 61"/>
                  <a:gd name="T6" fmla="*/ 0 w 47"/>
                  <a:gd name="T7" fmla="*/ 2147483647 h 61"/>
                  <a:gd name="T8" fmla="*/ 2147483647 w 47"/>
                  <a:gd name="T9" fmla="*/ 2147483647 h 61"/>
                  <a:gd name="T10" fmla="*/ 0 60000 65536"/>
                  <a:gd name="T11" fmla="*/ 0 60000 65536"/>
                  <a:gd name="T12" fmla="*/ 0 60000 65536"/>
                  <a:gd name="T13" fmla="*/ 0 60000 65536"/>
                  <a:gd name="T14" fmla="*/ 0 60000 65536"/>
                  <a:gd name="T15" fmla="*/ 0 w 47"/>
                  <a:gd name="T16" fmla="*/ 0 h 61"/>
                  <a:gd name="T17" fmla="*/ 47 w 47"/>
                  <a:gd name="T18" fmla="*/ 61 h 61"/>
                </a:gdLst>
                <a:ahLst/>
                <a:cxnLst>
                  <a:cxn ang="T10">
                    <a:pos x="T0" y="T1"/>
                  </a:cxn>
                  <a:cxn ang="T11">
                    <a:pos x="T2" y="T3"/>
                  </a:cxn>
                  <a:cxn ang="T12">
                    <a:pos x="T4" y="T5"/>
                  </a:cxn>
                  <a:cxn ang="T13">
                    <a:pos x="T6" y="T7"/>
                  </a:cxn>
                  <a:cxn ang="T14">
                    <a:pos x="T8" y="T9"/>
                  </a:cxn>
                </a:cxnLst>
                <a:rect l="T15" t="T16" r="T17" b="T18"/>
                <a:pathLst>
                  <a:path w="47" h="61">
                    <a:moveTo>
                      <a:pt x="7" y="24"/>
                    </a:moveTo>
                    <a:lnTo>
                      <a:pt x="47" y="0"/>
                    </a:lnTo>
                    <a:lnTo>
                      <a:pt x="40" y="38"/>
                    </a:lnTo>
                    <a:lnTo>
                      <a:pt x="0" y="61"/>
                    </a:lnTo>
                    <a:lnTo>
                      <a:pt x="7" y="24"/>
                    </a:lnTo>
                    <a:close/>
                  </a:path>
                </a:pathLst>
              </a:custGeom>
              <a:solidFill>
                <a:srgbClr val="37353A"/>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971" name="Freeform 212"/>
              <p:cNvSpPr>
                <a:spLocks noChangeArrowheads="1"/>
              </p:cNvSpPr>
              <p:nvPr/>
            </p:nvSpPr>
            <p:spPr bwMode="auto">
              <a:xfrm>
                <a:off x="31385" y="84567"/>
                <a:ext cx="40975" cy="55796"/>
              </a:xfrm>
              <a:custGeom>
                <a:avLst/>
                <a:gdLst>
                  <a:gd name="T0" fmla="*/ 2147483647 w 47"/>
                  <a:gd name="T1" fmla="*/ 2147483647 h 64"/>
                  <a:gd name="T2" fmla="*/ 2147483647 w 47"/>
                  <a:gd name="T3" fmla="*/ 0 h 64"/>
                  <a:gd name="T4" fmla="*/ 2147483647 w 47"/>
                  <a:gd name="T5" fmla="*/ 2147483647 h 64"/>
                  <a:gd name="T6" fmla="*/ 0 w 47"/>
                  <a:gd name="T7" fmla="*/ 2147483647 h 64"/>
                  <a:gd name="T8" fmla="*/ 2147483647 w 47"/>
                  <a:gd name="T9" fmla="*/ 2147483647 h 64"/>
                  <a:gd name="T10" fmla="*/ 0 60000 65536"/>
                  <a:gd name="T11" fmla="*/ 0 60000 65536"/>
                  <a:gd name="T12" fmla="*/ 0 60000 65536"/>
                  <a:gd name="T13" fmla="*/ 0 60000 65536"/>
                  <a:gd name="T14" fmla="*/ 0 60000 65536"/>
                  <a:gd name="T15" fmla="*/ 0 w 47"/>
                  <a:gd name="T16" fmla="*/ 0 h 64"/>
                  <a:gd name="T17" fmla="*/ 47 w 47"/>
                  <a:gd name="T18" fmla="*/ 64 h 64"/>
                </a:gdLst>
                <a:ahLst/>
                <a:cxnLst>
                  <a:cxn ang="T10">
                    <a:pos x="T0" y="T1"/>
                  </a:cxn>
                  <a:cxn ang="T11">
                    <a:pos x="T2" y="T3"/>
                  </a:cxn>
                  <a:cxn ang="T12">
                    <a:pos x="T4" y="T5"/>
                  </a:cxn>
                  <a:cxn ang="T13">
                    <a:pos x="T6" y="T7"/>
                  </a:cxn>
                  <a:cxn ang="T14">
                    <a:pos x="T8" y="T9"/>
                  </a:cxn>
                </a:cxnLst>
                <a:rect l="T15" t="T16" r="T17" b="T18"/>
                <a:pathLst>
                  <a:path w="47" h="64">
                    <a:moveTo>
                      <a:pt x="7" y="26"/>
                    </a:moveTo>
                    <a:lnTo>
                      <a:pt x="47" y="0"/>
                    </a:lnTo>
                    <a:lnTo>
                      <a:pt x="40" y="38"/>
                    </a:lnTo>
                    <a:lnTo>
                      <a:pt x="0" y="64"/>
                    </a:lnTo>
                    <a:lnTo>
                      <a:pt x="7" y="26"/>
                    </a:lnTo>
                    <a:close/>
                  </a:path>
                </a:pathLst>
              </a:custGeom>
              <a:solidFill>
                <a:srgbClr val="37353A"/>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grpSp>
        <p:grpSp>
          <p:nvGrpSpPr>
            <p:cNvPr id="31786" name="组合 256"/>
            <p:cNvGrpSpPr>
              <a:grpSpLocks/>
            </p:cNvGrpSpPr>
            <p:nvPr/>
          </p:nvGrpSpPr>
          <p:grpSpPr bwMode="auto">
            <a:xfrm>
              <a:off x="6134508" y="2822712"/>
              <a:ext cx="319174" cy="560413"/>
              <a:chOff x="0" y="0"/>
              <a:chExt cx="149953" cy="263289"/>
            </a:xfrm>
          </p:grpSpPr>
          <p:sp>
            <p:nvSpPr>
              <p:cNvPr id="31953" name="Freeform 249"/>
              <p:cNvSpPr>
                <a:spLocks noEditPoints="1" noChangeArrowheads="1"/>
              </p:cNvSpPr>
              <p:nvPr/>
            </p:nvSpPr>
            <p:spPr bwMode="auto">
              <a:xfrm>
                <a:off x="0" y="0"/>
                <a:ext cx="149953" cy="263289"/>
              </a:xfrm>
              <a:custGeom>
                <a:avLst/>
                <a:gdLst>
                  <a:gd name="T0" fmla="*/ 2147483647 w 73"/>
                  <a:gd name="T1" fmla="*/ 0 h 128"/>
                  <a:gd name="T2" fmla="*/ 2147483647 w 73"/>
                  <a:gd name="T3" fmla="*/ 0 h 128"/>
                  <a:gd name="T4" fmla="*/ 0 w 73"/>
                  <a:gd name="T5" fmla="*/ 2147483647 h 128"/>
                  <a:gd name="T6" fmla="*/ 0 w 73"/>
                  <a:gd name="T7" fmla="*/ 2147483647 h 128"/>
                  <a:gd name="T8" fmla="*/ 2147483647 w 73"/>
                  <a:gd name="T9" fmla="*/ 2147483647 h 128"/>
                  <a:gd name="T10" fmla="*/ 2147483647 w 73"/>
                  <a:gd name="T11" fmla="*/ 2147483647 h 128"/>
                  <a:gd name="T12" fmla="*/ 2147483647 w 73"/>
                  <a:gd name="T13" fmla="*/ 2147483647 h 128"/>
                  <a:gd name="T14" fmla="*/ 2147483647 w 73"/>
                  <a:gd name="T15" fmla="*/ 2147483647 h 128"/>
                  <a:gd name="T16" fmla="*/ 2147483647 w 73"/>
                  <a:gd name="T17" fmla="*/ 0 h 128"/>
                  <a:gd name="T18" fmla="*/ 2147483647 w 73"/>
                  <a:gd name="T19" fmla="*/ 2147483647 h 128"/>
                  <a:gd name="T20" fmla="*/ 2147483647 w 73"/>
                  <a:gd name="T21" fmla="*/ 2147483647 h 128"/>
                  <a:gd name="T22" fmla="*/ 2147483647 w 73"/>
                  <a:gd name="T23" fmla="*/ 2147483647 h 128"/>
                  <a:gd name="T24" fmla="*/ 2147483647 w 73"/>
                  <a:gd name="T25" fmla="*/ 2147483647 h 128"/>
                  <a:gd name="T26" fmla="*/ 2147483647 w 73"/>
                  <a:gd name="T27" fmla="*/ 2147483647 h 128"/>
                  <a:gd name="T28" fmla="*/ 2147483647 w 73"/>
                  <a:gd name="T29" fmla="*/ 2147483647 h 128"/>
                  <a:gd name="T30" fmla="*/ 2147483647 w 73"/>
                  <a:gd name="T31" fmla="*/ 2147483647 h 128"/>
                  <a:gd name="T32" fmla="*/ 2147483647 w 73"/>
                  <a:gd name="T33" fmla="*/ 2147483647 h 128"/>
                  <a:gd name="T34" fmla="*/ 2147483647 w 73"/>
                  <a:gd name="T35" fmla="*/ 2147483647 h 128"/>
                  <a:gd name="T36" fmla="*/ 2147483647 w 73"/>
                  <a:gd name="T37" fmla="*/ 2147483647 h 128"/>
                  <a:gd name="T38" fmla="*/ 2147483647 w 73"/>
                  <a:gd name="T39" fmla="*/ 2147483647 h 128"/>
                  <a:gd name="T40" fmla="*/ 2147483647 w 73"/>
                  <a:gd name="T41" fmla="*/ 2147483647 h 128"/>
                  <a:gd name="T42" fmla="*/ 2147483647 w 73"/>
                  <a:gd name="T43" fmla="*/ 2147483647 h 128"/>
                  <a:gd name="T44" fmla="*/ 2147483647 w 73"/>
                  <a:gd name="T45" fmla="*/ 2147483647 h 128"/>
                  <a:gd name="T46" fmla="*/ 2147483647 w 73"/>
                  <a:gd name="T47" fmla="*/ 2147483647 h 128"/>
                  <a:gd name="T48" fmla="*/ 2147483647 w 73"/>
                  <a:gd name="T49" fmla="*/ 2147483647 h 128"/>
                  <a:gd name="T50" fmla="*/ 2147483647 w 73"/>
                  <a:gd name="T51" fmla="*/ 2147483647 h 128"/>
                  <a:gd name="T52" fmla="*/ 2147483647 w 73"/>
                  <a:gd name="T53" fmla="*/ 2147483647 h 128"/>
                  <a:gd name="T54" fmla="*/ 2147483647 w 73"/>
                  <a:gd name="T55" fmla="*/ 2147483647 h 128"/>
                  <a:gd name="T56" fmla="*/ 2147483647 w 73"/>
                  <a:gd name="T57" fmla="*/ 2147483647 h 128"/>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73"/>
                  <a:gd name="T88" fmla="*/ 0 h 128"/>
                  <a:gd name="T89" fmla="*/ 73 w 73"/>
                  <a:gd name="T90" fmla="*/ 128 h 128"/>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73" h="128">
                    <a:moveTo>
                      <a:pt x="63" y="0"/>
                    </a:moveTo>
                    <a:cubicBezTo>
                      <a:pt x="9" y="0"/>
                      <a:pt x="9" y="0"/>
                      <a:pt x="9" y="0"/>
                    </a:cubicBezTo>
                    <a:cubicBezTo>
                      <a:pt x="4" y="0"/>
                      <a:pt x="0" y="4"/>
                      <a:pt x="0" y="10"/>
                    </a:cubicBezTo>
                    <a:cubicBezTo>
                      <a:pt x="0" y="119"/>
                      <a:pt x="0" y="119"/>
                      <a:pt x="0" y="119"/>
                    </a:cubicBezTo>
                    <a:cubicBezTo>
                      <a:pt x="0" y="124"/>
                      <a:pt x="4" y="128"/>
                      <a:pt x="9" y="128"/>
                    </a:cubicBezTo>
                    <a:cubicBezTo>
                      <a:pt x="63" y="128"/>
                      <a:pt x="63" y="128"/>
                      <a:pt x="63" y="128"/>
                    </a:cubicBezTo>
                    <a:cubicBezTo>
                      <a:pt x="69" y="128"/>
                      <a:pt x="73" y="124"/>
                      <a:pt x="73" y="119"/>
                    </a:cubicBezTo>
                    <a:cubicBezTo>
                      <a:pt x="73" y="10"/>
                      <a:pt x="73" y="10"/>
                      <a:pt x="73" y="10"/>
                    </a:cubicBezTo>
                    <a:cubicBezTo>
                      <a:pt x="73" y="4"/>
                      <a:pt x="69" y="0"/>
                      <a:pt x="63" y="0"/>
                    </a:cubicBezTo>
                    <a:moveTo>
                      <a:pt x="36" y="119"/>
                    </a:moveTo>
                    <a:cubicBezTo>
                      <a:pt x="33" y="119"/>
                      <a:pt x="30" y="117"/>
                      <a:pt x="30" y="113"/>
                    </a:cubicBezTo>
                    <a:cubicBezTo>
                      <a:pt x="30" y="110"/>
                      <a:pt x="33" y="107"/>
                      <a:pt x="36" y="107"/>
                    </a:cubicBezTo>
                    <a:cubicBezTo>
                      <a:pt x="40" y="107"/>
                      <a:pt x="42" y="110"/>
                      <a:pt x="42" y="113"/>
                    </a:cubicBezTo>
                    <a:cubicBezTo>
                      <a:pt x="42" y="117"/>
                      <a:pt x="40" y="119"/>
                      <a:pt x="36" y="119"/>
                    </a:cubicBezTo>
                    <a:moveTo>
                      <a:pt x="66" y="99"/>
                    </a:moveTo>
                    <a:cubicBezTo>
                      <a:pt x="7" y="99"/>
                      <a:pt x="7" y="99"/>
                      <a:pt x="7" y="99"/>
                    </a:cubicBezTo>
                    <a:cubicBezTo>
                      <a:pt x="7" y="16"/>
                      <a:pt x="7" y="16"/>
                      <a:pt x="7" y="16"/>
                    </a:cubicBezTo>
                    <a:cubicBezTo>
                      <a:pt x="66" y="16"/>
                      <a:pt x="66" y="16"/>
                      <a:pt x="66" y="16"/>
                    </a:cubicBezTo>
                    <a:cubicBezTo>
                      <a:pt x="66" y="99"/>
                      <a:pt x="66" y="99"/>
                      <a:pt x="66" y="99"/>
                    </a:cubicBezTo>
                    <a:moveTo>
                      <a:pt x="49" y="10"/>
                    </a:moveTo>
                    <a:cubicBezTo>
                      <a:pt x="24" y="10"/>
                      <a:pt x="24" y="10"/>
                      <a:pt x="24" y="10"/>
                    </a:cubicBezTo>
                    <a:cubicBezTo>
                      <a:pt x="24" y="7"/>
                      <a:pt x="24" y="7"/>
                      <a:pt x="24" y="7"/>
                    </a:cubicBezTo>
                    <a:cubicBezTo>
                      <a:pt x="49" y="7"/>
                      <a:pt x="49" y="7"/>
                      <a:pt x="49" y="7"/>
                    </a:cubicBezTo>
                    <a:cubicBezTo>
                      <a:pt x="49" y="10"/>
                      <a:pt x="49" y="10"/>
                      <a:pt x="49" y="10"/>
                    </a:cubicBezTo>
                    <a:moveTo>
                      <a:pt x="60" y="8"/>
                    </a:moveTo>
                    <a:cubicBezTo>
                      <a:pt x="60" y="10"/>
                      <a:pt x="59" y="11"/>
                      <a:pt x="57" y="11"/>
                    </a:cubicBezTo>
                    <a:cubicBezTo>
                      <a:pt x="56" y="11"/>
                      <a:pt x="55" y="10"/>
                      <a:pt x="55" y="8"/>
                    </a:cubicBezTo>
                    <a:cubicBezTo>
                      <a:pt x="55" y="7"/>
                      <a:pt x="56" y="6"/>
                      <a:pt x="57" y="6"/>
                    </a:cubicBezTo>
                    <a:cubicBezTo>
                      <a:pt x="59" y="6"/>
                      <a:pt x="60" y="7"/>
                      <a:pt x="60" y="8"/>
                    </a:cubicBezTo>
                  </a:path>
                </a:pathLst>
              </a:custGeom>
              <a:solidFill>
                <a:srgbClr val="EAE8DB"/>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954" name="Rectangle 250"/>
              <p:cNvSpPr>
                <a:spLocks noChangeArrowheads="1"/>
              </p:cNvSpPr>
              <p:nvPr/>
            </p:nvSpPr>
            <p:spPr bwMode="auto">
              <a:xfrm>
                <a:off x="13949" y="33129"/>
                <a:ext cx="122055" cy="170877"/>
              </a:xfrm>
              <a:prstGeom prst="rect">
                <a:avLst/>
              </a:prstGeom>
              <a:solidFill>
                <a:srgbClr val="E26E2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zh-CN">
                  <a:solidFill>
                    <a:srgbClr val="000000"/>
                  </a:solidFill>
                  <a:sym typeface="宋体" pitchFamily="2" charset="-122"/>
                </a:endParaRPr>
              </a:p>
            </p:txBody>
          </p:sp>
          <p:sp>
            <p:nvSpPr>
              <p:cNvPr id="31955" name="Rectangle 251"/>
              <p:cNvSpPr>
                <a:spLocks noChangeArrowheads="1"/>
              </p:cNvSpPr>
              <p:nvPr/>
            </p:nvSpPr>
            <p:spPr bwMode="auto">
              <a:xfrm>
                <a:off x="13949" y="33129"/>
                <a:ext cx="122055" cy="17087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zh-CN">
                  <a:solidFill>
                    <a:srgbClr val="000000"/>
                  </a:solidFill>
                  <a:sym typeface="宋体" pitchFamily="2" charset="-122"/>
                </a:endParaRPr>
              </a:p>
            </p:txBody>
          </p:sp>
          <p:sp>
            <p:nvSpPr>
              <p:cNvPr id="31956" name="Freeform 252"/>
              <p:cNvSpPr>
                <a:spLocks noEditPoints="1" noChangeArrowheads="1"/>
              </p:cNvSpPr>
              <p:nvPr/>
            </p:nvSpPr>
            <p:spPr bwMode="auto">
              <a:xfrm>
                <a:off x="0" y="4359"/>
                <a:ext cx="149953" cy="258930"/>
              </a:xfrm>
              <a:custGeom>
                <a:avLst/>
                <a:gdLst>
                  <a:gd name="T0" fmla="*/ 2147483647 w 73"/>
                  <a:gd name="T1" fmla="*/ 2147483647 h 126"/>
                  <a:gd name="T2" fmla="*/ 2147483647 w 73"/>
                  <a:gd name="T3" fmla="*/ 2147483647 h 126"/>
                  <a:gd name="T4" fmla="*/ 2147483647 w 73"/>
                  <a:gd name="T5" fmla="*/ 2147483647 h 126"/>
                  <a:gd name="T6" fmla="*/ 2147483647 w 73"/>
                  <a:gd name="T7" fmla="*/ 2147483647 h 126"/>
                  <a:gd name="T8" fmla="*/ 2147483647 w 73"/>
                  <a:gd name="T9" fmla="*/ 2147483647 h 126"/>
                  <a:gd name="T10" fmla="*/ 2147483647 w 73"/>
                  <a:gd name="T11" fmla="*/ 2147483647 h 126"/>
                  <a:gd name="T12" fmla="*/ 2147483647 w 73"/>
                  <a:gd name="T13" fmla="*/ 2147483647 h 126"/>
                  <a:gd name="T14" fmla="*/ 0 w 73"/>
                  <a:gd name="T15" fmla="*/ 2147483647 h 126"/>
                  <a:gd name="T16" fmla="*/ 0 w 73"/>
                  <a:gd name="T17" fmla="*/ 2147483647 h 126"/>
                  <a:gd name="T18" fmla="*/ 0 w 73"/>
                  <a:gd name="T19" fmla="*/ 2147483647 h 126"/>
                  <a:gd name="T20" fmla="*/ 2147483647 w 73"/>
                  <a:gd name="T21" fmla="*/ 2147483647 h 126"/>
                  <a:gd name="T22" fmla="*/ 2147483647 w 73"/>
                  <a:gd name="T23" fmla="*/ 2147483647 h 126"/>
                  <a:gd name="T24" fmla="*/ 2147483647 w 73"/>
                  <a:gd name="T25" fmla="*/ 2147483647 h 126"/>
                  <a:gd name="T26" fmla="*/ 2147483647 w 73"/>
                  <a:gd name="T27" fmla="*/ 2147483647 h 126"/>
                  <a:gd name="T28" fmla="*/ 2147483647 w 73"/>
                  <a:gd name="T29" fmla="*/ 2147483647 h 126"/>
                  <a:gd name="T30" fmla="*/ 2147483647 w 73"/>
                  <a:gd name="T31" fmla="*/ 2147483647 h 126"/>
                  <a:gd name="T32" fmla="*/ 2147483647 w 73"/>
                  <a:gd name="T33" fmla="*/ 2147483647 h 126"/>
                  <a:gd name="T34" fmla="*/ 2147483647 w 73"/>
                  <a:gd name="T35" fmla="*/ 2147483647 h 126"/>
                  <a:gd name="T36" fmla="*/ 2147483647 w 73"/>
                  <a:gd name="T37" fmla="*/ 0 h 126"/>
                  <a:gd name="T38" fmla="*/ 2147483647 w 73"/>
                  <a:gd name="T39" fmla="*/ 2147483647 h 126"/>
                  <a:gd name="T40" fmla="*/ 2147483647 w 73"/>
                  <a:gd name="T41" fmla="*/ 0 h 12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73"/>
                  <a:gd name="T64" fmla="*/ 0 h 126"/>
                  <a:gd name="T65" fmla="*/ 73 w 73"/>
                  <a:gd name="T66" fmla="*/ 126 h 12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73" h="126">
                    <a:moveTo>
                      <a:pt x="5" y="125"/>
                    </a:moveTo>
                    <a:cubicBezTo>
                      <a:pt x="6" y="126"/>
                      <a:pt x="7" y="126"/>
                      <a:pt x="7" y="126"/>
                    </a:cubicBezTo>
                    <a:cubicBezTo>
                      <a:pt x="7" y="126"/>
                      <a:pt x="8" y="126"/>
                      <a:pt x="9" y="126"/>
                    </a:cubicBezTo>
                    <a:cubicBezTo>
                      <a:pt x="8" y="126"/>
                      <a:pt x="7" y="126"/>
                      <a:pt x="5" y="125"/>
                    </a:cubicBezTo>
                    <a:moveTo>
                      <a:pt x="70" y="123"/>
                    </a:moveTo>
                    <a:cubicBezTo>
                      <a:pt x="69" y="125"/>
                      <a:pt x="66" y="126"/>
                      <a:pt x="63" y="126"/>
                    </a:cubicBezTo>
                    <a:cubicBezTo>
                      <a:pt x="67" y="126"/>
                      <a:pt x="69" y="125"/>
                      <a:pt x="70" y="123"/>
                    </a:cubicBezTo>
                    <a:moveTo>
                      <a:pt x="0" y="117"/>
                    </a:moveTo>
                    <a:cubicBezTo>
                      <a:pt x="0" y="117"/>
                      <a:pt x="0" y="117"/>
                      <a:pt x="0" y="117"/>
                    </a:cubicBezTo>
                    <a:cubicBezTo>
                      <a:pt x="0" y="117"/>
                      <a:pt x="0" y="117"/>
                      <a:pt x="0" y="117"/>
                    </a:cubicBezTo>
                    <a:moveTo>
                      <a:pt x="36" y="105"/>
                    </a:moveTo>
                    <a:cubicBezTo>
                      <a:pt x="33" y="105"/>
                      <a:pt x="30" y="108"/>
                      <a:pt x="30" y="111"/>
                    </a:cubicBezTo>
                    <a:cubicBezTo>
                      <a:pt x="30" y="115"/>
                      <a:pt x="33" y="117"/>
                      <a:pt x="36" y="117"/>
                    </a:cubicBezTo>
                    <a:cubicBezTo>
                      <a:pt x="40" y="117"/>
                      <a:pt x="42" y="115"/>
                      <a:pt x="42" y="111"/>
                    </a:cubicBezTo>
                    <a:cubicBezTo>
                      <a:pt x="42" y="108"/>
                      <a:pt x="40" y="105"/>
                      <a:pt x="36" y="105"/>
                    </a:cubicBezTo>
                    <a:moveTo>
                      <a:pt x="73" y="7"/>
                    </a:moveTo>
                    <a:cubicBezTo>
                      <a:pt x="73" y="7"/>
                      <a:pt x="73" y="7"/>
                      <a:pt x="73" y="7"/>
                    </a:cubicBezTo>
                    <a:cubicBezTo>
                      <a:pt x="73" y="7"/>
                      <a:pt x="73" y="7"/>
                      <a:pt x="73" y="7"/>
                    </a:cubicBezTo>
                    <a:moveTo>
                      <a:pt x="69" y="0"/>
                    </a:moveTo>
                    <a:cubicBezTo>
                      <a:pt x="71" y="2"/>
                      <a:pt x="73" y="4"/>
                      <a:pt x="73" y="7"/>
                    </a:cubicBezTo>
                    <a:cubicBezTo>
                      <a:pt x="73" y="3"/>
                      <a:pt x="70" y="1"/>
                      <a:pt x="69" y="0"/>
                    </a:cubicBezTo>
                  </a:path>
                </a:pathLst>
              </a:custGeom>
              <a:solidFill>
                <a:srgbClr val="323232"/>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957" name="Freeform 253"/>
              <p:cNvSpPr>
                <a:spLocks noEditPoints="1" noChangeArrowheads="1"/>
              </p:cNvSpPr>
              <p:nvPr/>
            </p:nvSpPr>
            <p:spPr bwMode="auto">
              <a:xfrm>
                <a:off x="0" y="4359"/>
                <a:ext cx="149953" cy="258930"/>
              </a:xfrm>
              <a:custGeom>
                <a:avLst/>
                <a:gdLst>
                  <a:gd name="T0" fmla="*/ 2147483647 w 73"/>
                  <a:gd name="T1" fmla="*/ 2147483647 h 126"/>
                  <a:gd name="T2" fmla="*/ 2147483647 w 73"/>
                  <a:gd name="T3" fmla="*/ 2147483647 h 126"/>
                  <a:gd name="T4" fmla="*/ 2147483647 w 73"/>
                  <a:gd name="T5" fmla="*/ 2147483647 h 126"/>
                  <a:gd name="T6" fmla="*/ 2147483647 w 73"/>
                  <a:gd name="T7" fmla="*/ 2147483647 h 126"/>
                  <a:gd name="T8" fmla="*/ 2147483647 w 73"/>
                  <a:gd name="T9" fmla="*/ 2147483647 h 126"/>
                  <a:gd name="T10" fmla="*/ 2147483647 w 73"/>
                  <a:gd name="T11" fmla="*/ 0 h 126"/>
                  <a:gd name="T12" fmla="*/ 2147483647 w 73"/>
                  <a:gd name="T13" fmla="*/ 2147483647 h 126"/>
                  <a:gd name="T14" fmla="*/ 2147483647 w 73"/>
                  <a:gd name="T15" fmla="*/ 2147483647 h 126"/>
                  <a:gd name="T16" fmla="*/ 2147483647 w 73"/>
                  <a:gd name="T17" fmla="*/ 2147483647 h 126"/>
                  <a:gd name="T18" fmla="*/ 2147483647 w 73"/>
                  <a:gd name="T19" fmla="*/ 2147483647 h 126"/>
                  <a:gd name="T20" fmla="*/ 0 w 73"/>
                  <a:gd name="T21" fmla="*/ 2147483647 h 126"/>
                  <a:gd name="T22" fmla="*/ 0 w 73"/>
                  <a:gd name="T23" fmla="*/ 2147483647 h 126"/>
                  <a:gd name="T24" fmla="*/ 0 w 73"/>
                  <a:gd name="T25" fmla="*/ 2147483647 h 126"/>
                  <a:gd name="T26" fmla="*/ 2147483647 w 73"/>
                  <a:gd name="T27" fmla="*/ 2147483647 h 126"/>
                  <a:gd name="T28" fmla="*/ 2147483647 w 73"/>
                  <a:gd name="T29" fmla="*/ 2147483647 h 126"/>
                  <a:gd name="T30" fmla="*/ 2147483647 w 73"/>
                  <a:gd name="T31" fmla="*/ 2147483647 h 126"/>
                  <a:gd name="T32" fmla="*/ 2147483647 w 73"/>
                  <a:gd name="T33" fmla="*/ 2147483647 h 126"/>
                  <a:gd name="T34" fmla="*/ 2147483647 w 73"/>
                  <a:gd name="T35" fmla="*/ 2147483647 h 126"/>
                  <a:gd name="T36" fmla="*/ 2147483647 w 73"/>
                  <a:gd name="T37" fmla="*/ 2147483647 h 126"/>
                  <a:gd name="T38" fmla="*/ 2147483647 w 73"/>
                  <a:gd name="T39" fmla="*/ 2147483647 h 126"/>
                  <a:gd name="T40" fmla="*/ 2147483647 w 73"/>
                  <a:gd name="T41" fmla="*/ 2147483647 h 126"/>
                  <a:gd name="T42" fmla="*/ 2147483647 w 73"/>
                  <a:gd name="T43" fmla="*/ 2147483647 h 126"/>
                  <a:gd name="T44" fmla="*/ 2147483647 w 73"/>
                  <a:gd name="T45" fmla="*/ 2147483647 h 126"/>
                  <a:gd name="T46" fmla="*/ 2147483647 w 73"/>
                  <a:gd name="T47" fmla="*/ 2147483647 h 126"/>
                  <a:gd name="T48" fmla="*/ 2147483647 w 73"/>
                  <a:gd name="T49" fmla="*/ 0 h 126"/>
                  <a:gd name="T50" fmla="*/ 2147483647 w 73"/>
                  <a:gd name="T51" fmla="*/ 0 h 12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73"/>
                  <a:gd name="T79" fmla="*/ 0 h 126"/>
                  <a:gd name="T80" fmla="*/ 73 w 73"/>
                  <a:gd name="T81" fmla="*/ 126 h 12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73" h="126">
                    <a:moveTo>
                      <a:pt x="36" y="117"/>
                    </a:moveTo>
                    <a:cubicBezTo>
                      <a:pt x="33" y="117"/>
                      <a:pt x="30" y="115"/>
                      <a:pt x="30" y="111"/>
                    </a:cubicBezTo>
                    <a:cubicBezTo>
                      <a:pt x="30" y="108"/>
                      <a:pt x="33" y="105"/>
                      <a:pt x="36" y="105"/>
                    </a:cubicBezTo>
                    <a:cubicBezTo>
                      <a:pt x="40" y="105"/>
                      <a:pt x="42" y="108"/>
                      <a:pt x="42" y="111"/>
                    </a:cubicBezTo>
                    <a:cubicBezTo>
                      <a:pt x="42" y="115"/>
                      <a:pt x="40" y="117"/>
                      <a:pt x="36" y="117"/>
                    </a:cubicBezTo>
                    <a:moveTo>
                      <a:pt x="69" y="0"/>
                    </a:moveTo>
                    <a:cubicBezTo>
                      <a:pt x="59" y="14"/>
                      <a:pt x="59" y="14"/>
                      <a:pt x="59" y="14"/>
                    </a:cubicBezTo>
                    <a:cubicBezTo>
                      <a:pt x="66" y="14"/>
                      <a:pt x="66" y="14"/>
                      <a:pt x="66" y="14"/>
                    </a:cubicBezTo>
                    <a:cubicBezTo>
                      <a:pt x="66" y="97"/>
                      <a:pt x="66" y="97"/>
                      <a:pt x="66" y="97"/>
                    </a:cubicBezTo>
                    <a:cubicBezTo>
                      <a:pt x="12" y="97"/>
                      <a:pt x="12" y="97"/>
                      <a:pt x="12" y="97"/>
                    </a:cubicBezTo>
                    <a:cubicBezTo>
                      <a:pt x="0" y="117"/>
                      <a:pt x="0" y="117"/>
                      <a:pt x="0" y="117"/>
                    </a:cubicBezTo>
                    <a:cubicBezTo>
                      <a:pt x="0" y="117"/>
                      <a:pt x="0" y="117"/>
                      <a:pt x="0" y="117"/>
                    </a:cubicBezTo>
                    <a:cubicBezTo>
                      <a:pt x="0" y="117"/>
                      <a:pt x="0" y="117"/>
                      <a:pt x="0" y="117"/>
                    </a:cubicBezTo>
                    <a:cubicBezTo>
                      <a:pt x="0" y="122"/>
                      <a:pt x="3" y="124"/>
                      <a:pt x="5" y="125"/>
                    </a:cubicBezTo>
                    <a:cubicBezTo>
                      <a:pt x="7" y="126"/>
                      <a:pt x="8" y="126"/>
                      <a:pt x="9" y="126"/>
                    </a:cubicBezTo>
                    <a:cubicBezTo>
                      <a:pt x="19" y="126"/>
                      <a:pt x="56" y="126"/>
                      <a:pt x="63" y="126"/>
                    </a:cubicBezTo>
                    <a:cubicBezTo>
                      <a:pt x="63" y="126"/>
                      <a:pt x="63" y="126"/>
                      <a:pt x="63" y="126"/>
                    </a:cubicBezTo>
                    <a:cubicBezTo>
                      <a:pt x="66" y="126"/>
                      <a:pt x="69" y="125"/>
                      <a:pt x="70" y="123"/>
                    </a:cubicBezTo>
                    <a:cubicBezTo>
                      <a:pt x="73" y="121"/>
                      <a:pt x="73" y="117"/>
                      <a:pt x="73" y="117"/>
                    </a:cubicBezTo>
                    <a:cubicBezTo>
                      <a:pt x="73" y="8"/>
                      <a:pt x="73" y="8"/>
                      <a:pt x="73" y="8"/>
                    </a:cubicBezTo>
                    <a:cubicBezTo>
                      <a:pt x="73" y="8"/>
                      <a:pt x="73" y="8"/>
                      <a:pt x="73" y="8"/>
                    </a:cubicBezTo>
                    <a:cubicBezTo>
                      <a:pt x="73" y="7"/>
                      <a:pt x="73" y="7"/>
                      <a:pt x="73" y="7"/>
                    </a:cubicBezTo>
                    <a:cubicBezTo>
                      <a:pt x="73" y="7"/>
                      <a:pt x="73" y="7"/>
                      <a:pt x="73" y="7"/>
                    </a:cubicBezTo>
                    <a:cubicBezTo>
                      <a:pt x="73" y="7"/>
                      <a:pt x="73" y="7"/>
                      <a:pt x="73" y="7"/>
                    </a:cubicBezTo>
                    <a:cubicBezTo>
                      <a:pt x="73" y="4"/>
                      <a:pt x="71" y="2"/>
                      <a:pt x="69" y="0"/>
                    </a:cubicBezTo>
                    <a:cubicBezTo>
                      <a:pt x="69" y="0"/>
                      <a:pt x="69" y="0"/>
                      <a:pt x="69" y="0"/>
                    </a:cubicBezTo>
                  </a:path>
                </a:pathLst>
              </a:custGeom>
              <a:solidFill>
                <a:srgbClr val="D3D1C6"/>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958" name="Oval 254"/>
              <p:cNvSpPr>
                <a:spLocks noChangeArrowheads="1"/>
              </p:cNvSpPr>
              <p:nvPr/>
            </p:nvSpPr>
            <p:spPr bwMode="auto">
              <a:xfrm>
                <a:off x="61899" y="220570"/>
                <a:ext cx="24411" cy="24411"/>
              </a:xfrm>
              <a:prstGeom prst="ellipse">
                <a:avLst/>
              </a:prstGeom>
              <a:solidFill>
                <a:srgbClr val="37353A"/>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zh-CN">
                  <a:solidFill>
                    <a:srgbClr val="000000"/>
                  </a:solidFill>
                  <a:sym typeface="宋体" pitchFamily="2" charset="-122"/>
                </a:endParaRPr>
              </a:p>
            </p:txBody>
          </p:sp>
          <p:sp>
            <p:nvSpPr>
              <p:cNvPr id="31959" name="Rectangle 255"/>
              <p:cNvSpPr>
                <a:spLocks noChangeArrowheads="1"/>
              </p:cNvSpPr>
              <p:nvPr/>
            </p:nvSpPr>
            <p:spPr bwMode="auto">
              <a:xfrm>
                <a:off x="48822" y="13949"/>
                <a:ext cx="52309" cy="6103"/>
              </a:xfrm>
              <a:prstGeom prst="rect">
                <a:avLst/>
              </a:prstGeom>
              <a:solidFill>
                <a:srgbClr val="37353A"/>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zh-CN">
                  <a:solidFill>
                    <a:srgbClr val="000000"/>
                  </a:solidFill>
                  <a:sym typeface="宋体" pitchFamily="2" charset="-122"/>
                </a:endParaRPr>
              </a:p>
            </p:txBody>
          </p:sp>
          <p:sp>
            <p:nvSpPr>
              <p:cNvPr id="31960" name="Oval 256"/>
              <p:cNvSpPr>
                <a:spLocks noChangeArrowheads="1"/>
              </p:cNvSpPr>
              <p:nvPr/>
            </p:nvSpPr>
            <p:spPr bwMode="auto">
              <a:xfrm>
                <a:off x="113337" y="12205"/>
                <a:ext cx="10462" cy="10462"/>
              </a:xfrm>
              <a:prstGeom prst="ellipse">
                <a:avLst/>
              </a:prstGeom>
              <a:solidFill>
                <a:srgbClr val="37353A"/>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zh-CN">
                  <a:solidFill>
                    <a:srgbClr val="000000"/>
                  </a:solidFill>
                  <a:sym typeface="宋体" pitchFamily="2" charset="-122"/>
                </a:endParaRPr>
              </a:p>
            </p:txBody>
          </p:sp>
        </p:grpSp>
        <p:grpSp>
          <p:nvGrpSpPr>
            <p:cNvPr id="31787" name="组合 265"/>
            <p:cNvGrpSpPr>
              <a:grpSpLocks/>
            </p:cNvGrpSpPr>
            <p:nvPr/>
          </p:nvGrpSpPr>
          <p:grpSpPr bwMode="auto">
            <a:xfrm>
              <a:off x="71422" y="2808552"/>
              <a:ext cx="532839" cy="588732"/>
              <a:chOff x="0" y="0"/>
              <a:chExt cx="249340" cy="275495"/>
            </a:xfrm>
          </p:grpSpPr>
          <p:sp>
            <p:nvSpPr>
              <p:cNvPr id="31944" name="Freeform 257"/>
              <p:cNvSpPr>
                <a:spLocks noEditPoints="1" noChangeArrowheads="1"/>
              </p:cNvSpPr>
              <p:nvPr/>
            </p:nvSpPr>
            <p:spPr bwMode="auto">
              <a:xfrm>
                <a:off x="0" y="0"/>
                <a:ext cx="249340" cy="275495"/>
              </a:xfrm>
              <a:custGeom>
                <a:avLst/>
                <a:gdLst>
                  <a:gd name="T0" fmla="*/ 2147483647 w 121"/>
                  <a:gd name="T1" fmla="*/ 0 h 134"/>
                  <a:gd name="T2" fmla="*/ 2147483647 w 121"/>
                  <a:gd name="T3" fmla="*/ 2147483647 h 134"/>
                  <a:gd name="T4" fmla="*/ 2147483647 w 121"/>
                  <a:gd name="T5" fmla="*/ 2147483647 h 134"/>
                  <a:gd name="T6" fmla="*/ 2147483647 w 121"/>
                  <a:gd name="T7" fmla="*/ 2147483647 h 134"/>
                  <a:gd name="T8" fmla="*/ 2147483647 w 121"/>
                  <a:gd name="T9" fmla="*/ 2147483647 h 134"/>
                  <a:gd name="T10" fmla="*/ 0 w 121"/>
                  <a:gd name="T11" fmla="*/ 2147483647 h 134"/>
                  <a:gd name="T12" fmla="*/ 0 w 121"/>
                  <a:gd name="T13" fmla="*/ 2147483647 h 134"/>
                  <a:gd name="T14" fmla="*/ 2147483647 w 121"/>
                  <a:gd name="T15" fmla="*/ 0 h 134"/>
                  <a:gd name="T16" fmla="*/ 2147483647 w 121"/>
                  <a:gd name="T17" fmla="*/ 0 h 134"/>
                  <a:gd name="T18" fmla="*/ 2147483647 w 121"/>
                  <a:gd name="T19" fmla="*/ 2147483647 h 134"/>
                  <a:gd name="T20" fmla="*/ 2147483647 w 121"/>
                  <a:gd name="T21" fmla="*/ 2147483647 h 134"/>
                  <a:gd name="T22" fmla="*/ 2147483647 w 121"/>
                  <a:gd name="T23" fmla="*/ 2147483647 h 134"/>
                  <a:gd name="T24" fmla="*/ 2147483647 w 121"/>
                  <a:gd name="T25" fmla="*/ 2147483647 h 134"/>
                  <a:gd name="T26" fmla="*/ 2147483647 w 121"/>
                  <a:gd name="T27" fmla="*/ 2147483647 h 134"/>
                  <a:gd name="T28" fmla="*/ 2147483647 w 121"/>
                  <a:gd name="T29" fmla="*/ 2147483647 h 134"/>
                  <a:gd name="T30" fmla="*/ 2147483647 w 121"/>
                  <a:gd name="T31" fmla="*/ 2147483647 h 134"/>
                  <a:gd name="T32" fmla="*/ 2147483647 w 121"/>
                  <a:gd name="T33" fmla="*/ 2147483647 h 134"/>
                  <a:gd name="T34" fmla="*/ 2147483647 w 121"/>
                  <a:gd name="T35" fmla="*/ 2147483647 h 134"/>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121"/>
                  <a:gd name="T55" fmla="*/ 0 h 134"/>
                  <a:gd name="T56" fmla="*/ 121 w 121"/>
                  <a:gd name="T57" fmla="*/ 134 h 134"/>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121" h="134">
                    <a:moveTo>
                      <a:pt x="103" y="0"/>
                    </a:moveTo>
                    <a:cubicBezTo>
                      <a:pt x="113" y="0"/>
                      <a:pt x="121" y="9"/>
                      <a:pt x="121" y="19"/>
                    </a:cubicBezTo>
                    <a:cubicBezTo>
                      <a:pt x="121" y="114"/>
                      <a:pt x="121" y="114"/>
                      <a:pt x="121" y="114"/>
                    </a:cubicBezTo>
                    <a:cubicBezTo>
                      <a:pt x="121" y="125"/>
                      <a:pt x="113" y="134"/>
                      <a:pt x="103" y="134"/>
                    </a:cubicBezTo>
                    <a:cubicBezTo>
                      <a:pt x="19" y="134"/>
                      <a:pt x="19" y="134"/>
                      <a:pt x="19" y="134"/>
                    </a:cubicBezTo>
                    <a:cubicBezTo>
                      <a:pt x="9" y="134"/>
                      <a:pt x="0" y="125"/>
                      <a:pt x="0" y="114"/>
                    </a:cubicBezTo>
                    <a:cubicBezTo>
                      <a:pt x="0" y="19"/>
                      <a:pt x="0" y="19"/>
                      <a:pt x="0" y="19"/>
                    </a:cubicBezTo>
                    <a:cubicBezTo>
                      <a:pt x="0" y="9"/>
                      <a:pt x="9" y="0"/>
                      <a:pt x="19" y="0"/>
                    </a:cubicBezTo>
                    <a:cubicBezTo>
                      <a:pt x="103" y="0"/>
                      <a:pt x="103" y="0"/>
                      <a:pt x="103" y="0"/>
                    </a:cubicBezTo>
                    <a:moveTo>
                      <a:pt x="103" y="10"/>
                    </a:moveTo>
                    <a:cubicBezTo>
                      <a:pt x="19" y="10"/>
                      <a:pt x="19" y="10"/>
                      <a:pt x="19" y="10"/>
                    </a:cubicBezTo>
                    <a:cubicBezTo>
                      <a:pt x="14" y="10"/>
                      <a:pt x="10" y="14"/>
                      <a:pt x="10" y="19"/>
                    </a:cubicBezTo>
                    <a:cubicBezTo>
                      <a:pt x="10" y="114"/>
                      <a:pt x="10" y="114"/>
                      <a:pt x="10" y="114"/>
                    </a:cubicBezTo>
                    <a:cubicBezTo>
                      <a:pt x="10" y="120"/>
                      <a:pt x="14" y="124"/>
                      <a:pt x="19" y="124"/>
                    </a:cubicBezTo>
                    <a:cubicBezTo>
                      <a:pt x="103" y="124"/>
                      <a:pt x="103" y="124"/>
                      <a:pt x="103" y="124"/>
                    </a:cubicBezTo>
                    <a:cubicBezTo>
                      <a:pt x="108" y="124"/>
                      <a:pt x="112" y="120"/>
                      <a:pt x="112" y="114"/>
                    </a:cubicBezTo>
                    <a:cubicBezTo>
                      <a:pt x="112" y="19"/>
                      <a:pt x="112" y="19"/>
                      <a:pt x="112" y="19"/>
                    </a:cubicBezTo>
                    <a:cubicBezTo>
                      <a:pt x="112" y="14"/>
                      <a:pt x="108" y="10"/>
                      <a:pt x="103" y="10"/>
                    </a:cubicBezTo>
                  </a:path>
                </a:pathLst>
              </a:custGeom>
              <a:solidFill>
                <a:srgbClr val="CCC9BA"/>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945" name="Freeform 258"/>
              <p:cNvSpPr>
                <a:spLocks noChangeArrowheads="1"/>
              </p:cNvSpPr>
              <p:nvPr/>
            </p:nvSpPr>
            <p:spPr bwMode="auto">
              <a:xfrm>
                <a:off x="20923" y="20051"/>
                <a:ext cx="210108" cy="88926"/>
              </a:xfrm>
              <a:custGeom>
                <a:avLst/>
                <a:gdLst>
                  <a:gd name="T0" fmla="*/ 2147483647 w 102"/>
                  <a:gd name="T1" fmla="*/ 0 h 43"/>
                  <a:gd name="T2" fmla="*/ 2147483647 w 102"/>
                  <a:gd name="T3" fmla="*/ 0 h 43"/>
                  <a:gd name="T4" fmla="*/ 0 w 102"/>
                  <a:gd name="T5" fmla="*/ 2147483647 h 43"/>
                  <a:gd name="T6" fmla="*/ 0 w 102"/>
                  <a:gd name="T7" fmla="*/ 2147483647 h 43"/>
                  <a:gd name="T8" fmla="*/ 2147483647 w 102"/>
                  <a:gd name="T9" fmla="*/ 2147483647 h 43"/>
                  <a:gd name="T10" fmla="*/ 2147483647 w 102"/>
                  <a:gd name="T11" fmla="*/ 2147483647 h 43"/>
                  <a:gd name="T12" fmla="*/ 2147483647 w 102"/>
                  <a:gd name="T13" fmla="*/ 0 h 43"/>
                  <a:gd name="T14" fmla="*/ 0 60000 65536"/>
                  <a:gd name="T15" fmla="*/ 0 60000 65536"/>
                  <a:gd name="T16" fmla="*/ 0 60000 65536"/>
                  <a:gd name="T17" fmla="*/ 0 60000 65536"/>
                  <a:gd name="T18" fmla="*/ 0 60000 65536"/>
                  <a:gd name="T19" fmla="*/ 0 60000 65536"/>
                  <a:gd name="T20" fmla="*/ 0 60000 65536"/>
                  <a:gd name="T21" fmla="*/ 0 w 102"/>
                  <a:gd name="T22" fmla="*/ 0 h 43"/>
                  <a:gd name="T23" fmla="*/ 102 w 102"/>
                  <a:gd name="T24" fmla="*/ 43 h 43"/>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02" h="43">
                    <a:moveTo>
                      <a:pt x="93" y="0"/>
                    </a:moveTo>
                    <a:cubicBezTo>
                      <a:pt x="9" y="0"/>
                      <a:pt x="9" y="0"/>
                      <a:pt x="9" y="0"/>
                    </a:cubicBezTo>
                    <a:cubicBezTo>
                      <a:pt x="4" y="0"/>
                      <a:pt x="0" y="4"/>
                      <a:pt x="0" y="9"/>
                    </a:cubicBezTo>
                    <a:cubicBezTo>
                      <a:pt x="0" y="43"/>
                      <a:pt x="0" y="43"/>
                      <a:pt x="0" y="43"/>
                    </a:cubicBezTo>
                    <a:cubicBezTo>
                      <a:pt x="102" y="43"/>
                      <a:pt x="102" y="43"/>
                      <a:pt x="102" y="43"/>
                    </a:cubicBezTo>
                    <a:cubicBezTo>
                      <a:pt x="102" y="9"/>
                      <a:pt x="102" y="9"/>
                      <a:pt x="102" y="9"/>
                    </a:cubicBezTo>
                    <a:cubicBezTo>
                      <a:pt x="102" y="4"/>
                      <a:pt x="98" y="0"/>
                      <a:pt x="93" y="0"/>
                    </a:cubicBezTo>
                  </a:path>
                </a:pathLst>
              </a:custGeom>
              <a:solidFill>
                <a:srgbClr val="31313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946" name="Freeform 259"/>
              <p:cNvSpPr>
                <a:spLocks noChangeArrowheads="1"/>
              </p:cNvSpPr>
              <p:nvPr/>
            </p:nvSpPr>
            <p:spPr bwMode="auto">
              <a:xfrm>
                <a:off x="0" y="0"/>
                <a:ext cx="249340" cy="108977"/>
              </a:xfrm>
              <a:custGeom>
                <a:avLst/>
                <a:gdLst>
                  <a:gd name="T0" fmla="*/ 2147483647 w 121"/>
                  <a:gd name="T1" fmla="*/ 0 h 53"/>
                  <a:gd name="T2" fmla="*/ 2147483647 w 121"/>
                  <a:gd name="T3" fmla="*/ 0 h 53"/>
                  <a:gd name="T4" fmla="*/ 0 w 121"/>
                  <a:gd name="T5" fmla="*/ 2147483647 h 53"/>
                  <a:gd name="T6" fmla="*/ 0 w 121"/>
                  <a:gd name="T7" fmla="*/ 2147483647 h 53"/>
                  <a:gd name="T8" fmla="*/ 2147483647 w 121"/>
                  <a:gd name="T9" fmla="*/ 2147483647 h 53"/>
                  <a:gd name="T10" fmla="*/ 2147483647 w 121"/>
                  <a:gd name="T11" fmla="*/ 2147483647 h 53"/>
                  <a:gd name="T12" fmla="*/ 2147483647 w 121"/>
                  <a:gd name="T13" fmla="*/ 2147483647 h 53"/>
                  <a:gd name="T14" fmla="*/ 2147483647 w 121"/>
                  <a:gd name="T15" fmla="*/ 2147483647 h 53"/>
                  <a:gd name="T16" fmla="*/ 2147483647 w 121"/>
                  <a:gd name="T17" fmla="*/ 2147483647 h 53"/>
                  <a:gd name="T18" fmla="*/ 2147483647 w 121"/>
                  <a:gd name="T19" fmla="*/ 2147483647 h 53"/>
                  <a:gd name="T20" fmla="*/ 2147483647 w 121"/>
                  <a:gd name="T21" fmla="*/ 2147483647 h 53"/>
                  <a:gd name="T22" fmla="*/ 2147483647 w 121"/>
                  <a:gd name="T23" fmla="*/ 2147483647 h 53"/>
                  <a:gd name="T24" fmla="*/ 2147483647 w 121"/>
                  <a:gd name="T25" fmla="*/ 0 h 53"/>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21"/>
                  <a:gd name="T40" fmla="*/ 0 h 53"/>
                  <a:gd name="T41" fmla="*/ 121 w 121"/>
                  <a:gd name="T42" fmla="*/ 53 h 53"/>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21" h="53">
                    <a:moveTo>
                      <a:pt x="103" y="0"/>
                    </a:moveTo>
                    <a:cubicBezTo>
                      <a:pt x="19" y="0"/>
                      <a:pt x="19" y="0"/>
                      <a:pt x="19" y="0"/>
                    </a:cubicBezTo>
                    <a:cubicBezTo>
                      <a:pt x="9" y="0"/>
                      <a:pt x="0" y="9"/>
                      <a:pt x="0" y="19"/>
                    </a:cubicBezTo>
                    <a:cubicBezTo>
                      <a:pt x="0" y="53"/>
                      <a:pt x="0" y="53"/>
                      <a:pt x="0" y="53"/>
                    </a:cubicBezTo>
                    <a:cubicBezTo>
                      <a:pt x="10" y="53"/>
                      <a:pt x="10" y="53"/>
                      <a:pt x="10" y="53"/>
                    </a:cubicBezTo>
                    <a:cubicBezTo>
                      <a:pt x="10" y="19"/>
                      <a:pt x="10" y="19"/>
                      <a:pt x="10" y="19"/>
                    </a:cubicBezTo>
                    <a:cubicBezTo>
                      <a:pt x="10" y="14"/>
                      <a:pt x="14" y="10"/>
                      <a:pt x="19" y="10"/>
                    </a:cubicBezTo>
                    <a:cubicBezTo>
                      <a:pt x="103" y="10"/>
                      <a:pt x="103" y="10"/>
                      <a:pt x="103" y="10"/>
                    </a:cubicBezTo>
                    <a:cubicBezTo>
                      <a:pt x="108" y="10"/>
                      <a:pt x="112" y="14"/>
                      <a:pt x="112" y="19"/>
                    </a:cubicBezTo>
                    <a:cubicBezTo>
                      <a:pt x="112" y="53"/>
                      <a:pt x="112" y="53"/>
                      <a:pt x="112" y="53"/>
                    </a:cubicBezTo>
                    <a:cubicBezTo>
                      <a:pt x="121" y="53"/>
                      <a:pt x="121" y="53"/>
                      <a:pt x="121" y="53"/>
                    </a:cubicBezTo>
                    <a:cubicBezTo>
                      <a:pt x="121" y="19"/>
                      <a:pt x="121" y="19"/>
                      <a:pt x="121" y="19"/>
                    </a:cubicBezTo>
                    <a:cubicBezTo>
                      <a:pt x="121" y="9"/>
                      <a:pt x="113" y="0"/>
                      <a:pt x="103" y="0"/>
                    </a:cubicBezTo>
                  </a:path>
                </a:pathLst>
              </a:custGeom>
              <a:solidFill>
                <a:srgbClr val="A3A195"/>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947" name="Freeform 260"/>
              <p:cNvSpPr>
                <a:spLocks noEditPoints="1" noChangeArrowheads="1"/>
              </p:cNvSpPr>
              <p:nvPr/>
            </p:nvSpPr>
            <p:spPr bwMode="auto">
              <a:xfrm>
                <a:off x="34873" y="33129"/>
                <a:ext cx="183954" cy="69746"/>
              </a:xfrm>
              <a:custGeom>
                <a:avLst/>
                <a:gdLst>
                  <a:gd name="T0" fmla="*/ 2147483647 w 89"/>
                  <a:gd name="T1" fmla="*/ 0 h 34"/>
                  <a:gd name="T2" fmla="*/ 2147483647 w 89"/>
                  <a:gd name="T3" fmla="*/ 0 h 34"/>
                  <a:gd name="T4" fmla="*/ 0 w 89"/>
                  <a:gd name="T5" fmla="*/ 2147483647 h 34"/>
                  <a:gd name="T6" fmla="*/ 0 w 89"/>
                  <a:gd name="T7" fmla="*/ 2147483647 h 34"/>
                  <a:gd name="T8" fmla="*/ 2147483647 w 89"/>
                  <a:gd name="T9" fmla="*/ 2147483647 h 34"/>
                  <a:gd name="T10" fmla="*/ 2147483647 w 89"/>
                  <a:gd name="T11" fmla="*/ 2147483647 h 34"/>
                  <a:gd name="T12" fmla="*/ 2147483647 w 89"/>
                  <a:gd name="T13" fmla="*/ 2147483647 h 34"/>
                  <a:gd name="T14" fmla="*/ 2147483647 w 89"/>
                  <a:gd name="T15" fmla="*/ 2147483647 h 34"/>
                  <a:gd name="T16" fmla="*/ 2147483647 w 89"/>
                  <a:gd name="T17" fmla="*/ 0 h 34"/>
                  <a:gd name="T18" fmla="*/ 2147483647 w 89"/>
                  <a:gd name="T19" fmla="*/ 2147483647 h 34"/>
                  <a:gd name="T20" fmla="*/ 2147483647 w 89"/>
                  <a:gd name="T21" fmla="*/ 2147483647 h 34"/>
                  <a:gd name="T22" fmla="*/ 2147483647 w 89"/>
                  <a:gd name="T23" fmla="*/ 2147483647 h 34"/>
                  <a:gd name="T24" fmla="*/ 2147483647 w 89"/>
                  <a:gd name="T25" fmla="*/ 2147483647 h 34"/>
                  <a:gd name="T26" fmla="*/ 2147483647 w 89"/>
                  <a:gd name="T27" fmla="*/ 2147483647 h 34"/>
                  <a:gd name="T28" fmla="*/ 2147483647 w 89"/>
                  <a:gd name="T29" fmla="*/ 2147483647 h 34"/>
                  <a:gd name="T30" fmla="*/ 2147483647 w 89"/>
                  <a:gd name="T31" fmla="*/ 2147483647 h 34"/>
                  <a:gd name="T32" fmla="*/ 2147483647 w 89"/>
                  <a:gd name="T33" fmla="*/ 2147483647 h 34"/>
                  <a:gd name="T34" fmla="*/ 2147483647 w 89"/>
                  <a:gd name="T35" fmla="*/ 2147483647 h 34"/>
                  <a:gd name="T36" fmla="*/ 2147483647 w 89"/>
                  <a:gd name="T37" fmla="*/ 2147483647 h 34"/>
                  <a:gd name="T38" fmla="*/ 2147483647 w 89"/>
                  <a:gd name="T39" fmla="*/ 2147483647 h 34"/>
                  <a:gd name="T40" fmla="*/ 2147483647 w 89"/>
                  <a:gd name="T41" fmla="*/ 2147483647 h 34"/>
                  <a:gd name="T42" fmla="*/ 2147483647 w 89"/>
                  <a:gd name="T43" fmla="*/ 2147483647 h 34"/>
                  <a:gd name="T44" fmla="*/ 2147483647 w 89"/>
                  <a:gd name="T45" fmla="*/ 2147483647 h 34"/>
                  <a:gd name="T46" fmla="*/ 2147483647 w 89"/>
                  <a:gd name="T47" fmla="*/ 2147483647 h 34"/>
                  <a:gd name="T48" fmla="*/ 2147483647 w 89"/>
                  <a:gd name="T49" fmla="*/ 2147483647 h 34"/>
                  <a:gd name="T50" fmla="*/ 2147483647 w 89"/>
                  <a:gd name="T51" fmla="*/ 2147483647 h 34"/>
                  <a:gd name="T52" fmla="*/ 2147483647 w 89"/>
                  <a:gd name="T53" fmla="*/ 2147483647 h 34"/>
                  <a:gd name="T54" fmla="*/ 2147483647 w 89"/>
                  <a:gd name="T55" fmla="*/ 2147483647 h 34"/>
                  <a:gd name="T56" fmla="*/ 2147483647 w 89"/>
                  <a:gd name="T57" fmla="*/ 2147483647 h 34"/>
                  <a:gd name="T58" fmla="*/ 2147483647 w 89"/>
                  <a:gd name="T59" fmla="*/ 2147483647 h 34"/>
                  <a:gd name="T60" fmla="*/ 2147483647 w 89"/>
                  <a:gd name="T61" fmla="*/ 2147483647 h 34"/>
                  <a:gd name="T62" fmla="*/ 2147483647 w 89"/>
                  <a:gd name="T63" fmla="*/ 2147483647 h 34"/>
                  <a:gd name="T64" fmla="*/ 2147483647 w 89"/>
                  <a:gd name="T65" fmla="*/ 2147483647 h 34"/>
                  <a:gd name="T66" fmla="*/ 2147483647 w 89"/>
                  <a:gd name="T67" fmla="*/ 2147483647 h 34"/>
                  <a:gd name="T68" fmla="*/ 2147483647 w 89"/>
                  <a:gd name="T69" fmla="*/ 2147483647 h 34"/>
                  <a:gd name="T70" fmla="*/ 2147483647 w 89"/>
                  <a:gd name="T71" fmla="*/ 2147483647 h 34"/>
                  <a:gd name="T72" fmla="*/ 2147483647 w 89"/>
                  <a:gd name="T73" fmla="*/ 2147483647 h 34"/>
                  <a:gd name="T74" fmla="*/ 2147483647 w 89"/>
                  <a:gd name="T75" fmla="*/ 2147483647 h 34"/>
                  <a:gd name="T76" fmla="*/ 2147483647 w 89"/>
                  <a:gd name="T77" fmla="*/ 2147483647 h 34"/>
                  <a:gd name="T78" fmla="*/ 2147483647 w 89"/>
                  <a:gd name="T79" fmla="*/ 2147483647 h 34"/>
                  <a:gd name="T80" fmla="*/ 2147483647 w 89"/>
                  <a:gd name="T81" fmla="*/ 2147483647 h 34"/>
                  <a:gd name="T82" fmla="*/ 2147483647 w 89"/>
                  <a:gd name="T83" fmla="*/ 2147483647 h 34"/>
                  <a:gd name="T84" fmla="*/ 2147483647 w 89"/>
                  <a:gd name="T85" fmla="*/ 2147483647 h 34"/>
                  <a:gd name="T86" fmla="*/ 2147483647 w 89"/>
                  <a:gd name="T87" fmla="*/ 2147483647 h 34"/>
                  <a:gd name="T88" fmla="*/ 2147483647 w 89"/>
                  <a:gd name="T89" fmla="*/ 2147483647 h 34"/>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89"/>
                  <a:gd name="T136" fmla="*/ 0 h 34"/>
                  <a:gd name="T137" fmla="*/ 89 w 89"/>
                  <a:gd name="T138" fmla="*/ 34 h 34"/>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89" h="34">
                    <a:moveTo>
                      <a:pt x="83" y="0"/>
                    </a:moveTo>
                    <a:cubicBezTo>
                      <a:pt x="7" y="0"/>
                      <a:pt x="7" y="0"/>
                      <a:pt x="7" y="0"/>
                    </a:cubicBezTo>
                    <a:cubicBezTo>
                      <a:pt x="3" y="0"/>
                      <a:pt x="0" y="3"/>
                      <a:pt x="0" y="6"/>
                    </a:cubicBezTo>
                    <a:cubicBezTo>
                      <a:pt x="0" y="30"/>
                      <a:pt x="0" y="30"/>
                      <a:pt x="0" y="30"/>
                    </a:cubicBezTo>
                    <a:cubicBezTo>
                      <a:pt x="0" y="32"/>
                      <a:pt x="1" y="34"/>
                      <a:pt x="6" y="34"/>
                    </a:cubicBezTo>
                    <a:cubicBezTo>
                      <a:pt x="84" y="34"/>
                      <a:pt x="84" y="34"/>
                      <a:pt x="84" y="34"/>
                    </a:cubicBezTo>
                    <a:cubicBezTo>
                      <a:pt x="88" y="34"/>
                      <a:pt x="89" y="32"/>
                      <a:pt x="89" y="30"/>
                    </a:cubicBezTo>
                    <a:cubicBezTo>
                      <a:pt x="89" y="7"/>
                      <a:pt x="89" y="7"/>
                      <a:pt x="89" y="7"/>
                    </a:cubicBezTo>
                    <a:cubicBezTo>
                      <a:pt x="89" y="4"/>
                      <a:pt x="87" y="0"/>
                      <a:pt x="83" y="0"/>
                    </a:cubicBezTo>
                    <a:close/>
                    <a:moveTo>
                      <a:pt x="60" y="20"/>
                    </a:moveTo>
                    <a:cubicBezTo>
                      <a:pt x="60" y="22"/>
                      <a:pt x="60" y="23"/>
                      <a:pt x="60" y="24"/>
                    </a:cubicBezTo>
                    <a:cubicBezTo>
                      <a:pt x="60" y="25"/>
                      <a:pt x="59" y="26"/>
                      <a:pt x="59" y="26"/>
                    </a:cubicBezTo>
                    <a:cubicBezTo>
                      <a:pt x="58" y="27"/>
                      <a:pt x="57" y="28"/>
                      <a:pt x="56" y="28"/>
                    </a:cubicBezTo>
                    <a:cubicBezTo>
                      <a:pt x="55" y="28"/>
                      <a:pt x="54" y="29"/>
                      <a:pt x="53" y="29"/>
                    </a:cubicBezTo>
                    <a:cubicBezTo>
                      <a:pt x="52" y="29"/>
                      <a:pt x="50" y="28"/>
                      <a:pt x="49" y="28"/>
                    </a:cubicBezTo>
                    <a:cubicBezTo>
                      <a:pt x="48" y="28"/>
                      <a:pt x="48" y="27"/>
                      <a:pt x="47" y="26"/>
                    </a:cubicBezTo>
                    <a:cubicBezTo>
                      <a:pt x="46" y="26"/>
                      <a:pt x="46" y="25"/>
                      <a:pt x="46" y="24"/>
                    </a:cubicBezTo>
                    <a:cubicBezTo>
                      <a:pt x="45" y="23"/>
                      <a:pt x="45" y="22"/>
                      <a:pt x="45" y="20"/>
                    </a:cubicBezTo>
                    <a:cubicBezTo>
                      <a:pt x="45" y="11"/>
                      <a:pt x="45" y="11"/>
                      <a:pt x="45" y="11"/>
                    </a:cubicBezTo>
                    <a:cubicBezTo>
                      <a:pt x="45" y="9"/>
                      <a:pt x="46" y="7"/>
                      <a:pt x="46" y="6"/>
                    </a:cubicBezTo>
                    <a:cubicBezTo>
                      <a:pt x="46" y="5"/>
                      <a:pt x="47" y="4"/>
                      <a:pt x="48" y="3"/>
                    </a:cubicBezTo>
                    <a:cubicBezTo>
                      <a:pt x="50" y="3"/>
                      <a:pt x="51" y="2"/>
                      <a:pt x="53" y="2"/>
                    </a:cubicBezTo>
                    <a:cubicBezTo>
                      <a:pt x="54" y="2"/>
                      <a:pt x="55" y="3"/>
                      <a:pt x="56" y="3"/>
                    </a:cubicBezTo>
                    <a:cubicBezTo>
                      <a:pt x="57" y="4"/>
                      <a:pt x="58" y="4"/>
                      <a:pt x="59" y="5"/>
                    </a:cubicBezTo>
                    <a:cubicBezTo>
                      <a:pt x="59" y="6"/>
                      <a:pt x="60" y="6"/>
                      <a:pt x="60" y="7"/>
                    </a:cubicBezTo>
                    <a:cubicBezTo>
                      <a:pt x="60" y="8"/>
                      <a:pt x="60" y="9"/>
                      <a:pt x="60" y="11"/>
                    </a:cubicBezTo>
                    <a:lnTo>
                      <a:pt x="60" y="20"/>
                    </a:lnTo>
                    <a:close/>
                    <a:moveTo>
                      <a:pt x="82" y="20"/>
                    </a:moveTo>
                    <a:cubicBezTo>
                      <a:pt x="82" y="22"/>
                      <a:pt x="82" y="23"/>
                      <a:pt x="82" y="24"/>
                    </a:cubicBezTo>
                    <a:cubicBezTo>
                      <a:pt x="82" y="25"/>
                      <a:pt x="81" y="26"/>
                      <a:pt x="80" y="26"/>
                    </a:cubicBezTo>
                    <a:cubicBezTo>
                      <a:pt x="80" y="27"/>
                      <a:pt x="79" y="28"/>
                      <a:pt x="78" y="28"/>
                    </a:cubicBezTo>
                    <a:cubicBezTo>
                      <a:pt x="77" y="28"/>
                      <a:pt x="76" y="29"/>
                      <a:pt x="75" y="29"/>
                    </a:cubicBezTo>
                    <a:cubicBezTo>
                      <a:pt x="73" y="29"/>
                      <a:pt x="72" y="28"/>
                      <a:pt x="71" y="28"/>
                    </a:cubicBezTo>
                    <a:cubicBezTo>
                      <a:pt x="70" y="28"/>
                      <a:pt x="69" y="27"/>
                      <a:pt x="69" y="26"/>
                    </a:cubicBezTo>
                    <a:cubicBezTo>
                      <a:pt x="68" y="26"/>
                      <a:pt x="68" y="25"/>
                      <a:pt x="68" y="24"/>
                    </a:cubicBezTo>
                    <a:cubicBezTo>
                      <a:pt x="67" y="23"/>
                      <a:pt x="67" y="22"/>
                      <a:pt x="67" y="20"/>
                    </a:cubicBezTo>
                    <a:cubicBezTo>
                      <a:pt x="67" y="11"/>
                      <a:pt x="67" y="11"/>
                      <a:pt x="67" y="11"/>
                    </a:cubicBezTo>
                    <a:cubicBezTo>
                      <a:pt x="67" y="9"/>
                      <a:pt x="67" y="7"/>
                      <a:pt x="68" y="6"/>
                    </a:cubicBezTo>
                    <a:cubicBezTo>
                      <a:pt x="68" y="5"/>
                      <a:pt x="69" y="4"/>
                      <a:pt x="70" y="3"/>
                    </a:cubicBezTo>
                    <a:cubicBezTo>
                      <a:pt x="71" y="3"/>
                      <a:pt x="73" y="2"/>
                      <a:pt x="74" y="2"/>
                    </a:cubicBezTo>
                    <a:cubicBezTo>
                      <a:pt x="76" y="2"/>
                      <a:pt x="77" y="3"/>
                      <a:pt x="78" y="3"/>
                    </a:cubicBezTo>
                    <a:cubicBezTo>
                      <a:pt x="79" y="4"/>
                      <a:pt x="80" y="4"/>
                      <a:pt x="81" y="5"/>
                    </a:cubicBezTo>
                    <a:cubicBezTo>
                      <a:pt x="81" y="6"/>
                      <a:pt x="82" y="6"/>
                      <a:pt x="82" y="7"/>
                    </a:cubicBezTo>
                    <a:cubicBezTo>
                      <a:pt x="82" y="8"/>
                      <a:pt x="82" y="9"/>
                      <a:pt x="82" y="11"/>
                    </a:cubicBezTo>
                    <a:lnTo>
                      <a:pt x="82" y="20"/>
                    </a:lnTo>
                    <a:close/>
                  </a:path>
                </a:pathLst>
              </a:custGeom>
              <a:solidFill>
                <a:srgbClr val="98BBF6"/>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948" name="Freeform 261"/>
              <p:cNvSpPr>
                <a:spLocks noChangeArrowheads="1"/>
              </p:cNvSpPr>
              <p:nvPr/>
            </p:nvSpPr>
            <p:spPr bwMode="auto">
              <a:xfrm>
                <a:off x="134260" y="45334"/>
                <a:ext cx="18308" cy="40975"/>
              </a:xfrm>
              <a:custGeom>
                <a:avLst/>
                <a:gdLst>
                  <a:gd name="T0" fmla="*/ 2147483647 w 9"/>
                  <a:gd name="T1" fmla="*/ 0 h 20"/>
                  <a:gd name="T2" fmla="*/ 2147483647 w 9"/>
                  <a:gd name="T3" fmla="*/ 0 h 20"/>
                  <a:gd name="T4" fmla="*/ 0 w 9"/>
                  <a:gd name="T5" fmla="*/ 2147483647 h 20"/>
                  <a:gd name="T6" fmla="*/ 0 w 9"/>
                  <a:gd name="T7" fmla="*/ 2147483647 h 20"/>
                  <a:gd name="T8" fmla="*/ 2147483647 w 9"/>
                  <a:gd name="T9" fmla="*/ 2147483647 h 20"/>
                  <a:gd name="T10" fmla="*/ 2147483647 w 9"/>
                  <a:gd name="T11" fmla="*/ 2147483647 h 20"/>
                  <a:gd name="T12" fmla="*/ 2147483647 w 9"/>
                  <a:gd name="T13" fmla="*/ 2147483647 h 20"/>
                  <a:gd name="T14" fmla="*/ 2147483647 w 9"/>
                  <a:gd name="T15" fmla="*/ 2147483647 h 20"/>
                  <a:gd name="T16" fmla="*/ 2147483647 w 9"/>
                  <a:gd name="T17" fmla="*/ 2147483647 h 20"/>
                  <a:gd name="T18" fmla="*/ 2147483647 w 9"/>
                  <a:gd name="T19" fmla="*/ 0 h 20"/>
                  <a:gd name="T20" fmla="*/ 2147483647 w 9"/>
                  <a:gd name="T21" fmla="*/ 0 h 2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9"/>
                  <a:gd name="T34" fmla="*/ 0 h 20"/>
                  <a:gd name="T35" fmla="*/ 9 w 9"/>
                  <a:gd name="T36" fmla="*/ 20 h 20"/>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9" h="20">
                    <a:moveTo>
                      <a:pt x="5" y="0"/>
                    </a:moveTo>
                    <a:cubicBezTo>
                      <a:pt x="3" y="0"/>
                      <a:pt x="2" y="0"/>
                      <a:pt x="1" y="0"/>
                    </a:cubicBezTo>
                    <a:cubicBezTo>
                      <a:pt x="1" y="1"/>
                      <a:pt x="0" y="2"/>
                      <a:pt x="0" y="3"/>
                    </a:cubicBezTo>
                    <a:cubicBezTo>
                      <a:pt x="0" y="16"/>
                      <a:pt x="0" y="16"/>
                      <a:pt x="0" y="16"/>
                    </a:cubicBezTo>
                    <a:cubicBezTo>
                      <a:pt x="0" y="18"/>
                      <a:pt x="1" y="19"/>
                      <a:pt x="1" y="19"/>
                    </a:cubicBezTo>
                    <a:cubicBezTo>
                      <a:pt x="2" y="20"/>
                      <a:pt x="3" y="20"/>
                      <a:pt x="5" y="20"/>
                    </a:cubicBezTo>
                    <a:cubicBezTo>
                      <a:pt x="6" y="20"/>
                      <a:pt x="7" y="20"/>
                      <a:pt x="8" y="19"/>
                    </a:cubicBezTo>
                    <a:cubicBezTo>
                      <a:pt x="9" y="19"/>
                      <a:pt x="9" y="18"/>
                      <a:pt x="9" y="17"/>
                    </a:cubicBezTo>
                    <a:cubicBezTo>
                      <a:pt x="9" y="3"/>
                      <a:pt x="9" y="3"/>
                      <a:pt x="9" y="3"/>
                    </a:cubicBezTo>
                    <a:cubicBezTo>
                      <a:pt x="9" y="1"/>
                      <a:pt x="9" y="1"/>
                      <a:pt x="8" y="0"/>
                    </a:cubicBezTo>
                    <a:cubicBezTo>
                      <a:pt x="8" y="0"/>
                      <a:pt x="6" y="0"/>
                      <a:pt x="5" y="0"/>
                    </a:cubicBezTo>
                    <a:close/>
                  </a:path>
                </a:pathLst>
              </a:custGeom>
              <a:solidFill>
                <a:srgbClr val="98BBF6"/>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949" name="Freeform 262"/>
              <p:cNvSpPr>
                <a:spLocks noChangeArrowheads="1"/>
              </p:cNvSpPr>
              <p:nvPr/>
            </p:nvSpPr>
            <p:spPr bwMode="auto">
              <a:xfrm>
                <a:off x="179595" y="45334"/>
                <a:ext cx="18308" cy="40975"/>
              </a:xfrm>
              <a:custGeom>
                <a:avLst/>
                <a:gdLst>
                  <a:gd name="T0" fmla="*/ 2147483647 w 9"/>
                  <a:gd name="T1" fmla="*/ 0 h 20"/>
                  <a:gd name="T2" fmla="*/ 2147483647 w 9"/>
                  <a:gd name="T3" fmla="*/ 0 h 20"/>
                  <a:gd name="T4" fmla="*/ 0 w 9"/>
                  <a:gd name="T5" fmla="*/ 2147483647 h 20"/>
                  <a:gd name="T6" fmla="*/ 0 w 9"/>
                  <a:gd name="T7" fmla="*/ 2147483647 h 20"/>
                  <a:gd name="T8" fmla="*/ 2147483647 w 9"/>
                  <a:gd name="T9" fmla="*/ 2147483647 h 20"/>
                  <a:gd name="T10" fmla="*/ 2147483647 w 9"/>
                  <a:gd name="T11" fmla="*/ 2147483647 h 20"/>
                  <a:gd name="T12" fmla="*/ 2147483647 w 9"/>
                  <a:gd name="T13" fmla="*/ 2147483647 h 20"/>
                  <a:gd name="T14" fmla="*/ 2147483647 w 9"/>
                  <a:gd name="T15" fmla="*/ 2147483647 h 20"/>
                  <a:gd name="T16" fmla="*/ 2147483647 w 9"/>
                  <a:gd name="T17" fmla="*/ 2147483647 h 20"/>
                  <a:gd name="T18" fmla="*/ 2147483647 w 9"/>
                  <a:gd name="T19" fmla="*/ 0 h 20"/>
                  <a:gd name="T20" fmla="*/ 2147483647 w 9"/>
                  <a:gd name="T21" fmla="*/ 0 h 2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9"/>
                  <a:gd name="T34" fmla="*/ 0 h 20"/>
                  <a:gd name="T35" fmla="*/ 9 w 9"/>
                  <a:gd name="T36" fmla="*/ 20 h 20"/>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9" h="20">
                    <a:moveTo>
                      <a:pt x="4" y="0"/>
                    </a:moveTo>
                    <a:cubicBezTo>
                      <a:pt x="3" y="0"/>
                      <a:pt x="2" y="0"/>
                      <a:pt x="1" y="0"/>
                    </a:cubicBezTo>
                    <a:cubicBezTo>
                      <a:pt x="1" y="1"/>
                      <a:pt x="0" y="2"/>
                      <a:pt x="0" y="3"/>
                    </a:cubicBezTo>
                    <a:cubicBezTo>
                      <a:pt x="0" y="16"/>
                      <a:pt x="0" y="16"/>
                      <a:pt x="0" y="16"/>
                    </a:cubicBezTo>
                    <a:cubicBezTo>
                      <a:pt x="0" y="18"/>
                      <a:pt x="0" y="19"/>
                      <a:pt x="1" y="19"/>
                    </a:cubicBezTo>
                    <a:cubicBezTo>
                      <a:pt x="2" y="20"/>
                      <a:pt x="3" y="20"/>
                      <a:pt x="4" y="20"/>
                    </a:cubicBezTo>
                    <a:cubicBezTo>
                      <a:pt x="6" y="20"/>
                      <a:pt x="7" y="20"/>
                      <a:pt x="8" y="19"/>
                    </a:cubicBezTo>
                    <a:cubicBezTo>
                      <a:pt x="8" y="19"/>
                      <a:pt x="9" y="18"/>
                      <a:pt x="9" y="17"/>
                    </a:cubicBezTo>
                    <a:cubicBezTo>
                      <a:pt x="9" y="3"/>
                      <a:pt x="9" y="3"/>
                      <a:pt x="9" y="3"/>
                    </a:cubicBezTo>
                    <a:cubicBezTo>
                      <a:pt x="9" y="1"/>
                      <a:pt x="8" y="1"/>
                      <a:pt x="8" y="0"/>
                    </a:cubicBezTo>
                    <a:cubicBezTo>
                      <a:pt x="7" y="0"/>
                      <a:pt x="6" y="0"/>
                      <a:pt x="4" y="0"/>
                    </a:cubicBezTo>
                    <a:close/>
                  </a:path>
                </a:pathLst>
              </a:custGeom>
              <a:solidFill>
                <a:srgbClr val="98BBF6"/>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950" name="Freeform 263"/>
              <p:cNvSpPr>
                <a:spLocks noEditPoints="1" noChangeArrowheads="1"/>
              </p:cNvSpPr>
              <p:nvPr/>
            </p:nvSpPr>
            <p:spPr bwMode="auto">
              <a:xfrm>
                <a:off x="134260" y="116823"/>
                <a:ext cx="78464" cy="126414"/>
              </a:xfrm>
              <a:custGeom>
                <a:avLst/>
                <a:gdLst>
                  <a:gd name="T0" fmla="*/ 2147483647 w 38"/>
                  <a:gd name="T1" fmla="*/ 0 h 61"/>
                  <a:gd name="T2" fmla="*/ 2147483647 w 38"/>
                  <a:gd name="T3" fmla="*/ 0 h 61"/>
                  <a:gd name="T4" fmla="*/ 0 w 38"/>
                  <a:gd name="T5" fmla="*/ 2147483647 h 61"/>
                  <a:gd name="T6" fmla="*/ 0 w 38"/>
                  <a:gd name="T7" fmla="*/ 2147483647 h 61"/>
                  <a:gd name="T8" fmla="*/ 2147483647 w 38"/>
                  <a:gd name="T9" fmla="*/ 2147483647 h 61"/>
                  <a:gd name="T10" fmla="*/ 2147483647 w 38"/>
                  <a:gd name="T11" fmla="*/ 2147483647 h 61"/>
                  <a:gd name="T12" fmla="*/ 2147483647 w 38"/>
                  <a:gd name="T13" fmla="*/ 2147483647 h 61"/>
                  <a:gd name="T14" fmla="*/ 2147483647 w 38"/>
                  <a:gd name="T15" fmla="*/ 2147483647 h 61"/>
                  <a:gd name="T16" fmla="*/ 2147483647 w 38"/>
                  <a:gd name="T17" fmla="*/ 0 h 61"/>
                  <a:gd name="T18" fmla="*/ 2147483647 w 38"/>
                  <a:gd name="T19" fmla="*/ 2147483647 h 61"/>
                  <a:gd name="T20" fmla="*/ 2147483647 w 38"/>
                  <a:gd name="T21" fmla="*/ 2147483647 h 61"/>
                  <a:gd name="T22" fmla="*/ 2147483647 w 38"/>
                  <a:gd name="T23" fmla="*/ 2147483647 h 61"/>
                  <a:gd name="T24" fmla="*/ 2147483647 w 38"/>
                  <a:gd name="T25" fmla="*/ 2147483647 h 61"/>
                  <a:gd name="T26" fmla="*/ 2147483647 w 38"/>
                  <a:gd name="T27" fmla="*/ 2147483647 h 61"/>
                  <a:gd name="T28" fmla="*/ 2147483647 w 38"/>
                  <a:gd name="T29" fmla="*/ 2147483647 h 61"/>
                  <a:gd name="T30" fmla="*/ 2147483647 w 38"/>
                  <a:gd name="T31" fmla="*/ 2147483647 h 61"/>
                  <a:gd name="T32" fmla="*/ 2147483647 w 38"/>
                  <a:gd name="T33" fmla="*/ 2147483647 h 61"/>
                  <a:gd name="T34" fmla="*/ 2147483647 w 38"/>
                  <a:gd name="T35" fmla="*/ 2147483647 h 61"/>
                  <a:gd name="T36" fmla="*/ 2147483647 w 38"/>
                  <a:gd name="T37" fmla="*/ 2147483647 h 61"/>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38"/>
                  <a:gd name="T58" fmla="*/ 0 h 61"/>
                  <a:gd name="T59" fmla="*/ 38 w 38"/>
                  <a:gd name="T60" fmla="*/ 61 h 61"/>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38" h="61">
                    <a:moveTo>
                      <a:pt x="34" y="0"/>
                    </a:moveTo>
                    <a:cubicBezTo>
                      <a:pt x="6" y="0"/>
                      <a:pt x="6" y="0"/>
                      <a:pt x="6" y="0"/>
                    </a:cubicBezTo>
                    <a:cubicBezTo>
                      <a:pt x="3" y="0"/>
                      <a:pt x="0" y="1"/>
                      <a:pt x="0" y="5"/>
                    </a:cubicBezTo>
                    <a:cubicBezTo>
                      <a:pt x="0" y="54"/>
                      <a:pt x="0" y="54"/>
                      <a:pt x="0" y="54"/>
                    </a:cubicBezTo>
                    <a:cubicBezTo>
                      <a:pt x="0" y="60"/>
                      <a:pt x="1" y="60"/>
                      <a:pt x="5" y="60"/>
                    </a:cubicBezTo>
                    <a:cubicBezTo>
                      <a:pt x="35" y="60"/>
                      <a:pt x="35" y="60"/>
                      <a:pt x="35" y="60"/>
                    </a:cubicBezTo>
                    <a:cubicBezTo>
                      <a:pt x="38" y="60"/>
                      <a:pt x="38" y="61"/>
                      <a:pt x="38" y="56"/>
                    </a:cubicBezTo>
                    <a:cubicBezTo>
                      <a:pt x="38" y="7"/>
                      <a:pt x="38" y="7"/>
                      <a:pt x="38" y="7"/>
                    </a:cubicBezTo>
                    <a:cubicBezTo>
                      <a:pt x="38" y="1"/>
                      <a:pt x="37" y="0"/>
                      <a:pt x="34" y="0"/>
                    </a:cubicBezTo>
                    <a:close/>
                    <a:moveTo>
                      <a:pt x="9" y="18"/>
                    </a:moveTo>
                    <a:cubicBezTo>
                      <a:pt x="32" y="18"/>
                      <a:pt x="32" y="18"/>
                      <a:pt x="32" y="18"/>
                    </a:cubicBezTo>
                    <a:cubicBezTo>
                      <a:pt x="32" y="26"/>
                      <a:pt x="32" y="26"/>
                      <a:pt x="32" y="26"/>
                    </a:cubicBezTo>
                    <a:cubicBezTo>
                      <a:pt x="9" y="26"/>
                      <a:pt x="9" y="26"/>
                      <a:pt x="9" y="26"/>
                    </a:cubicBezTo>
                    <a:lnTo>
                      <a:pt x="9" y="18"/>
                    </a:lnTo>
                    <a:close/>
                    <a:moveTo>
                      <a:pt x="32" y="41"/>
                    </a:moveTo>
                    <a:cubicBezTo>
                      <a:pt x="9" y="41"/>
                      <a:pt x="9" y="41"/>
                      <a:pt x="9" y="41"/>
                    </a:cubicBezTo>
                    <a:cubicBezTo>
                      <a:pt x="9" y="32"/>
                      <a:pt x="9" y="32"/>
                      <a:pt x="9" y="32"/>
                    </a:cubicBezTo>
                    <a:cubicBezTo>
                      <a:pt x="32" y="32"/>
                      <a:pt x="32" y="32"/>
                      <a:pt x="32" y="32"/>
                    </a:cubicBezTo>
                    <a:lnTo>
                      <a:pt x="32" y="41"/>
                    </a:lnTo>
                    <a:close/>
                  </a:path>
                </a:pathLst>
              </a:custGeom>
              <a:solidFill>
                <a:srgbClr val="E26E2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951" name="Freeform 264"/>
              <p:cNvSpPr>
                <a:spLocks noEditPoints="1" noChangeArrowheads="1"/>
              </p:cNvSpPr>
              <p:nvPr/>
            </p:nvSpPr>
            <p:spPr bwMode="auto">
              <a:xfrm>
                <a:off x="37488" y="113336"/>
                <a:ext cx="80207" cy="59284"/>
              </a:xfrm>
              <a:custGeom>
                <a:avLst/>
                <a:gdLst>
                  <a:gd name="T0" fmla="*/ 2147483647 w 39"/>
                  <a:gd name="T1" fmla="*/ 2147483647 h 29"/>
                  <a:gd name="T2" fmla="*/ 2147483647 w 39"/>
                  <a:gd name="T3" fmla="*/ 2147483647 h 29"/>
                  <a:gd name="T4" fmla="*/ 2147483647 w 39"/>
                  <a:gd name="T5" fmla="*/ 2147483647 h 29"/>
                  <a:gd name="T6" fmla="*/ 2147483647 w 39"/>
                  <a:gd name="T7" fmla="*/ 2147483647 h 29"/>
                  <a:gd name="T8" fmla="*/ 2147483647 w 39"/>
                  <a:gd name="T9" fmla="*/ 0 h 29"/>
                  <a:gd name="T10" fmla="*/ 2147483647 w 39"/>
                  <a:gd name="T11" fmla="*/ 0 h 29"/>
                  <a:gd name="T12" fmla="*/ 0 w 39"/>
                  <a:gd name="T13" fmla="*/ 2147483647 h 29"/>
                  <a:gd name="T14" fmla="*/ 0 w 39"/>
                  <a:gd name="T15" fmla="*/ 2147483647 h 29"/>
                  <a:gd name="T16" fmla="*/ 2147483647 w 39"/>
                  <a:gd name="T17" fmla="*/ 2147483647 h 29"/>
                  <a:gd name="T18" fmla="*/ 2147483647 w 39"/>
                  <a:gd name="T19" fmla="*/ 2147483647 h 29"/>
                  <a:gd name="T20" fmla="*/ 2147483647 w 39"/>
                  <a:gd name="T21" fmla="*/ 2147483647 h 29"/>
                  <a:gd name="T22" fmla="*/ 2147483647 w 39"/>
                  <a:gd name="T23" fmla="*/ 2147483647 h 29"/>
                  <a:gd name="T24" fmla="*/ 2147483647 w 39"/>
                  <a:gd name="T25" fmla="*/ 2147483647 h 29"/>
                  <a:gd name="T26" fmla="*/ 2147483647 w 39"/>
                  <a:gd name="T27" fmla="*/ 2147483647 h 29"/>
                  <a:gd name="T28" fmla="*/ 2147483647 w 39"/>
                  <a:gd name="T29" fmla="*/ 2147483647 h 29"/>
                  <a:gd name="T30" fmla="*/ 2147483647 w 39"/>
                  <a:gd name="T31" fmla="*/ 2147483647 h 29"/>
                  <a:gd name="T32" fmla="*/ 2147483647 w 39"/>
                  <a:gd name="T33" fmla="*/ 2147483647 h 29"/>
                  <a:gd name="T34" fmla="*/ 2147483647 w 39"/>
                  <a:gd name="T35" fmla="*/ 2147483647 h 29"/>
                  <a:gd name="T36" fmla="*/ 2147483647 w 39"/>
                  <a:gd name="T37" fmla="*/ 2147483647 h 29"/>
                  <a:gd name="T38" fmla="*/ 2147483647 w 39"/>
                  <a:gd name="T39" fmla="*/ 2147483647 h 29"/>
                  <a:gd name="T40" fmla="*/ 2147483647 w 39"/>
                  <a:gd name="T41" fmla="*/ 2147483647 h 29"/>
                  <a:gd name="T42" fmla="*/ 2147483647 w 39"/>
                  <a:gd name="T43" fmla="*/ 2147483647 h 29"/>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39"/>
                  <a:gd name="T67" fmla="*/ 0 h 29"/>
                  <a:gd name="T68" fmla="*/ 39 w 39"/>
                  <a:gd name="T69" fmla="*/ 29 h 29"/>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39" h="29">
                    <a:moveTo>
                      <a:pt x="5" y="29"/>
                    </a:moveTo>
                    <a:cubicBezTo>
                      <a:pt x="33" y="29"/>
                      <a:pt x="33" y="29"/>
                      <a:pt x="33" y="29"/>
                    </a:cubicBezTo>
                    <a:cubicBezTo>
                      <a:pt x="39" y="29"/>
                      <a:pt x="38" y="25"/>
                      <a:pt x="38" y="23"/>
                    </a:cubicBezTo>
                    <a:cubicBezTo>
                      <a:pt x="38" y="5"/>
                      <a:pt x="38" y="5"/>
                      <a:pt x="38" y="5"/>
                    </a:cubicBezTo>
                    <a:cubicBezTo>
                      <a:pt x="38" y="1"/>
                      <a:pt x="37" y="0"/>
                      <a:pt x="34" y="0"/>
                    </a:cubicBezTo>
                    <a:cubicBezTo>
                      <a:pt x="6" y="0"/>
                      <a:pt x="6" y="0"/>
                      <a:pt x="6" y="0"/>
                    </a:cubicBezTo>
                    <a:cubicBezTo>
                      <a:pt x="3" y="0"/>
                      <a:pt x="0" y="0"/>
                      <a:pt x="0" y="5"/>
                    </a:cubicBezTo>
                    <a:cubicBezTo>
                      <a:pt x="0" y="23"/>
                      <a:pt x="0" y="23"/>
                      <a:pt x="0" y="23"/>
                    </a:cubicBezTo>
                    <a:cubicBezTo>
                      <a:pt x="0" y="27"/>
                      <a:pt x="1" y="29"/>
                      <a:pt x="5" y="29"/>
                    </a:cubicBezTo>
                    <a:close/>
                    <a:moveTo>
                      <a:pt x="9" y="10"/>
                    </a:moveTo>
                    <a:cubicBezTo>
                      <a:pt x="16" y="10"/>
                      <a:pt x="16" y="10"/>
                      <a:pt x="16" y="10"/>
                    </a:cubicBezTo>
                    <a:cubicBezTo>
                      <a:pt x="16" y="3"/>
                      <a:pt x="16" y="3"/>
                      <a:pt x="16" y="3"/>
                    </a:cubicBezTo>
                    <a:cubicBezTo>
                      <a:pt x="23" y="3"/>
                      <a:pt x="23" y="3"/>
                      <a:pt x="23" y="3"/>
                    </a:cubicBezTo>
                    <a:cubicBezTo>
                      <a:pt x="23" y="10"/>
                      <a:pt x="23" y="10"/>
                      <a:pt x="23" y="10"/>
                    </a:cubicBezTo>
                    <a:cubicBezTo>
                      <a:pt x="31" y="10"/>
                      <a:pt x="31" y="10"/>
                      <a:pt x="31" y="10"/>
                    </a:cubicBezTo>
                    <a:cubicBezTo>
                      <a:pt x="31" y="17"/>
                      <a:pt x="31" y="17"/>
                      <a:pt x="31" y="17"/>
                    </a:cubicBezTo>
                    <a:cubicBezTo>
                      <a:pt x="23" y="17"/>
                      <a:pt x="23" y="17"/>
                      <a:pt x="23" y="17"/>
                    </a:cubicBezTo>
                    <a:cubicBezTo>
                      <a:pt x="23" y="25"/>
                      <a:pt x="23" y="25"/>
                      <a:pt x="23" y="25"/>
                    </a:cubicBezTo>
                    <a:cubicBezTo>
                      <a:pt x="16" y="25"/>
                      <a:pt x="16" y="25"/>
                      <a:pt x="16" y="25"/>
                    </a:cubicBezTo>
                    <a:cubicBezTo>
                      <a:pt x="16" y="17"/>
                      <a:pt x="16" y="17"/>
                      <a:pt x="16" y="17"/>
                    </a:cubicBezTo>
                    <a:cubicBezTo>
                      <a:pt x="9" y="17"/>
                      <a:pt x="9" y="17"/>
                      <a:pt x="9" y="17"/>
                    </a:cubicBezTo>
                    <a:lnTo>
                      <a:pt x="9" y="10"/>
                    </a:lnTo>
                    <a:close/>
                  </a:path>
                </a:pathLst>
              </a:custGeom>
              <a:solidFill>
                <a:srgbClr val="7DBF68"/>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952" name="Freeform 265"/>
              <p:cNvSpPr>
                <a:spLocks noEditPoints="1" noChangeArrowheads="1"/>
              </p:cNvSpPr>
              <p:nvPr/>
            </p:nvSpPr>
            <p:spPr bwMode="auto">
              <a:xfrm>
                <a:off x="37488" y="181338"/>
                <a:ext cx="78464" cy="59284"/>
              </a:xfrm>
              <a:custGeom>
                <a:avLst/>
                <a:gdLst>
                  <a:gd name="T0" fmla="*/ 2147483647 w 38"/>
                  <a:gd name="T1" fmla="*/ 2147483647 h 29"/>
                  <a:gd name="T2" fmla="*/ 2147483647 w 38"/>
                  <a:gd name="T3" fmla="*/ 0 h 29"/>
                  <a:gd name="T4" fmla="*/ 2147483647 w 38"/>
                  <a:gd name="T5" fmla="*/ 0 h 29"/>
                  <a:gd name="T6" fmla="*/ 0 w 38"/>
                  <a:gd name="T7" fmla="*/ 2147483647 h 29"/>
                  <a:gd name="T8" fmla="*/ 0 w 38"/>
                  <a:gd name="T9" fmla="*/ 2147483647 h 29"/>
                  <a:gd name="T10" fmla="*/ 2147483647 w 38"/>
                  <a:gd name="T11" fmla="*/ 2147483647 h 29"/>
                  <a:gd name="T12" fmla="*/ 2147483647 w 38"/>
                  <a:gd name="T13" fmla="*/ 2147483647 h 29"/>
                  <a:gd name="T14" fmla="*/ 2147483647 w 38"/>
                  <a:gd name="T15" fmla="*/ 2147483647 h 29"/>
                  <a:gd name="T16" fmla="*/ 2147483647 w 38"/>
                  <a:gd name="T17" fmla="*/ 2147483647 h 29"/>
                  <a:gd name="T18" fmla="*/ 2147483647 w 38"/>
                  <a:gd name="T19" fmla="*/ 2147483647 h 29"/>
                  <a:gd name="T20" fmla="*/ 2147483647 w 38"/>
                  <a:gd name="T21" fmla="*/ 2147483647 h 29"/>
                  <a:gd name="T22" fmla="*/ 2147483647 w 38"/>
                  <a:gd name="T23" fmla="*/ 2147483647 h 29"/>
                  <a:gd name="T24" fmla="*/ 2147483647 w 38"/>
                  <a:gd name="T25" fmla="*/ 2147483647 h 29"/>
                  <a:gd name="T26" fmla="*/ 2147483647 w 38"/>
                  <a:gd name="T27" fmla="*/ 2147483647 h 29"/>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38"/>
                  <a:gd name="T43" fmla="*/ 0 h 29"/>
                  <a:gd name="T44" fmla="*/ 38 w 38"/>
                  <a:gd name="T45" fmla="*/ 29 h 29"/>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38" h="29">
                    <a:moveTo>
                      <a:pt x="38" y="5"/>
                    </a:moveTo>
                    <a:cubicBezTo>
                      <a:pt x="38" y="1"/>
                      <a:pt x="37" y="0"/>
                      <a:pt x="33" y="0"/>
                    </a:cubicBezTo>
                    <a:cubicBezTo>
                      <a:pt x="5" y="0"/>
                      <a:pt x="5" y="0"/>
                      <a:pt x="5" y="0"/>
                    </a:cubicBezTo>
                    <a:cubicBezTo>
                      <a:pt x="3" y="0"/>
                      <a:pt x="0" y="0"/>
                      <a:pt x="0" y="5"/>
                    </a:cubicBezTo>
                    <a:cubicBezTo>
                      <a:pt x="0" y="23"/>
                      <a:pt x="0" y="23"/>
                      <a:pt x="0" y="23"/>
                    </a:cubicBezTo>
                    <a:cubicBezTo>
                      <a:pt x="0" y="27"/>
                      <a:pt x="1" y="29"/>
                      <a:pt x="5" y="29"/>
                    </a:cubicBezTo>
                    <a:cubicBezTo>
                      <a:pt x="33" y="29"/>
                      <a:pt x="33" y="29"/>
                      <a:pt x="33" y="29"/>
                    </a:cubicBezTo>
                    <a:cubicBezTo>
                      <a:pt x="38" y="29"/>
                      <a:pt x="38" y="26"/>
                      <a:pt x="38" y="24"/>
                    </a:cubicBezTo>
                    <a:lnTo>
                      <a:pt x="38" y="5"/>
                    </a:lnTo>
                    <a:close/>
                    <a:moveTo>
                      <a:pt x="31" y="19"/>
                    </a:moveTo>
                    <a:cubicBezTo>
                      <a:pt x="8" y="19"/>
                      <a:pt x="8" y="19"/>
                      <a:pt x="8" y="19"/>
                    </a:cubicBezTo>
                    <a:cubicBezTo>
                      <a:pt x="8" y="10"/>
                      <a:pt x="8" y="10"/>
                      <a:pt x="8" y="10"/>
                    </a:cubicBezTo>
                    <a:cubicBezTo>
                      <a:pt x="31" y="10"/>
                      <a:pt x="31" y="10"/>
                      <a:pt x="31" y="10"/>
                    </a:cubicBezTo>
                    <a:lnTo>
                      <a:pt x="31" y="19"/>
                    </a:lnTo>
                    <a:close/>
                  </a:path>
                </a:pathLst>
              </a:custGeom>
              <a:solidFill>
                <a:srgbClr val="7DBF68"/>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grpSp>
        <p:grpSp>
          <p:nvGrpSpPr>
            <p:cNvPr id="31788" name="组合 275"/>
            <p:cNvGrpSpPr>
              <a:grpSpLocks/>
            </p:cNvGrpSpPr>
            <p:nvPr/>
          </p:nvGrpSpPr>
          <p:grpSpPr bwMode="auto">
            <a:xfrm>
              <a:off x="1157223" y="2819731"/>
              <a:ext cx="355847" cy="566375"/>
              <a:chOff x="0" y="0"/>
              <a:chExt cx="166517" cy="265033"/>
            </a:xfrm>
          </p:grpSpPr>
          <p:sp>
            <p:nvSpPr>
              <p:cNvPr id="31937" name="Freeform 901"/>
              <p:cNvSpPr>
                <a:spLocks noChangeArrowheads="1"/>
              </p:cNvSpPr>
              <p:nvPr/>
            </p:nvSpPr>
            <p:spPr bwMode="auto">
              <a:xfrm>
                <a:off x="0" y="0"/>
                <a:ext cx="166517" cy="265033"/>
              </a:xfrm>
              <a:custGeom>
                <a:avLst/>
                <a:gdLst>
                  <a:gd name="T0" fmla="*/ 2147483647 w 81"/>
                  <a:gd name="T1" fmla="*/ 0 h 129"/>
                  <a:gd name="T2" fmla="*/ 2147483647 w 81"/>
                  <a:gd name="T3" fmla="*/ 0 h 129"/>
                  <a:gd name="T4" fmla="*/ 0 w 81"/>
                  <a:gd name="T5" fmla="*/ 2147483647 h 129"/>
                  <a:gd name="T6" fmla="*/ 0 w 81"/>
                  <a:gd name="T7" fmla="*/ 2147483647 h 129"/>
                  <a:gd name="T8" fmla="*/ 2147483647 w 81"/>
                  <a:gd name="T9" fmla="*/ 2147483647 h 129"/>
                  <a:gd name="T10" fmla="*/ 2147483647 w 81"/>
                  <a:gd name="T11" fmla="*/ 2147483647 h 129"/>
                  <a:gd name="T12" fmla="*/ 2147483647 w 81"/>
                  <a:gd name="T13" fmla="*/ 2147483647 h 129"/>
                  <a:gd name="T14" fmla="*/ 2147483647 w 81"/>
                  <a:gd name="T15" fmla="*/ 2147483647 h 129"/>
                  <a:gd name="T16" fmla="*/ 2147483647 w 81"/>
                  <a:gd name="T17" fmla="*/ 0 h 129"/>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81"/>
                  <a:gd name="T28" fmla="*/ 0 h 129"/>
                  <a:gd name="T29" fmla="*/ 81 w 81"/>
                  <a:gd name="T30" fmla="*/ 129 h 129"/>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81" h="129">
                    <a:moveTo>
                      <a:pt x="71" y="0"/>
                    </a:moveTo>
                    <a:cubicBezTo>
                      <a:pt x="9" y="0"/>
                      <a:pt x="9" y="0"/>
                      <a:pt x="9" y="0"/>
                    </a:cubicBezTo>
                    <a:cubicBezTo>
                      <a:pt x="4" y="0"/>
                      <a:pt x="0" y="5"/>
                      <a:pt x="0" y="10"/>
                    </a:cubicBezTo>
                    <a:cubicBezTo>
                      <a:pt x="0" y="119"/>
                      <a:pt x="0" y="119"/>
                      <a:pt x="0" y="119"/>
                    </a:cubicBezTo>
                    <a:cubicBezTo>
                      <a:pt x="0" y="125"/>
                      <a:pt x="4" y="129"/>
                      <a:pt x="9" y="129"/>
                    </a:cubicBezTo>
                    <a:cubicBezTo>
                      <a:pt x="71" y="129"/>
                      <a:pt x="71" y="129"/>
                      <a:pt x="71" y="129"/>
                    </a:cubicBezTo>
                    <a:cubicBezTo>
                      <a:pt x="76" y="129"/>
                      <a:pt x="81" y="125"/>
                      <a:pt x="81" y="119"/>
                    </a:cubicBezTo>
                    <a:cubicBezTo>
                      <a:pt x="81" y="10"/>
                      <a:pt x="81" y="10"/>
                      <a:pt x="81" y="10"/>
                    </a:cubicBezTo>
                    <a:cubicBezTo>
                      <a:pt x="81" y="5"/>
                      <a:pt x="76" y="0"/>
                      <a:pt x="71" y="0"/>
                    </a:cubicBezTo>
                  </a:path>
                </a:pathLst>
              </a:custGeom>
              <a:solidFill>
                <a:srgbClr val="EAE8DB"/>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938" name="Rectangle 902"/>
              <p:cNvSpPr>
                <a:spLocks noChangeArrowheads="1"/>
              </p:cNvSpPr>
              <p:nvPr/>
            </p:nvSpPr>
            <p:spPr bwMode="auto">
              <a:xfrm>
                <a:off x="13949" y="20052"/>
                <a:ext cx="136004" cy="102875"/>
              </a:xfrm>
              <a:prstGeom prst="rect">
                <a:avLst/>
              </a:prstGeom>
              <a:solidFill>
                <a:srgbClr val="B4CC6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zh-CN">
                  <a:solidFill>
                    <a:srgbClr val="000000"/>
                  </a:solidFill>
                  <a:sym typeface="宋体" pitchFamily="2" charset="-122"/>
                </a:endParaRPr>
              </a:p>
            </p:txBody>
          </p:sp>
          <p:sp>
            <p:nvSpPr>
              <p:cNvPr id="31939" name="Rectangle 903"/>
              <p:cNvSpPr>
                <a:spLocks noChangeArrowheads="1"/>
              </p:cNvSpPr>
              <p:nvPr/>
            </p:nvSpPr>
            <p:spPr bwMode="auto">
              <a:xfrm>
                <a:off x="13949" y="20052"/>
                <a:ext cx="136004" cy="1028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zh-CN">
                  <a:solidFill>
                    <a:srgbClr val="000000"/>
                  </a:solidFill>
                  <a:sym typeface="宋体" pitchFamily="2" charset="-122"/>
                </a:endParaRPr>
              </a:p>
            </p:txBody>
          </p:sp>
          <p:sp>
            <p:nvSpPr>
              <p:cNvPr id="31940" name="Freeform 904"/>
              <p:cNvSpPr>
                <a:spLocks noChangeArrowheads="1"/>
              </p:cNvSpPr>
              <p:nvPr/>
            </p:nvSpPr>
            <p:spPr bwMode="auto">
              <a:xfrm>
                <a:off x="13949" y="20052"/>
                <a:ext cx="136004" cy="102875"/>
              </a:xfrm>
              <a:custGeom>
                <a:avLst/>
                <a:gdLst>
                  <a:gd name="T0" fmla="*/ 2147483647 w 156"/>
                  <a:gd name="T1" fmla="*/ 0 h 118"/>
                  <a:gd name="T2" fmla="*/ 0 w 156"/>
                  <a:gd name="T3" fmla="*/ 0 h 118"/>
                  <a:gd name="T4" fmla="*/ 0 w 156"/>
                  <a:gd name="T5" fmla="*/ 2147483647 h 118"/>
                  <a:gd name="T6" fmla="*/ 2147483647 w 156"/>
                  <a:gd name="T7" fmla="*/ 0 h 118"/>
                  <a:gd name="T8" fmla="*/ 0 60000 65536"/>
                  <a:gd name="T9" fmla="*/ 0 60000 65536"/>
                  <a:gd name="T10" fmla="*/ 0 60000 65536"/>
                  <a:gd name="T11" fmla="*/ 0 60000 65536"/>
                  <a:gd name="T12" fmla="*/ 0 w 156"/>
                  <a:gd name="T13" fmla="*/ 0 h 118"/>
                  <a:gd name="T14" fmla="*/ 156 w 156"/>
                  <a:gd name="T15" fmla="*/ 118 h 118"/>
                </a:gdLst>
                <a:ahLst/>
                <a:cxnLst>
                  <a:cxn ang="T8">
                    <a:pos x="T0" y="T1"/>
                  </a:cxn>
                  <a:cxn ang="T9">
                    <a:pos x="T2" y="T3"/>
                  </a:cxn>
                  <a:cxn ang="T10">
                    <a:pos x="T4" y="T5"/>
                  </a:cxn>
                  <a:cxn ang="T11">
                    <a:pos x="T6" y="T7"/>
                  </a:cxn>
                </a:cxnLst>
                <a:rect l="T12" t="T13" r="T14" b="T15"/>
                <a:pathLst>
                  <a:path w="156" h="118">
                    <a:moveTo>
                      <a:pt x="156" y="0"/>
                    </a:moveTo>
                    <a:lnTo>
                      <a:pt x="0" y="0"/>
                    </a:lnTo>
                    <a:lnTo>
                      <a:pt x="0" y="118"/>
                    </a:lnTo>
                    <a:lnTo>
                      <a:pt x="156" y="0"/>
                    </a:lnTo>
                    <a:close/>
                  </a:path>
                </a:pathLst>
              </a:custGeom>
              <a:solidFill>
                <a:srgbClr val="A1B565"/>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941" name="Freeform 905"/>
              <p:cNvSpPr>
                <a:spLocks noChangeArrowheads="1"/>
              </p:cNvSpPr>
              <p:nvPr/>
            </p:nvSpPr>
            <p:spPr bwMode="auto">
              <a:xfrm>
                <a:off x="13949" y="20052"/>
                <a:ext cx="136004" cy="102875"/>
              </a:xfrm>
              <a:custGeom>
                <a:avLst/>
                <a:gdLst>
                  <a:gd name="T0" fmla="*/ 2147483647 w 156"/>
                  <a:gd name="T1" fmla="*/ 0 h 118"/>
                  <a:gd name="T2" fmla="*/ 0 w 156"/>
                  <a:gd name="T3" fmla="*/ 0 h 118"/>
                  <a:gd name="T4" fmla="*/ 0 w 156"/>
                  <a:gd name="T5" fmla="*/ 2147483647 h 118"/>
                  <a:gd name="T6" fmla="*/ 2147483647 w 156"/>
                  <a:gd name="T7" fmla="*/ 0 h 118"/>
                  <a:gd name="T8" fmla="*/ 0 60000 65536"/>
                  <a:gd name="T9" fmla="*/ 0 60000 65536"/>
                  <a:gd name="T10" fmla="*/ 0 60000 65536"/>
                  <a:gd name="T11" fmla="*/ 0 60000 65536"/>
                  <a:gd name="T12" fmla="*/ 0 w 156"/>
                  <a:gd name="T13" fmla="*/ 0 h 118"/>
                  <a:gd name="T14" fmla="*/ 156 w 156"/>
                  <a:gd name="T15" fmla="*/ 118 h 118"/>
                </a:gdLst>
                <a:ahLst/>
                <a:cxnLst>
                  <a:cxn ang="T8">
                    <a:pos x="T0" y="T1"/>
                  </a:cxn>
                  <a:cxn ang="T9">
                    <a:pos x="T2" y="T3"/>
                  </a:cxn>
                  <a:cxn ang="T10">
                    <a:pos x="T4" y="T5"/>
                  </a:cxn>
                  <a:cxn ang="T11">
                    <a:pos x="T6" y="T7"/>
                  </a:cxn>
                </a:cxnLst>
                <a:rect l="T12" t="T13" r="T14" b="T15"/>
                <a:pathLst>
                  <a:path w="156" h="118">
                    <a:moveTo>
                      <a:pt x="156" y="0"/>
                    </a:moveTo>
                    <a:lnTo>
                      <a:pt x="0" y="0"/>
                    </a:lnTo>
                    <a:lnTo>
                      <a:pt x="0" y="118"/>
                    </a:lnTo>
                    <a:lnTo>
                      <a:pt x="156" y="0"/>
                    </a:lnTo>
                  </a:path>
                </a:pathLst>
              </a:cu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942" name="Oval 906"/>
              <p:cNvSpPr>
                <a:spLocks noChangeArrowheads="1"/>
              </p:cNvSpPr>
              <p:nvPr/>
            </p:nvSpPr>
            <p:spPr bwMode="auto">
              <a:xfrm>
                <a:off x="36617" y="149953"/>
                <a:ext cx="90669" cy="88926"/>
              </a:xfrm>
              <a:prstGeom prst="ellipse">
                <a:avLst/>
              </a:prstGeom>
              <a:solidFill>
                <a:srgbClr val="B7B5A9"/>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zh-CN">
                  <a:solidFill>
                    <a:srgbClr val="000000"/>
                  </a:solidFill>
                  <a:sym typeface="宋体" pitchFamily="2" charset="-122"/>
                </a:endParaRPr>
              </a:p>
            </p:txBody>
          </p:sp>
          <p:sp>
            <p:nvSpPr>
              <p:cNvPr id="31943" name="Oval 907"/>
              <p:cNvSpPr>
                <a:spLocks noChangeArrowheads="1"/>
              </p:cNvSpPr>
              <p:nvPr/>
            </p:nvSpPr>
            <p:spPr bwMode="auto">
              <a:xfrm>
                <a:off x="59284" y="170877"/>
                <a:ext cx="45335" cy="47078"/>
              </a:xfrm>
              <a:prstGeom prst="ellipse">
                <a:avLst/>
              </a:prstGeom>
              <a:solidFill>
                <a:srgbClr val="7A7A7A"/>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zh-CN">
                  <a:solidFill>
                    <a:srgbClr val="000000"/>
                  </a:solidFill>
                  <a:sym typeface="宋体" pitchFamily="2" charset="-122"/>
                </a:endParaRPr>
              </a:p>
            </p:txBody>
          </p:sp>
        </p:grpSp>
        <p:grpSp>
          <p:nvGrpSpPr>
            <p:cNvPr id="31789" name="组合 283"/>
            <p:cNvGrpSpPr>
              <a:grpSpLocks/>
            </p:cNvGrpSpPr>
            <p:nvPr/>
          </p:nvGrpSpPr>
          <p:grpSpPr bwMode="auto">
            <a:xfrm>
              <a:off x="2017471" y="2822712"/>
              <a:ext cx="648364" cy="560413"/>
              <a:chOff x="0" y="0"/>
              <a:chExt cx="276367" cy="238878"/>
            </a:xfrm>
          </p:grpSpPr>
          <p:sp>
            <p:nvSpPr>
              <p:cNvPr id="31930" name="Freeform 940"/>
              <p:cNvSpPr>
                <a:spLocks noChangeArrowheads="1"/>
              </p:cNvSpPr>
              <p:nvPr/>
            </p:nvSpPr>
            <p:spPr bwMode="auto">
              <a:xfrm>
                <a:off x="0" y="0"/>
                <a:ext cx="276367" cy="238878"/>
              </a:xfrm>
              <a:custGeom>
                <a:avLst/>
                <a:gdLst>
                  <a:gd name="T0" fmla="*/ 2147483647 w 134"/>
                  <a:gd name="T1" fmla="*/ 2147483647 h 116"/>
                  <a:gd name="T2" fmla="*/ 2147483647 w 134"/>
                  <a:gd name="T3" fmla="*/ 0 h 116"/>
                  <a:gd name="T4" fmla="*/ 0 w 134"/>
                  <a:gd name="T5" fmla="*/ 0 h 116"/>
                  <a:gd name="T6" fmla="*/ 0 w 134"/>
                  <a:gd name="T7" fmla="*/ 2147483647 h 116"/>
                  <a:gd name="T8" fmla="*/ 2147483647 w 134"/>
                  <a:gd name="T9" fmla="*/ 2147483647 h 116"/>
                  <a:gd name="T10" fmla="*/ 2147483647 w 134"/>
                  <a:gd name="T11" fmla="*/ 2147483647 h 116"/>
                  <a:gd name="T12" fmla="*/ 2147483647 w 134"/>
                  <a:gd name="T13" fmla="*/ 2147483647 h 116"/>
                  <a:gd name="T14" fmla="*/ 2147483647 w 134"/>
                  <a:gd name="T15" fmla="*/ 2147483647 h 116"/>
                  <a:gd name="T16" fmla="*/ 2147483647 w 134"/>
                  <a:gd name="T17" fmla="*/ 2147483647 h 116"/>
                  <a:gd name="T18" fmla="*/ 2147483647 w 134"/>
                  <a:gd name="T19" fmla="*/ 2147483647 h 116"/>
                  <a:gd name="T20" fmla="*/ 2147483647 w 134"/>
                  <a:gd name="T21" fmla="*/ 2147483647 h 116"/>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34"/>
                  <a:gd name="T34" fmla="*/ 0 h 116"/>
                  <a:gd name="T35" fmla="*/ 134 w 134"/>
                  <a:gd name="T36" fmla="*/ 116 h 11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34" h="116">
                    <a:moveTo>
                      <a:pt x="134" y="96"/>
                    </a:moveTo>
                    <a:cubicBezTo>
                      <a:pt x="134" y="0"/>
                      <a:pt x="134" y="0"/>
                      <a:pt x="134" y="0"/>
                    </a:cubicBezTo>
                    <a:cubicBezTo>
                      <a:pt x="0" y="0"/>
                      <a:pt x="0" y="0"/>
                      <a:pt x="0" y="0"/>
                    </a:cubicBezTo>
                    <a:cubicBezTo>
                      <a:pt x="0" y="96"/>
                      <a:pt x="0" y="96"/>
                      <a:pt x="0" y="96"/>
                    </a:cubicBezTo>
                    <a:cubicBezTo>
                      <a:pt x="99" y="96"/>
                      <a:pt x="99" y="96"/>
                      <a:pt x="99" y="96"/>
                    </a:cubicBezTo>
                    <a:cubicBezTo>
                      <a:pt x="99" y="98"/>
                      <a:pt x="100" y="103"/>
                      <a:pt x="108" y="103"/>
                    </a:cubicBezTo>
                    <a:cubicBezTo>
                      <a:pt x="108" y="103"/>
                      <a:pt x="121" y="103"/>
                      <a:pt x="121" y="116"/>
                    </a:cubicBezTo>
                    <a:cubicBezTo>
                      <a:pt x="125" y="116"/>
                      <a:pt x="125" y="116"/>
                      <a:pt x="125" y="116"/>
                    </a:cubicBezTo>
                    <a:cubicBezTo>
                      <a:pt x="125" y="116"/>
                      <a:pt x="127" y="98"/>
                      <a:pt x="108" y="98"/>
                    </a:cubicBezTo>
                    <a:cubicBezTo>
                      <a:pt x="108" y="98"/>
                      <a:pt x="104" y="98"/>
                      <a:pt x="104" y="96"/>
                    </a:cubicBezTo>
                    <a:cubicBezTo>
                      <a:pt x="134" y="96"/>
                      <a:pt x="134" y="96"/>
                      <a:pt x="134" y="96"/>
                    </a:cubicBezTo>
                  </a:path>
                </a:pathLst>
              </a:custGeom>
              <a:solidFill>
                <a:srgbClr val="EAE8DB"/>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931" name="Rectangle 941"/>
              <p:cNvSpPr>
                <a:spLocks noChangeArrowheads="1"/>
              </p:cNvSpPr>
              <p:nvPr/>
            </p:nvSpPr>
            <p:spPr bwMode="auto">
              <a:xfrm>
                <a:off x="101131" y="204006"/>
                <a:ext cx="78464" cy="12205"/>
              </a:xfrm>
              <a:prstGeom prst="rect">
                <a:avLst/>
              </a:prstGeom>
              <a:solidFill>
                <a:srgbClr val="EAE8DB"/>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zh-CN">
                  <a:solidFill>
                    <a:srgbClr val="000000"/>
                  </a:solidFill>
                  <a:sym typeface="宋体" pitchFamily="2" charset="-122"/>
                </a:endParaRPr>
              </a:p>
            </p:txBody>
          </p:sp>
          <p:sp>
            <p:nvSpPr>
              <p:cNvPr id="31932" name="Rectangle 942"/>
              <p:cNvSpPr>
                <a:spLocks noChangeArrowheads="1"/>
              </p:cNvSpPr>
              <p:nvPr/>
            </p:nvSpPr>
            <p:spPr bwMode="auto">
              <a:xfrm>
                <a:off x="59283" y="222314"/>
                <a:ext cx="161286" cy="12205"/>
              </a:xfrm>
              <a:prstGeom prst="rect">
                <a:avLst/>
              </a:prstGeom>
              <a:solidFill>
                <a:srgbClr val="EAE8DB"/>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zh-CN">
                  <a:solidFill>
                    <a:srgbClr val="000000"/>
                  </a:solidFill>
                  <a:sym typeface="宋体" pitchFamily="2" charset="-122"/>
                </a:endParaRPr>
              </a:p>
            </p:txBody>
          </p:sp>
          <p:sp>
            <p:nvSpPr>
              <p:cNvPr id="31933" name="Rectangle 943"/>
              <p:cNvSpPr>
                <a:spLocks noChangeArrowheads="1"/>
              </p:cNvSpPr>
              <p:nvPr/>
            </p:nvSpPr>
            <p:spPr bwMode="auto">
              <a:xfrm>
                <a:off x="16564" y="20052"/>
                <a:ext cx="244981" cy="158671"/>
              </a:xfrm>
              <a:prstGeom prst="rect">
                <a:avLst/>
              </a:prstGeom>
              <a:solidFill>
                <a:srgbClr val="37353A"/>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zh-CN">
                  <a:solidFill>
                    <a:srgbClr val="000000"/>
                  </a:solidFill>
                  <a:sym typeface="宋体" pitchFamily="2" charset="-122"/>
                </a:endParaRPr>
              </a:p>
            </p:txBody>
          </p:sp>
          <p:sp>
            <p:nvSpPr>
              <p:cNvPr id="31934" name="Rectangle 944"/>
              <p:cNvSpPr>
                <a:spLocks noChangeArrowheads="1"/>
              </p:cNvSpPr>
              <p:nvPr/>
            </p:nvSpPr>
            <p:spPr bwMode="auto">
              <a:xfrm>
                <a:off x="16564" y="20052"/>
                <a:ext cx="244981" cy="15867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zh-CN">
                  <a:solidFill>
                    <a:srgbClr val="000000"/>
                  </a:solidFill>
                  <a:sym typeface="宋体" pitchFamily="2" charset="-122"/>
                </a:endParaRPr>
              </a:p>
            </p:txBody>
          </p:sp>
          <p:sp>
            <p:nvSpPr>
              <p:cNvPr id="31935" name="Freeform 945"/>
              <p:cNvSpPr>
                <a:spLocks noChangeArrowheads="1"/>
              </p:cNvSpPr>
              <p:nvPr/>
            </p:nvSpPr>
            <p:spPr bwMode="auto">
              <a:xfrm>
                <a:off x="16564" y="20052"/>
                <a:ext cx="244981" cy="158671"/>
              </a:xfrm>
              <a:custGeom>
                <a:avLst/>
                <a:gdLst>
                  <a:gd name="T0" fmla="*/ 2147483647 w 281"/>
                  <a:gd name="T1" fmla="*/ 0 h 182"/>
                  <a:gd name="T2" fmla="*/ 0 w 281"/>
                  <a:gd name="T3" fmla="*/ 0 h 182"/>
                  <a:gd name="T4" fmla="*/ 0 w 281"/>
                  <a:gd name="T5" fmla="*/ 2147483647 h 182"/>
                  <a:gd name="T6" fmla="*/ 2147483647 w 281"/>
                  <a:gd name="T7" fmla="*/ 0 h 182"/>
                  <a:gd name="T8" fmla="*/ 0 60000 65536"/>
                  <a:gd name="T9" fmla="*/ 0 60000 65536"/>
                  <a:gd name="T10" fmla="*/ 0 60000 65536"/>
                  <a:gd name="T11" fmla="*/ 0 60000 65536"/>
                  <a:gd name="T12" fmla="*/ 0 w 281"/>
                  <a:gd name="T13" fmla="*/ 0 h 182"/>
                  <a:gd name="T14" fmla="*/ 281 w 281"/>
                  <a:gd name="T15" fmla="*/ 182 h 182"/>
                </a:gdLst>
                <a:ahLst/>
                <a:cxnLst>
                  <a:cxn ang="T8">
                    <a:pos x="T0" y="T1"/>
                  </a:cxn>
                  <a:cxn ang="T9">
                    <a:pos x="T2" y="T3"/>
                  </a:cxn>
                  <a:cxn ang="T10">
                    <a:pos x="T4" y="T5"/>
                  </a:cxn>
                  <a:cxn ang="T11">
                    <a:pos x="T6" y="T7"/>
                  </a:cxn>
                </a:cxnLst>
                <a:rect l="T12" t="T13" r="T14" b="T15"/>
                <a:pathLst>
                  <a:path w="281" h="182">
                    <a:moveTo>
                      <a:pt x="281" y="0"/>
                    </a:moveTo>
                    <a:lnTo>
                      <a:pt x="0" y="0"/>
                    </a:lnTo>
                    <a:lnTo>
                      <a:pt x="0" y="182"/>
                    </a:lnTo>
                    <a:lnTo>
                      <a:pt x="281" y="0"/>
                    </a:lnTo>
                    <a:close/>
                  </a:path>
                </a:pathLst>
              </a:custGeom>
              <a:solidFill>
                <a:srgbClr val="575557"/>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936" name="Freeform 946"/>
              <p:cNvSpPr>
                <a:spLocks noChangeArrowheads="1"/>
              </p:cNvSpPr>
              <p:nvPr/>
            </p:nvSpPr>
            <p:spPr bwMode="auto">
              <a:xfrm>
                <a:off x="16564" y="20052"/>
                <a:ext cx="244981" cy="158671"/>
              </a:xfrm>
              <a:custGeom>
                <a:avLst/>
                <a:gdLst>
                  <a:gd name="T0" fmla="*/ 2147483647 w 281"/>
                  <a:gd name="T1" fmla="*/ 0 h 182"/>
                  <a:gd name="T2" fmla="*/ 0 w 281"/>
                  <a:gd name="T3" fmla="*/ 0 h 182"/>
                  <a:gd name="T4" fmla="*/ 0 w 281"/>
                  <a:gd name="T5" fmla="*/ 2147483647 h 182"/>
                  <a:gd name="T6" fmla="*/ 2147483647 w 281"/>
                  <a:gd name="T7" fmla="*/ 0 h 182"/>
                  <a:gd name="T8" fmla="*/ 0 60000 65536"/>
                  <a:gd name="T9" fmla="*/ 0 60000 65536"/>
                  <a:gd name="T10" fmla="*/ 0 60000 65536"/>
                  <a:gd name="T11" fmla="*/ 0 60000 65536"/>
                  <a:gd name="T12" fmla="*/ 0 w 281"/>
                  <a:gd name="T13" fmla="*/ 0 h 182"/>
                  <a:gd name="T14" fmla="*/ 281 w 281"/>
                  <a:gd name="T15" fmla="*/ 182 h 182"/>
                </a:gdLst>
                <a:ahLst/>
                <a:cxnLst>
                  <a:cxn ang="T8">
                    <a:pos x="T0" y="T1"/>
                  </a:cxn>
                  <a:cxn ang="T9">
                    <a:pos x="T2" y="T3"/>
                  </a:cxn>
                  <a:cxn ang="T10">
                    <a:pos x="T4" y="T5"/>
                  </a:cxn>
                  <a:cxn ang="T11">
                    <a:pos x="T6" y="T7"/>
                  </a:cxn>
                </a:cxnLst>
                <a:rect l="T12" t="T13" r="T14" b="T15"/>
                <a:pathLst>
                  <a:path w="281" h="182">
                    <a:moveTo>
                      <a:pt x="281" y="0"/>
                    </a:moveTo>
                    <a:lnTo>
                      <a:pt x="0" y="0"/>
                    </a:lnTo>
                    <a:lnTo>
                      <a:pt x="0" y="182"/>
                    </a:lnTo>
                    <a:lnTo>
                      <a:pt x="281" y="0"/>
                    </a:lnTo>
                  </a:path>
                </a:pathLst>
              </a:cu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grpSp>
        <p:grpSp>
          <p:nvGrpSpPr>
            <p:cNvPr id="31790" name="组合 291"/>
            <p:cNvGrpSpPr>
              <a:grpSpLocks/>
            </p:cNvGrpSpPr>
            <p:nvPr/>
          </p:nvGrpSpPr>
          <p:grpSpPr bwMode="auto">
            <a:xfrm>
              <a:off x="5089215" y="2822712"/>
              <a:ext cx="318909" cy="560413"/>
              <a:chOff x="0" y="0"/>
              <a:chExt cx="179595" cy="315598"/>
            </a:xfrm>
          </p:grpSpPr>
          <p:sp>
            <p:nvSpPr>
              <p:cNvPr id="31922" name="Freeform 1042"/>
              <p:cNvSpPr>
                <a:spLocks noChangeArrowheads="1"/>
              </p:cNvSpPr>
              <p:nvPr/>
            </p:nvSpPr>
            <p:spPr bwMode="auto">
              <a:xfrm>
                <a:off x="0" y="0"/>
                <a:ext cx="179595" cy="315598"/>
              </a:xfrm>
              <a:custGeom>
                <a:avLst/>
                <a:gdLst>
                  <a:gd name="T0" fmla="*/ 2147483647 w 87"/>
                  <a:gd name="T1" fmla="*/ 0 h 153"/>
                  <a:gd name="T2" fmla="*/ 2147483647 w 87"/>
                  <a:gd name="T3" fmla="*/ 0 h 153"/>
                  <a:gd name="T4" fmla="*/ 0 w 87"/>
                  <a:gd name="T5" fmla="*/ 2147483647 h 153"/>
                  <a:gd name="T6" fmla="*/ 0 w 87"/>
                  <a:gd name="T7" fmla="*/ 2147483647 h 153"/>
                  <a:gd name="T8" fmla="*/ 2147483647 w 87"/>
                  <a:gd name="T9" fmla="*/ 2147483647 h 153"/>
                  <a:gd name="T10" fmla="*/ 2147483647 w 87"/>
                  <a:gd name="T11" fmla="*/ 2147483647 h 153"/>
                  <a:gd name="T12" fmla="*/ 2147483647 w 87"/>
                  <a:gd name="T13" fmla="*/ 2147483647 h 153"/>
                  <a:gd name="T14" fmla="*/ 2147483647 w 87"/>
                  <a:gd name="T15" fmla="*/ 2147483647 h 153"/>
                  <a:gd name="T16" fmla="*/ 2147483647 w 87"/>
                  <a:gd name="T17" fmla="*/ 0 h 15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87"/>
                  <a:gd name="T28" fmla="*/ 0 h 153"/>
                  <a:gd name="T29" fmla="*/ 87 w 87"/>
                  <a:gd name="T30" fmla="*/ 153 h 153"/>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87" h="153">
                    <a:moveTo>
                      <a:pt x="76" y="0"/>
                    </a:moveTo>
                    <a:cubicBezTo>
                      <a:pt x="12" y="0"/>
                      <a:pt x="12" y="0"/>
                      <a:pt x="12" y="0"/>
                    </a:cubicBezTo>
                    <a:cubicBezTo>
                      <a:pt x="5" y="0"/>
                      <a:pt x="0" y="5"/>
                      <a:pt x="0" y="11"/>
                    </a:cubicBezTo>
                    <a:cubicBezTo>
                      <a:pt x="0" y="141"/>
                      <a:pt x="0" y="141"/>
                      <a:pt x="0" y="141"/>
                    </a:cubicBezTo>
                    <a:cubicBezTo>
                      <a:pt x="0" y="148"/>
                      <a:pt x="5" y="153"/>
                      <a:pt x="12" y="153"/>
                    </a:cubicBezTo>
                    <a:cubicBezTo>
                      <a:pt x="76" y="153"/>
                      <a:pt x="76" y="153"/>
                      <a:pt x="76" y="153"/>
                    </a:cubicBezTo>
                    <a:cubicBezTo>
                      <a:pt x="82" y="153"/>
                      <a:pt x="87" y="148"/>
                      <a:pt x="87" y="141"/>
                    </a:cubicBezTo>
                    <a:cubicBezTo>
                      <a:pt x="87" y="11"/>
                      <a:pt x="87" y="11"/>
                      <a:pt x="87" y="11"/>
                    </a:cubicBezTo>
                    <a:cubicBezTo>
                      <a:pt x="87" y="5"/>
                      <a:pt x="82" y="0"/>
                      <a:pt x="76" y="0"/>
                    </a:cubicBezTo>
                  </a:path>
                </a:pathLst>
              </a:custGeom>
              <a:solidFill>
                <a:srgbClr val="EAE8DB"/>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923" name="Rectangle 1043"/>
              <p:cNvSpPr>
                <a:spLocks noChangeArrowheads="1"/>
              </p:cNvSpPr>
              <p:nvPr/>
            </p:nvSpPr>
            <p:spPr bwMode="auto">
              <a:xfrm>
                <a:off x="19180" y="39231"/>
                <a:ext cx="142106" cy="204006"/>
              </a:xfrm>
              <a:prstGeom prst="rect">
                <a:avLst/>
              </a:prstGeom>
              <a:solidFill>
                <a:srgbClr val="37353A"/>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zh-CN">
                  <a:solidFill>
                    <a:srgbClr val="000000"/>
                  </a:solidFill>
                  <a:sym typeface="宋体" pitchFamily="2" charset="-122"/>
                </a:endParaRPr>
              </a:p>
            </p:txBody>
          </p:sp>
          <p:sp>
            <p:nvSpPr>
              <p:cNvPr id="31924" name="Rectangle 1044"/>
              <p:cNvSpPr>
                <a:spLocks noChangeArrowheads="1"/>
              </p:cNvSpPr>
              <p:nvPr/>
            </p:nvSpPr>
            <p:spPr bwMode="auto">
              <a:xfrm>
                <a:off x="19180" y="39231"/>
                <a:ext cx="142106" cy="20400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zh-CN">
                  <a:solidFill>
                    <a:srgbClr val="000000"/>
                  </a:solidFill>
                  <a:sym typeface="宋体" pitchFamily="2" charset="-122"/>
                </a:endParaRPr>
              </a:p>
            </p:txBody>
          </p:sp>
          <p:sp>
            <p:nvSpPr>
              <p:cNvPr id="31925" name="Freeform 1045"/>
              <p:cNvSpPr>
                <a:spLocks noChangeArrowheads="1"/>
              </p:cNvSpPr>
              <p:nvPr/>
            </p:nvSpPr>
            <p:spPr bwMode="auto">
              <a:xfrm>
                <a:off x="19180" y="39231"/>
                <a:ext cx="142106" cy="204006"/>
              </a:xfrm>
              <a:custGeom>
                <a:avLst/>
                <a:gdLst>
                  <a:gd name="T0" fmla="*/ 2147483647 w 163"/>
                  <a:gd name="T1" fmla="*/ 0 h 234"/>
                  <a:gd name="T2" fmla="*/ 0 w 163"/>
                  <a:gd name="T3" fmla="*/ 0 h 234"/>
                  <a:gd name="T4" fmla="*/ 0 w 163"/>
                  <a:gd name="T5" fmla="*/ 2147483647 h 234"/>
                  <a:gd name="T6" fmla="*/ 2147483647 w 163"/>
                  <a:gd name="T7" fmla="*/ 0 h 234"/>
                  <a:gd name="T8" fmla="*/ 0 60000 65536"/>
                  <a:gd name="T9" fmla="*/ 0 60000 65536"/>
                  <a:gd name="T10" fmla="*/ 0 60000 65536"/>
                  <a:gd name="T11" fmla="*/ 0 60000 65536"/>
                  <a:gd name="T12" fmla="*/ 0 w 163"/>
                  <a:gd name="T13" fmla="*/ 0 h 234"/>
                  <a:gd name="T14" fmla="*/ 163 w 163"/>
                  <a:gd name="T15" fmla="*/ 234 h 234"/>
                </a:gdLst>
                <a:ahLst/>
                <a:cxnLst>
                  <a:cxn ang="T8">
                    <a:pos x="T0" y="T1"/>
                  </a:cxn>
                  <a:cxn ang="T9">
                    <a:pos x="T2" y="T3"/>
                  </a:cxn>
                  <a:cxn ang="T10">
                    <a:pos x="T4" y="T5"/>
                  </a:cxn>
                  <a:cxn ang="T11">
                    <a:pos x="T6" y="T7"/>
                  </a:cxn>
                </a:cxnLst>
                <a:rect l="T12" t="T13" r="T14" b="T15"/>
                <a:pathLst>
                  <a:path w="163" h="234">
                    <a:moveTo>
                      <a:pt x="163" y="0"/>
                    </a:moveTo>
                    <a:lnTo>
                      <a:pt x="0" y="0"/>
                    </a:lnTo>
                    <a:lnTo>
                      <a:pt x="0" y="234"/>
                    </a:lnTo>
                    <a:lnTo>
                      <a:pt x="163" y="0"/>
                    </a:lnTo>
                    <a:close/>
                  </a:path>
                </a:pathLst>
              </a:custGeom>
              <a:solidFill>
                <a:srgbClr val="4E4C4F"/>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926" name="Freeform 1046"/>
              <p:cNvSpPr>
                <a:spLocks noChangeArrowheads="1"/>
              </p:cNvSpPr>
              <p:nvPr/>
            </p:nvSpPr>
            <p:spPr bwMode="auto">
              <a:xfrm>
                <a:off x="19180" y="39231"/>
                <a:ext cx="142106" cy="204006"/>
              </a:xfrm>
              <a:custGeom>
                <a:avLst/>
                <a:gdLst>
                  <a:gd name="T0" fmla="*/ 2147483647 w 163"/>
                  <a:gd name="T1" fmla="*/ 0 h 234"/>
                  <a:gd name="T2" fmla="*/ 0 w 163"/>
                  <a:gd name="T3" fmla="*/ 0 h 234"/>
                  <a:gd name="T4" fmla="*/ 0 w 163"/>
                  <a:gd name="T5" fmla="*/ 2147483647 h 234"/>
                  <a:gd name="T6" fmla="*/ 2147483647 w 163"/>
                  <a:gd name="T7" fmla="*/ 0 h 234"/>
                  <a:gd name="T8" fmla="*/ 0 60000 65536"/>
                  <a:gd name="T9" fmla="*/ 0 60000 65536"/>
                  <a:gd name="T10" fmla="*/ 0 60000 65536"/>
                  <a:gd name="T11" fmla="*/ 0 60000 65536"/>
                  <a:gd name="T12" fmla="*/ 0 w 163"/>
                  <a:gd name="T13" fmla="*/ 0 h 234"/>
                  <a:gd name="T14" fmla="*/ 163 w 163"/>
                  <a:gd name="T15" fmla="*/ 234 h 234"/>
                </a:gdLst>
                <a:ahLst/>
                <a:cxnLst>
                  <a:cxn ang="T8">
                    <a:pos x="T0" y="T1"/>
                  </a:cxn>
                  <a:cxn ang="T9">
                    <a:pos x="T2" y="T3"/>
                  </a:cxn>
                  <a:cxn ang="T10">
                    <a:pos x="T4" y="T5"/>
                  </a:cxn>
                  <a:cxn ang="T11">
                    <a:pos x="T6" y="T7"/>
                  </a:cxn>
                </a:cxnLst>
                <a:rect l="T12" t="T13" r="T14" b="T15"/>
                <a:pathLst>
                  <a:path w="163" h="234">
                    <a:moveTo>
                      <a:pt x="163" y="0"/>
                    </a:moveTo>
                    <a:lnTo>
                      <a:pt x="0" y="0"/>
                    </a:lnTo>
                    <a:lnTo>
                      <a:pt x="0" y="234"/>
                    </a:lnTo>
                    <a:lnTo>
                      <a:pt x="163" y="0"/>
                    </a:lnTo>
                  </a:path>
                </a:pathLst>
              </a:cu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927" name="Rectangle 1047"/>
              <p:cNvSpPr>
                <a:spLocks noChangeArrowheads="1"/>
              </p:cNvSpPr>
              <p:nvPr/>
            </p:nvSpPr>
            <p:spPr bwMode="auto">
              <a:xfrm>
                <a:off x="60155" y="16564"/>
                <a:ext cx="60155" cy="6103"/>
              </a:xfrm>
              <a:prstGeom prst="rect">
                <a:avLst/>
              </a:prstGeom>
              <a:solidFill>
                <a:srgbClr val="37353A"/>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zh-CN">
                  <a:solidFill>
                    <a:srgbClr val="000000"/>
                  </a:solidFill>
                  <a:sym typeface="宋体" pitchFamily="2" charset="-122"/>
                </a:endParaRPr>
              </a:p>
            </p:txBody>
          </p:sp>
          <p:sp>
            <p:nvSpPr>
              <p:cNvPr id="31928" name="Oval 1048"/>
              <p:cNvSpPr>
                <a:spLocks noChangeArrowheads="1"/>
              </p:cNvSpPr>
              <p:nvPr/>
            </p:nvSpPr>
            <p:spPr bwMode="auto">
              <a:xfrm>
                <a:off x="138619" y="14821"/>
                <a:ext cx="10462" cy="12205"/>
              </a:xfrm>
              <a:prstGeom prst="ellipse">
                <a:avLst/>
              </a:prstGeom>
              <a:solidFill>
                <a:srgbClr val="F75A92"/>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zh-CN">
                  <a:solidFill>
                    <a:srgbClr val="000000"/>
                  </a:solidFill>
                  <a:sym typeface="宋体" pitchFamily="2" charset="-122"/>
                </a:endParaRPr>
              </a:p>
            </p:txBody>
          </p:sp>
          <p:sp>
            <p:nvSpPr>
              <p:cNvPr id="31929" name="Oval 1049"/>
              <p:cNvSpPr>
                <a:spLocks noChangeArrowheads="1"/>
              </p:cNvSpPr>
              <p:nvPr/>
            </p:nvSpPr>
            <p:spPr bwMode="auto">
              <a:xfrm>
                <a:off x="76720" y="265904"/>
                <a:ext cx="28770" cy="31385"/>
              </a:xfrm>
              <a:prstGeom prst="ellipse">
                <a:avLst/>
              </a:prstGeom>
              <a:solidFill>
                <a:srgbClr val="37353A"/>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zh-CN">
                  <a:solidFill>
                    <a:srgbClr val="000000"/>
                  </a:solidFill>
                  <a:sym typeface="宋体" pitchFamily="2" charset="-122"/>
                </a:endParaRPr>
              </a:p>
            </p:txBody>
          </p:sp>
        </p:grpSp>
        <p:grpSp>
          <p:nvGrpSpPr>
            <p:cNvPr id="31791" name="组合 300"/>
            <p:cNvGrpSpPr>
              <a:grpSpLocks/>
            </p:cNvGrpSpPr>
            <p:nvPr/>
          </p:nvGrpSpPr>
          <p:grpSpPr bwMode="auto">
            <a:xfrm>
              <a:off x="4097089" y="2822712"/>
              <a:ext cx="409813" cy="560413"/>
              <a:chOff x="0" y="0"/>
              <a:chExt cx="246725" cy="337394"/>
            </a:xfrm>
          </p:grpSpPr>
          <p:sp>
            <p:nvSpPr>
              <p:cNvPr id="31913" name="Freeform 1050"/>
              <p:cNvSpPr>
                <a:spLocks noChangeArrowheads="1"/>
              </p:cNvSpPr>
              <p:nvPr/>
            </p:nvSpPr>
            <p:spPr bwMode="auto">
              <a:xfrm>
                <a:off x="0" y="0"/>
                <a:ext cx="246725" cy="337394"/>
              </a:xfrm>
              <a:custGeom>
                <a:avLst/>
                <a:gdLst>
                  <a:gd name="T0" fmla="*/ 2147483647 w 120"/>
                  <a:gd name="T1" fmla="*/ 0 h 164"/>
                  <a:gd name="T2" fmla="*/ 2147483647 w 120"/>
                  <a:gd name="T3" fmla="*/ 0 h 164"/>
                  <a:gd name="T4" fmla="*/ 0 w 120"/>
                  <a:gd name="T5" fmla="*/ 2147483647 h 164"/>
                  <a:gd name="T6" fmla="*/ 0 w 120"/>
                  <a:gd name="T7" fmla="*/ 2147483647 h 164"/>
                  <a:gd name="T8" fmla="*/ 2147483647 w 120"/>
                  <a:gd name="T9" fmla="*/ 2147483647 h 164"/>
                  <a:gd name="T10" fmla="*/ 2147483647 w 120"/>
                  <a:gd name="T11" fmla="*/ 2147483647 h 164"/>
                  <a:gd name="T12" fmla="*/ 2147483647 w 120"/>
                  <a:gd name="T13" fmla="*/ 2147483647 h 164"/>
                  <a:gd name="T14" fmla="*/ 2147483647 w 120"/>
                  <a:gd name="T15" fmla="*/ 2147483647 h 164"/>
                  <a:gd name="T16" fmla="*/ 2147483647 w 120"/>
                  <a:gd name="T17" fmla="*/ 0 h 16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20"/>
                  <a:gd name="T28" fmla="*/ 0 h 164"/>
                  <a:gd name="T29" fmla="*/ 120 w 120"/>
                  <a:gd name="T30" fmla="*/ 164 h 16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20" h="164">
                    <a:moveTo>
                      <a:pt x="109" y="0"/>
                    </a:moveTo>
                    <a:cubicBezTo>
                      <a:pt x="11" y="0"/>
                      <a:pt x="11" y="0"/>
                      <a:pt x="11" y="0"/>
                    </a:cubicBezTo>
                    <a:cubicBezTo>
                      <a:pt x="5" y="0"/>
                      <a:pt x="0" y="5"/>
                      <a:pt x="0" y="11"/>
                    </a:cubicBezTo>
                    <a:cubicBezTo>
                      <a:pt x="0" y="153"/>
                      <a:pt x="0" y="153"/>
                      <a:pt x="0" y="153"/>
                    </a:cubicBezTo>
                    <a:cubicBezTo>
                      <a:pt x="0" y="159"/>
                      <a:pt x="5" y="164"/>
                      <a:pt x="11" y="164"/>
                    </a:cubicBezTo>
                    <a:cubicBezTo>
                      <a:pt x="109" y="164"/>
                      <a:pt x="109" y="164"/>
                      <a:pt x="109" y="164"/>
                    </a:cubicBezTo>
                    <a:cubicBezTo>
                      <a:pt x="115" y="164"/>
                      <a:pt x="120" y="159"/>
                      <a:pt x="120" y="153"/>
                    </a:cubicBezTo>
                    <a:cubicBezTo>
                      <a:pt x="120" y="11"/>
                      <a:pt x="120" y="11"/>
                      <a:pt x="120" y="11"/>
                    </a:cubicBezTo>
                    <a:cubicBezTo>
                      <a:pt x="120" y="5"/>
                      <a:pt x="115" y="0"/>
                      <a:pt x="109" y="0"/>
                    </a:cubicBezTo>
                  </a:path>
                </a:pathLst>
              </a:custGeom>
              <a:solidFill>
                <a:srgbClr val="F75A92"/>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914" name="Rectangle 1051"/>
              <p:cNvSpPr>
                <a:spLocks noChangeArrowheads="1"/>
              </p:cNvSpPr>
              <p:nvPr/>
            </p:nvSpPr>
            <p:spPr bwMode="auto">
              <a:xfrm>
                <a:off x="22668" y="26154"/>
                <a:ext cx="201390" cy="264161"/>
              </a:xfrm>
              <a:prstGeom prst="rect">
                <a:avLst/>
              </a:prstGeom>
              <a:solidFill>
                <a:srgbClr val="37353A"/>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zh-CN">
                  <a:solidFill>
                    <a:srgbClr val="000000"/>
                  </a:solidFill>
                  <a:sym typeface="宋体" pitchFamily="2" charset="-122"/>
                </a:endParaRPr>
              </a:p>
            </p:txBody>
          </p:sp>
          <p:sp>
            <p:nvSpPr>
              <p:cNvPr id="31915" name="Rectangle 1052"/>
              <p:cNvSpPr>
                <a:spLocks noChangeArrowheads="1"/>
              </p:cNvSpPr>
              <p:nvPr/>
            </p:nvSpPr>
            <p:spPr bwMode="auto">
              <a:xfrm>
                <a:off x="22668" y="26154"/>
                <a:ext cx="201390" cy="26416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zh-CN">
                  <a:solidFill>
                    <a:srgbClr val="000000"/>
                  </a:solidFill>
                  <a:sym typeface="宋体" pitchFamily="2" charset="-122"/>
                </a:endParaRPr>
              </a:p>
            </p:txBody>
          </p:sp>
          <p:sp>
            <p:nvSpPr>
              <p:cNvPr id="31916" name="Freeform 1053"/>
              <p:cNvSpPr>
                <a:spLocks noChangeArrowheads="1"/>
              </p:cNvSpPr>
              <p:nvPr/>
            </p:nvSpPr>
            <p:spPr bwMode="auto">
              <a:xfrm>
                <a:off x="22668" y="26154"/>
                <a:ext cx="201390" cy="264161"/>
              </a:xfrm>
              <a:custGeom>
                <a:avLst/>
                <a:gdLst>
                  <a:gd name="T0" fmla="*/ 2147483647 w 231"/>
                  <a:gd name="T1" fmla="*/ 0 h 303"/>
                  <a:gd name="T2" fmla="*/ 0 w 231"/>
                  <a:gd name="T3" fmla="*/ 0 h 303"/>
                  <a:gd name="T4" fmla="*/ 0 w 231"/>
                  <a:gd name="T5" fmla="*/ 2147483647 h 303"/>
                  <a:gd name="T6" fmla="*/ 0 w 231"/>
                  <a:gd name="T7" fmla="*/ 2147483647 h 303"/>
                  <a:gd name="T8" fmla="*/ 0 w 231"/>
                  <a:gd name="T9" fmla="*/ 0 h 303"/>
                  <a:gd name="T10" fmla="*/ 2147483647 w 231"/>
                  <a:gd name="T11" fmla="*/ 0 h 303"/>
                  <a:gd name="T12" fmla="*/ 0 60000 65536"/>
                  <a:gd name="T13" fmla="*/ 0 60000 65536"/>
                  <a:gd name="T14" fmla="*/ 0 60000 65536"/>
                  <a:gd name="T15" fmla="*/ 0 60000 65536"/>
                  <a:gd name="T16" fmla="*/ 0 60000 65536"/>
                  <a:gd name="T17" fmla="*/ 0 60000 65536"/>
                  <a:gd name="T18" fmla="*/ 0 w 231"/>
                  <a:gd name="T19" fmla="*/ 0 h 303"/>
                  <a:gd name="T20" fmla="*/ 231 w 231"/>
                  <a:gd name="T21" fmla="*/ 303 h 303"/>
                </a:gdLst>
                <a:ahLst/>
                <a:cxnLst>
                  <a:cxn ang="T12">
                    <a:pos x="T0" y="T1"/>
                  </a:cxn>
                  <a:cxn ang="T13">
                    <a:pos x="T2" y="T3"/>
                  </a:cxn>
                  <a:cxn ang="T14">
                    <a:pos x="T4" y="T5"/>
                  </a:cxn>
                  <a:cxn ang="T15">
                    <a:pos x="T6" y="T7"/>
                  </a:cxn>
                  <a:cxn ang="T16">
                    <a:pos x="T8" y="T9"/>
                  </a:cxn>
                  <a:cxn ang="T17">
                    <a:pos x="T10" y="T11"/>
                  </a:cxn>
                </a:cxnLst>
                <a:rect l="T18" t="T19" r="T20" b="T21"/>
                <a:pathLst>
                  <a:path w="231" h="303">
                    <a:moveTo>
                      <a:pt x="231" y="0"/>
                    </a:moveTo>
                    <a:lnTo>
                      <a:pt x="0" y="0"/>
                    </a:lnTo>
                    <a:lnTo>
                      <a:pt x="0" y="303"/>
                    </a:lnTo>
                    <a:lnTo>
                      <a:pt x="0" y="0"/>
                    </a:lnTo>
                    <a:lnTo>
                      <a:pt x="231" y="0"/>
                    </a:lnTo>
                    <a:close/>
                  </a:path>
                </a:pathLst>
              </a:custGeom>
              <a:solidFill>
                <a:srgbClr val="F56C9B"/>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917" name="Freeform 1054"/>
              <p:cNvSpPr>
                <a:spLocks noChangeArrowheads="1"/>
              </p:cNvSpPr>
              <p:nvPr/>
            </p:nvSpPr>
            <p:spPr bwMode="auto">
              <a:xfrm>
                <a:off x="22668" y="26154"/>
                <a:ext cx="201390" cy="264161"/>
              </a:xfrm>
              <a:custGeom>
                <a:avLst/>
                <a:gdLst>
                  <a:gd name="T0" fmla="*/ 2147483647 w 231"/>
                  <a:gd name="T1" fmla="*/ 0 h 303"/>
                  <a:gd name="T2" fmla="*/ 0 w 231"/>
                  <a:gd name="T3" fmla="*/ 0 h 303"/>
                  <a:gd name="T4" fmla="*/ 0 w 231"/>
                  <a:gd name="T5" fmla="*/ 2147483647 h 303"/>
                  <a:gd name="T6" fmla="*/ 0 w 231"/>
                  <a:gd name="T7" fmla="*/ 2147483647 h 303"/>
                  <a:gd name="T8" fmla="*/ 0 w 231"/>
                  <a:gd name="T9" fmla="*/ 0 h 303"/>
                  <a:gd name="T10" fmla="*/ 2147483647 w 231"/>
                  <a:gd name="T11" fmla="*/ 0 h 303"/>
                  <a:gd name="T12" fmla="*/ 0 60000 65536"/>
                  <a:gd name="T13" fmla="*/ 0 60000 65536"/>
                  <a:gd name="T14" fmla="*/ 0 60000 65536"/>
                  <a:gd name="T15" fmla="*/ 0 60000 65536"/>
                  <a:gd name="T16" fmla="*/ 0 60000 65536"/>
                  <a:gd name="T17" fmla="*/ 0 60000 65536"/>
                  <a:gd name="T18" fmla="*/ 0 w 231"/>
                  <a:gd name="T19" fmla="*/ 0 h 303"/>
                  <a:gd name="T20" fmla="*/ 231 w 231"/>
                  <a:gd name="T21" fmla="*/ 303 h 303"/>
                </a:gdLst>
                <a:ahLst/>
                <a:cxnLst>
                  <a:cxn ang="T12">
                    <a:pos x="T0" y="T1"/>
                  </a:cxn>
                  <a:cxn ang="T13">
                    <a:pos x="T2" y="T3"/>
                  </a:cxn>
                  <a:cxn ang="T14">
                    <a:pos x="T4" y="T5"/>
                  </a:cxn>
                  <a:cxn ang="T15">
                    <a:pos x="T6" y="T7"/>
                  </a:cxn>
                  <a:cxn ang="T16">
                    <a:pos x="T8" y="T9"/>
                  </a:cxn>
                  <a:cxn ang="T17">
                    <a:pos x="T10" y="T11"/>
                  </a:cxn>
                </a:cxnLst>
                <a:rect l="T18" t="T19" r="T20" b="T21"/>
                <a:pathLst>
                  <a:path w="231" h="303">
                    <a:moveTo>
                      <a:pt x="231" y="0"/>
                    </a:moveTo>
                    <a:lnTo>
                      <a:pt x="0" y="0"/>
                    </a:lnTo>
                    <a:lnTo>
                      <a:pt x="0" y="303"/>
                    </a:lnTo>
                    <a:lnTo>
                      <a:pt x="0" y="0"/>
                    </a:lnTo>
                    <a:lnTo>
                      <a:pt x="231" y="0"/>
                    </a:lnTo>
                  </a:path>
                </a:pathLst>
              </a:cu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918" name="Freeform 1055"/>
              <p:cNvSpPr>
                <a:spLocks noChangeArrowheads="1"/>
              </p:cNvSpPr>
              <p:nvPr/>
            </p:nvSpPr>
            <p:spPr bwMode="auto">
              <a:xfrm>
                <a:off x="22668" y="26154"/>
                <a:ext cx="201390" cy="264161"/>
              </a:xfrm>
              <a:custGeom>
                <a:avLst/>
                <a:gdLst>
                  <a:gd name="T0" fmla="*/ 2147483647 w 231"/>
                  <a:gd name="T1" fmla="*/ 0 h 303"/>
                  <a:gd name="T2" fmla="*/ 0 w 231"/>
                  <a:gd name="T3" fmla="*/ 0 h 303"/>
                  <a:gd name="T4" fmla="*/ 0 w 231"/>
                  <a:gd name="T5" fmla="*/ 2147483647 h 303"/>
                  <a:gd name="T6" fmla="*/ 2147483647 w 231"/>
                  <a:gd name="T7" fmla="*/ 0 h 303"/>
                  <a:gd name="T8" fmla="*/ 0 60000 65536"/>
                  <a:gd name="T9" fmla="*/ 0 60000 65536"/>
                  <a:gd name="T10" fmla="*/ 0 60000 65536"/>
                  <a:gd name="T11" fmla="*/ 0 60000 65536"/>
                  <a:gd name="T12" fmla="*/ 0 w 231"/>
                  <a:gd name="T13" fmla="*/ 0 h 303"/>
                  <a:gd name="T14" fmla="*/ 231 w 231"/>
                  <a:gd name="T15" fmla="*/ 303 h 303"/>
                </a:gdLst>
                <a:ahLst/>
                <a:cxnLst>
                  <a:cxn ang="T8">
                    <a:pos x="T0" y="T1"/>
                  </a:cxn>
                  <a:cxn ang="T9">
                    <a:pos x="T2" y="T3"/>
                  </a:cxn>
                  <a:cxn ang="T10">
                    <a:pos x="T4" y="T5"/>
                  </a:cxn>
                  <a:cxn ang="T11">
                    <a:pos x="T6" y="T7"/>
                  </a:cxn>
                </a:cxnLst>
                <a:rect l="T12" t="T13" r="T14" b="T15"/>
                <a:pathLst>
                  <a:path w="231" h="303">
                    <a:moveTo>
                      <a:pt x="231" y="0"/>
                    </a:moveTo>
                    <a:lnTo>
                      <a:pt x="0" y="0"/>
                    </a:lnTo>
                    <a:lnTo>
                      <a:pt x="0" y="303"/>
                    </a:lnTo>
                    <a:lnTo>
                      <a:pt x="231" y="0"/>
                    </a:lnTo>
                    <a:close/>
                  </a:path>
                </a:pathLst>
              </a:custGeom>
              <a:solidFill>
                <a:srgbClr val="4E4C4F"/>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919" name="Freeform 1056"/>
              <p:cNvSpPr>
                <a:spLocks noChangeArrowheads="1"/>
              </p:cNvSpPr>
              <p:nvPr/>
            </p:nvSpPr>
            <p:spPr bwMode="auto">
              <a:xfrm>
                <a:off x="22668" y="26154"/>
                <a:ext cx="201390" cy="264161"/>
              </a:xfrm>
              <a:custGeom>
                <a:avLst/>
                <a:gdLst>
                  <a:gd name="T0" fmla="*/ 2147483647 w 231"/>
                  <a:gd name="T1" fmla="*/ 0 h 303"/>
                  <a:gd name="T2" fmla="*/ 0 w 231"/>
                  <a:gd name="T3" fmla="*/ 0 h 303"/>
                  <a:gd name="T4" fmla="*/ 0 w 231"/>
                  <a:gd name="T5" fmla="*/ 2147483647 h 303"/>
                  <a:gd name="T6" fmla="*/ 2147483647 w 231"/>
                  <a:gd name="T7" fmla="*/ 0 h 303"/>
                  <a:gd name="T8" fmla="*/ 0 60000 65536"/>
                  <a:gd name="T9" fmla="*/ 0 60000 65536"/>
                  <a:gd name="T10" fmla="*/ 0 60000 65536"/>
                  <a:gd name="T11" fmla="*/ 0 60000 65536"/>
                  <a:gd name="T12" fmla="*/ 0 w 231"/>
                  <a:gd name="T13" fmla="*/ 0 h 303"/>
                  <a:gd name="T14" fmla="*/ 231 w 231"/>
                  <a:gd name="T15" fmla="*/ 303 h 303"/>
                </a:gdLst>
                <a:ahLst/>
                <a:cxnLst>
                  <a:cxn ang="T8">
                    <a:pos x="T0" y="T1"/>
                  </a:cxn>
                  <a:cxn ang="T9">
                    <a:pos x="T2" y="T3"/>
                  </a:cxn>
                  <a:cxn ang="T10">
                    <a:pos x="T4" y="T5"/>
                  </a:cxn>
                  <a:cxn ang="T11">
                    <a:pos x="T6" y="T7"/>
                  </a:cxn>
                </a:cxnLst>
                <a:rect l="T12" t="T13" r="T14" b="T15"/>
                <a:pathLst>
                  <a:path w="231" h="303">
                    <a:moveTo>
                      <a:pt x="231" y="0"/>
                    </a:moveTo>
                    <a:lnTo>
                      <a:pt x="0" y="0"/>
                    </a:lnTo>
                    <a:lnTo>
                      <a:pt x="0" y="303"/>
                    </a:lnTo>
                    <a:lnTo>
                      <a:pt x="231" y="0"/>
                    </a:lnTo>
                  </a:path>
                </a:pathLst>
              </a:cu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920" name="Oval 1057"/>
              <p:cNvSpPr>
                <a:spLocks noChangeArrowheads="1"/>
              </p:cNvSpPr>
              <p:nvPr/>
            </p:nvSpPr>
            <p:spPr bwMode="auto">
              <a:xfrm>
                <a:off x="34873" y="7846"/>
                <a:ext cx="10462" cy="10462"/>
              </a:xfrm>
              <a:prstGeom prst="ellipse">
                <a:avLst/>
              </a:prstGeom>
              <a:solidFill>
                <a:srgbClr val="EAE8DB"/>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zh-CN">
                  <a:solidFill>
                    <a:srgbClr val="000000"/>
                  </a:solidFill>
                  <a:sym typeface="宋体" pitchFamily="2" charset="-122"/>
                </a:endParaRPr>
              </a:p>
            </p:txBody>
          </p:sp>
          <p:sp>
            <p:nvSpPr>
              <p:cNvPr id="31921" name="Oval 1058"/>
              <p:cNvSpPr>
                <a:spLocks noChangeArrowheads="1"/>
              </p:cNvSpPr>
              <p:nvPr/>
            </p:nvSpPr>
            <p:spPr bwMode="auto">
              <a:xfrm>
                <a:off x="108978" y="298162"/>
                <a:ext cx="28770" cy="27026"/>
              </a:xfrm>
              <a:prstGeom prst="ellipse">
                <a:avLst/>
              </a:prstGeom>
              <a:solidFill>
                <a:srgbClr val="37353A"/>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zh-CN">
                  <a:solidFill>
                    <a:srgbClr val="000000"/>
                  </a:solidFill>
                  <a:sym typeface="宋体" pitchFamily="2" charset="-122"/>
                </a:endParaRPr>
              </a:p>
            </p:txBody>
          </p:sp>
        </p:grpSp>
        <p:grpSp>
          <p:nvGrpSpPr>
            <p:cNvPr id="31792" name="组合 310"/>
            <p:cNvGrpSpPr>
              <a:grpSpLocks/>
            </p:cNvGrpSpPr>
            <p:nvPr/>
          </p:nvGrpSpPr>
          <p:grpSpPr bwMode="auto">
            <a:xfrm>
              <a:off x="3120186" y="2822712"/>
              <a:ext cx="651041" cy="560413"/>
              <a:chOff x="0" y="0"/>
              <a:chExt cx="306880" cy="264162"/>
            </a:xfrm>
          </p:grpSpPr>
          <p:sp>
            <p:nvSpPr>
              <p:cNvPr id="31904" name="Freeform 1059"/>
              <p:cNvSpPr>
                <a:spLocks noChangeArrowheads="1"/>
              </p:cNvSpPr>
              <p:nvPr/>
            </p:nvSpPr>
            <p:spPr bwMode="auto">
              <a:xfrm>
                <a:off x="0" y="0"/>
                <a:ext cx="306880" cy="208365"/>
              </a:xfrm>
              <a:custGeom>
                <a:avLst/>
                <a:gdLst>
                  <a:gd name="T0" fmla="*/ 2147483647 w 149"/>
                  <a:gd name="T1" fmla="*/ 2147483647 h 101"/>
                  <a:gd name="T2" fmla="*/ 2147483647 w 149"/>
                  <a:gd name="T3" fmla="*/ 2147483647 h 101"/>
                  <a:gd name="T4" fmla="*/ 2147483647 w 149"/>
                  <a:gd name="T5" fmla="*/ 2147483647 h 101"/>
                  <a:gd name="T6" fmla="*/ 0 w 149"/>
                  <a:gd name="T7" fmla="*/ 2147483647 h 101"/>
                  <a:gd name="T8" fmla="*/ 0 w 149"/>
                  <a:gd name="T9" fmla="*/ 2147483647 h 101"/>
                  <a:gd name="T10" fmla="*/ 2147483647 w 149"/>
                  <a:gd name="T11" fmla="*/ 0 h 101"/>
                  <a:gd name="T12" fmla="*/ 2147483647 w 149"/>
                  <a:gd name="T13" fmla="*/ 0 h 101"/>
                  <a:gd name="T14" fmla="*/ 2147483647 w 149"/>
                  <a:gd name="T15" fmla="*/ 2147483647 h 101"/>
                  <a:gd name="T16" fmla="*/ 2147483647 w 149"/>
                  <a:gd name="T17" fmla="*/ 2147483647 h 101"/>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49"/>
                  <a:gd name="T28" fmla="*/ 0 h 101"/>
                  <a:gd name="T29" fmla="*/ 149 w 149"/>
                  <a:gd name="T30" fmla="*/ 101 h 101"/>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49" h="101">
                    <a:moveTo>
                      <a:pt x="149" y="95"/>
                    </a:moveTo>
                    <a:cubicBezTo>
                      <a:pt x="149" y="98"/>
                      <a:pt x="146" y="101"/>
                      <a:pt x="143" y="101"/>
                    </a:cubicBezTo>
                    <a:cubicBezTo>
                      <a:pt x="6" y="101"/>
                      <a:pt x="6" y="101"/>
                      <a:pt x="6" y="101"/>
                    </a:cubicBezTo>
                    <a:cubicBezTo>
                      <a:pt x="3" y="101"/>
                      <a:pt x="0" y="98"/>
                      <a:pt x="0" y="95"/>
                    </a:cubicBezTo>
                    <a:cubicBezTo>
                      <a:pt x="0" y="6"/>
                      <a:pt x="0" y="6"/>
                      <a:pt x="0" y="6"/>
                    </a:cubicBezTo>
                    <a:cubicBezTo>
                      <a:pt x="0" y="2"/>
                      <a:pt x="3" y="0"/>
                      <a:pt x="6" y="0"/>
                    </a:cubicBezTo>
                    <a:cubicBezTo>
                      <a:pt x="143" y="0"/>
                      <a:pt x="143" y="0"/>
                      <a:pt x="143" y="0"/>
                    </a:cubicBezTo>
                    <a:cubicBezTo>
                      <a:pt x="146" y="0"/>
                      <a:pt x="149" y="2"/>
                      <a:pt x="149" y="6"/>
                    </a:cubicBezTo>
                    <a:cubicBezTo>
                      <a:pt x="149" y="95"/>
                      <a:pt x="149" y="95"/>
                      <a:pt x="149" y="95"/>
                    </a:cubicBezTo>
                  </a:path>
                </a:pathLst>
              </a:custGeom>
              <a:solidFill>
                <a:srgbClr val="EAE8DB"/>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905" name="Rectangle 1060"/>
              <p:cNvSpPr>
                <a:spLocks noChangeArrowheads="1"/>
              </p:cNvSpPr>
              <p:nvPr/>
            </p:nvSpPr>
            <p:spPr bwMode="auto">
              <a:xfrm>
                <a:off x="117695" y="208365"/>
                <a:ext cx="77592" cy="39232"/>
              </a:xfrm>
              <a:prstGeom prst="rect">
                <a:avLst/>
              </a:prstGeom>
              <a:solidFill>
                <a:srgbClr val="C3C3C4"/>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zh-CN">
                  <a:solidFill>
                    <a:srgbClr val="000000"/>
                  </a:solidFill>
                  <a:sym typeface="宋体" pitchFamily="2" charset="-122"/>
                </a:endParaRPr>
              </a:p>
            </p:txBody>
          </p:sp>
          <p:sp>
            <p:nvSpPr>
              <p:cNvPr id="31906" name="Rectangle 1061"/>
              <p:cNvSpPr>
                <a:spLocks noChangeArrowheads="1"/>
              </p:cNvSpPr>
              <p:nvPr/>
            </p:nvSpPr>
            <p:spPr bwMode="auto">
              <a:xfrm>
                <a:off x="16564" y="14821"/>
                <a:ext cx="273751" cy="178723"/>
              </a:xfrm>
              <a:prstGeom prst="rect">
                <a:avLst/>
              </a:prstGeom>
              <a:solidFill>
                <a:srgbClr val="37353A"/>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zh-CN">
                  <a:solidFill>
                    <a:srgbClr val="000000"/>
                  </a:solidFill>
                  <a:sym typeface="宋体" pitchFamily="2" charset="-122"/>
                </a:endParaRPr>
              </a:p>
            </p:txBody>
          </p:sp>
          <p:sp>
            <p:nvSpPr>
              <p:cNvPr id="31907" name="Rectangle 1062"/>
              <p:cNvSpPr>
                <a:spLocks noChangeArrowheads="1"/>
              </p:cNvSpPr>
              <p:nvPr/>
            </p:nvSpPr>
            <p:spPr bwMode="auto">
              <a:xfrm>
                <a:off x="16564" y="14821"/>
                <a:ext cx="273751" cy="17872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zh-CN">
                  <a:solidFill>
                    <a:srgbClr val="000000"/>
                  </a:solidFill>
                  <a:sym typeface="宋体" pitchFamily="2" charset="-122"/>
                </a:endParaRPr>
              </a:p>
            </p:txBody>
          </p:sp>
          <p:sp>
            <p:nvSpPr>
              <p:cNvPr id="31908" name="Freeform 1063"/>
              <p:cNvSpPr>
                <a:spLocks noChangeArrowheads="1"/>
              </p:cNvSpPr>
              <p:nvPr/>
            </p:nvSpPr>
            <p:spPr bwMode="auto">
              <a:xfrm>
                <a:off x="16564" y="14821"/>
                <a:ext cx="273751" cy="178723"/>
              </a:xfrm>
              <a:custGeom>
                <a:avLst/>
                <a:gdLst>
                  <a:gd name="T0" fmla="*/ 2147483647 w 314"/>
                  <a:gd name="T1" fmla="*/ 0 h 205"/>
                  <a:gd name="T2" fmla="*/ 0 w 314"/>
                  <a:gd name="T3" fmla="*/ 0 h 205"/>
                  <a:gd name="T4" fmla="*/ 0 w 314"/>
                  <a:gd name="T5" fmla="*/ 2147483647 h 205"/>
                  <a:gd name="T6" fmla="*/ 0 w 314"/>
                  <a:gd name="T7" fmla="*/ 2147483647 h 205"/>
                  <a:gd name="T8" fmla="*/ 0 w 314"/>
                  <a:gd name="T9" fmla="*/ 0 h 205"/>
                  <a:gd name="T10" fmla="*/ 2147483647 w 314"/>
                  <a:gd name="T11" fmla="*/ 0 h 205"/>
                  <a:gd name="T12" fmla="*/ 0 60000 65536"/>
                  <a:gd name="T13" fmla="*/ 0 60000 65536"/>
                  <a:gd name="T14" fmla="*/ 0 60000 65536"/>
                  <a:gd name="T15" fmla="*/ 0 60000 65536"/>
                  <a:gd name="T16" fmla="*/ 0 60000 65536"/>
                  <a:gd name="T17" fmla="*/ 0 60000 65536"/>
                  <a:gd name="T18" fmla="*/ 0 w 314"/>
                  <a:gd name="T19" fmla="*/ 0 h 205"/>
                  <a:gd name="T20" fmla="*/ 314 w 314"/>
                  <a:gd name="T21" fmla="*/ 205 h 205"/>
                </a:gdLst>
                <a:ahLst/>
                <a:cxnLst>
                  <a:cxn ang="T12">
                    <a:pos x="T0" y="T1"/>
                  </a:cxn>
                  <a:cxn ang="T13">
                    <a:pos x="T2" y="T3"/>
                  </a:cxn>
                  <a:cxn ang="T14">
                    <a:pos x="T4" y="T5"/>
                  </a:cxn>
                  <a:cxn ang="T15">
                    <a:pos x="T6" y="T7"/>
                  </a:cxn>
                  <a:cxn ang="T16">
                    <a:pos x="T8" y="T9"/>
                  </a:cxn>
                  <a:cxn ang="T17">
                    <a:pos x="T10" y="T11"/>
                  </a:cxn>
                </a:cxnLst>
                <a:rect l="T18" t="T19" r="T20" b="T21"/>
                <a:pathLst>
                  <a:path w="314" h="205">
                    <a:moveTo>
                      <a:pt x="314" y="0"/>
                    </a:moveTo>
                    <a:lnTo>
                      <a:pt x="0" y="0"/>
                    </a:lnTo>
                    <a:lnTo>
                      <a:pt x="0" y="205"/>
                    </a:lnTo>
                    <a:lnTo>
                      <a:pt x="0" y="0"/>
                    </a:lnTo>
                    <a:lnTo>
                      <a:pt x="314" y="0"/>
                    </a:lnTo>
                    <a:close/>
                  </a:path>
                </a:pathLst>
              </a:custGeom>
              <a:solidFill>
                <a:srgbClr val="EAE8DB"/>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909" name="Freeform 1064"/>
              <p:cNvSpPr>
                <a:spLocks noChangeArrowheads="1"/>
              </p:cNvSpPr>
              <p:nvPr/>
            </p:nvSpPr>
            <p:spPr bwMode="auto">
              <a:xfrm>
                <a:off x="16564" y="14821"/>
                <a:ext cx="273751" cy="178723"/>
              </a:xfrm>
              <a:custGeom>
                <a:avLst/>
                <a:gdLst>
                  <a:gd name="T0" fmla="*/ 2147483647 w 314"/>
                  <a:gd name="T1" fmla="*/ 0 h 205"/>
                  <a:gd name="T2" fmla="*/ 0 w 314"/>
                  <a:gd name="T3" fmla="*/ 0 h 205"/>
                  <a:gd name="T4" fmla="*/ 0 w 314"/>
                  <a:gd name="T5" fmla="*/ 2147483647 h 205"/>
                  <a:gd name="T6" fmla="*/ 0 w 314"/>
                  <a:gd name="T7" fmla="*/ 2147483647 h 205"/>
                  <a:gd name="T8" fmla="*/ 0 w 314"/>
                  <a:gd name="T9" fmla="*/ 0 h 205"/>
                  <a:gd name="T10" fmla="*/ 2147483647 w 314"/>
                  <a:gd name="T11" fmla="*/ 0 h 205"/>
                  <a:gd name="T12" fmla="*/ 0 60000 65536"/>
                  <a:gd name="T13" fmla="*/ 0 60000 65536"/>
                  <a:gd name="T14" fmla="*/ 0 60000 65536"/>
                  <a:gd name="T15" fmla="*/ 0 60000 65536"/>
                  <a:gd name="T16" fmla="*/ 0 60000 65536"/>
                  <a:gd name="T17" fmla="*/ 0 60000 65536"/>
                  <a:gd name="T18" fmla="*/ 0 w 314"/>
                  <a:gd name="T19" fmla="*/ 0 h 205"/>
                  <a:gd name="T20" fmla="*/ 314 w 314"/>
                  <a:gd name="T21" fmla="*/ 205 h 205"/>
                </a:gdLst>
                <a:ahLst/>
                <a:cxnLst>
                  <a:cxn ang="T12">
                    <a:pos x="T0" y="T1"/>
                  </a:cxn>
                  <a:cxn ang="T13">
                    <a:pos x="T2" y="T3"/>
                  </a:cxn>
                  <a:cxn ang="T14">
                    <a:pos x="T4" y="T5"/>
                  </a:cxn>
                  <a:cxn ang="T15">
                    <a:pos x="T6" y="T7"/>
                  </a:cxn>
                  <a:cxn ang="T16">
                    <a:pos x="T8" y="T9"/>
                  </a:cxn>
                  <a:cxn ang="T17">
                    <a:pos x="T10" y="T11"/>
                  </a:cxn>
                </a:cxnLst>
                <a:rect l="T18" t="T19" r="T20" b="T21"/>
                <a:pathLst>
                  <a:path w="314" h="205">
                    <a:moveTo>
                      <a:pt x="314" y="0"/>
                    </a:moveTo>
                    <a:lnTo>
                      <a:pt x="0" y="0"/>
                    </a:lnTo>
                    <a:lnTo>
                      <a:pt x="0" y="205"/>
                    </a:lnTo>
                    <a:lnTo>
                      <a:pt x="0" y="0"/>
                    </a:lnTo>
                    <a:lnTo>
                      <a:pt x="314" y="0"/>
                    </a:lnTo>
                  </a:path>
                </a:pathLst>
              </a:cu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910" name="Freeform 1065"/>
              <p:cNvSpPr>
                <a:spLocks noChangeArrowheads="1"/>
              </p:cNvSpPr>
              <p:nvPr/>
            </p:nvSpPr>
            <p:spPr bwMode="auto">
              <a:xfrm>
                <a:off x="16564" y="14821"/>
                <a:ext cx="273751" cy="178723"/>
              </a:xfrm>
              <a:custGeom>
                <a:avLst/>
                <a:gdLst>
                  <a:gd name="T0" fmla="*/ 2147483647 w 314"/>
                  <a:gd name="T1" fmla="*/ 0 h 205"/>
                  <a:gd name="T2" fmla="*/ 0 w 314"/>
                  <a:gd name="T3" fmla="*/ 0 h 205"/>
                  <a:gd name="T4" fmla="*/ 0 w 314"/>
                  <a:gd name="T5" fmla="*/ 2147483647 h 205"/>
                  <a:gd name="T6" fmla="*/ 2147483647 w 314"/>
                  <a:gd name="T7" fmla="*/ 0 h 205"/>
                  <a:gd name="T8" fmla="*/ 0 60000 65536"/>
                  <a:gd name="T9" fmla="*/ 0 60000 65536"/>
                  <a:gd name="T10" fmla="*/ 0 60000 65536"/>
                  <a:gd name="T11" fmla="*/ 0 60000 65536"/>
                  <a:gd name="T12" fmla="*/ 0 w 314"/>
                  <a:gd name="T13" fmla="*/ 0 h 205"/>
                  <a:gd name="T14" fmla="*/ 314 w 314"/>
                  <a:gd name="T15" fmla="*/ 205 h 205"/>
                </a:gdLst>
                <a:ahLst/>
                <a:cxnLst>
                  <a:cxn ang="T8">
                    <a:pos x="T0" y="T1"/>
                  </a:cxn>
                  <a:cxn ang="T9">
                    <a:pos x="T2" y="T3"/>
                  </a:cxn>
                  <a:cxn ang="T10">
                    <a:pos x="T4" y="T5"/>
                  </a:cxn>
                  <a:cxn ang="T11">
                    <a:pos x="T6" y="T7"/>
                  </a:cxn>
                </a:cxnLst>
                <a:rect l="T12" t="T13" r="T14" b="T15"/>
                <a:pathLst>
                  <a:path w="314" h="205">
                    <a:moveTo>
                      <a:pt x="314" y="0"/>
                    </a:moveTo>
                    <a:lnTo>
                      <a:pt x="0" y="0"/>
                    </a:lnTo>
                    <a:lnTo>
                      <a:pt x="0" y="205"/>
                    </a:lnTo>
                    <a:lnTo>
                      <a:pt x="314" y="0"/>
                    </a:lnTo>
                    <a:close/>
                  </a:path>
                </a:pathLst>
              </a:custGeom>
              <a:solidFill>
                <a:srgbClr val="575557"/>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911" name="Freeform 1066"/>
              <p:cNvSpPr>
                <a:spLocks noChangeArrowheads="1"/>
              </p:cNvSpPr>
              <p:nvPr/>
            </p:nvSpPr>
            <p:spPr bwMode="auto">
              <a:xfrm>
                <a:off x="16564" y="14821"/>
                <a:ext cx="273751" cy="178723"/>
              </a:xfrm>
              <a:custGeom>
                <a:avLst/>
                <a:gdLst>
                  <a:gd name="T0" fmla="*/ 2147483647 w 314"/>
                  <a:gd name="T1" fmla="*/ 0 h 205"/>
                  <a:gd name="T2" fmla="*/ 0 w 314"/>
                  <a:gd name="T3" fmla="*/ 0 h 205"/>
                  <a:gd name="T4" fmla="*/ 0 w 314"/>
                  <a:gd name="T5" fmla="*/ 2147483647 h 205"/>
                  <a:gd name="T6" fmla="*/ 2147483647 w 314"/>
                  <a:gd name="T7" fmla="*/ 0 h 205"/>
                  <a:gd name="T8" fmla="*/ 0 60000 65536"/>
                  <a:gd name="T9" fmla="*/ 0 60000 65536"/>
                  <a:gd name="T10" fmla="*/ 0 60000 65536"/>
                  <a:gd name="T11" fmla="*/ 0 60000 65536"/>
                  <a:gd name="T12" fmla="*/ 0 w 314"/>
                  <a:gd name="T13" fmla="*/ 0 h 205"/>
                  <a:gd name="T14" fmla="*/ 314 w 314"/>
                  <a:gd name="T15" fmla="*/ 205 h 205"/>
                </a:gdLst>
                <a:ahLst/>
                <a:cxnLst>
                  <a:cxn ang="T8">
                    <a:pos x="T0" y="T1"/>
                  </a:cxn>
                  <a:cxn ang="T9">
                    <a:pos x="T2" y="T3"/>
                  </a:cxn>
                  <a:cxn ang="T10">
                    <a:pos x="T4" y="T5"/>
                  </a:cxn>
                  <a:cxn ang="T11">
                    <a:pos x="T6" y="T7"/>
                  </a:cxn>
                </a:cxnLst>
                <a:rect l="T12" t="T13" r="T14" b="T15"/>
                <a:pathLst>
                  <a:path w="314" h="205">
                    <a:moveTo>
                      <a:pt x="314" y="0"/>
                    </a:moveTo>
                    <a:lnTo>
                      <a:pt x="0" y="0"/>
                    </a:lnTo>
                    <a:lnTo>
                      <a:pt x="0" y="205"/>
                    </a:lnTo>
                    <a:lnTo>
                      <a:pt x="314" y="0"/>
                    </a:lnTo>
                  </a:path>
                </a:pathLst>
              </a:cu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912" name="Freeform 1067"/>
              <p:cNvSpPr>
                <a:spLocks noChangeArrowheads="1"/>
              </p:cNvSpPr>
              <p:nvPr/>
            </p:nvSpPr>
            <p:spPr bwMode="auto">
              <a:xfrm>
                <a:off x="102874" y="247597"/>
                <a:ext cx="107234" cy="16565"/>
              </a:xfrm>
              <a:custGeom>
                <a:avLst/>
                <a:gdLst>
                  <a:gd name="T0" fmla="*/ 2147483647 w 52"/>
                  <a:gd name="T1" fmla="*/ 2147483647 h 8"/>
                  <a:gd name="T2" fmla="*/ 2147483647 w 52"/>
                  <a:gd name="T3" fmla="*/ 2147483647 h 8"/>
                  <a:gd name="T4" fmla="*/ 2147483647 w 52"/>
                  <a:gd name="T5" fmla="*/ 0 h 8"/>
                  <a:gd name="T6" fmla="*/ 2147483647 w 52"/>
                  <a:gd name="T7" fmla="*/ 0 h 8"/>
                  <a:gd name="T8" fmla="*/ 2147483647 w 52"/>
                  <a:gd name="T9" fmla="*/ 2147483647 h 8"/>
                  <a:gd name="T10" fmla="*/ 0 60000 65536"/>
                  <a:gd name="T11" fmla="*/ 0 60000 65536"/>
                  <a:gd name="T12" fmla="*/ 0 60000 65536"/>
                  <a:gd name="T13" fmla="*/ 0 60000 65536"/>
                  <a:gd name="T14" fmla="*/ 0 60000 65536"/>
                  <a:gd name="T15" fmla="*/ 0 w 52"/>
                  <a:gd name="T16" fmla="*/ 0 h 8"/>
                  <a:gd name="T17" fmla="*/ 52 w 52"/>
                  <a:gd name="T18" fmla="*/ 8 h 8"/>
                </a:gdLst>
                <a:ahLst/>
                <a:cxnLst>
                  <a:cxn ang="T10">
                    <a:pos x="T0" y="T1"/>
                  </a:cxn>
                  <a:cxn ang="T11">
                    <a:pos x="T2" y="T3"/>
                  </a:cxn>
                  <a:cxn ang="T12">
                    <a:pos x="T4" y="T5"/>
                  </a:cxn>
                  <a:cxn ang="T13">
                    <a:pos x="T6" y="T7"/>
                  </a:cxn>
                  <a:cxn ang="T14">
                    <a:pos x="T8" y="T9"/>
                  </a:cxn>
                </a:cxnLst>
                <a:rect l="T15" t="T16" r="T17" b="T18"/>
                <a:pathLst>
                  <a:path w="52" h="8">
                    <a:moveTo>
                      <a:pt x="52" y="8"/>
                    </a:moveTo>
                    <a:cubicBezTo>
                      <a:pt x="1" y="8"/>
                      <a:pt x="1" y="8"/>
                      <a:pt x="1" y="8"/>
                    </a:cubicBezTo>
                    <a:cubicBezTo>
                      <a:pt x="1" y="8"/>
                      <a:pt x="0" y="0"/>
                      <a:pt x="7" y="0"/>
                    </a:cubicBezTo>
                    <a:cubicBezTo>
                      <a:pt x="15" y="0"/>
                      <a:pt x="40" y="0"/>
                      <a:pt x="45" y="0"/>
                    </a:cubicBezTo>
                    <a:cubicBezTo>
                      <a:pt x="51" y="0"/>
                      <a:pt x="52" y="8"/>
                      <a:pt x="52" y="8"/>
                    </a:cubicBezTo>
                    <a:close/>
                  </a:path>
                </a:pathLst>
              </a:custGeom>
              <a:solidFill>
                <a:srgbClr val="EAE8DB"/>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grpSp>
        <p:grpSp>
          <p:nvGrpSpPr>
            <p:cNvPr id="31793" name="组合 320"/>
            <p:cNvGrpSpPr>
              <a:grpSpLocks/>
            </p:cNvGrpSpPr>
            <p:nvPr/>
          </p:nvGrpSpPr>
          <p:grpSpPr bwMode="auto">
            <a:xfrm>
              <a:off x="1052962" y="3713739"/>
              <a:ext cx="564369" cy="390251"/>
              <a:chOff x="0" y="0"/>
              <a:chExt cx="564369" cy="390251"/>
            </a:xfrm>
          </p:grpSpPr>
          <p:sp>
            <p:nvSpPr>
              <p:cNvPr id="31900" name="圆角矩形 321"/>
              <p:cNvSpPr>
                <a:spLocks noChangeArrowheads="1"/>
              </p:cNvSpPr>
              <p:nvPr/>
            </p:nvSpPr>
            <p:spPr bwMode="auto">
              <a:xfrm rot="2632657">
                <a:off x="169210" y="317317"/>
                <a:ext cx="395159" cy="72934"/>
              </a:xfrm>
              <a:prstGeom prst="roundRect">
                <a:avLst>
                  <a:gd name="adj" fmla="val 16667"/>
                </a:avLst>
              </a:prstGeom>
              <a:solidFill>
                <a:srgbClr val="FC9252"/>
              </a:solidFill>
              <a:ln>
                <a:noFill/>
              </a:ln>
              <a:extLst>
                <a:ext uri="{91240B29-F687-4F45-9708-019B960494DF}">
                  <a14:hiddenLine xmlns:a14="http://schemas.microsoft.com/office/drawing/2010/main" xmlns="" w="9525">
                    <a:solidFill>
                      <a:srgbClr val="000000"/>
                    </a:solidFill>
                    <a:round/>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31901" name="Freeform 76"/>
              <p:cNvSpPr>
                <a:spLocks noChangeArrowheads="1"/>
              </p:cNvSpPr>
              <p:nvPr/>
            </p:nvSpPr>
            <p:spPr bwMode="auto">
              <a:xfrm>
                <a:off x="55999" y="43353"/>
                <a:ext cx="247481" cy="191483"/>
              </a:xfrm>
              <a:custGeom>
                <a:avLst/>
                <a:gdLst>
                  <a:gd name="T0" fmla="*/ 2147483647 w 58"/>
                  <a:gd name="T1" fmla="*/ 0 h 45"/>
                  <a:gd name="T2" fmla="*/ 2147483647 w 58"/>
                  <a:gd name="T3" fmla="*/ 2147483647 h 45"/>
                  <a:gd name="T4" fmla="*/ 0 w 58"/>
                  <a:gd name="T5" fmla="*/ 2147483647 h 45"/>
                  <a:gd name="T6" fmla="*/ 2147483647 w 58"/>
                  <a:gd name="T7" fmla="*/ 2147483647 h 45"/>
                  <a:gd name="T8" fmla="*/ 2147483647 w 58"/>
                  <a:gd name="T9" fmla="*/ 2147483647 h 45"/>
                  <a:gd name="T10" fmla="*/ 2147483647 w 58"/>
                  <a:gd name="T11" fmla="*/ 2147483647 h 45"/>
                  <a:gd name="T12" fmla="*/ 2147483647 w 58"/>
                  <a:gd name="T13" fmla="*/ 2147483647 h 45"/>
                  <a:gd name="T14" fmla="*/ 2147483647 w 58"/>
                  <a:gd name="T15" fmla="*/ 2147483647 h 45"/>
                  <a:gd name="T16" fmla="*/ 2147483647 w 58"/>
                  <a:gd name="T17" fmla="*/ 0 h 4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58"/>
                  <a:gd name="T28" fmla="*/ 0 h 45"/>
                  <a:gd name="T29" fmla="*/ 58 w 58"/>
                  <a:gd name="T30" fmla="*/ 45 h 45"/>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58" h="45">
                    <a:moveTo>
                      <a:pt x="27" y="0"/>
                    </a:moveTo>
                    <a:cubicBezTo>
                      <a:pt x="22" y="0"/>
                      <a:pt x="16" y="2"/>
                      <a:pt x="12" y="4"/>
                    </a:cubicBezTo>
                    <a:cubicBezTo>
                      <a:pt x="6" y="8"/>
                      <a:pt x="2" y="13"/>
                      <a:pt x="0" y="19"/>
                    </a:cubicBezTo>
                    <a:cubicBezTo>
                      <a:pt x="2" y="14"/>
                      <a:pt x="5" y="11"/>
                      <a:pt x="10" y="8"/>
                    </a:cubicBezTo>
                    <a:cubicBezTo>
                      <a:pt x="15" y="5"/>
                      <a:pt x="20" y="4"/>
                      <a:pt x="25" y="4"/>
                    </a:cubicBezTo>
                    <a:cubicBezTo>
                      <a:pt x="35" y="4"/>
                      <a:pt x="45" y="9"/>
                      <a:pt x="50" y="18"/>
                    </a:cubicBezTo>
                    <a:cubicBezTo>
                      <a:pt x="55" y="27"/>
                      <a:pt x="56" y="36"/>
                      <a:pt x="52" y="45"/>
                    </a:cubicBezTo>
                    <a:cubicBezTo>
                      <a:pt x="58" y="36"/>
                      <a:pt x="58" y="24"/>
                      <a:pt x="52" y="14"/>
                    </a:cubicBezTo>
                    <a:cubicBezTo>
                      <a:pt x="47" y="5"/>
                      <a:pt x="37" y="0"/>
                      <a:pt x="27" y="0"/>
                    </a:cubicBezTo>
                  </a:path>
                </a:pathLst>
              </a:custGeom>
              <a:solidFill>
                <a:srgbClr val="807F7A"/>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902" name="Freeform 78"/>
              <p:cNvSpPr>
                <a:spLocks noEditPoints="1" noChangeArrowheads="1"/>
              </p:cNvSpPr>
              <p:nvPr/>
            </p:nvSpPr>
            <p:spPr bwMode="auto">
              <a:xfrm>
                <a:off x="0" y="0"/>
                <a:ext cx="341415" cy="341417"/>
              </a:xfrm>
              <a:custGeom>
                <a:avLst/>
                <a:gdLst>
                  <a:gd name="T0" fmla="*/ 2147483647 w 80"/>
                  <a:gd name="T1" fmla="*/ 0 h 80"/>
                  <a:gd name="T2" fmla="*/ 0 w 80"/>
                  <a:gd name="T3" fmla="*/ 2147483647 h 80"/>
                  <a:gd name="T4" fmla="*/ 2147483647 w 80"/>
                  <a:gd name="T5" fmla="*/ 2147483647 h 80"/>
                  <a:gd name="T6" fmla="*/ 2147483647 w 80"/>
                  <a:gd name="T7" fmla="*/ 2147483647 h 80"/>
                  <a:gd name="T8" fmla="*/ 2147483647 w 80"/>
                  <a:gd name="T9" fmla="*/ 2147483647 h 80"/>
                  <a:gd name="T10" fmla="*/ 2147483647 w 80"/>
                  <a:gd name="T11" fmla="*/ 2147483647 h 80"/>
                  <a:gd name="T12" fmla="*/ 2147483647 w 80"/>
                  <a:gd name="T13" fmla="*/ 0 h 80"/>
                  <a:gd name="T14" fmla="*/ 2147483647 w 80"/>
                  <a:gd name="T15" fmla="*/ 2147483647 h 80"/>
                  <a:gd name="T16" fmla="*/ 2147483647 w 80"/>
                  <a:gd name="T17" fmla="*/ 2147483647 h 80"/>
                  <a:gd name="T18" fmla="*/ 2147483647 w 80"/>
                  <a:gd name="T19" fmla="*/ 2147483647 h 80"/>
                  <a:gd name="T20" fmla="*/ 2147483647 w 80"/>
                  <a:gd name="T21" fmla="*/ 2147483647 h 80"/>
                  <a:gd name="T22" fmla="*/ 2147483647 w 80"/>
                  <a:gd name="T23" fmla="*/ 2147483647 h 80"/>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80"/>
                  <a:gd name="T37" fmla="*/ 0 h 80"/>
                  <a:gd name="T38" fmla="*/ 80 w 80"/>
                  <a:gd name="T39" fmla="*/ 80 h 80"/>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80" h="80">
                    <a:moveTo>
                      <a:pt x="40" y="0"/>
                    </a:moveTo>
                    <a:cubicBezTo>
                      <a:pt x="18" y="0"/>
                      <a:pt x="0" y="18"/>
                      <a:pt x="0" y="40"/>
                    </a:cubicBezTo>
                    <a:cubicBezTo>
                      <a:pt x="0" y="62"/>
                      <a:pt x="18" y="80"/>
                      <a:pt x="40" y="80"/>
                    </a:cubicBezTo>
                    <a:cubicBezTo>
                      <a:pt x="47" y="80"/>
                      <a:pt x="54" y="78"/>
                      <a:pt x="60" y="74"/>
                    </a:cubicBezTo>
                    <a:cubicBezTo>
                      <a:pt x="64" y="72"/>
                      <a:pt x="68" y="69"/>
                      <a:pt x="70" y="66"/>
                    </a:cubicBezTo>
                    <a:cubicBezTo>
                      <a:pt x="76" y="59"/>
                      <a:pt x="80" y="50"/>
                      <a:pt x="80" y="40"/>
                    </a:cubicBezTo>
                    <a:cubicBezTo>
                      <a:pt x="80" y="18"/>
                      <a:pt x="62" y="0"/>
                      <a:pt x="40" y="0"/>
                    </a:cubicBezTo>
                    <a:close/>
                    <a:moveTo>
                      <a:pt x="10" y="40"/>
                    </a:moveTo>
                    <a:cubicBezTo>
                      <a:pt x="10" y="24"/>
                      <a:pt x="23" y="11"/>
                      <a:pt x="40" y="11"/>
                    </a:cubicBezTo>
                    <a:cubicBezTo>
                      <a:pt x="56" y="11"/>
                      <a:pt x="69" y="24"/>
                      <a:pt x="69" y="40"/>
                    </a:cubicBezTo>
                    <a:cubicBezTo>
                      <a:pt x="69" y="56"/>
                      <a:pt x="56" y="70"/>
                      <a:pt x="40" y="70"/>
                    </a:cubicBezTo>
                    <a:cubicBezTo>
                      <a:pt x="23" y="70"/>
                      <a:pt x="10" y="56"/>
                      <a:pt x="10" y="40"/>
                    </a:cubicBezTo>
                    <a:close/>
                  </a:path>
                </a:pathLst>
              </a:custGeom>
              <a:solidFill>
                <a:srgbClr val="FC9252"/>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903" name="Oval 79"/>
              <p:cNvSpPr>
                <a:spLocks noChangeArrowheads="1"/>
              </p:cNvSpPr>
              <p:nvPr/>
            </p:nvSpPr>
            <p:spPr bwMode="auto">
              <a:xfrm>
                <a:off x="43353" y="46967"/>
                <a:ext cx="251095" cy="252902"/>
              </a:xfrm>
              <a:prstGeom prst="ellipse">
                <a:avLst/>
              </a:prstGeom>
              <a:solidFill>
                <a:srgbClr val="EAE8DB"/>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zh-CN">
                  <a:solidFill>
                    <a:srgbClr val="000000"/>
                  </a:solidFill>
                  <a:sym typeface="宋体" pitchFamily="2" charset="-122"/>
                </a:endParaRPr>
              </a:p>
            </p:txBody>
          </p:sp>
        </p:grpSp>
        <p:grpSp>
          <p:nvGrpSpPr>
            <p:cNvPr id="31794" name="组合 325"/>
            <p:cNvGrpSpPr>
              <a:grpSpLocks/>
            </p:cNvGrpSpPr>
            <p:nvPr/>
          </p:nvGrpSpPr>
          <p:grpSpPr bwMode="auto">
            <a:xfrm>
              <a:off x="70488" y="3644220"/>
              <a:ext cx="534707" cy="529288"/>
              <a:chOff x="0" y="0"/>
              <a:chExt cx="258059" cy="255444"/>
            </a:xfrm>
          </p:grpSpPr>
          <p:sp>
            <p:nvSpPr>
              <p:cNvPr id="31897" name="Freeform 121"/>
              <p:cNvSpPr>
                <a:spLocks noChangeArrowheads="1"/>
              </p:cNvSpPr>
              <p:nvPr/>
            </p:nvSpPr>
            <p:spPr bwMode="auto">
              <a:xfrm>
                <a:off x="0" y="7847"/>
                <a:ext cx="247597" cy="247597"/>
              </a:xfrm>
              <a:custGeom>
                <a:avLst/>
                <a:gdLst>
                  <a:gd name="T0" fmla="*/ 2147483647 w 120"/>
                  <a:gd name="T1" fmla="*/ 2147483647 h 120"/>
                  <a:gd name="T2" fmla="*/ 2147483647 w 120"/>
                  <a:gd name="T3" fmla="*/ 2147483647 h 120"/>
                  <a:gd name="T4" fmla="*/ 2147483647 w 120"/>
                  <a:gd name="T5" fmla="*/ 2147483647 h 120"/>
                  <a:gd name="T6" fmla="*/ 2147483647 w 120"/>
                  <a:gd name="T7" fmla="*/ 2147483647 h 120"/>
                  <a:gd name="T8" fmla="*/ 2147483647 w 120"/>
                  <a:gd name="T9" fmla="*/ 2147483647 h 120"/>
                  <a:gd name="T10" fmla="*/ 2147483647 w 120"/>
                  <a:gd name="T11" fmla="*/ 2147483647 h 120"/>
                  <a:gd name="T12" fmla="*/ 2147483647 w 120"/>
                  <a:gd name="T13" fmla="*/ 0 h 120"/>
                  <a:gd name="T14" fmla="*/ 2147483647 w 120"/>
                  <a:gd name="T15" fmla="*/ 2147483647 h 120"/>
                  <a:gd name="T16" fmla="*/ 2147483647 w 120"/>
                  <a:gd name="T17" fmla="*/ 2147483647 h 120"/>
                  <a:gd name="T18" fmla="*/ 2147483647 w 120"/>
                  <a:gd name="T19" fmla="*/ 2147483647 h 120"/>
                  <a:gd name="T20" fmla="*/ 2147483647 w 120"/>
                  <a:gd name="T21" fmla="*/ 2147483647 h 120"/>
                  <a:gd name="T22" fmla="*/ 2147483647 w 120"/>
                  <a:gd name="T23" fmla="*/ 2147483647 h 120"/>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120"/>
                  <a:gd name="T37" fmla="*/ 0 h 120"/>
                  <a:gd name="T38" fmla="*/ 120 w 120"/>
                  <a:gd name="T39" fmla="*/ 120 h 120"/>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120" h="120">
                    <a:moveTo>
                      <a:pt x="91" y="73"/>
                    </a:moveTo>
                    <a:cubicBezTo>
                      <a:pt x="85" y="80"/>
                      <a:pt x="85" y="80"/>
                      <a:pt x="85" y="80"/>
                    </a:cubicBezTo>
                    <a:cubicBezTo>
                      <a:pt x="82" y="83"/>
                      <a:pt x="76" y="79"/>
                      <a:pt x="67" y="72"/>
                    </a:cubicBezTo>
                    <a:cubicBezTo>
                      <a:pt x="46" y="51"/>
                      <a:pt x="46" y="51"/>
                      <a:pt x="46" y="51"/>
                    </a:cubicBezTo>
                    <a:cubicBezTo>
                      <a:pt x="42" y="46"/>
                      <a:pt x="38" y="40"/>
                      <a:pt x="42" y="36"/>
                    </a:cubicBezTo>
                    <a:cubicBezTo>
                      <a:pt x="48" y="30"/>
                      <a:pt x="48" y="30"/>
                      <a:pt x="48" y="30"/>
                    </a:cubicBezTo>
                    <a:cubicBezTo>
                      <a:pt x="18" y="0"/>
                      <a:pt x="18" y="0"/>
                      <a:pt x="18" y="0"/>
                    </a:cubicBezTo>
                    <a:cubicBezTo>
                      <a:pt x="12" y="7"/>
                      <a:pt x="12" y="7"/>
                      <a:pt x="12" y="7"/>
                    </a:cubicBezTo>
                    <a:cubicBezTo>
                      <a:pt x="8" y="13"/>
                      <a:pt x="0" y="38"/>
                      <a:pt x="40" y="78"/>
                    </a:cubicBezTo>
                    <a:cubicBezTo>
                      <a:pt x="81" y="120"/>
                      <a:pt x="108" y="113"/>
                      <a:pt x="114" y="108"/>
                    </a:cubicBezTo>
                    <a:cubicBezTo>
                      <a:pt x="120" y="103"/>
                      <a:pt x="120" y="103"/>
                      <a:pt x="120" y="103"/>
                    </a:cubicBezTo>
                    <a:lnTo>
                      <a:pt x="91" y="73"/>
                    </a:lnTo>
                    <a:close/>
                  </a:path>
                </a:pathLst>
              </a:custGeom>
              <a:solidFill>
                <a:srgbClr val="FC9252"/>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898" name="Freeform 122"/>
              <p:cNvSpPr>
                <a:spLocks noChangeArrowheads="1"/>
              </p:cNvSpPr>
              <p:nvPr/>
            </p:nvSpPr>
            <p:spPr bwMode="auto">
              <a:xfrm>
                <a:off x="37488" y="0"/>
                <a:ext cx="72361" cy="69746"/>
              </a:xfrm>
              <a:custGeom>
                <a:avLst/>
                <a:gdLst>
                  <a:gd name="T0" fmla="*/ 2147483647 w 35"/>
                  <a:gd name="T1" fmla="*/ 2147483647 h 34"/>
                  <a:gd name="T2" fmla="*/ 2147483647 w 35"/>
                  <a:gd name="T3" fmla="*/ 2147483647 h 34"/>
                  <a:gd name="T4" fmla="*/ 2147483647 w 35"/>
                  <a:gd name="T5" fmla="*/ 2147483647 h 34"/>
                  <a:gd name="T6" fmla="*/ 2147483647 w 35"/>
                  <a:gd name="T7" fmla="*/ 2147483647 h 34"/>
                  <a:gd name="T8" fmla="*/ 2147483647 w 35"/>
                  <a:gd name="T9" fmla="*/ 2147483647 h 34"/>
                  <a:gd name="T10" fmla="*/ 2147483647 w 35"/>
                  <a:gd name="T11" fmla="*/ 2147483647 h 34"/>
                  <a:gd name="T12" fmla="*/ 0 w 35"/>
                  <a:gd name="T13" fmla="*/ 2147483647 h 34"/>
                  <a:gd name="T14" fmla="*/ 2147483647 w 35"/>
                  <a:gd name="T15" fmla="*/ 2147483647 h 34"/>
                  <a:gd name="T16" fmla="*/ 2147483647 w 35"/>
                  <a:gd name="T17" fmla="*/ 2147483647 h 3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5"/>
                  <a:gd name="T28" fmla="*/ 0 h 34"/>
                  <a:gd name="T29" fmla="*/ 35 w 35"/>
                  <a:gd name="T30" fmla="*/ 34 h 3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5" h="34">
                    <a:moveTo>
                      <a:pt x="33" y="32"/>
                    </a:moveTo>
                    <a:cubicBezTo>
                      <a:pt x="33" y="32"/>
                      <a:pt x="33" y="32"/>
                      <a:pt x="33" y="32"/>
                    </a:cubicBezTo>
                    <a:cubicBezTo>
                      <a:pt x="35" y="30"/>
                      <a:pt x="34" y="27"/>
                      <a:pt x="33" y="26"/>
                    </a:cubicBezTo>
                    <a:cubicBezTo>
                      <a:pt x="33" y="26"/>
                      <a:pt x="33" y="26"/>
                      <a:pt x="33" y="26"/>
                    </a:cubicBezTo>
                    <a:cubicBezTo>
                      <a:pt x="9" y="2"/>
                      <a:pt x="9" y="2"/>
                      <a:pt x="9" y="2"/>
                    </a:cubicBezTo>
                    <a:cubicBezTo>
                      <a:pt x="7" y="0"/>
                      <a:pt x="4" y="0"/>
                      <a:pt x="2" y="2"/>
                    </a:cubicBezTo>
                    <a:cubicBezTo>
                      <a:pt x="0" y="4"/>
                      <a:pt x="0" y="4"/>
                      <a:pt x="0" y="4"/>
                    </a:cubicBezTo>
                    <a:cubicBezTo>
                      <a:pt x="30" y="34"/>
                      <a:pt x="30" y="34"/>
                      <a:pt x="30" y="34"/>
                    </a:cubicBezTo>
                    <a:lnTo>
                      <a:pt x="33" y="32"/>
                    </a:lnTo>
                    <a:close/>
                  </a:path>
                </a:pathLst>
              </a:custGeom>
              <a:solidFill>
                <a:srgbClr val="E26E2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899" name="Freeform 123"/>
              <p:cNvSpPr>
                <a:spLocks noChangeArrowheads="1"/>
              </p:cNvSpPr>
              <p:nvPr/>
            </p:nvSpPr>
            <p:spPr bwMode="auto">
              <a:xfrm>
                <a:off x="188313" y="148209"/>
                <a:ext cx="69746" cy="72361"/>
              </a:xfrm>
              <a:custGeom>
                <a:avLst/>
                <a:gdLst>
                  <a:gd name="T0" fmla="*/ 2147483647 w 34"/>
                  <a:gd name="T1" fmla="*/ 2147483647 h 35"/>
                  <a:gd name="T2" fmla="*/ 2147483647 w 34"/>
                  <a:gd name="T3" fmla="*/ 2147483647 h 35"/>
                  <a:gd name="T4" fmla="*/ 2147483647 w 34"/>
                  <a:gd name="T5" fmla="*/ 2147483647 h 35"/>
                  <a:gd name="T6" fmla="*/ 2147483647 w 34"/>
                  <a:gd name="T7" fmla="*/ 2147483647 h 35"/>
                  <a:gd name="T8" fmla="*/ 2147483647 w 34"/>
                  <a:gd name="T9" fmla="*/ 2147483647 h 35"/>
                  <a:gd name="T10" fmla="*/ 0 w 34"/>
                  <a:gd name="T11" fmla="*/ 2147483647 h 35"/>
                  <a:gd name="T12" fmla="*/ 2147483647 w 34"/>
                  <a:gd name="T13" fmla="*/ 2147483647 h 35"/>
                  <a:gd name="T14" fmla="*/ 2147483647 w 34"/>
                  <a:gd name="T15" fmla="*/ 2147483647 h 35"/>
                  <a:gd name="T16" fmla="*/ 0 60000 65536"/>
                  <a:gd name="T17" fmla="*/ 0 60000 65536"/>
                  <a:gd name="T18" fmla="*/ 0 60000 65536"/>
                  <a:gd name="T19" fmla="*/ 0 60000 65536"/>
                  <a:gd name="T20" fmla="*/ 0 60000 65536"/>
                  <a:gd name="T21" fmla="*/ 0 60000 65536"/>
                  <a:gd name="T22" fmla="*/ 0 60000 65536"/>
                  <a:gd name="T23" fmla="*/ 0 60000 65536"/>
                  <a:gd name="T24" fmla="*/ 0 w 34"/>
                  <a:gd name="T25" fmla="*/ 0 h 35"/>
                  <a:gd name="T26" fmla="*/ 34 w 34"/>
                  <a:gd name="T27" fmla="*/ 35 h 3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34" h="35">
                    <a:moveTo>
                      <a:pt x="32" y="32"/>
                    </a:moveTo>
                    <a:cubicBezTo>
                      <a:pt x="34" y="30"/>
                      <a:pt x="34" y="27"/>
                      <a:pt x="32" y="26"/>
                    </a:cubicBezTo>
                    <a:cubicBezTo>
                      <a:pt x="32" y="26"/>
                      <a:pt x="32" y="26"/>
                      <a:pt x="32" y="26"/>
                    </a:cubicBezTo>
                    <a:cubicBezTo>
                      <a:pt x="8" y="2"/>
                      <a:pt x="8" y="2"/>
                      <a:pt x="8" y="2"/>
                    </a:cubicBezTo>
                    <a:cubicBezTo>
                      <a:pt x="6" y="0"/>
                      <a:pt x="3" y="0"/>
                      <a:pt x="2" y="2"/>
                    </a:cubicBezTo>
                    <a:cubicBezTo>
                      <a:pt x="0" y="5"/>
                      <a:pt x="0" y="5"/>
                      <a:pt x="0" y="5"/>
                    </a:cubicBezTo>
                    <a:cubicBezTo>
                      <a:pt x="29" y="35"/>
                      <a:pt x="29" y="35"/>
                      <a:pt x="29" y="35"/>
                    </a:cubicBezTo>
                    <a:cubicBezTo>
                      <a:pt x="32" y="32"/>
                      <a:pt x="32" y="32"/>
                      <a:pt x="32" y="32"/>
                    </a:cubicBezTo>
                    <a:close/>
                  </a:path>
                </a:pathLst>
              </a:custGeom>
              <a:solidFill>
                <a:srgbClr val="E26E2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grpSp>
        <p:grpSp>
          <p:nvGrpSpPr>
            <p:cNvPr id="31795" name="组合 329"/>
            <p:cNvGrpSpPr>
              <a:grpSpLocks/>
            </p:cNvGrpSpPr>
            <p:nvPr/>
          </p:nvGrpSpPr>
          <p:grpSpPr bwMode="auto">
            <a:xfrm>
              <a:off x="3122845" y="3599060"/>
              <a:ext cx="337803" cy="619608"/>
              <a:chOff x="0" y="0"/>
              <a:chExt cx="163030" cy="299034"/>
            </a:xfrm>
          </p:grpSpPr>
          <p:sp>
            <p:nvSpPr>
              <p:cNvPr id="31892" name="Freeform 896"/>
              <p:cNvSpPr>
                <a:spLocks noChangeArrowheads="1"/>
              </p:cNvSpPr>
              <p:nvPr/>
            </p:nvSpPr>
            <p:spPr bwMode="auto">
              <a:xfrm>
                <a:off x="0" y="0"/>
                <a:ext cx="163030" cy="222314"/>
              </a:xfrm>
              <a:custGeom>
                <a:avLst/>
                <a:gdLst>
                  <a:gd name="T0" fmla="*/ 2147483647 w 79"/>
                  <a:gd name="T1" fmla="*/ 0 h 108"/>
                  <a:gd name="T2" fmla="*/ 0 w 79"/>
                  <a:gd name="T3" fmla="*/ 2147483647 h 108"/>
                  <a:gd name="T4" fmla="*/ 2147483647 w 79"/>
                  <a:gd name="T5" fmla="*/ 2147483647 h 108"/>
                  <a:gd name="T6" fmla="*/ 2147483647 w 79"/>
                  <a:gd name="T7" fmla="*/ 2147483647 h 108"/>
                  <a:gd name="T8" fmla="*/ 2147483647 w 79"/>
                  <a:gd name="T9" fmla="*/ 2147483647 h 108"/>
                  <a:gd name="T10" fmla="*/ 2147483647 w 79"/>
                  <a:gd name="T11" fmla="*/ 0 h 108"/>
                  <a:gd name="T12" fmla="*/ 0 60000 65536"/>
                  <a:gd name="T13" fmla="*/ 0 60000 65536"/>
                  <a:gd name="T14" fmla="*/ 0 60000 65536"/>
                  <a:gd name="T15" fmla="*/ 0 60000 65536"/>
                  <a:gd name="T16" fmla="*/ 0 60000 65536"/>
                  <a:gd name="T17" fmla="*/ 0 60000 65536"/>
                  <a:gd name="T18" fmla="*/ 0 w 79"/>
                  <a:gd name="T19" fmla="*/ 0 h 108"/>
                  <a:gd name="T20" fmla="*/ 79 w 79"/>
                  <a:gd name="T21" fmla="*/ 108 h 108"/>
                </a:gdLst>
                <a:ahLst/>
                <a:cxnLst>
                  <a:cxn ang="T12">
                    <a:pos x="T0" y="T1"/>
                  </a:cxn>
                  <a:cxn ang="T13">
                    <a:pos x="T2" y="T3"/>
                  </a:cxn>
                  <a:cxn ang="T14">
                    <a:pos x="T4" y="T5"/>
                  </a:cxn>
                  <a:cxn ang="T15">
                    <a:pos x="T6" y="T7"/>
                  </a:cxn>
                  <a:cxn ang="T16">
                    <a:pos x="T8" y="T9"/>
                  </a:cxn>
                  <a:cxn ang="T17">
                    <a:pos x="T10" y="T11"/>
                  </a:cxn>
                </a:cxnLst>
                <a:rect l="T18" t="T19" r="T20" b="T21"/>
                <a:pathLst>
                  <a:path w="79" h="108">
                    <a:moveTo>
                      <a:pt x="40" y="0"/>
                    </a:moveTo>
                    <a:cubicBezTo>
                      <a:pt x="18" y="0"/>
                      <a:pt x="0" y="18"/>
                      <a:pt x="0" y="39"/>
                    </a:cubicBezTo>
                    <a:cubicBezTo>
                      <a:pt x="0" y="59"/>
                      <a:pt x="27" y="108"/>
                      <a:pt x="27" y="108"/>
                    </a:cubicBezTo>
                    <a:cubicBezTo>
                      <a:pt x="55" y="108"/>
                      <a:pt x="55" y="108"/>
                      <a:pt x="55" y="108"/>
                    </a:cubicBezTo>
                    <a:cubicBezTo>
                      <a:pt x="55" y="108"/>
                      <a:pt x="79" y="59"/>
                      <a:pt x="79" y="39"/>
                    </a:cubicBezTo>
                    <a:cubicBezTo>
                      <a:pt x="79" y="18"/>
                      <a:pt x="61" y="0"/>
                      <a:pt x="40" y="0"/>
                    </a:cubicBezTo>
                    <a:close/>
                  </a:path>
                </a:pathLst>
              </a:custGeom>
              <a:solidFill>
                <a:srgbClr val="F1D06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893" name="Freeform 897"/>
              <p:cNvSpPr>
                <a:spLocks noChangeArrowheads="1"/>
              </p:cNvSpPr>
              <p:nvPr/>
            </p:nvSpPr>
            <p:spPr bwMode="auto">
              <a:xfrm>
                <a:off x="55797" y="278110"/>
                <a:ext cx="55796" cy="6103"/>
              </a:xfrm>
              <a:custGeom>
                <a:avLst/>
                <a:gdLst>
                  <a:gd name="T0" fmla="*/ 2147483647 w 27"/>
                  <a:gd name="T1" fmla="*/ 2147483647 h 3"/>
                  <a:gd name="T2" fmla="*/ 2147483647 w 27"/>
                  <a:gd name="T3" fmla="*/ 2147483647 h 3"/>
                  <a:gd name="T4" fmla="*/ 2147483647 w 27"/>
                  <a:gd name="T5" fmla="*/ 0 h 3"/>
                  <a:gd name="T6" fmla="*/ 0 w 27"/>
                  <a:gd name="T7" fmla="*/ 0 h 3"/>
                  <a:gd name="T8" fmla="*/ 2147483647 w 27"/>
                  <a:gd name="T9" fmla="*/ 2147483647 h 3"/>
                  <a:gd name="T10" fmla="*/ 0 60000 65536"/>
                  <a:gd name="T11" fmla="*/ 0 60000 65536"/>
                  <a:gd name="T12" fmla="*/ 0 60000 65536"/>
                  <a:gd name="T13" fmla="*/ 0 60000 65536"/>
                  <a:gd name="T14" fmla="*/ 0 60000 65536"/>
                  <a:gd name="T15" fmla="*/ 0 w 27"/>
                  <a:gd name="T16" fmla="*/ 0 h 3"/>
                  <a:gd name="T17" fmla="*/ 27 w 27"/>
                  <a:gd name="T18" fmla="*/ 3 h 3"/>
                </a:gdLst>
                <a:ahLst/>
                <a:cxnLst>
                  <a:cxn ang="T10">
                    <a:pos x="T0" y="T1"/>
                  </a:cxn>
                  <a:cxn ang="T11">
                    <a:pos x="T2" y="T3"/>
                  </a:cxn>
                  <a:cxn ang="T12">
                    <a:pos x="T4" y="T5"/>
                  </a:cxn>
                  <a:cxn ang="T13">
                    <a:pos x="T6" y="T7"/>
                  </a:cxn>
                  <a:cxn ang="T14">
                    <a:pos x="T8" y="T9"/>
                  </a:cxn>
                </a:cxnLst>
                <a:rect l="T15" t="T16" r="T17" b="T18"/>
                <a:pathLst>
                  <a:path w="27" h="3">
                    <a:moveTo>
                      <a:pt x="2" y="3"/>
                    </a:moveTo>
                    <a:cubicBezTo>
                      <a:pt x="26" y="3"/>
                      <a:pt x="26" y="3"/>
                      <a:pt x="26" y="3"/>
                    </a:cubicBezTo>
                    <a:cubicBezTo>
                      <a:pt x="27" y="2"/>
                      <a:pt x="27" y="1"/>
                      <a:pt x="27" y="0"/>
                    </a:cubicBezTo>
                    <a:cubicBezTo>
                      <a:pt x="0" y="0"/>
                      <a:pt x="0" y="0"/>
                      <a:pt x="0" y="0"/>
                    </a:cubicBezTo>
                    <a:cubicBezTo>
                      <a:pt x="1" y="1"/>
                      <a:pt x="1" y="2"/>
                      <a:pt x="2" y="3"/>
                    </a:cubicBezTo>
                    <a:close/>
                  </a:path>
                </a:pathLst>
              </a:custGeom>
              <a:solidFill>
                <a:srgbClr val="CECCCA"/>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894" name="Freeform 898"/>
              <p:cNvSpPr>
                <a:spLocks noChangeArrowheads="1"/>
              </p:cNvSpPr>
              <p:nvPr/>
            </p:nvSpPr>
            <p:spPr bwMode="auto">
              <a:xfrm>
                <a:off x="63643" y="290316"/>
                <a:ext cx="40975" cy="8718"/>
              </a:xfrm>
              <a:custGeom>
                <a:avLst/>
                <a:gdLst>
                  <a:gd name="T0" fmla="*/ 2147483647 w 20"/>
                  <a:gd name="T1" fmla="*/ 2147483647 h 4"/>
                  <a:gd name="T2" fmla="*/ 2147483647 w 20"/>
                  <a:gd name="T3" fmla="*/ 0 h 4"/>
                  <a:gd name="T4" fmla="*/ 0 w 20"/>
                  <a:gd name="T5" fmla="*/ 0 h 4"/>
                  <a:gd name="T6" fmla="*/ 2147483647 w 20"/>
                  <a:gd name="T7" fmla="*/ 2147483647 h 4"/>
                  <a:gd name="T8" fmla="*/ 0 60000 65536"/>
                  <a:gd name="T9" fmla="*/ 0 60000 65536"/>
                  <a:gd name="T10" fmla="*/ 0 60000 65536"/>
                  <a:gd name="T11" fmla="*/ 0 60000 65536"/>
                  <a:gd name="T12" fmla="*/ 0 w 20"/>
                  <a:gd name="T13" fmla="*/ 0 h 4"/>
                  <a:gd name="T14" fmla="*/ 20 w 20"/>
                  <a:gd name="T15" fmla="*/ 4 h 4"/>
                </a:gdLst>
                <a:ahLst/>
                <a:cxnLst>
                  <a:cxn ang="T8">
                    <a:pos x="T0" y="T1"/>
                  </a:cxn>
                  <a:cxn ang="T9">
                    <a:pos x="T2" y="T3"/>
                  </a:cxn>
                  <a:cxn ang="T10">
                    <a:pos x="T4" y="T5"/>
                  </a:cxn>
                  <a:cxn ang="T11">
                    <a:pos x="T6" y="T7"/>
                  </a:cxn>
                </a:cxnLst>
                <a:rect l="T12" t="T13" r="T14" b="T15"/>
                <a:pathLst>
                  <a:path w="20" h="4">
                    <a:moveTo>
                      <a:pt x="10" y="4"/>
                    </a:moveTo>
                    <a:cubicBezTo>
                      <a:pt x="14" y="4"/>
                      <a:pt x="17" y="2"/>
                      <a:pt x="20" y="0"/>
                    </a:cubicBezTo>
                    <a:cubicBezTo>
                      <a:pt x="0" y="0"/>
                      <a:pt x="0" y="0"/>
                      <a:pt x="0" y="0"/>
                    </a:cubicBezTo>
                    <a:cubicBezTo>
                      <a:pt x="3" y="2"/>
                      <a:pt x="6" y="4"/>
                      <a:pt x="10" y="4"/>
                    </a:cubicBezTo>
                    <a:close/>
                  </a:path>
                </a:pathLst>
              </a:custGeom>
              <a:solidFill>
                <a:srgbClr val="DEDCD9"/>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895" name="Freeform 899"/>
              <p:cNvSpPr>
                <a:spLocks noChangeArrowheads="1"/>
              </p:cNvSpPr>
              <p:nvPr/>
            </p:nvSpPr>
            <p:spPr bwMode="auto">
              <a:xfrm>
                <a:off x="55797" y="232776"/>
                <a:ext cx="57540" cy="41847"/>
              </a:xfrm>
              <a:custGeom>
                <a:avLst/>
                <a:gdLst>
                  <a:gd name="T0" fmla="*/ 2147483647 w 28"/>
                  <a:gd name="T1" fmla="*/ 0 h 20"/>
                  <a:gd name="T2" fmla="*/ 0 w 28"/>
                  <a:gd name="T3" fmla="*/ 0 h 20"/>
                  <a:gd name="T4" fmla="*/ 0 w 28"/>
                  <a:gd name="T5" fmla="*/ 2147483647 h 20"/>
                  <a:gd name="T6" fmla="*/ 0 w 28"/>
                  <a:gd name="T7" fmla="*/ 2147483647 h 20"/>
                  <a:gd name="T8" fmla="*/ 2147483647 w 28"/>
                  <a:gd name="T9" fmla="*/ 2147483647 h 20"/>
                  <a:gd name="T10" fmla="*/ 2147483647 w 28"/>
                  <a:gd name="T11" fmla="*/ 2147483647 h 20"/>
                  <a:gd name="T12" fmla="*/ 2147483647 w 28"/>
                  <a:gd name="T13" fmla="*/ 0 h 20"/>
                  <a:gd name="T14" fmla="*/ 0 60000 65536"/>
                  <a:gd name="T15" fmla="*/ 0 60000 65536"/>
                  <a:gd name="T16" fmla="*/ 0 60000 65536"/>
                  <a:gd name="T17" fmla="*/ 0 60000 65536"/>
                  <a:gd name="T18" fmla="*/ 0 60000 65536"/>
                  <a:gd name="T19" fmla="*/ 0 60000 65536"/>
                  <a:gd name="T20" fmla="*/ 0 60000 65536"/>
                  <a:gd name="T21" fmla="*/ 0 w 28"/>
                  <a:gd name="T22" fmla="*/ 0 h 20"/>
                  <a:gd name="T23" fmla="*/ 28 w 28"/>
                  <a:gd name="T24" fmla="*/ 20 h 2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8" h="20">
                    <a:moveTo>
                      <a:pt x="28" y="0"/>
                    </a:moveTo>
                    <a:cubicBezTo>
                      <a:pt x="0" y="0"/>
                      <a:pt x="0" y="0"/>
                      <a:pt x="0" y="0"/>
                    </a:cubicBezTo>
                    <a:cubicBezTo>
                      <a:pt x="0" y="17"/>
                      <a:pt x="0" y="17"/>
                      <a:pt x="0" y="17"/>
                    </a:cubicBezTo>
                    <a:cubicBezTo>
                      <a:pt x="0" y="18"/>
                      <a:pt x="0" y="19"/>
                      <a:pt x="0" y="20"/>
                    </a:cubicBezTo>
                    <a:cubicBezTo>
                      <a:pt x="28" y="20"/>
                      <a:pt x="28" y="20"/>
                      <a:pt x="28" y="20"/>
                    </a:cubicBezTo>
                    <a:cubicBezTo>
                      <a:pt x="28" y="19"/>
                      <a:pt x="28" y="18"/>
                      <a:pt x="28" y="17"/>
                    </a:cubicBezTo>
                    <a:lnTo>
                      <a:pt x="28" y="0"/>
                    </a:lnTo>
                    <a:close/>
                  </a:path>
                </a:pathLst>
              </a:custGeom>
              <a:solidFill>
                <a:srgbClr val="CEA746"/>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896" name="Freeform 900"/>
              <p:cNvSpPr>
                <a:spLocks noEditPoints="1" noChangeArrowheads="1"/>
              </p:cNvSpPr>
              <p:nvPr/>
            </p:nvSpPr>
            <p:spPr bwMode="auto">
              <a:xfrm>
                <a:off x="51438" y="99387"/>
                <a:ext cx="61899" cy="122926"/>
              </a:xfrm>
              <a:custGeom>
                <a:avLst/>
                <a:gdLst>
                  <a:gd name="T0" fmla="*/ 2147483647 w 71"/>
                  <a:gd name="T1" fmla="*/ 2147483647 h 141"/>
                  <a:gd name="T2" fmla="*/ 2147483647 w 71"/>
                  <a:gd name="T3" fmla="*/ 2147483647 h 141"/>
                  <a:gd name="T4" fmla="*/ 2147483647 w 71"/>
                  <a:gd name="T5" fmla="*/ 2147483647 h 141"/>
                  <a:gd name="T6" fmla="*/ 2147483647 w 71"/>
                  <a:gd name="T7" fmla="*/ 0 h 141"/>
                  <a:gd name="T8" fmla="*/ 2147483647 w 71"/>
                  <a:gd name="T9" fmla="*/ 2147483647 h 141"/>
                  <a:gd name="T10" fmla="*/ 2147483647 w 71"/>
                  <a:gd name="T11" fmla="*/ 0 h 141"/>
                  <a:gd name="T12" fmla="*/ 0 w 71"/>
                  <a:gd name="T13" fmla="*/ 2147483647 h 141"/>
                  <a:gd name="T14" fmla="*/ 0 w 71"/>
                  <a:gd name="T15" fmla="*/ 2147483647 h 141"/>
                  <a:gd name="T16" fmla="*/ 0 w 71"/>
                  <a:gd name="T17" fmla="*/ 2147483647 h 141"/>
                  <a:gd name="T18" fmla="*/ 2147483647 w 71"/>
                  <a:gd name="T19" fmla="*/ 2147483647 h 141"/>
                  <a:gd name="T20" fmla="*/ 2147483647 w 71"/>
                  <a:gd name="T21" fmla="*/ 2147483647 h 141"/>
                  <a:gd name="T22" fmla="*/ 2147483647 w 71"/>
                  <a:gd name="T23" fmla="*/ 2147483647 h 141"/>
                  <a:gd name="T24" fmla="*/ 2147483647 w 71"/>
                  <a:gd name="T25" fmla="*/ 2147483647 h 141"/>
                  <a:gd name="T26" fmla="*/ 2147483647 w 71"/>
                  <a:gd name="T27" fmla="*/ 2147483647 h 141"/>
                  <a:gd name="T28" fmla="*/ 2147483647 w 71"/>
                  <a:gd name="T29" fmla="*/ 2147483647 h 141"/>
                  <a:gd name="T30" fmla="*/ 2147483647 w 71"/>
                  <a:gd name="T31" fmla="*/ 2147483647 h 141"/>
                  <a:gd name="T32" fmla="*/ 2147483647 w 71"/>
                  <a:gd name="T33" fmla="*/ 2147483647 h 141"/>
                  <a:gd name="T34" fmla="*/ 2147483647 w 71"/>
                  <a:gd name="T35" fmla="*/ 2147483647 h 141"/>
                  <a:gd name="T36" fmla="*/ 2147483647 w 71"/>
                  <a:gd name="T37" fmla="*/ 2147483647 h 141"/>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71"/>
                  <a:gd name="T58" fmla="*/ 0 h 141"/>
                  <a:gd name="T59" fmla="*/ 71 w 71"/>
                  <a:gd name="T60" fmla="*/ 141 h 141"/>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71" h="141">
                    <a:moveTo>
                      <a:pt x="71" y="4"/>
                    </a:moveTo>
                    <a:lnTo>
                      <a:pt x="71" y="4"/>
                    </a:lnTo>
                    <a:lnTo>
                      <a:pt x="69" y="4"/>
                    </a:lnTo>
                    <a:lnTo>
                      <a:pt x="61" y="0"/>
                    </a:lnTo>
                    <a:lnTo>
                      <a:pt x="33" y="12"/>
                    </a:lnTo>
                    <a:lnTo>
                      <a:pt x="9" y="0"/>
                    </a:lnTo>
                    <a:lnTo>
                      <a:pt x="0" y="4"/>
                    </a:lnTo>
                    <a:lnTo>
                      <a:pt x="31" y="141"/>
                    </a:lnTo>
                    <a:lnTo>
                      <a:pt x="38" y="141"/>
                    </a:lnTo>
                    <a:lnTo>
                      <a:pt x="71" y="4"/>
                    </a:lnTo>
                    <a:close/>
                    <a:moveTo>
                      <a:pt x="35" y="123"/>
                    </a:moveTo>
                    <a:lnTo>
                      <a:pt x="9" y="7"/>
                    </a:lnTo>
                    <a:lnTo>
                      <a:pt x="33" y="16"/>
                    </a:lnTo>
                    <a:lnTo>
                      <a:pt x="61" y="7"/>
                    </a:lnTo>
                    <a:lnTo>
                      <a:pt x="35" y="123"/>
                    </a:lnTo>
                    <a:close/>
                  </a:path>
                </a:pathLst>
              </a:custGeom>
              <a:solidFill>
                <a:srgbClr val="CEA746"/>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grpSp>
        <p:grpSp>
          <p:nvGrpSpPr>
            <p:cNvPr id="31796" name="组合 335"/>
            <p:cNvGrpSpPr>
              <a:grpSpLocks/>
            </p:cNvGrpSpPr>
            <p:nvPr/>
          </p:nvGrpSpPr>
          <p:grpSpPr bwMode="auto">
            <a:xfrm>
              <a:off x="2143299" y="3606866"/>
              <a:ext cx="396708" cy="603997"/>
              <a:chOff x="0" y="0"/>
              <a:chExt cx="193544" cy="294675"/>
            </a:xfrm>
          </p:grpSpPr>
          <p:sp>
            <p:nvSpPr>
              <p:cNvPr id="31888" name="Oval 80"/>
              <p:cNvSpPr>
                <a:spLocks noChangeArrowheads="1"/>
              </p:cNvSpPr>
              <p:nvPr/>
            </p:nvSpPr>
            <p:spPr bwMode="auto">
              <a:xfrm>
                <a:off x="39232" y="33129"/>
                <a:ext cx="115080" cy="117696"/>
              </a:xfrm>
              <a:prstGeom prst="ellipse">
                <a:avLst/>
              </a:prstGeom>
              <a:solidFill>
                <a:srgbClr val="EAE8DB"/>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zh-CN">
                  <a:solidFill>
                    <a:srgbClr val="000000"/>
                  </a:solidFill>
                  <a:sym typeface="宋体" pitchFamily="2" charset="-122"/>
                </a:endParaRPr>
              </a:p>
            </p:txBody>
          </p:sp>
          <p:sp>
            <p:nvSpPr>
              <p:cNvPr id="31889" name="Freeform 81"/>
              <p:cNvSpPr>
                <a:spLocks noChangeArrowheads="1"/>
              </p:cNvSpPr>
              <p:nvPr/>
            </p:nvSpPr>
            <p:spPr bwMode="auto">
              <a:xfrm>
                <a:off x="51437" y="33129"/>
                <a:ext cx="107233" cy="88926"/>
              </a:xfrm>
              <a:custGeom>
                <a:avLst/>
                <a:gdLst>
                  <a:gd name="T0" fmla="*/ 2147483647 w 52"/>
                  <a:gd name="T1" fmla="*/ 0 h 43"/>
                  <a:gd name="T2" fmla="*/ 2147483647 w 52"/>
                  <a:gd name="T3" fmla="*/ 2147483647 h 43"/>
                  <a:gd name="T4" fmla="*/ 0 w 52"/>
                  <a:gd name="T5" fmla="*/ 2147483647 h 43"/>
                  <a:gd name="T6" fmla="*/ 2147483647 w 52"/>
                  <a:gd name="T7" fmla="*/ 0 h 43"/>
                  <a:gd name="T8" fmla="*/ 2147483647 w 52"/>
                  <a:gd name="T9" fmla="*/ 2147483647 h 43"/>
                  <a:gd name="T10" fmla="*/ 2147483647 w 52"/>
                  <a:gd name="T11" fmla="*/ 2147483647 h 43"/>
                  <a:gd name="T12" fmla="*/ 2147483647 w 52"/>
                  <a:gd name="T13" fmla="*/ 2147483647 h 43"/>
                  <a:gd name="T14" fmla="*/ 2147483647 w 52"/>
                  <a:gd name="T15" fmla="*/ 2147483647 h 43"/>
                  <a:gd name="T16" fmla="*/ 2147483647 w 52"/>
                  <a:gd name="T17" fmla="*/ 0 h 4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52"/>
                  <a:gd name="T28" fmla="*/ 0 h 43"/>
                  <a:gd name="T29" fmla="*/ 52 w 52"/>
                  <a:gd name="T30" fmla="*/ 43 h 43"/>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52" h="43">
                    <a:moveTo>
                      <a:pt x="22" y="0"/>
                    </a:moveTo>
                    <a:cubicBezTo>
                      <a:pt x="17" y="0"/>
                      <a:pt x="12" y="1"/>
                      <a:pt x="8" y="4"/>
                    </a:cubicBezTo>
                    <a:cubicBezTo>
                      <a:pt x="4" y="6"/>
                      <a:pt x="2" y="8"/>
                      <a:pt x="0" y="11"/>
                    </a:cubicBezTo>
                    <a:cubicBezTo>
                      <a:pt x="5" y="4"/>
                      <a:pt x="13" y="0"/>
                      <a:pt x="22" y="0"/>
                    </a:cubicBezTo>
                    <a:cubicBezTo>
                      <a:pt x="38" y="0"/>
                      <a:pt x="50" y="13"/>
                      <a:pt x="50" y="28"/>
                    </a:cubicBezTo>
                    <a:cubicBezTo>
                      <a:pt x="50" y="33"/>
                      <a:pt x="49" y="38"/>
                      <a:pt x="47" y="42"/>
                    </a:cubicBezTo>
                    <a:cubicBezTo>
                      <a:pt x="47" y="42"/>
                      <a:pt x="47" y="42"/>
                      <a:pt x="47" y="43"/>
                    </a:cubicBezTo>
                    <a:cubicBezTo>
                      <a:pt x="52" y="34"/>
                      <a:pt x="52" y="23"/>
                      <a:pt x="47" y="13"/>
                    </a:cubicBezTo>
                    <a:cubicBezTo>
                      <a:pt x="41" y="5"/>
                      <a:pt x="32" y="0"/>
                      <a:pt x="22" y="0"/>
                    </a:cubicBezTo>
                  </a:path>
                </a:pathLst>
              </a:custGeom>
              <a:solidFill>
                <a:srgbClr val="807F7A"/>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890" name="Freeform 82"/>
              <p:cNvSpPr>
                <a:spLocks noChangeArrowheads="1"/>
              </p:cNvSpPr>
              <p:nvPr/>
            </p:nvSpPr>
            <p:spPr bwMode="auto">
              <a:xfrm>
                <a:off x="43591" y="33129"/>
                <a:ext cx="110721" cy="87182"/>
              </a:xfrm>
              <a:custGeom>
                <a:avLst/>
                <a:gdLst>
                  <a:gd name="T0" fmla="*/ 2147483647 w 54"/>
                  <a:gd name="T1" fmla="*/ 0 h 42"/>
                  <a:gd name="T2" fmla="*/ 2147483647 w 54"/>
                  <a:gd name="T3" fmla="*/ 2147483647 h 42"/>
                  <a:gd name="T4" fmla="*/ 0 w 54"/>
                  <a:gd name="T5" fmla="*/ 2147483647 h 42"/>
                  <a:gd name="T6" fmla="*/ 2147483647 w 54"/>
                  <a:gd name="T7" fmla="*/ 2147483647 h 42"/>
                  <a:gd name="T8" fmla="*/ 2147483647 w 54"/>
                  <a:gd name="T9" fmla="*/ 2147483647 h 42"/>
                  <a:gd name="T10" fmla="*/ 2147483647 w 54"/>
                  <a:gd name="T11" fmla="*/ 2147483647 h 42"/>
                  <a:gd name="T12" fmla="*/ 2147483647 w 54"/>
                  <a:gd name="T13" fmla="*/ 2147483647 h 42"/>
                  <a:gd name="T14" fmla="*/ 2147483647 w 54"/>
                  <a:gd name="T15" fmla="*/ 2147483647 h 42"/>
                  <a:gd name="T16" fmla="*/ 2147483647 w 54"/>
                  <a:gd name="T17" fmla="*/ 0 h 4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54"/>
                  <a:gd name="T28" fmla="*/ 0 h 42"/>
                  <a:gd name="T29" fmla="*/ 54 w 54"/>
                  <a:gd name="T30" fmla="*/ 42 h 42"/>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54" h="42">
                    <a:moveTo>
                      <a:pt x="26" y="0"/>
                    </a:moveTo>
                    <a:cubicBezTo>
                      <a:pt x="17" y="0"/>
                      <a:pt x="9" y="4"/>
                      <a:pt x="4" y="11"/>
                    </a:cubicBezTo>
                    <a:cubicBezTo>
                      <a:pt x="2" y="13"/>
                      <a:pt x="1" y="15"/>
                      <a:pt x="0" y="17"/>
                    </a:cubicBezTo>
                    <a:cubicBezTo>
                      <a:pt x="2" y="13"/>
                      <a:pt x="6" y="10"/>
                      <a:pt x="10" y="8"/>
                    </a:cubicBezTo>
                    <a:cubicBezTo>
                      <a:pt x="14" y="5"/>
                      <a:pt x="19" y="3"/>
                      <a:pt x="24" y="3"/>
                    </a:cubicBezTo>
                    <a:cubicBezTo>
                      <a:pt x="34" y="3"/>
                      <a:pt x="43" y="8"/>
                      <a:pt x="49" y="17"/>
                    </a:cubicBezTo>
                    <a:cubicBezTo>
                      <a:pt x="53" y="25"/>
                      <a:pt x="54" y="34"/>
                      <a:pt x="51" y="42"/>
                    </a:cubicBezTo>
                    <a:cubicBezTo>
                      <a:pt x="53" y="38"/>
                      <a:pt x="54" y="33"/>
                      <a:pt x="54" y="28"/>
                    </a:cubicBezTo>
                    <a:cubicBezTo>
                      <a:pt x="54" y="13"/>
                      <a:pt x="42" y="0"/>
                      <a:pt x="26" y="0"/>
                    </a:cubicBezTo>
                  </a:path>
                </a:pathLst>
              </a:custGeom>
              <a:solidFill>
                <a:srgbClr val="D9D7CB"/>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891" name="Freeform 83"/>
              <p:cNvSpPr>
                <a:spLocks noEditPoints="1" noChangeArrowheads="1"/>
              </p:cNvSpPr>
              <p:nvPr/>
            </p:nvSpPr>
            <p:spPr bwMode="auto">
              <a:xfrm>
                <a:off x="0" y="0"/>
                <a:ext cx="193544" cy="294675"/>
              </a:xfrm>
              <a:custGeom>
                <a:avLst/>
                <a:gdLst>
                  <a:gd name="T0" fmla="*/ 2147483647 w 94"/>
                  <a:gd name="T1" fmla="*/ 0 h 143"/>
                  <a:gd name="T2" fmla="*/ 0 w 94"/>
                  <a:gd name="T3" fmla="*/ 2147483647 h 143"/>
                  <a:gd name="T4" fmla="*/ 2147483647 w 94"/>
                  <a:gd name="T5" fmla="*/ 2147483647 h 143"/>
                  <a:gd name="T6" fmla="*/ 2147483647 w 94"/>
                  <a:gd name="T7" fmla="*/ 2147483647 h 143"/>
                  <a:gd name="T8" fmla="*/ 2147483647 w 94"/>
                  <a:gd name="T9" fmla="*/ 2147483647 h 143"/>
                  <a:gd name="T10" fmla="*/ 2147483647 w 94"/>
                  <a:gd name="T11" fmla="*/ 2147483647 h 143"/>
                  <a:gd name="T12" fmla="*/ 2147483647 w 94"/>
                  <a:gd name="T13" fmla="*/ 0 h 143"/>
                  <a:gd name="T14" fmla="*/ 2147483647 w 94"/>
                  <a:gd name="T15" fmla="*/ 2147483647 h 143"/>
                  <a:gd name="T16" fmla="*/ 2147483647 w 94"/>
                  <a:gd name="T17" fmla="*/ 2147483647 h 143"/>
                  <a:gd name="T18" fmla="*/ 2147483647 w 94"/>
                  <a:gd name="T19" fmla="*/ 2147483647 h 143"/>
                  <a:gd name="T20" fmla="*/ 2147483647 w 94"/>
                  <a:gd name="T21" fmla="*/ 2147483647 h 143"/>
                  <a:gd name="T22" fmla="*/ 2147483647 w 94"/>
                  <a:gd name="T23" fmla="*/ 2147483647 h 143"/>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94"/>
                  <a:gd name="T37" fmla="*/ 0 h 143"/>
                  <a:gd name="T38" fmla="*/ 94 w 94"/>
                  <a:gd name="T39" fmla="*/ 143 h 143"/>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94" h="143">
                    <a:moveTo>
                      <a:pt x="47" y="0"/>
                    </a:moveTo>
                    <a:cubicBezTo>
                      <a:pt x="21" y="0"/>
                      <a:pt x="0" y="20"/>
                      <a:pt x="0" y="43"/>
                    </a:cubicBezTo>
                    <a:cubicBezTo>
                      <a:pt x="0" y="48"/>
                      <a:pt x="1" y="53"/>
                      <a:pt x="2" y="57"/>
                    </a:cubicBezTo>
                    <a:cubicBezTo>
                      <a:pt x="6" y="68"/>
                      <a:pt x="44" y="143"/>
                      <a:pt x="44" y="143"/>
                    </a:cubicBezTo>
                    <a:cubicBezTo>
                      <a:pt x="44" y="143"/>
                      <a:pt x="85" y="75"/>
                      <a:pt x="91" y="59"/>
                    </a:cubicBezTo>
                    <a:cubicBezTo>
                      <a:pt x="93" y="54"/>
                      <a:pt x="94" y="49"/>
                      <a:pt x="94" y="43"/>
                    </a:cubicBezTo>
                    <a:cubicBezTo>
                      <a:pt x="94" y="20"/>
                      <a:pt x="73" y="0"/>
                      <a:pt x="47" y="0"/>
                    </a:cubicBezTo>
                    <a:close/>
                    <a:moveTo>
                      <a:pt x="47" y="71"/>
                    </a:moveTo>
                    <a:cubicBezTo>
                      <a:pt x="31" y="71"/>
                      <a:pt x="19" y="59"/>
                      <a:pt x="19" y="44"/>
                    </a:cubicBezTo>
                    <a:cubicBezTo>
                      <a:pt x="19" y="29"/>
                      <a:pt x="31" y="16"/>
                      <a:pt x="47" y="16"/>
                    </a:cubicBezTo>
                    <a:cubicBezTo>
                      <a:pt x="63" y="16"/>
                      <a:pt x="75" y="29"/>
                      <a:pt x="75" y="44"/>
                    </a:cubicBezTo>
                    <a:cubicBezTo>
                      <a:pt x="75" y="59"/>
                      <a:pt x="63" y="71"/>
                      <a:pt x="47" y="71"/>
                    </a:cubicBezTo>
                    <a:close/>
                  </a:path>
                </a:pathLst>
              </a:custGeom>
              <a:solidFill>
                <a:srgbClr val="31AB98"/>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grpSp>
        <p:grpSp>
          <p:nvGrpSpPr>
            <p:cNvPr id="31797" name="组合 340"/>
            <p:cNvGrpSpPr>
              <a:grpSpLocks/>
            </p:cNvGrpSpPr>
            <p:nvPr/>
          </p:nvGrpSpPr>
          <p:grpSpPr bwMode="auto">
            <a:xfrm>
              <a:off x="4134913" y="3651540"/>
              <a:ext cx="334164" cy="514649"/>
              <a:chOff x="0" y="0"/>
              <a:chExt cx="163030" cy="251084"/>
            </a:xfrm>
          </p:grpSpPr>
          <p:sp>
            <p:nvSpPr>
              <p:cNvPr id="31883" name="Freeform 1286"/>
              <p:cNvSpPr>
                <a:spLocks noChangeArrowheads="1"/>
              </p:cNvSpPr>
              <p:nvPr/>
            </p:nvSpPr>
            <p:spPr bwMode="auto">
              <a:xfrm>
                <a:off x="37488" y="0"/>
                <a:ext cx="90669" cy="55796"/>
              </a:xfrm>
              <a:custGeom>
                <a:avLst/>
                <a:gdLst>
                  <a:gd name="T0" fmla="*/ 2147483647 w 44"/>
                  <a:gd name="T1" fmla="*/ 2147483647 h 27"/>
                  <a:gd name="T2" fmla="*/ 2147483647 w 44"/>
                  <a:gd name="T3" fmla="*/ 0 h 27"/>
                  <a:gd name="T4" fmla="*/ 0 w 44"/>
                  <a:gd name="T5" fmla="*/ 2147483647 h 27"/>
                  <a:gd name="T6" fmla="*/ 0 w 44"/>
                  <a:gd name="T7" fmla="*/ 2147483647 h 27"/>
                  <a:gd name="T8" fmla="*/ 2147483647 w 44"/>
                  <a:gd name="T9" fmla="*/ 2147483647 h 27"/>
                  <a:gd name="T10" fmla="*/ 2147483647 w 44"/>
                  <a:gd name="T11" fmla="*/ 2147483647 h 27"/>
                  <a:gd name="T12" fmla="*/ 0 60000 65536"/>
                  <a:gd name="T13" fmla="*/ 0 60000 65536"/>
                  <a:gd name="T14" fmla="*/ 0 60000 65536"/>
                  <a:gd name="T15" fmla="*/ 0 60000 65536"/>
                  <a:gd name="T16" fmla="*/ 0 60000 65536"/>
                  <a:gd name="T17" fmla="*/ 0 60000 65536"/>
                  <a:gd name="T18" fmla="*/ 0 w 44"/>
                  <a:gd name="T19" fmla="*/ 0 h 27"/>
                  <a:gd name="T20" fmla="*/ 44 w 44"/>
                  <a:gd name="T21" fmla="*/ 27 h 27"/>
                </a:gdLst>
                <a:ahLst/>
                <a:cxnLst>
                  <a:cxn ang="T12">
                    <a:pos x="T0" y="T1"/>
                  </a:cxn>
                  <a:cxn ang="T13">
                    <a:pos x="T2" y="T3"/>
                  </a:cxn>
                  <a:cxn ang="T14">
                    <a:pos x="T4" y="T5"/>
                  </a:cxn>
                  <a:cxn ang="T15">
                    <a:pos x="T6" y="T7"/>
                  </a:cxn>
                  <a:cxn ang="T16">
                    <a:pos x="T8" y="T9"/>
                  </a:cxn>
                  <a:cxn ang="T17">
                    <a:pos x="T10" y="T11"/>
                  </a:cxn>
                </a:cxnLst>
                <a:rect l="T18" t="T19" r="T20" b="T21"/>
                <a:pathLst>
                  <a:path w="44" h="27">
                    <a:moveTo>
                      <a:pt x="44" y="22"/>
                    </a:moveTo>
                    <a:cubicBezTo>
                      <a:pt x="44" y="10"/>
                      <a:pt x="36" y="0"/>
                      <a:pt x="22" y="0"/>
                    </a:cubicBezTo>
                    <a:cubicBezTo>
                      <a:pt x="7" y="0"/>
                      <a:pt x="0" y="10"/>
                      <a:pt x="0" y="22"/>
                    </a:cubicBezTo>
                    <a:cubicBezTo>
                      <a:pt x="0" y="27"/>
                      <a:pt x="0" y="27"/>
                      <a:pt x="0" y="27"/>
                    </a:cubicBezTo>
                    <a:cubicBezTo>
                      <a:pt x="44" y="27"/>
                      <a:pt x="44" y="27"/>
                      <a:pt x="44" y="27"/>
                    </a:cubicBezTo>
                    <a:lnTo>
                      <a:pt x="44" y="22"/>
                    </a:lnTo>
                    <a:close/>
                  </a:path>
                </a:pathLst>
              </a:custGeom>
              <a:solidFill>
                <a:srgbClr val="EAE8DB"/>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884" name="Freeform 1287"/>
              <p:cNvSpPr>
                <a:spLocks noChangeArrowheads="1"/>
              </p:cNvSpPr>
              <p:nvPr/>
            </p:nvSpPr>
            <p:spPr bwMode="auto">
              <a:xfrm>
                <a:off x="37488" y="63643"/>
                <a:ext cx="90669" cy="99387"/>
              </a:xfrm>
              <a:custGeom>
                <a:avLst/>
                <a:gdLst>
                  <a:gd name="T0" fmla="*/ 2147483647 w 44"/>
                  <a:gd name="T1" fmla="*/ 2147483647 h 48"/>
                  <a:gd name="T2" fmla="*/ 2147483647 w 44"/>
                  <a:gd name="T3" fmla="*/ 2147483647 h 48"/>
                  <a:gd name="T4" fmla="*/ 2147483647 w 44"/>
                  <a:gd name="T5" fmla="*/ 0 h 48"/>
                  <a:gd name="T6" fmla="*/ 0 w 44"/>
                  <a:gd name="T7" fmla="*/ 0 h 48"/>
                  <a:gd name="T8" fmla="*/ 0 w 44"/>
                  <a:gd name="T9" fmla="*/ 2147483647 h 48"/>
                  <a:gd name="T10" fmla="*/ 2147483647 w 44"/>
                  <a:gd name="T11" fmla="*/ 2147483647 h 48"/>
                  <a:gd name="T12" fmla="*/ 0 60000 65536"/>
                  <a:gd name="T13" fmla="*/ 0 60000 65536"/>
                  <a:gd name="T14" fmla="*/ 0 60000 65536"/>
                  <a:gd name="T15" fmla="*/ 0 60000 65536"/>
                  <a:gd name="T16" fmla="*/ 0 60000 65536"/>
                  <a:gd name="T17" fmla="*/ 0 60000 65536"/>
                  <a:gd name="T18" fmla="*/ 0 w 44"/>
                  <a:gd name="T19" fmla="*/ 0 h 48"/>
                  <a:gd name="T20" fmla="*/ 44 w 44"/>
                  <a:gd name="T21" fmla="*/ 48 h 48"/>
                </a:gdLst>
                <a:ahLst/>
                <a:cxnLst>
                  <a:cxn ang="T12">
                    <a:pos x="T0" y="T1"/>
                  </a:cxn>
                  <a:cxn ang="T13">
                    <a:pos x="T2" y="T3"/>
                  </a:cxn>
                  <a:cxn ang="T14">
                    <a:pos x="T4" y="T5"/>
                  </a:cxn>
                  <a:cxn ang="T15">
                    <a:pos x="T6" y="T7"/>
                  </a:cxn>
                  <a:cxn ang="T16">
                    <a:pos x="T8" y="T9"/>
                  </a:cxn>
                  <a:cxn ang="T17">
                    <a:pos x="T10" y="T11"/>
                  </a:cxn>
                </a:cxnLst>
                <a:rect l="T18" t="T19" r="T20" b="T21"/>
                <a:pathLst>
                  <a:path w="44" h="48">
                    <a:moveTo>
                      <a:pt x="22" y="48"/>
                    </a:moveTo>
                    <a:cubicBezTo>
                      <a:pt x="36" y="48"/>
                      <a:pt x="44" y="38"/>
                      <a:pt x="44" y="26"/>
                    </a:cubicBezTo>
                    <a:cubicBezTo>
                      <a:pt x="44" y="0"/>
                      <a:pt x="44" y="0"/>
                      <a:pt x="44" y="0"/>
                    </a:cubicBezTo>
                    <a:cubicBezTo>
                      <a:pt x="0" y="0"/>
                      <a:pt x="0" y="0"/>
                      <a:pt x="0" y="0"/>
                    </a:cubicBezTo>
                    <a:cubicBezTo>
                      <a:pt x="0" y="26"/>
                      <a:pt x="0" y="26"/>
                      <a:pt x="0" y="26"/>
                    </a:cubicBezTo>
                    <a:cubicBezTo>
                      <a:pt x="0" y="38"/>
                      <a:pt x="7" y="48"/>
                      <a:pt x="22" y="48"/>
                    </a:cubicBezTo>
                  </a:path>
                </a:pathLst>
              </a:custGeom>
              <a:solidFill>
                <a:srgbClr val="E7544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885" name="Freeform 1288"/>
              <p:cNvSpPr>
                <a:spLocks noChangeArrowheads="1"/>
              </p:cNvSpPr>
              <p:nvPr/>
            </p:nvSpPr>
            <p:spPr bwMode="auto">
              <a:xfrm>
                <a:off x="37488" y="119439"/>
                <a:ext cx="90669" cy="45335"/>
              </a:xfrm>
              <a:custGeom>
                <a:avLst/>
                <a:gdLst>
                  <a:gd name="T0" fmla="*/ 2147483647 w 44"/>
                  <a:gd name="T1" fmla="*/ 0 h 22"/>
                  <a:gd name="T2" fmla="*/ 2147483647 w 44"/>
                  <a:gd name="T3" fmla="*/ 0 h 22"/>
                  <a:gd name="T4" fmla="*/ 2147483647 w 44"/>
                  <a:gd name="T5" fmla="*/ 2147483647 h 22"/>
                  <a:gd name="T6" fmla="*/ 0 w 44"/>
                  <a:gd name="T7" fmla="*/ 2147483647 h 22"/>
                  <a:gd name="T8" fmla="*/ 2147483647 w 44"/>
                  <a:gd name="T9" fmla="*/ 2147483647 h 22"/>
                  <a:gd name="T10" fmla="*/ 2147483647 w 44"/>
                  <a:gd name="T11" fmla="*/ 0 h 22"/>
                  <a:gd name="T12" fmla="*/ 0 60000 65536"/>
                  <a:gd name="T13" fmla="*/ 0 60000 65536"/>
                  <a:gd name="T14" fmla="*/ 0 60000 65536"/>
                  <a:gd name="T15" fmla="*/ 0 60000 65536"/>
                  <a:gd name="T16" fmla="*/ 0 60000 65536"/>
                  <a:gd name="T17" fmla="*/ 0 60000 65536"/>
                  <a:gd name="T18" fmla="*/ 0 w 44"/>
                  <a:gd name="T19" fmla="*/ 0 h 22"/>
                  <a:gd name="T20" fmla="*/ 44 w 44"/>
                  <a:gd name="T21" fmla="*/ 22 h 22"/>
                </a:gdLst>
                <a:ahLst/>
                <a:cxnLst>
                  <a:cxn ang="T12">
                    <a:pos x="T0" y="T1"/>
                  </a:cxn>
                  <a:cxn ang="T13">
                    <a:pos x="T2" y="T3"/>
                  </a:cxn>
                  <a:cxn ang="T14">
                    <a:pos x="T4" y="T5"/>
                  </a:cxn>
                  <a:cxn ang="T15">
                    <a:pos x="T6" y="T7"/>
                  </a:cxn>
                  <a:cxn ang="T16">
                    <a:pos x="T8" y="T9"/>
                  </a:cxn>
                  <a:cxn ang="T17">
                    <a:pos x="T10" y="T11"/>
                  </a:cxn>
                </a:cxnLst>
                <a:rect l="T18" t="T19" r="T20" b="T21"/>
                <a:pathLst>
                  <a:path w="44" h="22">
                    <a:moveTo>
                      <a:pt x="44" y="0"/>
                    </a:moveTo>
                    <a:cubicBezTo>
                      <a:pt x="44" y="0"/>
                      <a:pt x="44" y="0"/>
                      <a:pt x="44" y="0"/>
                    </a:cubicBezTo>
                    <a:cubicBezTo>
                      <a:pt x="44" y="11"/>
                      <a:pt x="36" y="21"/>
                      <a:pt x="22" y="21"/>
                    </a:cubicBezTo>
                    <a:cubicBezTo>
                      <a:pt x="10" y="21"/>
                      <a:pt x="3" y="14"/>
                      <a:pt x="0" y="5"/>
                    </a:cubicBezTo>
                    <a:cubicBezTo>
                      <a:pt x="2" y="14"/>
                      <a:pt x="9" y="22"/>
                      <a:pt x="22" y="22"/>
                    </a:cubicBezTo>
                    <a:cubicBezTo>
                      <a:pt x="36" y="22"/>
                      <a:pt x="44" y="12"/>
                      <a:pt x="44" y="0"/>
                    </a:cubicBezTo>
                  </a:path>
                </a:pathLst>
              </a:custGeom>
              <a:solidFill>
                <a:srgbClr val="373738"/>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886" name="Freeform 1289"/>
              <p:cNvSpPr>
                <a:spLocks noChangeArrowheads="1"/>
              </p:cNvSpPr>
              <p:nvPr/>
            </p:nvSpPr>
            <p:spPr bwMode="auto">
              <a:xfrm>
                <a:off x="37488" y="72361"/>
                <a:ext cx="90669" cy="90669"/>
              </a:xfrm>
              <a:custGeom>
                <a:avLst/>
                <a:gdLst>
                  <a:gd name="T0" fmla="*/ 2147483647 w 44"/>
                  <a:gd name="T1" fmla="*/ 0 h 44"/>
                  <a:gd name="T2" fmla="*/ 0 w 44"/>
                  <a:gd name="T3" fmla="*/ 2147483647 h 44"/>
                  <a:gd name="T4" fmla="*/ 0 w 44"/>
                  <a:gd name="T5" fmla="*/ 2147483647 h 44"/>
                  <a:gd name="T6" fmla="*/ 0 w 44"/>
                  <a:gd name="T7" fmla="*/ 2147483647 h 44"/>
                  <a:gd name="T8" fmla="*/ 2147483647 w 44"/>
                  <a:gd name="T9" fmla="*/ 2147483647 h 44"/>
                  <a:gd name="T10" fmla="*/ 2147483647 w 44"/>
                  <a:gd name="T11" fmla="*/ 2147483647 h 44"/>
                  <a:gd name="T12" fmla="*/ 2147483647 w 44"/>
                  <a:gd name="T13" fmla="*/ 2147483647 h 44"/>
                  <a:gd name="T14" fmla="*/ 2147483647 w 44"/>
                  <a:gd name="T15" fmla="*/ 2147483647 h 44"/>
                  <a:gd name="T16" fmla="*/ 2147483647 w 44"/>
                  <a:gd name="T17" fmla="*/ 0 h 4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4"/>
                  <a:gd name="T28" fmla="*/ 0 h 44"/>
                  <a:gd name="T29" fmla="*/ 44 w 44"/>
                  <a:gd name="T30" fmla="*/ 44 h 4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4" h="44">
                    <a:moveTo>
                      <a:pt x="13" y="0"/>
                    </a:moveTo>
                    <a:cubicBezTo>
                      <a:pt x="8" y="0"/>
                      <a:pt x="0" y="6"/>
                      <a:pt x="0" y="6"/>
                    </a:cubicBezTo>
                    <a:cubicBezTo>
                      <a:pt x="0" y="23"/>
                      <a:pt x="0" y="23"/>
                      <a:pt x="0" y="23"/>
                    </a:cubicBezTo>
                    <a:cubicBezTo>
                      <a:pt x="0" y="25"/>
                      <a:pt x="0" y="26"/>
                      <a:pt x="0" y="28"/>
                    </a:cubicBezTo>
                    <a:cubicBezTo>
                      <a:pt x="3" y="37"/>
                      <a:pt x="10" y="44"/>
                      <a:pt x="22" y="44"/>
                    </a:cubicBezTo>
                    <a:cubicBezTo>
                      <a:pt x="36" y="44"/>
                      <a:pt x="44" y="34"/>
                      <a:pt x="44" y="23"/>
                    </a:cubicBezTo>
                    <a:cubicBezTo>
                      <a:pt x="44" y="23"/>
                      <a:pt x="43" y="23"/>
                      <a:pt x="41" y="23"/>
                    </a:cubicBezTo>
                    <a:cubicBezTo>
                      <a:pt x="35" y="23"/>
                      <a:pt x="19" y="21"/>
                      <a:pt x="19" y="8"/>
                    </a:cubicBezTo>
                    <a:cubicBezTo>
                      <a:pt x="19" y="2"/>
                      <a:pt x="17" y="0"/>
                      <a:pt x="13" y="0"/>
                    </a:cubicBezTo>
                  </a:path>
                </a:pathLst>
              </a:custGeom>
              <a:solidFill>
                <a:srgbClr val="C64E40"/>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887" name="Freeform 1290"/>
              <p:cNvSpPr>
                <a:spLocks noChangeArrowheads="1"/>
              </p:cNvSpPr>
              <p:nvPr/>
            </p:nvSpPr>
            <p:spPr bwMode="auto">
              <a:xfrm>
                <a:off x="0" y="43591"/>
                <a:ext cx="163030" cy="207493"/>
              </a:xfrm>
              <a:custGeom>
                <a:avLst/>
                <a:gdLst>
                  <a:gd name="T0" fmla="*/ 2147483647 w 79"/>
                  <a:gd name="T1" fmla="*/ 2147483647 h 101"/>
                  <a:gd name="T2" fmla="*/ 2147483647 w 79"/>
                  <a:gd name="T3" fmla="*/ 2147483647 h 101"/>
                  <a:gd name="T4" fmla="*/ 2147483647 w 79"/>
                  <a:gd name="T5" fmla="*/ 2147483647 h 101"/>
                  <a:gd name="T6" fmla="*/ 2147483647 w 79"/>
                  <a:gd name="T7" fmla="*/ 2147483647 h 101"/>
                  <a:gd name="T8" fmla="*/ 2147483647 w 79"/>
                  <a:gd name="T9" fmla="*/ 2147483647 h 101"/>
                  <a:gd name="T10" fmla="*/ 0 w 79"/>
                  <a:gd name="T11" fmla="*/ 2147483647 h 101"/>
                  <a:gd name="T12" fmla="*/ 0 w 79"/>
                  <a:gd name="T13" fmla="*/ 2147483647 h 101"/>
                  <a:gd name="T14" fmla="*/ 0 w 79"/>
                  <a:gd name="T15" fmla="*/ 2147483647 h 101"/>
                  <a:gd name="T16" fmla="*/ 2147483647 w 79"/>
                  <a:gd name="T17" fmla="*/ 2147483647 h 101"/>
                  <a:gd name="T18" fmla="*/ 2147483647 w 79"/>
                  <a:gd name="T19" fmla="*/ 2147483647 h 101"/>
                  <a:gd name="T20" fmla="*/ 2147483647 w 79"/>
                  <a:gd name="T21" fmla="*/ 2147483647 h 101"/>
                  <a:gd name="T22" fmla="*/ 2147483647 w 79"/>
                  <a:gd name="T23" fmla="*/ 2147483647 h 101"/>
                  <a:gd name="T24" fmla="*/ 2147483647 w 79"/>
                  <a:gd name="T25" fmla="*/ 2147483647 h 101"/>
                  <a:gd name="T26" fmla="*/ 2147483647 w 79"/>
                  <a:gd name="T27" fmla="*/ 2147483647 h 101"/>
                  <a:gd name="T28" fmla="*/ 2147483647 w 79"/>
                  <a:gd name="T29" fmla="*/ 2147483647 h 101"/>
                  <a:gd name="T30" fmla="*/ 2147483647 w 79"/>
                  <a:gd name="T31" fmla="*/ 2147483647 h 101"/>
                  <a:gd name="T32" fmla="*/ 2147483647 w 79"/>
                  <a:gd name="T33" fmla="*/ 2147483647 h 101"/>
                  <a:gd name="T34" fmla="*/ 2147483647 w 79"/>
                  <a:gd name="T35" fmla="*/ 2147483647 h 101"/>
                  <a:gd name="T36" fmla="*/ 2147483647 w 79"/>
                  <a:gd name="T37" fmla="*/ 2147483647 h 101"/>
                  <a:gd name="T38" fmla="*/ 2147483647 w 79"/>
                  <a:gd name="T39" fmla="*/ 2147483647 h 101"/>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79"/>
                  <a:gd name="T61" fmla="*/ 0 h 101"/>
                  <a:gd name="T62" fmla="*/ 79 w 79"/>
                  <a:gd name="T63" fmla="*/ 101 h 101"/>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79" h="101">
                    <a:moveTo>
                      <a:pt x="70" y="5"/>
                    </a:moveTo>
                    <a:cubicBezTo>
                      <a:pt x="70" y="36"/>
                      <a:pt x="70" y="36"/>
                      <a:pt x="70" y="36"/>
                    </a:cubicBezTo>
                    <a:cubicBezTo>
                      <a:pt x="70" y="53"/>
                      <a:pt x="59" y="66"/>
                      <a:pt x="40" y="66"/>
                    </a:cubicBezTo>
                    <a:cubicBezTo>
                      <a:pt x="20" y="66"/>
                      <a:pt x="9" y="53"/>
                      <a:pt x="9" y="36"/>
                    </a:cubicBezTo>
                    <a:cubicBezTo>
                      <a:pt x="9" y="5"/>
                      <a:pt x="9" y="5"/>
                      <a:pt x="9" y="5"/>
                    </a:cubicBezTo>
                    <a:cubicBezTo>
                      <a:pt x="4" y="1"/>
                      <a:pt x="0" y="5"/>
                      <a:pt x="0" y="5"/>
                    </a:cubicBezTo>
                    <a:cubicBezTo>
                      <a:pt x="0" y="36"/>
                      <a:pt x="0" y="36"/>
                      <a:pt x="0" y="36"/>
                    </a:cubicBezTo>
                    <a:cubicBezTo>
                      <a:pt x="0" y="36"/>
                      <a:pt x="0" y="36"/>
                      <a:pt x="0" y="36"/>
                    </a:cubicBezTo>
                    <a:cubicBezTo>
                      <a:pt x="0" y="56"/>
                      <a:pt x="16" y="73"/>
                      <a:pt x="35" y="75"/>
                    </a:cubicBezTo>
                    <a:cubicBezTo>
                      <a:pt x="35" y="88"/>
                      <a:pt x="35" y="88"/>
                      <a:pt x="35" y="88"/>
                    </a:cubicBezTo>
                    <a:cubicBezTo>
                      <a:pt x="19" y="88"/>
                      <a:pt x="19" y="88"/>
                      <a:pt x="19" y="88"/>
                    </a:cubicBezTo>
                    <a:cubicBezTo>
                      <a:pt x="13" y="101"/>
                      <a:pt x="13" y="101"/>
                      <a:pt x="13" y="101"/>
                    </a:cubicBezTo>
                    <a:cubicBezTo>
                      <a:pt x="64" y="101"/>
                      <a:pt x="64" y="101"/>
                      <a:pt x="64" y="101"/>
                    </a:cubicBezTo>
                    <a:cubicBezTo>
                      <a:pt x="60" y="88"/>
                      <a:pt x="60" y="88"/>
                      <a:pt x="60" y="88"/>
                    </a:cubicBezTo>
                    <a:cubicBezTo>
                      <a:pt x="44" y="88"/>
                      <a:pt x="44" y="88"/>
                      <a:pt x="44" y="88"/>
                    </a:cubicBezTo>
                    <a:cubicBezTo>
                      <a:pt x="44" y="75"/>
                      <a:pt x="44" y="75"/>
                      <a:pt x="44" y="75"/>
                    </a:cubicBezTo>
                    <a:cubicBezTo>
                      <a:pt x="64" y="73"/>
                      <a:pt x="79" y="56"/>
                      <a:pt x="79" y="36"/>
                    </a:cubicBezTo>
                    <a:cubicBezTo>
                      <a:pt x="79" y="36"/>
                      <a:pt x="79" y="36"/>
                      <a:pt x="79" y="36"/>
                    </a:cubicBezTo>
                    <a:cubicBezTo>
                      <a:pt x="79" y="5"/>
                      <a:pt x="79" y="5"/>
                      <a:pt x="79" y="5"/>
                    </a:cubicBezTo>
                    <a:cubicBezTo>
                      <a:pt x="74" y="0"/>
                      <a:pt x="70" y="5"/>
                      <a:pt x="70" y="5"/>
                    </a:cubicBezTo>
                    <a:close/>
                  </a:path>
                </a:pathLst>
              </a:custGeom>
              <a:solidFill>
                <a:srgbClr val="E7544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grpSp>
        <p:grpSp>
          <p:nvGrpSpPr>
            <p:cNvPr id="31798" name="组合 346"/>
            <p:cNvGrpSpPr>
              <a:grpSpLocks/>
            </p:cNvGrpSpPr>
            <p:nvPr/>
          </p:nvGrpSpPr>
          <p:grpSpPr bwMode="auto">
            <a:xfrm>
              <a:off x="4948458" y="3619374"/>
              <a:ext cx="600423" cy="578981"/>
              <a:chOff x="0" y="0"/>
              <a:chExt cx="292931" cy="282470"/>
            </a:xfrm>
          </p:grpSpPr>
          <p:sp>
            <p:nvSpPr>
              <p:cNvPr id="31867" name="Freeform 1339"/>
              <p:cNvSpPr>
                <a:spLocks noChangeArrowheads="1"/>
              </p:cNvSpPr>
              <p:nvPr/>
            </p:nvSpPr>
            <p:spPr bwMode="auto">
              <a:xfrm>
                <a:off x="0" y="84567"/>
                <a:ext cx="292931" cy="197903"/>
              </a:xfrm>
              <a:custGeom>
                <a:avLst/>
                <a:gdLst>
                  <a:gd name="T0" fmla="*/ 2147483647 w 336"/>
                  <a:gd name="T1" fmla="*/ 2147483647 h 227"/>
                  <a:gd name="T2" fmla="*/ 0 w 336"/>
                  <a:gd name="T3" fmla="*/ 2147483647 h 227"/>
                  <a:gd name="T4" fmla="*/ 2147483647 w 336"/>
                  <a:gd name="T5" fmla="*/ 2147483647 h 227"/>
                  <a:gd name="T6" fmla="*/ 2147483647 w 336"/>
                  <a:gd name="T7" fmla="*/ 2147483647 h 227"/>
                  <a:gd name="T8" fmla="*/ 2147483647 w 336"/>
                  <a:gd name="T9" fmla="*/ 2147483647 h 227"/>
                  <a:gd name="T10" fmla="*/ 2147483647 w 336"/>
                  <a:gd name="T11" fmla="*/ 2147483647 h 227"/>
                  <a:gd name="T12" fmla="*/ 2147483647 w 336"/>
                  <a:gd name="T13" fmla="*/ 0 h 227"/>
                  <a:gd name="T14" fmla="*/ 2147483647 w 336"/>
                  <a:gd name="T15" fmla="*/ 0 h 227"/>
                  <a:gd name="T16" fmla="*/ 2147483647 w 336"/>
                  <a:gd name="T17" fmla="*/ 2147483647 h 227"/>
                  <a:gd name="T18" fmla="*/ 2147483647 w 336"/>
                  <a:gd name="T19" fmla="*/ 2147483647 h 227"/>
                  <a:gd name="T20" fmla="*/ 2147483647 w 336"/>
                  <a:gd name="T21" fmla="*/ 2147483647 h 227"/>
                  <a:gd name="T22" fmla="*/ 2147483647 w 336"/>
                  <a:gd name="T23" fmla="*/ 2147483647 h 227"/>
                  <a:gd name="T24" fmla="*/ 2147483647 w 336"/>
                  <a:gd name="T25" fmla="*/ 2147483647 h 227"/>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336"/>
                  <a:gd name="T40" fmla="*/ 0 h 227"/>
                  <a:gd name="T41" fmla="*/ 336 w 336"/>
                  <a:gd name="T42" fmla="*/ 227 h 227"/>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336" h="227">
                    <a:moveTo>
                      <a:pt x="336" y="227"/>
                    </a:moveTo>
                    <a:lnTo>
                      <a:pt x="0" y="227"/>
                    </a:lnTo>
                    <a:lnTo>
                      <a:pt x="12" y="135"/>
                    </a:lnTo>
                    <a:lnTo>
                      <a:pt x="12" y="132"/>
                    </a:lnTo>
                    <a:lnTo>
                      <a:pt x="31" y="68"/>
                    </a:lnTo>
                    <a:lnTo>
                      <a:pt x="31" y="66"/>
                    </a:lnTo>
                    <a:lnTo>
                      <a:pt x="38" y="0"/>
                    </a:lnTo>
                    <a:lnTo>
                      <a:pt x="301" y="0"/>
                    </a:lnTo>
                    <a:lnTo>
                      <a:pt x="308" y="64"/>
                    </a:lnTo>
                    <a:lnTo>
                      <a:pt x="310" y="68"/>
                    </a:lnTo>
                    <a:lnTo>
                      <a:pt x="329" y="130"/>
                    </a:lnTo>
                    <a:lnTo>
                      <a:pt x="329" y="135"/>
                    </a:lnTo>
                    <a:lnTo>
                      <a:pt x="336" y="227"/>
                    </a:lnTo>
                    <a:close/>
                  </a:path>
                </a:pathLst>
              </a:custGeom>
              <a:solidFill>
                <a:srgbClr val="EAE8DB"/>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868" name="Freeform 1340"/>
              <p:cNvSpPr>
                <a:spLocks noChangeArrowheads="1"/>
              </p:cNvSpPr>
              <p:nvPr/>
            </p:nvSpPr>
            <p:spPr bwMode="auto">
              <a:xfrm>
                <a:off x="0" y="84567"/>
                <a:ext cx="292931" cy="197903"/>
              </a:xfrm>
              <a:custGeom>
                <a:avLst/>
                <a:gdLst>
                  <a:gd name="T0" fmla="*/ 2147483647 w 336"/>
                  <a:gd name="T1" fmla="*/ 2147483647 h 227"/>
                  <a:gd name="T2" fmla="*/ 0 w 336"/>
                  <a:gd name="T3" fmla="*/ 2147483647 h 227"/>
                  <a:gd name="T4" fmla="*/ 2147483647 w 336"/>
                  <a:gd name="T5" fmla="*/ 2147483647 h 227"/>
                  <a:gd name="T6" fmla="*/ 2147483647 w 336"/>
                  <a:gd name="T7" fmla="*/ 2147483647 h 227"/>
                  <a:gd name="T8" fmla="*/ 2147483647 w 336"/>
                  <a:gd name="T9" fmla="*/ 2147483647 h 227"/>
                  <a:gd name="T10" fmla="*/ 2147483647 w 336"/>
                  <a:gd name="T11" fmla="*/ 2147483647 h 227"/>
                  <a:gd name="T12" fmla="*/ 2147483647 w 336"/>
                  <a:gd name="T13" fmla="*/ 0 h 227"/>
                  <a:gd name="T14" fmla="*/ 2147483647 w 336"/>
                  <a:gd name="T15" fmla="*/ 0 h 227"/>
                  <a:gd name="T16" fmla="*/ 2147483647 w 336"/>
                  <a:gd name="T17" fmla="*/ 2147483647 h 227"/>
                  <a:gd name="T18" fmla="*/ 2147483647 w 336"/>
                  <a:gd name="T19" fmla="*/ 2147483647 h 227"/>
                  <a:gd name="T20" fmla="*/ 2147483647 w 336"/>
                  <a:gd name="T21" fmla="*/ 2147483647 h 227"/>
                  <a:gd name="T22" fmla="*/ 2147483647 w 336"/>
                  <a:gd name="T23" fmla="*/ 2147483647 h 227"/>
                  <a:gd name="T24" fmla="*/ 2147483647 w 336"/>
                  <a:gd name="T25" fmla="*/ 2147483647 h 227"/>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336"/>
                  <a:gd name="T40" fmla="*/ 0 h 227"/>
                  <a:gd name="T41" fmla="*/ 336 w 336"/>
                  <a:gd name="T42" fmla="*/ 227 h 227"/>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336" h="227">
                    <a:moveTo>
                      <a:pt x="336" y="227"/>
                    </a:moveTo>
                    <a:lnTo>
                      <a:pt x="0" y="227"/>
                    </a:lnTo>
                    <a:lnTo>
                      <a:pt x="12" y="135"/>
                    </a:lnTo>
                    <a:lnTo>
                      <a:pt x="12" y="132"/>
                    </a:lnTo>
                    <a:lnTo>
                      <a:pt x="31" y="68"/>
                    </a:lnTo>
                    <a:lnTo>
                      <a:pt x="31" y="66"/>
                    </a:lnTo>
                    <a:lnTo>
                      <a:pt x="38" y="0"/>
                    </a:lnTo>
                    <a:lnTo>
                      <a:pt x="301" y="0"/>
                    </a:lnTo>
                    <a:lnTo>
                      <a:pt x="308" y="64"/>
                    </a:lnTo>
                    <a:lnTo>
                      <a:pt x="310" y="68"/>
                    </a:lnTo>
                    <a:lnTo>
                      <a:pt x="329" y="130"/>
                    </a:lnTo>
                    <a:lnTo>
                      <a:pt x="329" y="135"/>
                    </a:lnTo>
                    <a:lnTo>
                      <a:pt x="336" y="227"/>
                    </a:lnTo>
                  </a:path>
                </a:pathLst>
              </a:cu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869" name="Freeform 1341"/>
              <p:cNvSpPr>
                <a:spLocks noChangeArrowheads="1"/>
              </p:cNvSpPr>
              <p:nvPr/>
            </p:nvSpPr>
            <p:spPr bwMode="auto">
              <a:xfrm>
                <a:off x="268520" y="137748"/>
                <a:ext cx="1744" cy="6103"/>
              </a:xfrm>
              <a:custGeom>
                <a:avLst/>
                <a:gdLst>
                  <a:gd name="T0" fmla="*/ 0 w 2"/>
                  <a:gd name="T1" fmla="*/ 0 h 7"/>
                  <a:gd name="T2" fmla="*/ 0 w 2"/>
                  <a:gd name="T3" fmla="*/ 2147483647 h 7"/>
                  <a:gd name="T4" fmla="*/ 2147483647 w 2"/>
                  <a:gd name="T5" fmla="*/ 2147483647 h 7"/>
                  <a:gd name="T6" fmla="*/ 2147483647 w 2"/>
                  <a:gd name="T7" fmla="*/ 2147483647 h 7"/>
                  <a:gd name="T8" fmla="*/ 2147483647 w 2"/>
                  <a:gd name="T9" fmla="*/ 2147483647 h 7"/>
                  <a:gd name="T10" fmla="*/ 0 w 2"/>
                  <a:gd name="T11" fmla="*/ 0 h 7"/>
                  <a:gd name="T12" fmla="*/ 0 60000 65536"/>
                  <a:gd name="T13" fmla="*/ 0 60000 65536"/>
                  <a:gd name="T14" fmla="*/ 0 60000 65536"/>
                  <a:gd name="T15" fmla="*/ 0 60000 65536"/>
                  <a:gd name="T16" fmla="*/ 0 60000 65536"/>
                  <a:gd name="T17" fmla="*/ 0 60000 65536"/>
                  <a:gd name="T18" fmla="*/ 0 w 2"/>
                  <a:gd name="T19" fmla="*/ 0 h 7"/>
                  <a:gd name="T20" fmla="*/ 2 w 2"/>
                  <a:gd name="T21" fmla="*/ 7 h 7"/>
                </a:gdLst>
                <a:ahLst/>
                <a:cxnLst>
                  <a:cxn ang="T12">
                    <a:pos x="T0" y="T1"/>
                  </a:cxn>
                  <a:cxn ang="T13">
                    <a:pos x="T2" y="T3"/>
                  </a:cxn>
                  <a:cxn ang="T14">
                    <a:pos x="T4" y="T5"/>
                  </a:cxn>
                  <a:cxn ang="T15">
                    <a:pos x="T6" y="T7"/>
                  </a:cxn>
                  <a:cxn ang="T16">
                    <a:pos x="T8" y="T9"/>
                  </a:cxn>
                  <a:cxn ang="T17">
                    <a:pos x="T10" y="T11"/>
                  </a:cxn>
                </a:cxnLst>
                <a:rect l="T18" t="T19" r="T20" b="T21"/>
                <a:pathLst>
                  <a:path w="2" h="7">
                    <a:moveTo>
                      <a:pt x="0" y="0"/>
                    </a:moveTo>
                    <a:lnTo>
                      <a:pt x="0" y="3"/>
                    </a:lnTo>
                    <a:lnTo>
                      <a:pt x="2" y="7"/>
                    </a:lnTo>
                    <a:lnTo>
                      <a:pt x="0" y="0"/>
                    </a:lnTo>
                    <a:close/>
                  </a:path>
                </a:pathLst>
              </a:custGeom>
              <a:solidFill>
                <a:srgbClr val="373737"/>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870" name="Freeform 1342"/>
              <p:cNvSpPr>
                <a:spLocks noChangeArrowheads="1"/>
              </p:cNvSpPr>
              <p:nvPr/>
            </p:nvSpPr>
            <p:spPr bwMode="auto">
              <a:xfrm>
                <a:off x="268520" y="137748"/>
                <a:ext cx="1744" cy="6103"/>
              </a:xfrm>
              <a:custGeom>
                <a:avLst/>
                <a:gdLst>
                  <a:gd name="T0" fmla="*/ 0 w 2"/>
                  <a:gd name="T1" fmla="*/ 0 h 7"/>
                  <a:gd name="T2" fmla="*/ 0 w 2"/>
                  <a:gd name="T3" fmla="*/ 2147483647 h 7"/>
                  <a:gd name="T4" fmla="*/ 2147483647 w 2"/>
                  <a:gd name="T5" fmla="*/ 2147483647 h 7"/>
                  <a:gd name="T6" fmla="*/ 2147483647 w 2"/>
                  <a:gd name="T7" fmla="*/ 2147483647 h 7"/>
                  <a:gd name="T8" fmla="*/ 2147483647 w 2"/>
                  <a:gd name="T9" fmla="*/ 2147483647 h 7"/>
                  <a:gd name="T10" fmla="*/ 0 w 2"/>
                  <a:gd name="T11" fmla="*/ 0 h 7"/>
                  <a:gd name="T12" fmla="*/ 0 60000 65536"/>
                  <a:gd name="T13" fmla="*/ 0 60000 65536"/>
                  <a:gd name="T14" fmla="*/ 0 60000 65536"/>
                  <a:gd name="T15" fmla="*/ 0 60000 65536"/>
                  <a:gd name="T16" fmla="*/ 0 60000 65536"/>
                  <a:gd name="T17" fmla="*/ 0 60000 65536"/>
                  <a:gd name="T18" fmla="*/ 0 w 2"/>
                  <a:gd name="T19" fmla="*/ 0 h 7"/>
                  <a:gd name="T20" fmla="*/ 2 w 2"/>
                  <a:gd name="T21" fmla="*/ 7 h 7"/>
                </a:gdLst>
                <a:ahLst/>
                <a:cxnLst>
                  <a:cxn ang="T12">
                    <a:pos x="T0" y="T1"/>
                  </a:cxn>
                  <a:cxn ang="T13">
                    <a:pos x="T2" y="T3"/>
                  </a:cxn>
                  <a:cxn ang="T14">
                    <a:pos x="T4" y="T5"/>
                  </a:cxn>
                  <a:cxn ang="T15">
                    <a:pos x="T6" y="T7"/>
                  </a:cxn>
                  <a:cxn ang="T16">
                    <a:pos x="T8" y="T9"/>
                  </a:cxn>
                  <a:cxn ang="T17">
                    <a:pos x="T10" y="T11"/>
                  </a:cxn>
                </a:cxnLst>
                <a:rect l="T18" t="T19" r="T20" b="T21"/>
                <a:pathLst>
                  <a:path w="2" h="7">
                    <a:moveTo>
                      <a:pt x="0" y="0"/>
                    </a:moveTo>
                    <a:lnTo>
                      <a:pt x="0" y="3"/>
                    </a:lnTo>
                    <a:lnTo>
                      <a:pt x="2" y="7"/>
                    </a:lnTo>
                    <a:lnTo>
                      <a:pt x="0" y="0"/>
                    </a:lnTo>
                  </a:path>
                </a:pathLst>
              </a:cu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871" name="Freeform 1343"/>
              <p:cNvSpPr>
                <a:spLocks noChangeArrowheads="1"/>
              </p:cNvSpPr>
              <p:nvPr/>
            </p:nvSpPr>
            <p:spPr bwMode="auto">
              <a:xfrm>
                <a:off x="27026" y="84567"/>
                <a:ext cx="243237" cy="61899"/>
              </a:xfrm>
              <a:custGeom>
                <a:avLst/>
                <a:gdLst>
                  <a:gd name="T0" fmla="*/ 2147483647 w 279"/>
                  <a:gd name="T1" fmla="*/ 0 h 71"/>
                  <a:gd name="T2" fmla="*/ 2147483647 w 279"/>
                  <a:gd name="T3" fmla="*/ 0 h 71"/>
                  <a:gd name="T4" fmla="*/ 0 w 279"/>
                  <a:gd name="T5" fmla="*/ 2147483647 h 71"/>
                  <a:gd name="T6" fmla="*/ 0 w 279"/>
                  <a:gd name="T7" fmla="*/ 2147483647 h 71"/>
                  <a:gd name="T8" fmla="*/ 2147483647 w 279"/>
                  <a:gd name="T9" fmla="*/ 2147483647 h 71"/>
                  <a:gd name="T10" fmla="*/ 2147483647 w 279"/>
                  <a:gd name="T11" fmla="*/ 2147483647 h 71"/>
                  <a:gd name="T12" fmla="*/ 2147483647 w 279"/>
                  <a:gd name="T13" fmla="*/ 2147483647 h 71"/>
                  <a:gd name="T14" fmla="*/ 2147483647 w 279"/>
                  <a:gd name="T15" fmla="*/ 2147483647 h 71"/>
                  <a:gd name="T16" fmla="*/ 2147483647 w 279"/>
                  <a:gd name="T17" fmla="*/ 2147483647 h 71"/>
                  <a:gd name="T18" fmla="*/ 2147483647 w 279"/>
                  <a:gd name="T19" fmla="*/ 0 h 7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79"/>
                  <a:gd name="T31" fmla="*/ 0 h 71"/>
                  <a:gd name="T32" fmla="*/ 279 w 279"/>
                  <a:gd name="T33" fmla="*/ 71 h 71"/>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79" h="71">
                    <a:moveTo>
                      <a:pt x="270" y="0"/>
                    </a:moveTo>
                    <a:lnTo>
                      <a:pt x="7" y="0"/>
                    </a:lnTo>
                    <a:lnTo>
                      <a:pt x="0" y="66"/>
                    </a:lnTo>
                    <a:lnTo>
                      <a:pt x="0" y="71"/>
                    </a:lnTo>
                    <a:lnTo>
                      <a:pt x="279" y="68"/>
                    </a:lnTo>
                    <a:lnTo>
                      <a:pt x="277" y="64"/>
                    </a:lnTo>
                    <a:lnTo>
                      <a:pt x="277" y="61"/>
                    </a:lnTo>
                    <a:lnTo>
                      <a:pt x="270" y="0"/>
                    </a:lnTo>
                    <a:close/>
                  </a:path>
                </a:pathLst>
              </a:custGeom>
              <a:solidFill>
                <a:srgbClr val="CFCDC3"/>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872" name="Freeform 1344"/>
              <p:cNvSpPr>
                <a:spLocks noChangeArrowheads="1"/>
              </p:cNvSpPr>
              <p:nvPr/>
            </p:nvSpPr>
            <p:spPr bwMode="auto">
              <a:xfrm>
                <a:off x="27026" y="84567"/>
                <a:ext cx="243237" cy="61899"/>
              </a:xfrm>
              <a:custGeom>
                <a:avLst/>
                <a:gdLst>
                  <a:gd name="T0" fmla="*/ 2147483647 w 279"/>
                  <a:gd name="T1" fmla="*/ 0 h 71"/>
                  <a:gd name="T2" fmla="*/ 2147483647 w 279"/>
                  <a:gd name="T3" fmla="*/ 0 h 71"/>
                  <a:gd name="T4" fmla="*/ 0 w 279"/>
                  <a:gd name="T5" fmla="*/ 2147483647 h 71"/>
                  <a:gd name="T6" fmla="*/ 0 w 279"/>
                  <a:gd name="T7" fmla="*/ 2147483647 h 71"/>
                  <a:gd name="T8" fmla="*/ 2147483647 w 279"/>
                  <a:gd name="T9" fmla="*/ 2147483647 h 71"/>
                  <a:gd name="T10" fmla="*/ 2147483647 w 279"/>
                  <a:gd name="T11" fmla="*/ 2147483647 h 71"/>
                  <a:gd name="T12" fmla="*/ 2147483647 w 279"/>
                  <a:gd name="T13" fmla="*/ 2147483647 h 71"/>
                  <a:gd name="T14" fmla="*/ 2147483647 w 279"/>
                  <a:gd name="T15" fmla="*/ 2147483647 h 71"/>
                  <a:gd name="T16" fmla="*/ 2147483647 w 279"/>
                  <a:gd name="T17" fmla="*/ 2147483647 h 71"/>
                  <a:gd name="T18" fmla="*/ 2147483647 w 279"/>
                  <a:gd name="T19" fmla="*/ 0 h 7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79"/>
                  <a:gd name="T31" fmla="*/ 0 h 71"/>
                  <a:gd name="T32" fmla="*/ 279 w 279"/>
                  <a:gd name="T33" fmla="*/ 71 h 71"/>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79" h="71">
                    <a:moveTo>
                      <a:pt x="270" y="0"/>
                    </a:moveTo>
                    <a:lnTo>
                      <a:pt x="7" y="0"/>
                    </a:lnTo>
                    <a:lnTo>
                      <a:pt x="0" y="66"/>
                    </a:lnTo>
                    <a:lnTo>
                      <a:pt x="0" y="71"/>
                    </a:lnTo>
                    <a:lnTo>
                      <a:pt x="279" y="68"/>
                    </a:lnTo>
                    <a:lnTo>
                      <a:pt x="277" y="64"/>
                    </a:lnTo>
                    <a:lnTo>
                      <a:pt x="277" y="61"/>
                    </a:lnTo>
                    <a:lnTo>
                      <a:pt x="270" y="0"/>
                    </a:lnTo>
                  </a:path>
                </a:pathLst>
              </a:cu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873" name="Freeform 1345"/>
              <p:cNvSpPr>
                <a:spLocks noChangeArrowheads="1"/>
              </p:cNvSpPr>
              <p:nvPr/>
            </p:nvSpPr>
            <p:spPr bwMode="auto">
              <a:xfrm>
                <a:off x="0" y="199647"/>
                <a:ext cx="292931" cy="82823"/>
              </a:xfrm>
              <a:custGeom>
                <a:avLst/>
                <a:gdLst>
                  <a:gd name="T0" fmla="*/ 2147483647 w 336"/>
                  <a:gd name="T1" fmla="*/ 0 h 95"/>
                  <a:gd name="T2" fmla="*/ 2147483647 w 336"/>
                  <a:gd name="T3" fmla="*/ 0 h 95"/>
                  <a:gd name="T4" fmla="*/ 2147483647 w 336"/>
                  <a:gd name="T5" fmla="*/ 0 h 95"/>
                  <a:gd name="T6" fmla="*/ 2147483647 w 336"/>
                  <a:gd name="T7" fmla="*/ 2147483647 h 95"/>
                  <a:gd name="T8" fmla="*/ 0 w 336"/>
                  <a:gd name="T9" fmla="*/ 2147483647 h 95"/>
                  <a:gd name="T10" fmla="*/ 2147483647 w 336"/>
                  <a:gd name="T11" fmla="*/ 2147483647 h 95"/>
                  <a:gd name="T12" fmla="*/ 2147483647 w 336"/>
                  <a:gd name="T13" fmla="*/ 2147483647 h 95"/>
                  <a:gd name="T14" fmla="*/ 2147483647 w 336"/>
                  <a:gd name="T15" fmla="*/ 0 h 95"/>
                  <a:gd name="T16" fmla="*/ 0 60000 65536"/>
                  <a:gd name="T17" fmla="*/ 0 60000 65536"/>
                  <a:gd name="T18" fmla="*/ 0 60000 65536"/>
                  <a:gd name="T19" fmla="*/ 0 60000 65536"/>
                  <a:gd name="T20" fmla="*/ 0 60000 65536"/>
                  <a:gd name="T21" fmla="*/ 0 60000 65536"/>
                  <a:gd name="T22" fmla="*/ 0 60000 65536"/>
                  <a:gd name="T23" fmla="*/ 0 60000 65536"/>
                  <a:gd name="T24" fmla="*/ 0 w 336"/>
                  <a:gd name="T25" fmla="*/ 0 h 95"/>
                  <a:gd name="T26" fmla="*/ 336 w 336"/>
                  <a:gd name="T27" fmla="*/ 95 h 9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336" h="95">
                    <a:moveTo>
                      <a:pt x="329" y="0"/>
                    </a:moveTo>
                    <a:lnTo>
                      <a:pt x="12" y="0"/>
                    </a:lnTo>
                    <a:lnTo>
                      <a:pt x="12" y="3"/>
                    </a:lnTo>
                    <a:lnTo>
                      <a:pt x="0" y="95"/>
                    </a:lnTo>
                    <a:lnTo>
                      <a:pt x="336" y="95"/>
                    </a:lnTo>
                    <a:lnTo>
                      <a:pt x="329" y="3"/>
                    </a:lnTo>
                    <a:lnTo>
                      <a:pt x="329" y="0"/>
                    </a:lnTo>
                    <a:close/>
                  </a:path>
                </a:pathLst>
              </a:custGeom>
              <a:solidFill>
                <a:srgbClr val="CFCDC3"/>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874" name="Freeform 1346"/>
              <p:cNvSpPr>
                <a:spLocks noChangeArrowheads="1"/>
              </p:cNvSpPr>
              <p:nvPr/>
            </p:nvSpPr>
            <p:spPr bwMode="auto">
              <a:xfrm>
                <a:off x="0" y="199647"/>
                <a:ext cx="292931" cy="82823"/>
              </a:xfrm>
              <a:custGeom>
                <a:avLst/>
                <a:gdLst>
                  <a:gd name="T0" fmla="*/ 2147483647 w 336"/>
                  <a:gd name="T1" fmla="*/ 0 h 95"/>
                  <a:gd name="T2" fmla="*/ 2147483647 w 336"/>
                  <a:gd name="T3" fmla="*/ 0 h 95"/>
                  <a:gd name="T4" fmla="*/ 2147483647 w 336"/>
                  <a:gd name="T5" fmla="*/ 0 h 95"/>
                  <a:gd name="T6" fmla="*/ 2147483647 w 336"/>
                  <a:gd name="T7" fmla="*/ 2147483647 h 95"/>
                  <a:gd name="T8" fmla="*/ 0 w 336"/>
                  <a:gd name="T9" fmla="*/ 2147483647 h 95"/>
                  <a:gd name="T10" fmla="*/ 2147483647 w 336"/>
                  <a:gd name="T11" fmla="*/ 2147483647 h 95"/>
                  <a:gd name="T12" fmla="*/ 2147483647 w 336"/>
                  <a:gd name="T13" fmla="*/ 2147483647 h 95"/>
                  <a:gd name="T14" fmla="*/ 2147483647 w 336"/>
                  <a:gd name="T15" fmla="*/ 0 h 95"/>
                  <a:gd name="T16" fmla="*/ 0 60000 65536"/>
                  <a:gd name="T17" fmla="*/ 0 60000 65536"/>
                  <a:gd name="T18" fmla="*/ 0 60000 65536"/>
                  <a:gd name="T19" fmla="*/ 0 60000 65536"/>
                  <a:gd name="T20" fmla="*/ 0 60000 65536"/>
                  <a:gd name="T21" fmla="*/ 0 60000 65536"/>
                  <a:gd name="T22" fmla="*/ 0 60000 65536"/>
                  <a:gd name="T23" fmla="*/ 0 60000 65536"/>
                  <a:gd name="T24" fmla="*/ 0 w 336"/>
                  <a:gd name="T25" fmla="*/ 0 h 95"/>
                  <a:gd name="T26" fmla="*/ 336 w 336"/>
                  <a:gd name="T27" fmla="*/ 95 h 9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336" h="95">
                    <a:moveTo>
                      <a:pt x="329" y="0"/>
                    </a:moveTo>
                    <a:lnTo>
                      <a:pt x="12" y="0"/>
                    </a:lnTo>
                    <a:lnTo>
                      <a:pt x="12" y="3"/>
                    </a:lnTo>
                    <a:lnTo>
                      <a:pt x="0" y="95"/>
                    </a:lnTo>
                    <a:lnTo>
                      <a:pt x="336" y="95"/>
                    </a:lnTo>
                    <a:lnTo>
                      <a:pt x="329" y="3"/>
                    </a:lnTo>
                    <a:lnTo>
                      <a:pt x="329" y="0"/>
                    </a:lnTo>
                  </a:path>
                </a:pathLst>
              </a:cu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875" name="Freeform 1347"/>
              <p:cNvSpPr>
                <a:spLocks noChangeArrowheads="1"/>
              </p:cNvSpPr>
              <p:nvPr/>
            </p:nvSpPr>
            <p:spPr bwMode="auto">
              <a:xfrm>
                <a:off x="214467" y="175236"/>
                <a:ext cx="57540" cy="20924"/>
              </a:xfrm>
              <a:custGeom>
                <a:avLst/>
                <a:gdLst>
                  <a:gd name="T0" fmla="*/ 2147483647 w 28"/>
                  <a:gd name="T1" fmla="*/ 2147483647 h 10"/>
                  <a:gd name="T2" fmla="*/ 2147483647 w 28"/>
                  <a:gd name="T3" fmla="*/ 0 h 10"/>
                  <a:gd name="T4" fmla="*/ 0 w 28"/>
                  <a:gd name="T5" fmla="*/ 2147483647 h 10"/>
                  <a:gd name="T6" fmla="*/ 2147483647 w 28"/>
                  <a:gd name="T7" fmla="*/ 2147483647 h 10"/>
                  <a:gd name="T8" fmla="*/ 0 60000 65536"/>
                  <a:gd name="T9" fmla="*/ 0 60000 65536"/>
                  <a:gd name="T10" fmla="*/ 0 60000 65536"/>
                  <a:gd name="T11" fmla="*/ 0 60000 65536"/>
                  <a:gd name="T12" fmla="*/ 0 w 28"/>
                  <a:gd name="T13" fmla="*/ 0 h 10"/>
                  <a:gd name="T14" fmla="*/ 28 w 28"/>
                  <a:gd name="T15" fmla="*/ 10 h 10"/>
                </a:gdLst>
                <a:ahLst/>
                <a:cxnLst>
                  <a:cxn ang="T8">
                    <a:pos x="T0" y="T1"/>
                  </a:cxn>
                  <a:cxn ang="T9">
                    <a:pos x="T2" y="T3"/>
                  </a:cxn>
                  <a:cxn ang="T10">
                    <a:pos x="T4" y="T5"/>
                  </a:cxn>
                  <a:cxn ang="T11">
                    <a:pos x="T6" y="T7"/>
                  </a:cxn>
                </a:cxnLst>
                <a:rect l="T12" t="T13" r="T14" b="T15"/>
                <a:pathLst>
                  <a:path w="28" h="10">
                    <a:moveTo>
                      <a:pt x="28" y="10"/>
                    </a:moveTo>
                    <a:cubicBezTo>
                      <a:pt x="25" y="0"/>
                      <a:pt x="25" y="0"/>
                      <a:pt x="25" y="0"/>
                    </a:cubicBezTo>
                    <a:cubicBezTo>
                      <a:pt x="18" y="1"/>
                      <a:pt x="10" y="4"/>
                      <a:pt x="0" y="10"/>
                    </a:cubicBezTo>
                    <a:lnTo>
                      <a:pt x="28" y="10"/>
                    </a:lnTo>
                    <a:close/>
                  </a:path>
                </a:pathLst>
              </a:custGeom>
              <a:solidFill>
                <a:srgbClr val="87C843"/>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876" name="Freeform 1348"/>
              <p:cNvSpPr>
                <a:spLocks noChangeArrowheads="1"/>
              </p:cNvSpPr>
              <p:nvPr/>
            </p:nvSpPr>
            <p:spPr bwMode="auto">
              <a:xfrm>
                <a:off x="129901" y="204006"/>
                <a:ext cx="146466" cy="68002"/>
              </a:xfrm>
              <a:custGeom>
                <a:avLst/>
                <a:gdLst>
                  <a:gd name="T0" fmla="*/ 2147483647 w 71"/>
                  <a:gd name="T1" fmla="*/ 0 h 33"/>
                  <a:gd name="T2" fmla="*/ 2147483647 w 71"/>
                  <a:gd name="T3" fmla="*/ 0 h 33"/>
                  <a:gd name="T4" fmla="*/ 0 w 71"/>
                  <a:gd name="T5" fmla="*/ 2147483647 h 33"/>
                  <a:gd name="T6" fmla="*/ 2147483647 w 71"/>
                  <a:gd name="T7" fmla="*/ 2147483647 h 33"/>
                  <a:gd name="T8" fmla="*/ 2147483647 w 71"/>
                  <a:gd name="T9" fmla="*/ 0 h 33"/>
                  <a:gd name="T10" fmla="*/ 0 60000 65536"/>
                  <a:gd name="T11" fmla="*/ 0 60000 65536"/>
                  <a:gd name="T12" fmla="*/ 0 60000 65536"/>
                  <a:gd name="T13" fmla="*/ 0 60000 65536"/>
                  <a:gd name="T14" fmla="*/ 0 60000 65536"/>
                  <a:gd name="T15" fmla="*/ 0 w 71"/>
                  <a:gd name="T16" fmla="*/ 0 h 33"/>
                  <a:gd name="T17" fmla="*/ 71 w 71"/>
                  <a:gd name="T18" fmla="*/ 33 h 33"/>
                </a:gdLst>
                <a:ahLst/>
                <a:cxnLst>
                  <a:cxn ang="T10">
                    <a:pos x="T0" y="T1"/>
                  </a:cxn>
                  <a:cxn ang="T11">
                    <a:pos x="T2" y="T3"/>
                  </a:cxn>
                  <a:cxn ang="T12">
                    <a:pos x="T4" y="T5"/>
                  </a:cxn>
                  <a:cxn ang="T13">
                    <a:pos x="T6" y="T7"/>
                  </a:cxn>
                  <a:cxn ang="T14">
                    <a:pos x="T8" y="T9"/>
                  </a:cxn>
                </a:cxnLst>
                <a:rect l="T15" t="T16" r="T17" b="T18"/>
                <a:pathLst>
                  <a:path w="71" h="33">
                    <a:moveTo>
                      <a:pt x="69" y="0"/>
                    </a:moveTo>
                    <a:cubicBezTo>
                      <a:pt x="35" y="0"/>
                      <a:pt x="35" y="0"/>
                      <a:pt x="35" y="0"/>
                    </a:cubicBezTo>
                    <a:cubicBezTo>
                      <a:pt x="23" y="7"/>
                      <a:pt x="11" y="18"/>
                      <a:pt x="0" y="33"/>
                    </a:cubicBezTo>
                    <a:cubicBezTo>
                      <a:pt x="71" y="33"/>
                      <a:pt x="71" y="33"/>
                      <a:pt x="71" y="33"/>
                    </a:cubicBezTo>
                    <a:lnTo>
                      <a:pt x="69" y="0"/>
                    </a:lnTo>
                    <a:close/>
                  </a:path>
                </a:pathLst>
              </a:custGeom>
              <a:solidFill>
                <a:srgbClr val="87C843"/>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877" name="Freeform 1349"/>
              <p:cNvSpPr>
                <a:spLocks noChangeArrowheads="1"/>
              </p:cNvSpPr>
              <p:nvPr/>
            </p:nvSpPr>
            <p:spPr bwMode="auto">
              <a:xfrm>
                <a:off x="39231" y="92413"/>
                <a:ext cx="113336" cy="43591"/>
              </a:xfrm>
              <a:custGeom>
                <a:avLst/>
                <a:gdLst>
                  <a:gd name="T0" fmla="*/ 2147483647 w 55"/>
                  <a:gd name="T1" fmla="*/ 2147483647 h 21"/>
                  <a:gd name="T2" fmla="*/ 2147483647 w 55"/>
                  <a:gd name="T3" fmla="*/ 0 h 21"/>
                  <a:gd name="T4" fmla="*/ 2147483647 w 55"/>
                  <a:gd name="T5" fmla="*/ 0 h 21"/>
                  <a:gd name="T6" fmla="*/ 0 w 55"/>
                  <a:gd name="T7" fmla="*/ 2147483647 h 21"/>
                  <a:gd name="T8" fmla="*/ 2147483647 w 55"/>
                  <a:gd name="T9" fmla="*/ 2147483647 h 21"/>
                  <a:gd name="T10" fmla="*/ 2147483647 w 55"/>
                  <a:gd name="T11" fmla="*/ 2147483647 h 21"/>
                  <a:gd name="T12" fmla="*/ 0 60000 65536"/>
                  <a:gd name="T13" fmla="*/ 0 60000 65536"/>
                  <a:gd name="T14" fmla="*/ 0 60000 65536"/>
                  <a:gd name="T15" fmla="*/ 0 60000 65536"/>
                  <a:gd name="T16" fmla="*/ 0 60000 65536"/>
                  <a:gd name="T17" fmla="*/ 0 60000 65536"/>
                  <a:gd name="T18" fmla="*/ 0 w 55"/>
                  <a:gd name="T19" fmla="*/ 0 h 21"/>
                  <a:gd name="T20" fmla="*/ 55 w 55"/>
                  <a:gd name="T21" fmla="*/ 21 h 21"/>
                </a:gdLst>
                <a:ahLst/>
                <a:cxnLst>
                  <a:cxn ang="T12">
                    <a:pos x="T0" y="T1"/>
                  </a:cxn>
                  <a:cxn ang="T13">
                    <a:pos x="T2" y="T3"/>
                  </a:cxn>
                  <a:cxn ang="T14">
                    <a:pos x="T4" y="T5"/>
                  </a:cxn>
                  <a:cxn ang="T15">
                    <a:pos x="T6" y="T7"/>
                  </a:cxn>
                  <a:cxn ang="T16">
                    <a:pos x="T8" y="T9"/>
                  </a:cxn>
                  <a:cxn ang="T17">
                    <a:pos x="T10" y="T11"/>
                  </a:cxn>
                </a:cxnLst>
                <a:rect l="T18" t="T19" r="T20" b="T21"/>
                <a:pathLst>
                  <a:path w="55" h="21">
                    <a:moveTo>
                      <a:pt x="55" y="12"/>
                    </a:moveTo>
                    <a:cubicBezTo>
                      <a:pt x="54" y="8"/>
                      <a:pt x="53" y="4"/>
                      <a:pt x="51" y="0"/>
                    </a:cubicBezTo>
                    <a:cubicBezTo>
                      <a:pt x="2" y="0"/>
                      <a:pt x="2" y="0"/>
                      <a:pt x="2" y="0"/>
                    </a:cubicBezTo>
                    <a:cubicBezTo>
                      <a:pt x="0" y="21"/>
                      <a:pt x="0" y="21"/>
                      <a:pt x="0" y="21"/>
                    </a:cubicBezTo>
                    <a:cubicBezTo>
                      <a:pt x="44" y="21"/>
                      <a:pt x="44" y="21"/>
                      <a:pt x="44" y="21"/>
                    </a:cubicBezTo>
                    <a:cubicBezTo>
                      <a:pt x="46" y="17"/>
                      <a:pt x="50" y="14"/>
                      <a:pt x="55" y="12"/>
                    </a:cubicBezTo>
                    <a:close/>
                  </a:path>
                </a:pathLst>
              </a:custGeom>
              <a:solidFill>
                <a:srgbClr val="87C843"/>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878" name="Freeform 1350"/>
              <p:cNvSpPr>
                <a:spLocks noChangeArrowheads="1"/>
              </p:cNvSpPr>
              <p:nvPr/>
            </p:nvSpPr>
            <p:spPr bwMode="auto">
              <a:xfrm>
                <a:off x="16564" y="204006"/>
                <a:ext cx="161286" cy="68002"/>
              </a:xfrm>
              <a:custGeom>
                <a:avLst/>
                <a:gdLst>
                  <a:gd name="T0" fmla="*/ 2147483647 w 78"/>
                  <a:gd name="T1" fmla="*/ 0 h 33"/>
                  <a:gd name="T2" fmla="*/ 2147483647 w 78"/>
                  <a:gd name="T3" fmla="*/ 0 h 33"/>
                  <a:gd name="T4" fmla="*/ 0 w 78"/>
                  <a:gd name="T5" fmla="*/ 2147483647 h 33"/>
                  <a:gd name="T6" fmla="*/ 2147483647 w 78"/>
                  <a:gd name="T7" fmla="*/ 2147483647 h 33"/>
                  <a:gd name="T8" fmla="*/ 2147483647 w 78"/>
                  <a:gd name="T9" fmla="*/ 0 h 33"/>
                  <a:gd name="T10" fmla="*/ 0 60000 65536"/>
                  <a:gd name="T11" fmla="*/ 0 60000 65536"/>
                  <a:gd name="T12" fmla="*/ 0 60000 65536"/>
                  <a:gd name="T13" fmla="*/ 0 60000 65536"/>
                  <a:gd name="T14" fmla="*/ 0 60000 65536"/>
                  <a:gd name="T15" fmla="*/ 0 w 78"/>
                  <a:gd name="T16" fmla="*/ 0 h 33"/>
                  <a:gd name="T17" fmla="*/ 78 w 78"/>
                  <a:gd name="T18" fmla="*/ 33 h 33"/>
                </a:gdLst>
                <a:ahLst/>
                <a:cxnLst>
                  <a:cxn ang="T10">
                    <a:pos x="T0" y="T1"/>
                  </a:cxn>
                  <a:cxn ang="T11">
                    <a:pos x="T2" y="T3"/>
                  </a:cxn>
                  <a:cxn ang="T12">
                    <a:pos x="T4" y="T5"/>
                  </a:cxn>
                  <a:cxn ang="T13">
                    <a:pos x="T6" y="T7"/>
                  </a:cxn>
                  <a:cxn ang="T14">
                    <a:pos x="T8" y="T9"/>
                  </a:cxn>
                </a:cxnLst>
                <a:rect l="T15" t="T16" r="T17" b="T18"/>
                <a:pathLst>
                  <a:path w="78" h="33">
                    <a:moveTo>
                      <a:pt x="78" y="0"/>
                    </a:moveTo>
                    <a:cubicBezTo>
                      <a:pt x="3" y="0"/>
                      <a:pt x="3" y="0"/>
                      <a:pt x="3" y="0"/>
                    </a:cubicBezTo>
                    <a:cubicBezTo>
                      <a:pt x="0" y="33"/>
                      <a:pt x="0" y="33"/>
                      <a:pt x="0" y="33"/>
                    </a:cubicBezTo>
                    <a:cubicBezTo>
                      <a:pt x="46" y="33"/>
                      <a:pt x="46" y="33"/>
                      <a:pt x="46" y="33"/>
                    </a:cubicBezTo>
                    <a:cubicBezTo>
                      <a:pt x="52" y="24"/>
                      <a:pt x="63" y="11"/>
                      <a:pt x="78" y="0"/>
                    </a:cubicBezTo>
                    <a:close/>
                  </a:path>
                </a:pathLst>
              </a:custGeom>
              <a:solidFill>
                <a:srgbClr val="87C843"/>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879" name="Freeform 1351"/>
              <p:cNvSpPr>
                <a:spLocks noChangeArrowheads="1"/>
              </p:cNvSpPr>
              <p:nvPr/>
            </p:nvSpPr>
            <p:spPr bwMode="auto">
              <a:xfrm>
                <a:off x="22667" y="92413"/>
                <a:ext cx="241494" cy="103746"/>
              </a:xfrm>
              <a:custGeom>
                <a:avLst/>
                <a:gdLst>
                  <a:gd name="T0" fmla="*/ 2147483647 w 117"/>
                  <a:gd name="T1" fmla="*/ 2147483647 h 50"/>
                  <a:gd name="T2" fmla="*/ 2147483647 w 117"/>
                  <a:gd name="T3" fmla="*/ 2147483647 h 50"/>
                  <a:gd name="T4" fmla="*/ 2147483647 w 117"/>
                  <a:gd name="T5" fmla="*/ 0 h 50"/>
                  <a:gd name="T6" fmla="*/ 2147483647 w 117"/>
                  <a:gd name="T7" fmla="*/ 0 h 50"/>
                  <a:gd name="T8" fmla="*/ 2147483647 w 117"/>
                  <a:gd name="T9" fmla="*/ 2147483647 h 50"/>
                  <a:gd name="T10" fmla="*/ 2147483647 w 117"/>
                  <a:gd name="T11" fmla="*/ 2147483647 h 50"/>
                  <a:gd name="T12" fmla="*/ 2147483647 w 117"/>
                  <a:gd name="T13" fmla="*/ 2147483647 h 50"/>
                  <a:gd name="T14" fmla="*/ 2147483647 w 117"/>
                  <a:gd name="T15" fmla="*/ 2147483647 h 50"/>
                  <a:gd name="T16" fmla="*/ 2147483647 w 117"/>
                  <a:gd name="T17" fmla="*/ 2147483647 h 50"/>
                  <a:gd name="T18" fmla="*/ 0 w 117"/>
                  <a:gd name="T19" fmla="*/ 2147483647 h 50"/>
                  <a:gd name="T20" fmla="*/ 2147483647 w 117"/>
                  <a:gd name="T21" fmla="*/ 2147483647 h 50"/>
                  <a:gd name="T22" fmla="*/ 2147483647 w 117"/>
                  <a:gd name="T23" fmla="*/ 2147483647 h 50"/>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117"/>
                  <a:gd name="T37" fmla="*/ 0 h 50"/>
                  <a:gd name="T38" fmla="*/ 117 w 117"/>
                  <a:gd name="T39" fmla="*/ 50 h 50"/>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117" h="50">
                    <a:moveTo>
                      <a:pt x="117" y="35"/>
                    </a:moveTo>
                    <a:cubicBezTo>
                      <a:pt x="113" y="23"/>
                      <a:pt x="113" y="23"/>
                      <a:pt x="113" y="23"/>
                    </a:cubicBezTo>
                    <a:cubicBezTo>
                      <a:pt x="110" y="0"/>
                      <a:pt x="110" y="0"/>
                      <a:pt x="110" y="0"/>
                    </a:cubicBezTo>
                    <a:cubicBezTo>
                      <a:pt x="88" y="0"/>
                      <a:pt x="88" y="0"/>
                      <a:pt x="88" y="0"/>
                    </a:cubicBezTo>
                    <a:cubicBezTo>
                      <a:pt x="87" y="4"/>
                      <a:pt x="85" y="8"/>
                      <a:pt x="84" y="12"/>
                    </a:cubicBezTo>
                    <a:cubicBezTo>
                      <a:pt x="91" y="14"/>
                      <a:pt x="95" y="19"/>
                      <a:pt x="95" y="25"/>
                    </a:cubicBezTo>
                    <a:cubicBezTo>
                      <a:pt x="95" y="33"/>
                      <a:pt x="86" y="40"/>
                      <a:pt x="73" y="40"/>
                    </a:cubicBezTo>
                    <a:cubicBezTo>
                      <a:pt x="63" y="40"/>
                      <a:pt x="54" y="35"/>
                      <a:pt x="52" y="28"/>
                    </a:cubicBezTo>
                    <a:cubicBezTo>
                      <a:pt x="6" y="28"/>
                      <a:pt x="6" y="28"/>
                      <a:pt x="6" y="28"/>
                    </a:cubicBezTo>
                    <a:cubicBezTo>
                      <a:pt x="0" y="50"/>
                      <a:pt x="0" y="50"/>
                      <a:pt x="0" y="50"/>
                    </a:cubicBezTo>
                    <a:cubicBezTo>
                      <a:pt x="80" y="50"/>
                      <a:pt x="80" y="50"/>
                      <a:pt x="80" y="50"/>
                    </a:cubicBezTo>
                    <a:cubicBezTo>
                      <a:pt x="91" y="43"/>
                      <a:pt x="103" y="38"/>
                      <a:pt x="117" y="35"/>
                    </a:cubicBezTo>
                    <a:close/>
                  </a:path>
                </a:pathLst>
              </a:custGeom>
              <a:solidFill>
                <a:srgbClr val="87C843"/>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880" name="Freeform 1352"/>
              <p:cNvSpPr>
                <a:spLocks noEditPoints="1" noChangeArrowheads="1"/>
              </p:cNvSpPr>
              <p:nvPr/>
            </p:nvSpPr>
            <p:spPr bwMode="auto">
              <a:xfrm>
                <a:off x="138619" y="0"/>
                <a:ext cx="75848" cy="158671"/>
              </a:xfrm>
              <a:custGeom>
                <a:avLst/>
                <a:gdLst>
                  <a:gd name="T0" fmla="*/ 2147483647 w 37"/>
                  <a:gd name="T1" fmla="*/ 2147483647 h 77"/>
                  <a:gd name="T2" fmla="*/ 2147483647 w 37"/>
                  <a:gd name="T3" fmla="*/ 2147483647 h 77"/>
                  <a:gd name="T4" fmla="*/ 2147483647 w 37"/>
                  <a:gd name="T5" fmla="*/ 2147483647 h 77"/>
                  <a:gd name="T6" fmla="*/ 2147483647 w 37"/>
                  <a:gd name="T7" fmla="*/ 2147483647 h 77"/>
                  <a:gd name="T8" fmla="*/ 2147483647 w 37"/>
                  <a:gd name="T9" fmla="*/ 2147483647 h 77"/>
                  <a:gd name="T10" fmla="*/ 2147483647 w 37"/>
                  <a:gd name="T11" fmla="*/ 2147483647 h 77"/>
                  <a:gd name="T12" fmla="*/ 2147483647 w 37"/>
                  <a:gd name="T13" fmla="*/ 2147483647 h 77"/>
                  <a:gd name="T14" fmla="*/ 2147483647 w 37"/>
                  <a:gd name="T15" fmla="*/ 0 h 77"/>
                  <a:gd name="T16" fmla="*/ 0 w 37"/>
                  <a:gd name="T17" fmla="*/ 2147483647 h 77"/>
                  <a:gd name="T18" fmla="*/ 2147483647 w 37"/>
                  <a:gd name="T19" fmla="*/ 2147483647 h 77"/>
                  <a:gd name="T20" fmla="*/ 2147483647 w 37"/>
                  <a:gd name="T21" fmla="*/ 2147483647 h 77"/>
                  <a:gd name="T22" fmla="*/ 2147483647 w 37"/>
                  <a:gd name="T23" fmla="*/ 2147483647 h 77"/>
                  <a:gd name="T24" fmla="*/ 2147483647 w 37"/>
                  <a:gd name="T25" fmla="*/ 2147483647 h 77"/>
                  <a:gd name="T26" fmla="*/ 2147483647 w 37"/>
                  <a:gd name="T27" fmla="*/ 2147483647 h 77"/>
                  <a:gd name="T28" fmla="*/ 2147483647 w 37"/>
                  <a:gd name="T29" fmla="*/ 2147483647 h 77"/>
                  <a:gd name="T30" fmla="*/ 2147483647 w 37"/>
                  <a:gd name="T31" fmla="*/ 2147483647 h 77"/>
                  <a:gd name="T32" fmla="*/ 2147483647 w 37"/>
                  <a:gd name="T33" fmla="*/ 2147483647 h 77"/>
                  <a:gd name="T34" fmla="*/ 2147483647 w 37"/>
                  <a:gd name="T35" fmla="*/ 2147483647 h 77"/>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37"/>
                  <a:gd name="T55" fmla="*/ 0 h 77"/>
                  <a:gd name="T56" fmla="*/ 37 w 37"/>
                  <a:gd name="T57" fmla="*/ 77 h 77"/>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37" h="77">
                    <a:moveTo>
                      <a:pt x="14" y="62"/>
                    </a:moveTo>
                    <a:cubicBezTo>
                      <a:pt x="9" y="63"/>
                      <a:pt x="5" y="66"/>
                      <a:pt x="5" y="69"/>
                    </a:cubicBezTo>
                    <a:cubicBezTo>
                      <a:pt x="5" y="74"/>
                      <a:pt x="11" y="77"/>
                      <a:pt x="17" y="77"/>
                    </a:cubicBezTo>
                    <a:cubicBezTo>
                      <a:pt x="24" y="77"/>
                      <a:pt x="30" y="74"/>
                      <a:pt x="30" y="69"/>
                    </a:cubicBezTo>
                    <a:cubicBezTo>
                      <a:pt x="30" y="66"/>
                      <a:pt x="26" y="63"/>
                      <a:pt x="21" y="62"/>
                    </a:cubicBezTo>
                    <a:cubicBezTo>
                      <a:pt x="25" y="50"/>
                      <a:pt x="34" y="30"/>
                      <a:pt x="36" y="25"/>
                    </a:cubicBezTo>
                    <a:cubicBezTo>
                      <a:pt x="37" y="23"/>
                      <a:pt x="37" y="21"/>
                      <a:pt x="37" y="18"/>
                    </a:cubicBezTo>
                    <a:cubicBezTo>
                      <a:pt x="37" y="8"/>
                      <a:pt x="29" y="0"/>
                      <a:pt x="18" y="0"/>
                    </a:cubicBezTo>
                    <a:cubicBezTo>
                      <a:pt x="8" y="0"/>
                      <a:pt x="0" y="8"/>
                      <a:pt x="0" y="18"/>
                    </a:cubicBezTo>
                    <a:cubicBezTo>
                      <a:pt x="0" y="20"/>
                      <a:pt x="0" y="22"/>
                      <a:pt x="1" y="24"/>
                    </a:cubicBezTo>
                    <a:cubicBezTo>
                      <a:pt x="2" y="28"/>
                      <a:pt x="10" y="50"/>
                      <a:pt x="14" y="62"/>
                    </a:cubicBezTo>
                    <a:close/>
                    <a:moveTo>
                      <a:pt x="25" y="69"/>
                    </a:moveTo>
                    <a:cubicBezTo>
                      <a:pt x="25" y="72"/>
                      <a:pt x="22" y="74"/>
                      <a:pt x="17" y="74"/>
                    </a:cubicBezTo>
                    <a:cubicBezTo>
                      <a:pt x="13" y="74"/>
                      <a:pt x="10" y="72"/>
                      <a:pt x="10" y="69"/>
                    </a:cubicBezTo>
                    <a:cubicBezTo>
                      <a:pt x="10" y="67"/>
                      <a:pt x="12" y="65"/>
                      <a:pt x="15" y="65"/>
                    </a:cubicBezTo>
                    <a:cubicBezTo>
                      <a:pt x="16" y="68"/>
                      <a:pt x="17" y="69"/>
                      <a:pt x="17" y="69"/>
                    </a:cubicBezTo>
                    <a:cubicBezTo>
                      <a:pt x="17" y="69"/>
                      <a:pt x="18" y="68"/>
                      <a:pt x="19" y="65"/>
                    </a:cubicBezTo>
                    <a:cubicBezTo>
                      <a:pt x="22" y="65"/>
                      <a:pt x="25" y="67"/>
                      <a:pt x="25" y="69"/>
                    </a:cubicBezTo>
                    <a:close/>
                  </a:path>
                </a:pathLst>
              </a:custGeom>
              <a:solidFill>
                <a:srgbClr val="F75A92"/>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881" name="Oval 1353"/>
              <p:cNvSpPr>
                <a:spLocks noChangeArrowheads="1"/>
              </p:cNvSpPr>
              <p:nvPr/>
            </p:nvSpPr>
            <p:spPr bwMode="auto">
              <a:xfrm>
                <a:off x="150824" y="14821"/>
                <a:ext cx="49694" cy="47078"/>
              </a:xfrm>
              <a:prstGeom prst="ellipse">
                <a:avLst/>
              </a:prstGeom>
              <a:solidFill>
                <a:srgbClr val="37353A"/>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zh-CN">
                  <a:solidFill>
                    <a:srgbClr val="000000"/>
                  </a:solidFill>
                  <a:sym typeface="宋体" pitchFamily="2" charset="-122"/>
                </a:endParaRPr>
              </a:p>
            </p:txBody>
          </p:sp>
          <p:sp>
            <p:nvSpPr>
              <p:cNvPr id="31882" name="Oval 1354"/>
              <p:cNvSpPr>
                <a:spLocks noChangeArrowheads="1"/>
              </p:cNvSpPr>
              <p:nvPr/>
            </p:nvSpPr>
            <p:spPr bwMode="auto">
              <a:xfrm>
                <a:off x="158671" y="20924"/>
                <a:ext cx="34873" cy="34873"/>
              </a:xfrm>
              <a:prstGeom prst="ellipse">
                <a:avLst/>
              </a:prstGeom>
              <a:solidFill>
                <a:srgbClr val="F5F5F5"/>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zh-CN">
                  <a:solidFill>
                    <a:srgbClr val="000000"/>
                  </a:solidFill>
                  <a:sym typeface="宋体" pitchFamily="2" charset="-122"/>
                </a:endParaRPr>
              </a:p>
            </p:txBody>
          </p:sp>
        </p:grpSp>
        <p:grpSp>
          <p:nvGrpSpPr>
            <p:cNvPr id="31799" name="组合 363"/>
            <p:cNvGrpSpPr>
              <a:grpSpLocks/>
            </p:cNvGrpSpPr>
            <p:nvPr/>
          </p:nvGrpSpPr>
          <p:grpSpPr bwMode="auto">
            <a:xfrm>
              <a:off x="6052854" y="3642605"/>
              <a:ext cx="482483" cy="532518"/>
              <a:chOff x="0" y="0"/>
              <a:chExt cx="235391" cy="259802"/>
            </a:xfrm>
          </p:grpSpPr>
          <p:sp>
            <p:nvSpPr>
              <p:cNvPr id="31859" name="Freeform 1355"/>
              <p:cNvSpPr>
                <a:spLocks noChangeArrowheads="1"/>
              </p:cNvSpPr>
              <p:nvPr/>
            </p:nvSpPr>
            <p:spPr bwMode="auto">
              <a:xfrm>
                <a:off x="0" y="0"/>
                <a:ext cx="235391" cy="259802"/>
              </a:xfrm>
              <a:custGeom>
                <a:avLst/>
                <a:gdLst>
                  <a:gd name="T0" fmla="*/ 2147483647 w 114"/>
                  <a:gd name="T1" fmla="*/ 2147483647 h 126"/>
                  <a:gd name="T2" fmla="*/ 2147483647 w 114"/>
                  <a:gd name="T3" fmla="*/ 2147483647 h 126"/>
                  <a:gd name="T4" fmla="*/ 2147483647 w 114"/>
                  <a:gd name="T5" fmla="*/ 0 h 126"/>
                  <a:gd name="T6" fmla="*/ 2147483647 w 114"/>
                  <a:gd name="T7" fmla="*/ 0 h 126"/>
                  <a:gd name="T8" fmla="*/ 2147483647 w 114"/>
                  <a:gd name="T9" fmla="*/ 2147483647 h 126"/>
                  <a:gd name="T10" fmla="*/ 2147483647 w 114"/>
                  <a:gd name="T11" fmla="*/ 2147483647 h 126"/>
                  <a:gd name="T12" fmla="*/ 0 w 114"/>
                  <a:gd name="T13" fmla="*/ 2147483647 h 126"/>
                  <a:gd name="T14" fmla="*/ 2147483647 w 114"/>
                  <a:gd name="T15" fmla="*/ 2147483647 h 126"/>
                  <a:gd name="T16" fmla="*/ 2147483647 w 114"/>
                  <a:gd name="T17" fmla="*/ 2147483647 h 126"/>
                  <a:gd name="T18" fmla="*/ 2147483647 w 114"/>
                  <a:gd name="T19" fmla="*/ 2147483647 h 12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14"/>
                  <a:gd name="T31" fmla="*/ 0 h 126"/>
                  <a:gd name="T32" fmla="*/ 114 w 114"/>
                  <a:gd name="T33" fmla="*/ 126 h 12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14" h="126">
                    <a:moveTo>
                      <a:pt x="69" y="14"/>
                    </a:moveTo>
                    <a:cubicBezTo>
                      <a:pt x="71" y="13"/>
                      <a:pt x="72" y="11"/>
                      <a:pt x="72" y="9"/>
                    </a:cubicBezTo>
                    <a:cubicBezTo>
                      <a:pt x="72" y="4"/>
                      <a:pt x="68" y="0"/>
                      <a:pt x="63" y="0"/>
                    </a:cubicBezTo>
                    <a:cubicBezTo>
                      <a:pt x="51" y="0"/>
                      <a:pt x="51" y="0"/>
                      <a:pt x="51" y="0"/>
                    </a:cubicBezTo>
                    <a:cubicBezTo>
                      <a:pt x="46" y="0"/>
                      <a:pt x="42" y="4"/>
                      <a:pt x="42" y="9"/>
                    </a:cubicBezTo>
                    <a:cubicBezTo>
                      <a:pt x="42" y="11"/>
                      <a:pt x="43" y="13"/>
                      <a:pt x="44" y="14"/>
                    </a:cubicBezTo>
                    <a:cubicBezTo>
                      <a:pt x="19" y="20"/>
                      <a:pt x="0" y="43"/>
                      <a:pt x="0" y="70"/>
                    </a:cubicBezTo>
                    <a:cubicBezTo>
                      <a:pt x="0" y="101"/>
                      <a:pt x="26" y="126"/>
                      <a:pt x="57" y="126"/>
                    </a:cubicBezTo>
                    <a:cubicBezTo>
                      <a:pt x="88" y="126"/>
                      <a:pt x="114" y="101"/>
                      <a:pt x="114" y="70"/>
                    </a:cubicBezTo>
                    <a:cubicBezTo>
                      <a:pt x="114" y="43"/>
                      <a:pt x="95" y="20"/>
                      <a:pt x="69" y="14"/>
                    </a:cubicBezTo>
                  </a:path>
                </a:pathLst>
              </a:custGeom>
              <a:solidFill>
                <a:srgbClr val="F5F5F5"/>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860" name="Oval 1356"/>
              <p:cNvSpPr>
                <a:spLocks noChangeArrowheads="1"/>
              </p:cNvSpPr>
              <p:nvPr/>
            </p:nvSpPr>
            <p:spPr bwMode="auto">
              <a:xfrm>
                <a:off x="19180" y="43591"/>
                <a:ext cx="197903" cy="199647"/>
              </a:xfrm>
              <a:prstGeom prst="ellipse">
                <a:avLst/>
              </a:prstGeom>
              <a:solidFill>
                <a:srgbClr val="37353A"/>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zh-CN">
                  <a:solidFill>
                    <a:srgbClr val="000000"/>
                  </a:solidFill>
                  <a:sym typeface="宋体" pitchFamily="2" charset="-122"/>
                </a:endParaRPr>
              </a:p>
            </p:txBody>
          </p:sp>
          <p:sp>
            <p:nvSpPr>
              <p:cNvPr id="31861" name="Freeform 1357"/>
              <p:cNvSpPr>
                <a:spLocks noEditPoints="1" noChangeArrowheads="1"/>
              </p:cNvSpPr>
              <p:nvPr/>
            </p:nvSpPr>
            <p:spPr bwMode="auto">
              <a:xfrm>
                <a:off x="22667" y="43591"/>
                <a:ext cx="194416" cy="104618"/>
              </a:xfrm>
              <a:custGeom>
                <a:avLst/>
                <a:gdLst>
                  <a:gd name="T0" fmla="*/ 2147483647 w 94"/>
                  <a:gd name="T1" fmla="*/ 2147483647 h 51"/>
                  <a:gd name="T2" fmla="*/ 2147483647 w 94"/>
                  <a:gd name="T3" fmla="*/ 2147483647 h 51"/>
                  <a:gd name="T4" fmla="*/ 2147483647 w 94"/>
                  <a:gd name="T5" fmla="*/ 2147483647 h 51"/>
                  <a:gd name="T6" fmla="*/ 2147483647 w 94"/>
                  <a:gd name="T7" fmla="*/ 2147483647 h 51"/>
                  <a:gd name="T8" fmla="*/ 2147483647 w 94"/>
                  <a:gd name="T9" fmla="*/ 0 h 51"/>
                  <a:gd name="T10" fmla="*/ 2147483647 w 94"/>
                  <a:gd name="T11" fmla="*/ 2147483647 h 51"/>
                  <a:gd name="T12" fmla="*/ 0 w 94"/>
                  <a:gd name="T13" fmla="*/ 2147483647 h 51"/>
                  <a:gd name="T14" fmla="*/ 2147483647 w 94"/>
                  <a:gd name="T15" fmla="*/ 0 h 51"/>
                  <a:gd name="T16" fmla="*/ 2147483647 w 94"/>
                  <a:gd name="T17" fmla="*/ 2147483647 h 51"/>
                  <a:gd name="T18" fmla="*/ 2147483647 w 94"/>
                  <a:gd name="T19" fmla="*/ 2147483647 h 51"/>
                  <a:gd name="T20" fmla="*/ 2147483647 w 94"/>
                  <a:gd name="T21" fmla="*/ 0 h 51"/>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94"/>
                  <a:gd name="T34" fmla="*/ 0 h 51"/>
                  <a:gd name="T35" fmla="*/ 94 w 94"/>
                  <a:gd name="T36" fmla="*/ 51 h 51"/>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94" h="51">
                    <a:moveTo>
                      <a:pt x="94" y="51"/>
                    </a:moveTo>
                    <a:cubicBezTo>
                      <a:pt x="94" y="51"/>
                      <a:pt x="94" y="51"/>
                      <a:pt x="94" y="51"/>
                    </a:cubicBezTo>
                    <a:cubicBezTo>
                      <a:pt x="94" y="51"/>
                      <a:pt x="94" y="51"/>
                      <a:pt x="94" y="51"/>
                    </a:cubicBezTo>
                    <a:cubicBezTo>
                      <a:pt x="94" y="51"/>
                      <a:pt x="94" y="51"/>
                      <a:pt x="94" y="51"/>
                    </a:cubicBezTo>
                    <a:moveTo>
                      <a:pt x="46" y="0"/>
                    </a:moveTo>
                    <a:cubicBezTo>
                      <a:pt x="34" y="0"/>
                      <a:pt x="21" y="5"/>
                      <a:pt x="12" y="14"/>
                    </a:cubicBezTo>
                    <a:cubicBezTo>
                      <a:pt x="6" y="20"/>
                      <a:pt x="2" y="27"/>
                      <a:pt x="0" y="34"/>
                    </a:cubicBezTo>
                    <a:cubicBezTo>
                      <a:pt x="6" y="14"/>
                      <a:pt x="25" y="0"/>
                      <a:pt x="46" y="0"/>
                    </a:cubicBezTo>
                    <a:cubicBezTo>
                      <a:pt x="62" y="0"/>
                      <a:pt x="76" y="8"/>
                      <a:pt x="85" y="20"/>
                    </a:cubicBezTo>
                    <a:cubicBezTo>
                      <a:pt x="83" y="18"/>
                      <a:pt x="82" y="16"/>
                      <a:pt x="80" y="14"/>
                    </a:cubicBezTo>
                    <a:cubicBezTo>
                      <a:pt x="71" y="5"/>
                      <a:pt x="58" y="0"/>
                      <a:pt x="46" y="0"/>
                    </a:cubicBezTo>
                  </a:path>
                </a:pathLst>
              </a:custGeom>
              <a:solidFill>
                <a:srgbClr val="F5F5F5"/>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862" name="Freeform 1358"/>
              <p:cNvSpPr>
                <a:spLocks noChangeArrowheads="1"/>
              </p:cNvSpPr>
              <p:nvPr/>
            </p:nvSpPr>
            <p:spPr bwMode="auto">
              <a:xfrm>
                <a:off x="19180" y="43591"/>
                <a:ext cx="197903" cy="104618"/>
              </a:xfrm>
              <a:custGeom>
                <a:avLst/>
                <a:gdLst>
                  <a:gd name="T0" fmla="*/ 2147483647 w 96"/>
                  <a:gd name="T1" fmla="*/ 0 h 51"/>
                  <a:gd name="T2" fmla="*/ 2147483647 w 96"/>
                  <a:gd name="T3" fmla="*/ 2147483647 h 51"/>
                  <a:gd name="T4" fmla="*/ 0 w 96"/>
                  <a:gd name="T5" fmla="*/ 2147483647 h 51"/>
                  <a:gd name="T6" fmla="*/ 2147483647 w 96"/>
                  <a:gd name="T7" fmla="*/ 2147483647 h 51"/>
                  <a:gd name="T8" fmla="*/ 2147483647 w 96"/>
                  <a:gd name="T9" fmla="*/ 2147483647 h 51"/>
                  <a:gd name="T10" fmla="*/ 2147483647 w 96"/>
                  <a:gd name="T11" fmla="*/ 2147483647 h 51"/>
                  <a:gd name="T12" fmla="*/ 2147483647 w 96"/>
                  <a:gd name="T13" fmla="*/ 0 h 51"/>
                  <a:gd name="T14" fmla="*/ 0 60000 65536"/>
                  <a:gd name="T15" fmla="*/ 0 60000 65536"/>
                  <a:gd name="T16" fmla="*/ 0 60000 65536"/>
                  <a:gd name="T17" fmla="*/ 0 60000 65536"/>
                  <a:gd name="T18" fmla="*/ 0 60000 65536"/>
                  <a:gd name="T19" fmla="*/ 0 60000 65536"/>
                  <a:gd name="T20" fmla="*/ 0 60000 65536"/>
                  <a:gd name="T21" fmla="*/ 0 w 96"/>
                  <a:gd name="T22" fmla="*/ 0 h 51"/>
                  <a:gd name="T23" fmla="*/ 96 w 96"/>
                  <a:gd name="T24" fmla="*/ 51 h 5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96" h="51">
                    <a:moveTo>
                      <a:pt x="48" y="0"/>
                    </a:moveTo>
                    <a:cubicBezTo>
                      <a:pt x="27" y="0"/>
                      <a:pt x="8" y="14"/>
                      <a:pt x="2" y="34"/>
                    </a:cubicBezTo>
                    <a:cubicBezTo>
                      <a:pt x="0" y="39"/>
                      <a:pt x="0" y="45"/>
                      <a:pt x="0" y="51"/>
                    </a:cubicBezTo>
                    <a:cubicBezTo>
                      <a:pt x="96" y="51"/>
                      <a:pt x="96" y="51"/>
                      <a:pt x="96" y="51"/>
                    </a:cubicBezTo>
                    <a:cubicBezTo>
                      <a:pt x="96" y="51"/>
                      <a:pt x="96" y="51"/>
                      <a:pt x="96" y="51"/>
                    </a:cubicBezTo>
                    <a:cubicBezTo>
                      <a:pt x="96" y="40"/>
                      <a:pt x="93" y="29"/>
                      <a:pt x="87" y="20"/>
                    </a:cubicBezTo>
                    <a:cubicBezTo>
                      <a:pt x="78" y="8"/>
                      <a:pt x="64" y="0"/>
                      <a:pt x="48" y="0"/>
                    </a:cubicBezTo>
                  </a:path>
                </a:pathLst>
              </a:custGeom>
              <a:solidFill>
                <a:srgbClr val="535256"/>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863" name="Freeform 1359"/>
              <p:cNvSpPr>
                <a:spLocks noChangeArrowheads="1"/>
              </p:cNvSpPr>
              <p:nvPr/>
            </p:nvSpPr>
            <p:spPr bwMode="auto">
              <a:xfrm>
                <a:off x="109849" y="82822"/>
                <a:ext cx="74105" cy="75848"/>
              </a:xfrm>
              <a:custGeom>
                <a:avLst/>
                <a:gdLst>
                  <a:gd name="T0" fmla="*/ 2147483647 w 85"/>
                  <a:gd name="T1" fmla="*/ 0 h 87"/>
                  <a:gd name="T2" fmla="*/ 0 w 85"/>
                  <a:gd name="T3" fmla="*/ 2147483647 h 87"/>
                  <a:gd name="T4" fmla="*/ 2147483647 w 85"/>
                  <a:gd name="T5" fmla="*/ 2147483647 h 87"/>
                  <a:gd name="T6" fmla="*/ 2147483647 w 85"/>
                  <a:gd name="T7" fmla="*/ 0 h 87"/>
                  <a:gd name="T8" fmla="*/ 0 60000 65536"/>
                  <a:gd name="T9" fmla="*/ 0 60000 65536"/>
                  <a:gd name="T10" fmla="*/ 0 60000 65536"/>
                  <a:gd name="T11" fmla="*/ 0 60000 65536"/>
                  <a:gd name="T12" fmla="*/ 0 w 85"/>
                  <a:gd name="T13" fmla="*/ 0 h 87"/>
                  <a:gd name="T14" fmla="*/ 85 w 85"/>
                  <a:gd name="T15" fmla="*/ 87 h 87"/>
                </a:gdLst>
                <a:ahLst/>
                <a:cxnLst>
                  <a:cxn ang="T8">
                    <a:pos x="T0" y="T1"/>
                  </a:cxn>
                  <a:cxn ang="T9">
                    <a:pos x="T2" y="T3"/>
                  </a:cxn>
                  <a:cxn ang="T10">
                    <a:pos x="T4" y="T5"/>
                  </a:cxn>
                  <a:cxn ang="T11">
                    <a:pos x="T6" y="T7"/>
                  </a:cxn>
                </a:cxnLst>
                <a:rect l="T12" t="T13" r="T14" b="T15"/>
                <a:pathLst>
                  <a:path w="85" h="87">
                    <a:moveTo>
                      <a:pt x="85" y="0"/>
                    </a:moveTo>
                    <a:lnTo>
                      <a:pt x="0" y="54"/>
                    </a:lnTo>
                    <a:lnTo>
                      <a:pt x="33" y="87"/>
                    </a:lnTo>
                    <a:lnTo>
                      <a:pt x="85" y="0"/>
                    </a:lnTo>
                    <a:close/>
                  </a:path>
                </a:pathLst>
              </a:custGeom>
              <a:solidFill>
                <a:srgbClr val="E7544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864" name="Freeform 1360"/>
              <p:cNvSpPr>
                <a:spLocks noChangeArrowheads="1"/>
              </p:cNvSpPr>
              <p:nvPr/>
            </p:nvSpPr>
            <p:spPr bwMode="auto">
              <a:xfrm>
                <a:off x="61899" y="129901"/>
                <a:ext cx="74976" cy="76720"/>
              </a:xfrm>
              <a:custGeom>
                <a:avLst/>
                <a:gdLst>
                  <a:gd name="T0" fmla="*/ 0 w 86"/>
                  <a:gd name="T1" fmla="*/ 2147483647 h 88"/>
                  <a:gd name="T2" fmla="*/ 2147483647 w 86"/>
                  <a:gd name="T3" fmla="*/ 2147483647 h 88"/>
                  <a:gd name="T4" fmla="*/ 2147483647 w 86"/>
                  <a:gd name="T5" fmla="*/ 0 h 88"/>
                  <a:gd name="T6" fmla="*/ 0 w 86"/>
                  <a:gd name="T7" fmla="*/ 2147483647 h 88"/>
                  <a:gd name="T8" fmla="*/ 0 60000 65536"/>
                  <a:gd name="T9" fmla="*/ 0 60000 65536"/>
                  <a:gd name="T10" fmla="*/ 0 60000 65536"/>
                  <a:gd name="T11" fmla="*/ 0 60000 65536"/>
                  <a:gd name="T12" fmla="*/ 0 w 86"/>
                  <a:gd name="T13" fmla="*/ 0 h 88"/>
                  <a:gd name="T14" fmla="*/ 86 w 86"/>
                  <a:gd name="T15" fmla="*/ 88 h 88"/>
                </a:gdLst>
                <a:ahLst/>
                <a:cxnLst>
                  <a:cxn ang="T8">
                    <a:pos x="T0" y="T1"/>
                  </a:cxn>
                  <a:cxn ang="T9">
                    <a:pos x="T2" y="T3"/>
                  </a:cxn>
                  <a:cxn ang="T10">
                    <a:pos x="T4" y="T5"/>
                  </a:cxn>
                  <a:cxn ang="T11">
                    <a:pos x="T6" y="T7"/>
                  </a:cxn>
                </a:cxnLst>
                <a:rect l="T12" t="T13" r="T14" b="T15"/>
                <a:pathLst>
                  <a:path w="86" h="88">
                    <a:moveTo>
                      <a:pt x="0" y="88"/>
                    </a:moveTo>
                    <a:lnTo>
                      <a:pt x="86" y="33"/>
                    </a:lnTo>
                    <a:lnTo>
                      <a:pt x="55" y="0"/>
                    </a:lnTo>
                    <a:lnTo>
                      <a:pt x="0" y="88"/>
                    </a:lnTo>
                    <a:close/>
                  </a:path>
                </a:pathLst>
              </a:custGeom>
              <a:solidFill>
                <a:srgbClr val="98BBF6"/>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865" name="Oval 1361"/>
              <p:cNvSpPr>
                <a:spLocks noChangeArrowheads="1"/>
              </p:cNvSpPr>
              <p:nvPr/>
            </p:nvSpPr>
            <p:spPr bwMode="auto">
              <a:xfrm>
                <a:off x="111593" y="54052"/>
                <a:ext cx="12205" cy="12205"/>
              </a:xfrm>
              <a:prstGeom prst="ellipse">
                <a:avLst/>
              </a:prstGeom>
              <a:solidFill>
                <a:srgbClr val="F5F5F5"/>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zh-CN">
                  <a:solidFill>
                    <a:srgbClr val="000000"/>
                  </a:solidFill>
                  <a:sym typeface="宋体" pitchFamily="2" charset="-122"/>
                </a:endParaRPr>
              </a:p>
            </p:txBody>
          </p:sp>
          <p:sp>
            <p:nvSpPr>
              <p:cNvPr id="31866" name="Freeform 1362"/>
              <p:cNvSpPr>
                <a:spLocks noChangeArrowheads="1"/>
              </p:cNvSpPr>
              <p:nvPr/>
            </p:nvSpPr>
            <p:spPr bwMode="auto">
              <a:xfrm>
                <a:off x="99387" y="8718"/>
                <a:ext cx="37488" cy="13949"/>
              </a:xfrm>
              <a:custGeom>
                <a:avLst/>
                <a:gdLst>
                  <a:gd name="T0" fmla="*/ 2147483647 w 18"/>
                  <a:gd name="T1" fmla="*/ 2147483647 h 7"/>
                  <a:gd name="T2" fmla="*/ 2147483647 w 18"/>
                  <a:gd name="T3" fmla="*/ 2147483647 h 7"/>
                  <a:gd name="T4" fmla="*/ 2147483647 w 18"/>
                  <a:gd name="T5" fmla="*/ 2147483647 h 7"/>
                  <a:gd name="T6" fmla="*/ 0 w 18"/>
                  <a:gd name="T7" fmla="*/ 2147483647 h 7"/>
                  <a:gd name="T8" fmla="*/ 2147483647 w 18"/>
                  <a:gd name="T9" fmla="*/ 0 h 7"/>
                  <a:gd name="T10" fmla="*/ 2147483647 w 18"/>
                  <a:gd name="T11" fmla="*/ 0 h 7"/>
                  <a:gd name="T12" fmla="*/ 2147483647 w 18"/>
                  <a:gd name="T13" fmla="*/ 2147483647 h 7"/>
                  <a:gd name="T14" fmla="*/ 0 60000 65536"/>
                  <a:gd name="T15" fmla="*/ 0 60000 65536"/>
                  <a:gd name="T16" fmla="*/ 0 60000 65536"/>
                  <a:gd name="T17" fmla="*/ 0 60000 65536"/>
                  <a:gd name="T18" fmla="*/ 0 60000 65536"/>
                  <a:gd name="T19" fmla="*/ 0 60000 65536"/>
                  <a:gd name="T20" fmla="*/ 0 60000 65536"/>
                  <a:gd name="T21" fmla="*/ 0 w 18"/>
                  <a:gd name="T22" fmla="*/ 0 h 7"/>
                  <a:gd name="T23" fmla="*/ 18 w 18"/>
                  <a:gd name="T24" fmla="*/ 7 h 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8" h="7">
                    <a:moveTo>
                      <a:pt x="18" y="4"/>
                    </a:moveTo>
                    <a:cubicBezTo>
                      <a:pt x="18" y="6"/>
                      <a:pt x="17" y="7"/>
                      <a:pt x="15" y="7"/>
                    </a:cubicBezTo>
                    <a:cubicBezTo>
                      <a:pt x="3" y="7"/>
                      <a:pt x="3" y="7"/>
                      <a:pt x="3" y="7"/>
                    </a:cubicBezTo>
                    <a:cubicBezTo>
                      <a:pt x="1" y="7"/>
                      <a:pt x="0" y="6"/>
                      <a:pt x="0" y="4"/>
                    </a:cubicBezTo>
                    <a:cubicBezTo>
                      <a:pt x="0" y="2"/>
                      <a:pt x="1" y="0"/>
                      <a:pt x="3" y="0"/>
                    </a:cubicBezTo>
                    <a:cubicBezTo>
                      <a:pt x="15" y="0"/>
                      <a:pt x="15" y="0"/>
                      <a:pt x="15" y="0"/>
                    </a:cubicBezTo>
                    <a:cubicBezTo>
                      <a:pt x="17" y="0"/>
                      <a:pt x="18" y="2"/>
                      <a:pt x="18" y="4"/>
                    </a:cubicBezTo>
                    <a:close/>
                  </a:path>
                </a:pathLst>
              </a:custGeom>
              <a:solidFill>
                <a:srgbClr val="37353A"/>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grpSp>
        <p:grpSp>
          <p:nvGrpSpPr>
            <p:cNvPr id="31800" name="组合 372"/>
            <p:cNvGrpSpPr>
              <a:grpSpLocks/>
            </p:cNvGrpSpPr>
            <p:nvPr/>
          </p:nvGrpSpPr>
          <p:grpSpPr bwMode="auto">
            <a:xfrm>
              <a:off x="169542" y="4463633"/>
              <a:ext cx="336598" cy="447122"/>
              <a:chOff x="0" y="0"/>
              <a:chExt cx="175236" cy="232776"/>
            </a:xfrm>
          </p:grpSpPr>
          <p:sp>
            <p:nvSpPr>
              <p:cNvPr id="31852" name="Freeform 2332"/>
              <p:cNvSpPr>
                <a:spLocks noChangeArrowheads="1"/>
              </p:cNvSpPr>
              <p:nvPr/>
            </p:nvSpPr>
            <p:spPr bwMode="auto">
              <a:xfrm>
                <a:off x="0" y="0"/>
                <a:ext cx="175236" cy="232776"/>
              </a:xfrm>
              <a:custGeom>
                <a:avLst/>
                <a:gdLst>
                  <a:gd name="T0" fmla="*/ 2147483647 w 85"/>
                  <a:gd name="T1" fmla="*/ 2147483647 h 113"/>
                  <a:gd name="T2" fmla="*/ 2147483647 w 85"/>
                  <a:gd name="T3" fmla="*/ 2147483647 h 113"/>
                  <a:gd name="T4" fmla="*/ 2147483647 w 85"/>
                  <a:gd name="T5" fmla="*/ 0 h 113"/>
                  <a:gd name="T6" fmla="*/ 0 w 85"/>
                  <a:gd name="T7" fmla="*/ 0 h 113"/>
                  <a:gd name="T8" fmla="*/ 0 w 85"/>
                  <a:gd name="T9" fmla="*/ 2147483647 h 113"/>
                  <a:gd name="T10" fmla="*/ 2147483647 w 85"/>
                  <a:gd name="T11" fmla="*/ 2147483647 h 113"/>
                  <a:gd name="T12" fmla="*/ 2147483647 w 85"/>
                  <a:gd name="T13" fmla="*/ 2147483647 h 113"/>
                  <a:gd name="T14" fmla="*/ 2147483647 w 85"/>
                  <a:gd name="T15" fmla="*/ 2147483647 h 113"/>
                  <a:gd name="T16" fmla="*/ 2147483647 w 85"/>
                  <a:gd name="T17" fmla="*/ 2147483647 h 113"/>
                  <a:gd name="T18" fmla="*/ 2147483647 w 85"/>
                  <a:gd name="T19" fmla="*/ 2147483647 h 113"/>
                  <a:gd name="T20" fmla="*/ 2147483647 w 85"/>
                  <a:gd name="T21" fmla="*/ 2147483647 h 113"/>
                  <a:gd name="T22" fmla="*/ 0 w 85"/>
                  <a:gd name="T23" fmla="*/ 2147483647 h 113"/>
                  <a:gd name="T24" fmla="*/ 0 w 85"/>
                  <a:gd name="T25" fmla="*/ 2147483647 h 113"/>
                  <a:gd name="T26" fmla="*/ 2147483647 w 85"/>
                  <a:gd name="T27" fmla="*/ 2147483647 h 113"/>
                  <a:gd name="T28" fmla="*/ 2147483647 w 85"/>
                  <a:gd name="T29" fmla="*/ 2147483647 h 113"/>
                  <a:gd name="T30" fmla="*/ 2147483647 w 85"/>
                  <a:gd name="T31" fmla="*/ 2147483647 h 113"/>
                  <a:gd name="T32" fmla="*/ 2147483647 w 85"/>
                  <a:gd name="T33" fmla="*/ 2147483647 h 113"/>
                  <a:gd name="T34" fmla="*/ 2147483647 w 85"/>
                  <a:gd name="T35" fmla="*/ 2147483647 h 113"/>
                  <a:gd name="T36" fmla="*/ 2147483647 w 85"/>
                  <a:gd name="T37" fmla="*/ 2147483647 h 113"/>
                  <a:gd name="T38" fmla="*/ 2147483647 w 85"/>
                  <a:gd name="T39" fmla="*/ 2147483647 h 113"/>
                  <a:gd name="T40" fmla="*/ 2147483647 w 85"/>
                  <a:gd name="T41" fmla="*/ 2147483647 h 113"/>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85"/>
                  <a:gd name="T64" fmla="*/ 0 h 113"/>
                  <a:gd name="T65" fmla="*/ 85 w 85"/>
                  <a:gd name="T66" fmla="*/ 113 h 113"/>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85" h="113">
                    <a:moveTo>
                      <a:pt x="79" y="12"/>
                    </a:moveTo>
                    <a:cubicBezTo>
                      <a:pt x="85" y="12"/>
                      <a:pt x="85" y="12"/>
                      <a:pt x="85" y="12"/>
                    </a:cubicBezTo>
                    <a:cubicBezTo>
                      <a:pt x="85" y="0"/>
                      <a:pt x="85" y="0"/>
                      <a:pt x="85" y="0"/>
                    </a:cubicBezTo>
                    <a:cubicBezTo>
                      <a:pt x="0" y="0"/>
                      <a:pt x="0" y="0"/>
                      <a:pt x="0" y="0"/>
                    </a:cubicBezTo>
                    <a:cubicBezTo>
                      <a:pt x="0" y="12"/>
                      <a:pt x="0" y="12"/>
                      <a:pt x="0" y="12"/>
                    </a:cubicBezTo>
                    <a:cubicBezTo>
                      <a:pt x="6" y="12"/>
                      <a:pt x="6" y="12"/>
                      <a:pt x="6" y="12"/>
                    </a:cubicBezTo>
                    <a:cubicBezTo>
                      <a:pt x="6" y="18"/>
                      <a:pt x="6" y="18"/>
                      <a:pt x="6" y="18"/>
                    </a:cubicBezTo>
                    <a:cubicBezTo>
                      <a:pt x="6" y="28"/>
                      <a:pt x="24" y="55"/>
                      <a:pt x="24" y="57"/>
                    </a:cubicBezTo>
                    <a:cubicBezTo>
                      <a:pt x="24" y="57"/>
                      <a:pt x="24" y="57"/>
                      <a:pt x="24" y="57"/>
                    </a:cubicBezTo>
                    <a:cubicBezTo>
                      <a:pt x="24" y="59"/>
                      <a:pt x="6" y="85"/>
                      <a:pt x="6" y="95"/>
                    </a:cubicBezTo>
                    <a:cubicBezTo>
                      <a:pt x="6" y="101"/>
                      <a:pt x="6" y="101"/>
                      <a:pt x="6" y="101"/>
                    </a:cubicBezTo>
                    <a:cubicBezTo>
                      <a:pt x="0" y="101"/>
                      <a:pt x="0" y="101"/>
                      <a:pt x="0" y="101"/>
                    </a:cubicBezTo>
                    <a:cubicBezTo>
                      <a:pt x="0" y="113"/>
                      <a:pt x="0" y="113"/>
                      <a:pt x="0" y="113"/>
                    </a:cubicBezTo>
                    <a:cubicBezTo>
                      <a:pt x="85" y="113"/>
                      <a:pt x="85" y="113"/>
                      <a:pt x="85" y="113"/>
                    </a:cubicBezTo>
                    <a:cubicBezTo>
                      <a:pt x="85" y="101"/>
                      <a:pt x="85" y="101"/>
                      <a:pt x="85" y="101"/>
                    </a:cubicBezTo>
                    <a:cubicBezTo>
                      <a:pt x="79" y="101"/>
                      <a:pt x="79" y="101"/>
                      <a:pt x="79" y="101"/>
                    </a:cubicBezTo>
                    <a:cubicBezTo>
                      <a:pt x="79" y="95"/>
                      <a:pt x="79" y="95"/>
                      <a:pt x="79" y="95"/>
                    </a:cubicBezTo>
                    <a:cubicBezTo>
                      <a:pt x="79" y="85"/>
                      <a:pt x="61" y="59"/>
                      <a:pt x="60" y="57"/>
                    </a:cubicBezTo>
                    <a:cubicBezTo>
                      <a:pt x="60" y="57"/>
                      <a:pt x="60" y="57"/>
                      <a:pt x="60" y="57"/>
                    </a:cubicBezTo>
                    <a:cubicBezTo>
                      <a:pt x="61" y="54"/>
                      <a:pt x="79" y="28"/>
                      <a:pt x="79" y="18"/>
                    </a:cubicBezTo>
                    <a:cubicBezTo>
                      <a:pt x="79" y="12"/>
                      <a:pt x="79" y="12"/>
                      <a:pt x="79" y="12"/>
                    </a:cubicBezTo>
                  </a:path>
                </a:pathLst>
              </a:custGeom>
              <a:solidFill>
                <a:srgbClr val="D3463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853" name="Freeform 2333"/>
              <p:cNvSpPr>
                <a:spLocks noChangeArrowheads="1"/>
              </p:cNvSpPr>
              <p:nvPr/>
            </p:nvSpPr>
            <p:spPr bwMode="auto">
              <a:xfrm>
                <a:off x="24411" y="24411"/>
                <a:ext cx="125542" cy="183954"/>
              </a:xfrm>
              <a:custGeom>
                <a:avLst/>
                <a:gdLst>
                  <a:gd name="T0" fmla="*/ 2147483647 w 61"/>
                  <a:gd name="T1" fmla="*/ 2147483647 h 89"/>
                  <a:gd name="T2" fmla="*/ 2147483647 w 61"/>
                  <a:gd name="T3" fmla="*/ 2147483647 h 89"/>
                  <a:gd name="T4" fmla="*/ 2147483647 w 61"/>
                  <a:gd name="T5" fmla="*/ 2147483647 h 89"/>
                  <a:gd name="T6" fmla="*/ 2147483647 w 61"/>
                  <a:gd name="T7" fmla="*/ 2147483647 h 89"/>
                  <a:gd name="T8" fmla="*/ 2147483647 w 61"/>
                  <a:gd name="T9" fmla="*/ 2147483647 h 89"/>
                  <a:gd name="T10" fmla="*/ 0 w 61"/>
                  <a:gd name="T11" fmla="*/ 2147483647 h 89"/>
                  <a:gd name="T12" fmla="*/ 0 w 61"/>
                  <a:gd name="T13" fmla="*/ 2147483647 h 89"/>
                  <a:gd name="T14" fmla="*/ 2147483647 w 61"/>
                  <a:gd name="T15" fmla="*/ 2147483647 h 89"/>
                  <a:gd name="T16" fmla="*/ 2147483647 w 61"/>
                  <a:gd name="T17" fmla="*/ 2147483647 h 89"/>
                  <a:gd name="T18" fmla="*/ 0 w 61"/>
                  <a:gd name="T19" fmla="*/ 2147483647 h 89"/>
                  <a:gd name="T20" fmla="*/ 0 w 61"/>
                  <a:gd name="T21" fmla="*/ 0 h 89"/>
                  <a:gd name="T22" fmla="*/ 2147483647 w 61"/>
                  <a:gd name="T23" fmla="*/ 0 h 89"/>
                  <a:gd name="T24" fmla="*/ 2147483647 w 61"/>
                  <a:gd name="T25" fmla="*/ 2147483647 h 89"/>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61"/>
                  <a:gd name="T40" fmla="*/ 0 h 89"/>
                  <a:gd name="T41" fmla="*/ 61 w 61"/>
                  <a:gd name="T42" fmla="*/ 89 h 89"/>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61" h="89">
                    <a:moveTo>
                      <a:pt x="61" y="6"/>
                    </a:moveTo>
                    <a:cubicBezTo>
                      <a:pt x="61" y="13"/>
                      <a:pt x="42" y="41"/>
                      <a:pt x="42" y="45"/>
                    </a:cubicBezTo>
                    <a:cubicBezTo>
                      <a:pt x="42" y="45"/>
                      <a:pt x="42" y="45"/>
                      <a:pt x="42" y="45"/>
                    </a:cubicBezTo>
                    <a:cubicBezTo>
                      <a:pt x="42" y="48"/>
                      <a:pt x="61" y="76"/>
                      <a:pt x="61" y="83"/>
                    </a:cubicBezTo>
                    <a:cubicBezTo>
                      <a:pt x="61" y="89"/>
                      <a:pt x="61" y="89"/>
                      <a:pt x="61" y="89"/>
                    </a:cubicBezTo>
                    <a:cubicBezTo>
                      <a:pt x="0" y="89"/>
                      <a:pt x="0" y="89"/>
                      <a:pt x="0" y="89"/>
                    </a:cubicBezTo>
                    <a:cubicBezTo>
                      <a:pt x="0" y="83"/>
                      <a:pt x="0" y="83"/>
                      <a:pt x="0" y="83"/>
                    </a:cubicBezTo>
                    <a:cubicBezTo>
                      <a:pt x="0" y="76"/>
                      <a:pt x="19" y="48"/>
                      <a:pt x="19" y="45"/>
                    </a:cubicBezTo>
                    <a:cubicBezTo>
                      <a:pt x="19" y="45"/>
                      <a:pt x="19" y="45"/>
                      <a:pt x="19" y="45"/>
                    </a:cubicBezTo>
                    <a:cubicBezTo>
                      <a:pt x="19" y="41"/>
                      <a:pt x="0" y="13"/>
                      <a:pt x="0" y="6"/>
                    </a:cubicBezTo>
                    <a:cubicBezTo>
                      <a:pt x="0" y="0"/>
                      <a:pt x="0" y="0"/>
                      <a:pt x="0" y="0"/>
                    </a:cubicBezTo>
                    <a:cubicBezTo>
                      <a:pt x="61" y="0"/>
                      <a:pt x="61" y="0"/>
                      <a:pt x="61" y="0"/>
                    </a:cubicBezTo>
                    <a:cubicBezTo>
                      <a:pt x="61" y="6"/>
                      <a:pt x="61" y="6"/>
                      <a:pt x="61" y="6"/>
                    </a:cubicBezTo>
                  </a:path>
                </a:pathLst>
              </a:custGeom>
              <a:solidFill>
                <a:srgbClr val="EAE8DB"/>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854" name="Freeform 2334"/>
              <p:cNvSpPr>
                <a:spLocks noChangeArrowheads="1"/>
              </p:cNvSpPr>
              <p:nvPr/>
            </p:nvSpPr>
            <p:spPr bwMode="auto">
              <a:xfrm>
                <a:off x="42719" y="45334"/>
                <a:ext cx="87182" cy="72361"/>
              </a:xfrm>
              <a:custGeom>
                <a:avLst/>
                <a:gdLst>
                  <a:gd name="T0" fmla="*/ 2147483647 w 42"/>
                  <a:gd name="T1" fmla="*/ 2147483647 h 35"/>
                  <a:gd name="T2" fmla="*/ 2147483647 w 42"/>
                  <a:gd name="T3" fmla="*/ 0 h 35"/>
                  <a:gd name="T4" fmla="*/ 0 w 42"/>
                  <a:gd name="T5" fmla="*/ 0 h 35"/>
                  <a:gd name="T6" fmla="*/ 0 w 42"/>
                  <a:gd name="T7" fmla="*/ 2147483647 h 35"/>
                  <a:gd name="T8" fmla="*/ 2147483647 w 42"/>
                  <a:gd name="T9" fmla="*/ 2147483647 h 35"/>
                  <a:gd name="T10" fmla="*/ 2147483647 w 42"/>
                  <a:gd name="T11" fmla="*/ 2147483647 h 35"/>
                  <a:gd name="T12" fmla="*/ 0 60000 65536"/>
                  <a:gd name="T13" fmla="*/ 0 60000 65536"/>
                  <a:gd name="T14" fmla="*/ 0 60000 65536"/>
                  <a:gd name="T15" fmla="*/ 0 60000 65536"/>
                  <a:gd name="T16" fmla="*/ 0 60000 65536"/>
                  <a:gd name="T17" fmla="*/ 0 60000 65536"/>
                  <a:gd name="T18" fmla="*/ 0 w 42"/>
                  <a:gd name="T19" fmla="*/ 0 h 35"/>
                  <a:gd name="T20" fmla="*/ 42 w 42"/>
                  <a:gd name="T21" fmla="*/ 35 h 35"/>
                </a:gdLst>
                <a:ahLst/>
                <a:cxnLst>
                  <a:cxn ang="T12">
                    <a:pos x="T0" y="T1"/>
                  </a:cxn>
                  <a:cxn ang="T13">
                    <a:pos x="T2" y="T3"/>
                  </a:cxn>
                  <a:cxn ang="T14">
                    <a:pos x="T4" y="T5"/>
                  </a:cxn>
                  <a:cxn ang="T15">
                    <a:pos x="T6" y="T7"/>
                  </a:cxn>
                  <a:cxn ang="T16">
                    <a:pos x="T8" y="T9"/>
                  </a:cxn>
                  <a:cxn ang="T17">
                    <a:pos x="T10" y="T11"/>
                  </a:cxn>
                </a:cxnLst>
                <a:rect l="T18" t="T19" r="T20" b="T21"/>
                <a:pathLst>
                  <a:path w="42" h="35">
                    <a:moveTo>
                      <a:pt x="42" y="3"/>
                    </a:moveTo>
                    <a:cubicBezTo>
                      <a:pt x="42" y="0"/>
                      <a:pt x="42" y="0"/>
                      <a:pt x="42" y="0"/>
                    </a:cubicBezTo>
                    <a:cubicBezTo>
                      <a:pt x="0" y="0"/>
                      <a:pt x="0" y="0"/>
                      <a:pt x="0" y="0"/>
                    </a:cubicBezTo>
                    <a:cubicBezTo>
                      <a:pt x="0" y="3"/>
                      <a:pt x="0" y="3"/>
                      <a:pt x="0" y="3"/>
                    </a:cubicBezTo>
                    <a:cubicBezTo>
                      <a:pt x="0" y="3"/>
                      <a:pt x="15" y="35"/>
                      <a:pt x="22" y="35"/>
                    </a:cubicBezTo>
                    <a:cubicBezTo>
                      <a:pt x="28" y="35"/>
                      <a:pt x="42" y="3"/>
                      <a:pt x="42" y="3"/>
                    </a:cubicBezTo>
                  </a:path>
                </a:pathLst>
              </a:custGeom>
              <a:solidFill>
                <a:srgbClr val="CEA94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855" name="Freeform 2335"/>
              <p:cNvSpPr>
                <a:spLocks noEditPoints="1" noChangeArrowheads="1"/>
              </p:cNvSpPr>
              <p:nvPr/>
            </p:nvSpPr>
            <p:spPr bwMode="auto">
              <a:xfrm>
                <a:off x="127285" y="51437"/>
                <a:ext cx="2615" cy="4359"/>
              </a:xfrm>
              <a:custGeom>
                <a:avLst/>
                <a:gdLst>
                  <a:gd name="T0" fmla="*/ 0 w 1"/>
                  <a:gd name="T1" fmla="*/ 2147483647 h 2"/>
                  <a:gd name="T2" fmla="*/ 0 w 1"/>
                  <a:gd name="T3" fmla="*/ 2147483647 h 2"/>
                  <a:gd name="T4" fmla="*/ 0 w 1"/>
                  <a:gd name="T5" fmla="*/ 2147483647 h 2"/>
                  <a:gd name="T6" fmla="*/ 2147483647 w 1"/>
                  <a:gd name="T7" fmla="*/ 2147483647 h 2"/>
                  <a:gd name="T8" fmla="*/ 2147483647 w 1"/>
                  <a:gd name="T9" fmla="*/ 2147483647 h 2"/>
                  <a:gd name="T10" fmla="*/ 2147483647 w 1"/>
                  <a:gd name="T11" fmla="*/ 2147483647 h 2"/>
                  <a:gd name="T12" fmla="*/ 2147483647 w 1"/>
                  <a:gd name="T13" fmla="*/ 2147483647 h 2"/>
                  <a:gd name="T14" fmla="*/ 2147483647 w 1"/>
                  <a:gd name="T15" fmla="*/ 2147483647 h 2"/>
                  <a:gd name="T16" fmla="*/ 2147483647 w 1"/>
                  <a:gd name="T17" fmla="*/ 2147483647 h 2"/>
                  <a:gd name="T18" fmla="*/ 2147483647 w 1"/>
                  <a:gd name="T19" fmla="*/ 2147483647 h 2"/>
                  <a:gd name="T20" fmla="*/ 2147483647 w 1"/>
                  <a:gd name="T21" fmla="*/ 2147483647 h 2"/>
                  <a:gd name="T22" fmla="*/ 2147483647 w 1"/>
                  <a:gd name="T23" fmla="*/ 2147483647 h 2"/>
                  <a:gd name="T24" fmla="*/ 2147483647 w 1"/>
                  <a:gd name="T25" fmla="*/ 2147483647 h 2"/>
                  <a:gd name="T26" fmla="*/ 2147483647 w 1"/>
                  <a:gd name="T27" fmla="*/ 2147483647 h 2"/>
                  <a:gd name="T28" fmla="*/ 2147483647 w 1"/>
                  <a:gd name="T29" fmla="*/ 2147483647 h 2"/>
                  <a:gd name="T30" fmla="*/ 2147483647 w 1"/>
                  <a:gd name="T31" fmla="*/ 2147483647 h 2"/>
                  <a:gd name="T32" fmla="*/ 2147483647 w 1"/>
                  <a:gd name="T33" fmla="*/ 2147483647 h 2"/>
                  <a:gd name="T34" fmla="*/ 2147483647 w 1"/>
                  <a:gd name="T35" fmla="*/ 2147483647 h 2"/>
                  <a:gd name="T36" fmla="*/ 2147483647 w 1"/>
                  <a:gd name="T37" fmla="*/ 2147483647 h 2"/>
                  <a:gd name="T38" fmla="*/ 2147483647 w 1"/>
                  <a:gd name="T39" fmla="*/ 2147483647 h 2"/>
                  <a:gd name="T40" fmla="*/ 2147483647 w 1"/>
                  <a:gd name="T41" fmla="*/ 2147483647 h 2"/>
                  <a:gd name="T42" fmla="*/ 2147483647 w 1"/>
                  <a:gd name="T43" fmla="*/ 2147483647 h 2"/>
                  <a:gd name="T44" fmla="*/ 2147483647 w 1"/>
                  <a:gd name="T45" fmla="*/ 2147483647 h 2"/>
                  <a:gd name="T46" fmla="*/ 2147483647 w 1"/>
                  <a:gd name="T47" fmla="*/ 2147483647 h 2"/>
                  <a:gd name="T48" fmla="*/ 2147483647 w 1"/>
                  <a:gd name="T49" fmla="*/ 0 h 2"/>
                  <a:gd name="T50" fmla="*/ 2147483647 w 1"/>
                  <a:gd name="T51" fmla="*/ 2147483647 h 2"/>
                  <a:gd name="T52" fmla="*/ 2147483647 w 1"/>
                  <a:gd name="T53" fmla="*/ 0 h 2"/>
                  <a:gd name="T54" fmla="*/ 2147483647 w 1"/>
                  <a:gd name="T55" fmla="*/ 0 h 2"/>
                  <a:gd name="T56" fmla="*/ 2147483647 w 1"/>
                  <a:gd name="T57" fmla="*/ 0 h 2"/>
                  <a:gd name="T58" fmla="*/ 2147483647 w 1"/>
                  <a:gd name="T59" fmla="*/ 0 h 2"/>
                  <a:gd name="T60" fmla="*/ 2147483647 w 1"/>
                  <a:gd name="T61" fmla="*/ 0 h 2"/>
                  <a:gd name="T62" fmla="*/ 2147483647 w 1"/>
                  <a:gd name="T63" fmla="*/ 0 h 2"/>
                  <a:gd name="T64" fmla="*/ 2147483647 w 1"/>
                  <a:gd name="T65" fmla="*/ 0 h 2"/>
                  <a:gd name="T66" fmla="*/ 2147483647 w 1"/>
                  <a:gd name="T67" fmla="*/ 0 h 2"/>
                  <a:gd name="T68" fmla="*/ 2147483647 w 1"/>
                  <a:gd name="T69" fmla="*/ 0 h 2"/>
                  <a:gd name="T70" fmla="*/ 2147483647 w 1"/>
                  <a:gd name="T71" fmla="*/ 0 h 2"/>
                  <a:gd name="T72" fmla="*/ 2147483647 w 1"/>
                  <a:gd name="T73" fmla="*/ 0 h 2"/>
                  <a:gd name="T74" fmla="*/ 2147483647 w 1"/>
                  <a:gd name="T75" fmla="*/ 0 h 2"/>
                  <a:gd name="T76" fmla="*/ 2147483647 w 1"/>
                  <a:gd name="T77" fmla="*/ 0 h 2"/>
                  <a:gd name="T78" fmla="*/ 2147483647 w 1"/>
                  <a:gd name="T79" fmla="*/ 0 h 2"/>
                  <a:gd name="T80" fmla="*/ 2147483647 w 1"/>
                  <a:gd name="T81" fmla="*/ 0 h 2"/>
                  <a:gd name="T82" fmla="*/ 2147483647 w 1"/>
                  <a:gd name="T83" fmla="*/ 0 h 2"/>
                  <a:gd name="T84" fmla="*/ 2147483647 w 1"/>
                  <a:gd name="T85" fmla="*/ 0 h 2"/>
                  <a:gd name="T86" fmla="*/ 2147483647 w 1"/>
                  <a:gd name="T87" fmla="*/ 0 h 2"/>
                  <a:gd name="T88" fmla="*/ 2147483647 w 1"/>
                  <a:gd name="T89" fmla="*/ 0 h 2"/>
                  <a:gd name="T90" fmla="*/ 2147483647 w 1"/>
                  <a:gd name="T91" fmla="*/ 0 h 2"/>
                  <a:gd name="T92" fmla="*/ 2147483647 w 1"/>
                  <a:gd name="T93" fmla="*/ 0 h 2"/>
                  <a:gd name="T94" fmla="*/ 2147483647 w 1"/>
                  <a:gd name="T95" fmla="*/ 0 h 2"/>
                  <a:gd name="T96" fmla="*/ 2147483647 w 1"/>
                  <a:gd name="T97" fmla="*/ 0 h 2"/>
                  <a:gd name="T98" fmla="*/ 2147483647 w 1"/>
                  <a:gd name="T99" fmla="*/ 0 h 2"/>
                  <a:gd name="T100" fmla="*/ 2147483647 w 1"/>
                  <a:gd name="T101" fmla="*/ 0 h 2"/>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1"/>
                  <a:gd name="T154" fmla="*/ 0 h 2"/>
                  <a:gd name="T155" fmla="*/ 1 w 1"/>
                  <a:gd name="T156" fmla="*/ 2 h 2"/>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1" h="2">
                    <a:moveTo>
                      <a:pt x="0" y="2"/>
                    </a:moveTo>
                    <a:cubicBezTo>
                      <a:pt x="0" y="2"/>
                      <a:pt x="0" y="2"/>
                      <a:pt x="0" y="2"/>
                    </a:cubicBezTo>
                    <a:cubicBezTo>
                      <a:pt x="0" y="2"/>
                      <a:pt x="0" y="2"/>
                      <a:pt x="0" y="2"/>
                    </a:cubicBezTo>
                    <a:moveTo>
                      <a:pt x="1" y="2"/>
                    </a:moveTo>
                    <a:cubicBezTo>
                      <a:pt x="1" y="2"/>
                      <a:pt x="1" y="2"/>
                      <a:pt x="1" y="2"/>
                    </a:cubicBezTo>
                    <a:cubicBezTo>
                      <a:pt x="1" y="2"/>
                      <a:pt x="1" y="2"/>
                      <a:pt x="1" y="2"/>
                    </a:cubicBezTo>
                    <a:moveTo>
                      <a:pt x="1" y="1"/>
                    </a:moveTo>
                    <a:cubicBezTo>
                      <a:pt x="1" y="2"/>
                      <a:pt x="1" y="2"/>
                      <a:pt x="1" y="2"/>
                    </a:cubicBezTo>
                    <a:cubicBezTo>
                      <a:pt x="1" y="2"/>
                      <a:pt x="1" y="2"/>
                      <a:pt x="1" y="1"/>
                    </a:cubicBezTo>
                    <a:moveTo>
                      <a:pt x="1" y="1"/>
                    </a:moveTo>
                    <a:cubicBezTo>
                      <a:pt x="1" y="1"/>
                      <a:pt x="1" y="1"/>
                      <a:pt x="1" y="1"/>
                    </a:cubicBezTo>
                    <a:cubicBezTo>
                      <a:pt x="1" y="1"/>
                      <a:pt x="1" y="1"/>
                      <a:pt x="1" y="1"/>
                    </a:cubicBezTo>
                    <a:moveTo>
                      <a:pt x="1" y="1"/>
                    </a:moveTo>
                    <a:cubicBezTo>
                      <a:pt x="1" y="1"/>
                      <a:pt x="1" y="1"/>
                      <a:pt x="1" y="1"/>
                    </a:cubicBezTo>
                    <a:cubicBezTo>
                      <a:pt x="1" y="1"/>
                      <a:pt x="1" y="1"/>
                      <a:pt x="1" y="1"/>
                    </a:cubicBezTo>
                    <a:moveTo>
                      <a:pt x="1" y="1"/>
                    </a:moveTo>
                    <a:cubicBezTo>
                      <a:pt x="1" y="1"/>
                      <a:pt x="1" y="1"/>
                      <a:pt x="1" y="1"/>
                    </a:cubicBezTo>
                    <a:cubicBezTo>
                      <a:pt x="1" y="1"/>
                      <a:pt x="1" y="1"/>
                      <a:pt x="1" y="1"/>
                    </a:cubicBezTo>
                    <a:moveTo>
                      <a:pt x="1" y="1"/>
                    </a:moveTo>
                    <a:cubicBezTo>
                      <a:pt x="1" y="1"/>
                      <a:pt x="1" y="1"/>
                      <a:pt x="1" y="1"/>
                    </a:cubicBezTo>
                    <a:cubicBezTo>
                      <a:pt x="1" y="1"/>
                      <a:pt x="1" y="1"/>
                      <a:pt x="1" y="1"/>
                    </a:cubicBezTo>
                    <a:moveTo>
                      <a:pt x="1" y="1"/>
                    </a:moveTo>
                    <a:cubicBezTo>
                      <a:pt x="1" y="1"/>
                      <a:pt x="1" y="1"/>
                      <a:pt x="1" y="1"/>
                    </a:cubicBezTo>
                    <a:cubicBezTo>
                      <a:pt x="1" y="1"/>
                      <a:pt x="1" y="1"/>
                      <a:pt x="1" y="1"/>
                    </a:cubicBezTo>
                    <a:moveTo>
                      <a:pt x="1" y="0"/>
                    </a:moveTo>
                    <a:cubicBezTo>
                      <a:pt x="1" y="0"/>
                      <a:pt x="1" y="1"/>
                      <a:pt x="1" y="1"/>
                    </a:cubicBezTo>
                    <a:cubicBezTo>
                      <a:pt x="1" y="1"/>
                      <a:pt x="1" y="0"/>
                      <a:pt x="1" y="0"/>
                    </a:cubicBezTo>
                    <a:moveTo>
                      <a:pt x="1" y="0"/>
                    </a:moveTo>
                    <a:cubicBezTo>
                      <a:pt x="1" y="0"/>
                      <a:pt x="1" y="0"/>
                      <a:pt x="1" y="0"/>
                    </a:cubicBezTo>
                    <a:cubicBezTo>
                      <a:pt x="1" y="0"/>
                      <a:pt x="1" y="0"/>
                      <a:pt x="1" y="0"/>
                    </a:cubicBezTo>
                    <a:moveTo>
                      <a:pt x="1" y="0"/>
                    </a:moveTo>
                    <a:cubicBezTo>
                      <a:pt x="1" y="0"/>
                      <a:pt x="1" y="0"/>
                      <a:pt x="1" y="0"/>
                    </a:cubicBezTo>
                    <a:cubicBezTo>
                      <a:pt x="1" y="0"/>
                      <a:pt x="1" y="0"/>
                      <a:pt x="1" y="0"/>
                    </a:cubicBezTo>
                    <a:moveTo>
                      <a:pt x="1" y="0"/>
                    </a:moveTo>
                    <a:cubicBezTo>
                      <a:pt x="1" y="0"/>
                      <a:pt x="1" y="0"/>
                      <a:pt x="1" y="0"/>
                    </a:cubicBezTo>
                    <a:cubicBezTo>
                      <a:pt x="1" y="0"/>
                      <a:pt x="1" y="0"/>
                      <a:pt x="1" y="0"/>
                    </a:cubicBezTo>
                    <a:moveTo>
                      <a:pt x="1" y="0"/>
                    </a:moveTo>
                    <a:cubicBezTo>
                      <a:pt x="1" y="0"/>
                      <a:pt x="1" y="0"/>
                      <a:pt x="1" y="0"/>
                    </a:cubicBezTo>
                    <a:cubicBezTo>
                      <a:pt x="1" y="0"/>
                      <a:pt x="1" y="0"/>
                      <a:pt x="1" y="0"/>
                    </a:cubicBezTo>
                    <a:moveTo>
                      <a:pt x="1" y="0"/>
                    </a:moveTo>
                    <a:cubicBezTo>
                      <a:pt x="1" y="0"/>
                      <a:pt x="1" y="0"/>
                      <a:pt x="1" y="0"/>
                    </a:cubicBezTo>
                    <a:cubicBezTo>
                      <a:pt x="1" y="0"/>
                      <a:pt x="1" y="0"/>
                      <a:pt x="1" y="0"/>
                    </a:cubicBezTo>
                    <a:moveTo>
                      <a:pt x="1" y="0"/>
                    </a:moveTo>
                    <a:cubicBezTo>
                      <a:pt x="1" y="0"/>
                      <a:pt x="1" y="0"/>
                      <a:pt x="1" y="0"/>
                    </a:cubicBezTo>
                    <a:cubicBezTo>
                      <a:pt x="1" y="0"/>
                      <a:pt x="1" y="0"/>
                      <a:pt x="1" y="0"/>
                    </a:cubicBezTo>
                    <a:moveTo>
                      <a:pt x="1" y="0"/>
                    </a:moveTo>
                    <a:cubicBezTo>
                      <a:pt x="1" y="0"/>
                      <a:pt x="1" y="0"/>
                      <a:pt x="1" y="0"/>
                    </a:cubicBezTo>
                    <a:cubicBezTo>
                      <a:pt x="1" y="0"/>
                      <a:pt x="1" y="0"/>
                      <a:pt x="1" y="0"/>
                    </a:cubicBezTo>
                    <a:moveTo>
                      <a:pt x="1" y="0"/>
                    </a:moveTo>
                    <a:cubicBezTo>
                      <a:pt x="1" y="0"/>
                      <a:pt x="1" y="0"/>
                      <a:pt x="1" y="0"/>
                    </a:cubicBezTo>
                    <a:cubicBezTo>
                      <a:pt x="1" y="0"/>
                      <a:pt x="1" y="0"/>
                      <a:pt x="1" y="0"/>
                    </a:cubicBezTo>
                  </a:path>
                </a:pathLst>
              </a:custGeom>
              <a:solidFill>
                <a:srgbClr val="CFCDC3"/>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856" name="Freeform 2336"/>
              <p:cNvSpPr>
                <a:spLocks noChangeArrowheads="1"/>
              </p:cNvSpPr>
              <p:nvPr/>
            </p:nvSpPr>
            <p:spPr bwMode="auto">
              <a:xfrm>
                <a:off x="88054" y="45334"/>
                <a:ext cx="41847" cy="40975"/>
              </a:xfrm>
              <a:custGeom>
                <a:avLst/>
                <a:gdLst>
                  <a:gd name="T0" fmla="*/ 2147483647 w 20"/>
                  <a:gd name="T1" fmla="*/ 0 h 20"/>
                  <a:gd name="T2" fmla="*/ 0 w 20"/>
                  <a:gd name="T3" fmla="*/ 0 h 20"/>
                  <a:gd name="T4" fmla="*/ 2147483647 w 20"/>
                  <a:gd name="T5" fmla="*/ 2147483647 h 20"/>
                  <a:gd name="T6" fmla="*/ 2147483647 w 20"/>
                  <a:gd name="T7" fmla="*/ 2147483647 h 20"/>
                  <a:gd name="T8" fmla="*/ 2147483647 w 20"/>
                  <a:gd name="T9" fmla="*/ 2147483647 h 20"/>
                  <a:gd name="T10" fmla="*/ 2147483647 w 20"/>
                  <a:gd name="T11" fmla="*/ 2147483647 h 20"/>
                  <a:gd name="T12" fmla="*/ 2147483647 w 20"/>
                  <a:gd name="T13" fmla="*/ 2147483647 h 20"/>
                  <a:gd name="T14" fmla="*/ 2147483647 w 20"/>
                  <a:gd name="T15" fmla="*/ 2147483647 h 20"/>
                  <a:gd name="T16" fmla="*/ 2147483647 w 20"/>
                  <a:gd name="T17" fmla="*/ 2147483647 h 20"/>
                  <a:gd name="T18" fmla="*/ 2147483647 w 20"/>
                  <a:gd name="T19" fmla="*/ 2147483647 h 20"/>
                  <a:gd name="T20" fmla="*/ 2147483647 w 20"/>
                  <a:gd name="T21" fmla="*/ 2147483647 h 20"/>
                  <a:gd name="T22" fmla="*/ 2147483647 w 20"/>
                  <a:gd name="T23" fmla="*/ 2147483647 h 20"/>
                  <a:gd name="T24" fmla="*/ 2147483647 w 20"/>
                  <a:gd name="T25" fmla="*/ 2147483647 h 20"/>
                  <a:gd name="T26" fmla="*/ 2147483647 w 20"/>
                  <a:gd name="T27" fmla="*/ 2147483647 h 20"/>
                  <a:gd name="T28" fmla="*/ 2147483647 w 20"/>
                  <a:gd name="T29" fmla="*/ 2147483647 h 20"/>
                  <a:gd name="T30" fmla="*/ 2147483647 w 20"/>
                  <a:gd name="T31" fmla="*/ 2147483647 h 20"/>
                  <a:gd name="T32" fmla="*/ 2147483647 w 20"/>
                  <a:gd name="T33" fmla="*/ 2147483647 h 20"/>
                  <a:gd name="T34" fmla="*/ 2147483647 w 20"/>
                  <a:gd name="T35" fmla="*/ 2147483647 h 20"/>
                  <a:gd name="T36" fmla="*/ 2147483647 w 20"/>
                  <a:gd name="T37" fmla="*/ 2147483647 h 20"/>
                  <a:gd name="T38" fmla="*/ 2147483647 w 20"/>
                  <a:gd name="T39" fmla="*/ 2147483647 h 20"/>
                  <a:gd name="T40" fmla="*/ 2147483647 w 20"/>
                  <a:gd name="T41" fmla="*/ 2147483647 h 20"/>
                  <a:gd name="T42" fmla="*/ 2147483647 w 20"/>
                  <a:gd name="T43" fmla="*/ 2147483647 h 20"/>
                  <a:gd name="T44" fmla="*/ 2147483647 w 20"/>
                  <a:gd name="T45" fmla="*/ 2147483647 h 20"/>
                  <a:gd name="T46" fmla="*/ 2147483647 w 20"/>
                  <a:gd name="T47" fmla="*/ 2147483647 h 20"/>
                  <a:gd name="T48" fmla="*/ 2147483647 w 20"/>
                  <a:gd name="T49" fmla="*/ 2147483647 h 20"/>
                  <a:gd name="T50" fmla="*/ 2147483647 w 20"/>
                  <a:gd name="T51" fmla="*/ 2147483647 h 20"/>
                  <a:gd name="T52" fmla="*/ 2147483647 w 20"/>
                  <a:gd name="T53" fmla="*/ 2147483647 h 20"/>
                  <a:gd name="T54" fmla="*/ 2147483647 w 20"/>
                  <a:gd name="T55" fmla="*/ 2147483647 h 20"/>
                  <a:gd name="T56" fmla="*/ 2147483647 w 20"/>
                  <a:gd name="T57" fmla="*/ 2147483647 h 20"/>
                  <a:gd name="T58" fmla="*/ 2147483647 w 20"/>
                  <a:gd name="T59" fmla="*/ 2147483647 h 20"/>
                  <a:gd name="T60" fmla="*/ 2147483647 w 20"/>
                  <a:gd name="T61" fmla="*/ 2147483647 h 20"/>
                  <a:gd name="T62" fmla="*/ 2147483647 w 20"/>
                  <a:gd name="T63" fmla="*/ 2147483647 h 20"/>
                  <a:gd name="T64" fmla="*/ 2147483647 w 20"/>
                  <a:gd name="T65" fmla="*/ 2147483647 h 20"/>
                  <a:gd name="T66" fmla="*/ 2147483647 w 20"/>
                  <a:gd name="T67" fmla="*/ 2147483647 h 20"/>
                  <a:gd name="T68" fmla="*/ 2147483647 w 20"/>
                  <a:gd name="T69" fmla="*/ 2147483647 h 20"/>
                  <a:gd name="T70" fmla="*/ 2147483647 w 20"/>
                  <a:gd name="T71" fmla="*/ 2147483647 h 20"/>
                  <a:gd name="T72" fmla="*/ 2147483647 w 20"/>
                  <a:gd name="T73" fmla="*/ 2147483647 h 20"/>
                  <a:gd name="T74" fmla="*/ 2147483647 w 20"/>
                  <a:gd name="T75" fmla="*/ 2147483647 h 20"/>
                  <a:gd name="T76" fmla="*/ 2147483647 w 20"/>
                  <a:gd name="T77" fmla="*/ 0 h 20"/>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20"/>
                  <a:gd name="T118" fmla="*/ 0 h 20"/>
                  <a:gd name="T119" fmla="*/ 20 w 20"/>
                  <a:gd name="T120" fmla="*/ 20 h 20"/>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20" h="20">
                    <a:moveTo>
                      <a:pt x="20" y="0"/>
                    </a:moveTo>
                    <a:cubicBezTo>
                      <a:pt x="0" y="0"/>
                      <a:pt x="0" y="0"/>
                      <a:pt x="0" y="0"/>
                    </a:cubicBezTo>
                    <a:cubicBezTo>
                      <a:pt x="12" y="20"/>
                      <a:pt x="12" y="20"/>
                      <a:pt x="12" y="20"/>
                    </a:cubicBezTo>
                    <a:cubicBezTo>
                      <a:pt x="15" y="14"/>
                      <a:pt x="18" y="8"/>
                      <a:pt x="19" y="5"/>
                    </a:cubicBezTo>
                    <a:cubicBezTo>
                      <a:pt x="19" y="5"/>
                      <a:pt x="19" y="5"/>
                      <a:pt x="19" y="5"/>
                    </a:cubicBezTo>
                    <a:cubicBezTo>
                      <a:pt x="19" y="5"/>
                      <a:pt x="20" y="5"/>
                      <a:pt x="20" y="5"/>
                    </a:cubicBezTo>
                    <a:cubicBezTo>
                      <a:pt x="20" y="5"/>
                      <a:pt x="20" y="5"/>
                      <a:pt x="20" y="5"/>
                    </a:cubicBezTo>
                    <a:cubicBezTo>
                      <a:pt x="20" y="5"/>
                      <a:pt x="20" y="5"/>
                      <a:pt x="20" y="5"/>
                    </a:cubicBezTo>
                    <a:cubicBezTo>
                      <a:pt x="20" y="5"/>
                      <a:pt x="20" y="5"/>
                      <a:pt x="20" y="4"/>
                    </a:cubicBezTo>
                    <a:cubicBezTo>
                      <a:pt x="20" y="4"/>
                      <a:pt x="20" y="4"/>
                      <a:pt x="20" y="4"/>
                    </a:cubicBezTo>
                    <a:cubicBezTo>
                      <a:pt x="20" y="4"/>
                      <a:pt x="20" y="4"/>
                      <a:pt x="20" y="4"/>
                    </a:cubicBezTo>
                    <a:cubicBezTo>
                      <a:pt x="20" y="4"/>
                      <a:pt x="20" y="4"/>
                      <a:pt x="20" y="4"/>
                    </a:cubicBezTo>
                    <a:cubicBezTo>
                      <a:pt x="20" y="4"/>
                      <a:pt x="20" y="4"/>
                      <a:pt x="20" y="4"/>
                    </a:cubicBezTo>
                    <a:cubicBezTo>
                      <a:pt x="20" y="4"/>
                      <a:pt x="20" y="4"/>
                      <a:pt x="20" y="4"/>
                    </a:cubicBezTo>
                    <a:cubicBezTo>
                      <a:pt x="20" y="4"/>
                      <a:pt x="20" y="4"/>
                      <a:pt x="20" y="4"/>
                    </a:cubicBezTo>
                    <a:cubicBezTo>
                      <a:pt x="20" y="4"/>
                      <a:pt x="20" y="4"/>
                      <a:pt x="20" y="4"/>
                    </a:cubicBezTo>
                    <a:cubicBezTo>
                      <a:pt x="20" y="4"/>
                      <a:pt x="20" y="4"/>
                      <a:pt x="20" y="4"/>
                    </a:cubicBezTo>
                    <a:cubicBezTo>
                      <a:pt x="20" y="4"/>
                      <a:pt x="20" y="4"/>
                      <a:pt x="20" y="4"/>
                    </a:cubicBezTo>
                    <a:cubicBezTo>
                      <a:pt x="20" y="4"/>
                      <a:pt x="20" y="4"/>
                      <a:pt x="20" y="4"/>
                    </a:cubicBezTo>
                    <a:cubicBezTo>
                      <a:pt x="20" y="4"/>
                      <a:pt x="20" y="4"/>
                      <a:pt x="20" y="4"/>
                    </a:cubicBezTo>
                    <a:cubicBezTo>
                      <a:pt x="20" y="4"/>
                      <a:pt x="20" y="3"/>
                      <a:pt x="20" y="3"/>
                    </a:cubicBezTo>
                    <a:cubicBezTo>
                      <a:pt x="20" y="3"/>
                      <a:pt x="20" y="3"/>
                      <a:pt x="20" y="3"/>
                    </a:cubicBezTo>
                    <a:cubicBezTo>
                      <a:pt x="20" y="3"/>
                      <a:pt x="20" y="3"/>
                      <a:pt x="20" y="3"/>
                    </a:cubicBezTo>
                    <a:cubicBezTo>
                      <a:pt x="20" y="3"/>
                      <a:pt x="20" y="3"/>
                      <a:pt x="20" y="3"/>
                    </a:cubicBezTo>
                    <a:cubicBezTo>
                      <a:pt x="20" y="3"/>
                      <a:pt x="20" y="3"/>
                      <a:pt x="20" y="3"/>
                    </a:cubicBezTo>
                    <a:cubicBezTo>
                      <a:pt x="20" y="3"/>
                      <a:pt x="20" y="3"/>
                      <a:pt x="20" y="3"/>
                    </a:cubicBezTo>
                    <a:cubicBezTo>
                      <a:pt x="20" y="3"/>
                      <a:pt x="20" y="3"/>
                      <a:pt x="20" y="3"/>
                    </a:cubicBezTo>
                    <a:cubicBezTo>
                      <a:pt x="20" y="3"/>
                      <a:pt x="20" y="3"/>
                      <a:pt x="20" y="3"/>
                    </a:cubicBezTo>
                    <a:cubicBezTo>
                      <a:pt x="20" y="3"/>
                      <a:pt x="20" y="3"/>
                      <a:pt x="20" y="3"/>
                    </a:cubicBezTo>
                    <a:cubicBezTo>
                      <a:pt x="20" y="3"/>
                      <a:pt x="20" y="3"/>
                      <a:pt x="20" y="3"/>
                    </a:cubicBezTo>
                    <a:cubicBezTo>
                      <a:pt x="20" y="3"/>
                      <a:pt x="20" y="3"/>
                      <a:pt x="20" y="3"/>
                    </a:cubicBezTo>
                    <a:cubicBezTo>
                      <a:pt x="20" y="3"/>
                      <a:pt x="20" y="3"/>
                      <a:pt x="20" y="3"/>
                    </a:cubicBezTo>
                    <a:cubicBezTo>
                      <a:pt x="20" y="3"/>
                      <a:pt x="20" y="3"/>
                      <a:pt x="20" y="3"/>
                    </a:cubicBezTo>
                    <a:cubicBezTo>
                      <a:pt x="20" y="3"/>
                      <a:pt x="20" y="3"/>
                      <a:pt x="20" y="3"/>
                    </a:cubicBezTo>
                    <a:cubicBezTo>
                      <a:pt x="20" y="3"/>
                      <a:pt x="20" y="3"/>
                      <a:pt x="20" y="3"/>
                    </a:cubicBezTo>
                    <a:cubicBezTo>
                      <a:pt x="20" y="3"/>
                      <a:pt x="20" y="3"/>
                      <a:pt x="20" y="3"/>
                    </a:cubicBezTo>
                    <a:cubicBezTo>
                      <a:pt x="20" y="3"/>
                      <a:pt x="20" y="3"/>
                      <a:pt x="20" y="3"/>
                    </a:cubicBezTo>
                    <a:cubicBezTo>
                      <a:pt x="20" y="3"/>
                      <a:pt x="20" y="3"/>
                      <a:pt x="20" y="3"/>
                    </a:cubicBezTo>
                    <a:cubicBezTo>
                      <a:pt x="20" y="0"/>
                      <a:pt x="20" y="0"/>
                      <a:pt x="20" y="0"/>
                    </a:cubicBezTo>
                  </a:path>
                </a:pathLst>
              </a:custGeom>
              <a:solidFill>
                <a:srgbClr val="B7984A"/>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857" name="Freeform 2337"/>
              <p:cNvSpPr>
                <a:spLocks noChangeArrowheads="1"/>
              </p:cNvSpPr>
              <p:nvPr/>
            </p:nvSpPr>
            <p:spPr bwMode="auto">
              <a:xfrm>
                <a:off x="42719" y="51437"/>
                <a:ext cx="19180" cy="34873"/>
              </a:xfrm>
              <a:custGeom>
                <a:avLst/>
                <a:gdLst>
                  <a:gd name="T0" fmla="*/ 0 w 9"/>
                  <a:gd name="T1" fmla="*/ 0 h 17"/>
                  <a:gd name="T2" fmla="*/ 2147483647 w 9"/>
                  <a:gd name="T3" fmla="*/ 2147483647 h 17"/>
                  <a:gd name="T4" fmla="*/ 2147483647 w 9"/>
                  <a:gd name="T5" fmla="*/ 2147483647 h 17"/>
                  <a:gd name="T6" fmla="*/ 0 w 9"/>
                  <a:gd name="T7" fmla="*/ 0 h 17"/>
                  <a:gd name="T8" fmla="*/ 0 60000 65536"/>
                  <a:gd name="T9" fmla="*/ 0 60000 65536"/>
                  <a:gd name="T10" fmla="*/ 0 60000 65536"/>
                  <a:gd name="T11" fmla="*/ 0 60000 65536"/>
                  <a:gd name="T12" fmla="*/ 0 w 9"/>
                  <a:gd name="T13" fmla="*/ 0 h 17"/>
                  <a:gd name="T14" fmla="*/ 9 w 9"/>
                  <a:gd name="T15" fmla="*/ 17 h 17"/>
                </a:gdLst>
                <a:ahLst/>
                <a:cxnLst>
                  <a:cxn ang="T8">
                    <a:pos x="T0" y="T1"/>
                  </a:cxn>
                  <a:cxn ang="T9">
                    <a:pos x="T2" y="T3"/>
                  </a:cxn>
                  <a:cxn ang="T10">
                    <a:pos x="T4" y="T5"/>
                  </a:cxn>
                  <a:cxn ang="T11">
                    <a:pos x="T6" y="T7"/>
                  </a:cxn>
                </a:cxnLst>
                <a:rect l="T12" t="T13" r="T14" b="T15"/>
                <a:pathLst>
                  <a:path w="9" h="17">
                    <a:moveTo>
                      <a:pt x="0" y="0"/>
                    </a:moveTo>
                    <a:cubicBezTo>
                      <a:pt x="0" y="0"/>
                      <a:pt x="4" y="9"/>
                      <a:pt x="9" y="17"/>
                    </a:cubicBezTo>
                    <a:cubicBezTo>
                      <a:pt x="9" y="16"/>
                      <a:pt x="9" y="16"/>
                      <a:pt x="9" y="16"/>
                    </a:cubicBezTo>
                    <a:cubicBezTo>
                      <a:pt x="4" y="8"/>
                      <a:pt x="0" y="0"/>
                      <a:pt x="0" y="0"/>
                    </a:cubicBezTo>
                  </a:path>
                </a:pathLst>
              </a:custGeom>
              <a:solidFill>
                <a:srgbClr val="CFCDC3"/>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858" name="Freeform 2338"/>
              <p:cNvSpPr>
                <a:spLocks noChangeArrowheads="1"/>
              </p:cNvSpPr>
              <p:nvPr/>
            </p:nvSpPr>
            <p:spPr bwMode="auto">
              <a:xfrm>
                <a:off x="42719" y="45334"/>
                <a:ext cx="43591" cy="39232"/>
              </a:xfrm>
              <a:custGeom>
                <a:avLst/>
                <a:gdLst>
                  <a:gd name="T0" fmla="*/ 2147483647 w 21"/>
                  <a:gd name="T1" fmla="*/ 0 h 19"/>
                  <a:gd name="T2" fmla="*/ 0 w 21"/>
                  <a:gd name="T3" fmla="*/ 0 h 19"/>
                  <a:gd name="T4" fmla="*/ 0 w 21"/>
                  <a:gd name="T5" fmla="*/ 2147483647 h 19"/>
                  <a:gd name="T6" fmla="*/ 0 w 21"/>
                  <a:gd name="T7" fmla="*/ 2147483647 h 19"/>
                  <a:gd name="T8" fmla="*/ 2147483647 w 21"/>
                  <a:gd name="T9" fmla="*/ 2147483647 h 19"/>
                  <a:gd name="T10" fmla="*/ 2147483647 w 21"/>
                  <a:gd name="T11" fmla="*/ 0 h 19"/>
                  <a:gd name="T12" fmla="*/ 0 60000 65536"/>
                  <a:gd name="T13" fmla="*/ 0 60000 65536"/>
                  <a:gd name="T14" fmla="*/ 0 60000 65536"/>
                  <a:gd name="T15" fmla="*/ 0 60000 65536"/>
                  <a:gd name="T16" fmla="*/ 0 60000 65536"/>
                  <a:gd name="T17" fmla="*/ 0 60000 65536"/>
                  <a:gd name="T18" fmla="*/ 0 w 21"/>
                  <a:gd name="T19" fmla="*/ 0 h 19"/>
                  <a:gd name="T20" fmla="*/ 21 w 21"/>
                  <a:gd name="T21" fmla="*/ 19 h 19"/>
                </a:gdLst>
                <a:ahLst/>
                <a:cxnLst>
                  <a:cxn ang="T12">
                    <a:pos x="T0" y="T1"/>
                  </a:cxn>
                  <a:cxn ang="T13">
                    <a:pos x="T2" y="T3"/>
                  </a:cxn>
                  <a:cxn ang="T14">
                    <a:pos x="T4" y="T5"/>
                  </a:cxn>
                  <a:cxn ang="T15">
                    <a:pos x="T6" y="T7"/>
                  </a:cxn>
                  <a:cxn ang="T16">
                    <a:pos x="T8" y="T9"/>
                  </a:cxn>
                  <a:cxn ang="T17">
                    <a:pos x="T10" y="T11"/>
                  </a:cxn>
                </a:cxnLst>
                <a:rect l="T18" t="T19" r="T20" b="T21"/>
                <a:pathLst>
                  <a:path w="21" h="19">
                    <a:moveTo>
                      <a:pt x="21" y="0"/>
                    </a:moveTo>
                    <a:cubicBezTo>
                      <a:pt x="0" y="0"/>
                      <a:pt x="0" y="0"/>
                      <a:pt x="0" y="0"/>
                    </a:cubicBezTo>
                    <a:cubicBezTo>
                      <a:pt x="0" y="3"/>
                      <a:pt x="0" y="3"/>
                      <a:pt x="0" y="3"/>
                    </a:cubicBezTo>
                    <a:cubicBezTo>
                      <a:pt x="0" y="3"/>
                      <a:pt x="0" y="3"/>
                      <a:pt x="0" y="3"/>
                    </a:cubicBezTo>
                    <a:cubicBezTo>
                      <a:pt x="0" y="3"/>
                      <a:pt x="4" y="11"/>
                      <a:pt x="9" y="19"/>
                    </a:cubicBezTo>
                    <a:cubicBezTo>
                      <a:pt x="21" y="0"/>
                      <a:pt x="21" y="0"/>
                      <a:pt x="21" y="0"/>
                    </a:cubicBezTo>
                  </a:path>
                </a:pathLst>
              </a:custGeom>
              <a:solidFill>
                <a:srgbClr val="B7984A"/>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grpSp>
        <p:grpSp>
          <p:nvGrpSpPr>
            <p:cNvPr id="31801" name="组合 380"/>
            <p:cNvGrpSpPr>
              <a:grpSpLocks/>
            </p:cNvGrpSpPr>
            <p:nvPr/>
          </p:nvGrpSpPr>
          <p:grpSpPr bwMode="auto">
            <a:xfrm>
              <a:off x="1166847" y="4463633"/>
              <a:ext cx="336598" cy="447122"/>
              <a:chOff x="0" y="0"/>
              <a:chExt cx="175236" cy="232776"/>
            </a:xfrm>
          </p:grpSpPr>
          <p:sp>
            <p:nvSpPr>
              <p:cNvPr id="31844" name="Freeform 2339"/>
              <p:cNvSpPr>
                <a:spLocks noChangeArrowheads="1"/>
              </p:cNvSpPr>
              <p:nvPr/>
            </p:nvSpPr>
            <p:spPr bwMode="auto">
              <a:xfrm>
                <a:off x="0" y="0"/>
                <a:ext cx="175236" cy="232776"/>
              </a:xfrm>
              <a:custGeom>
                <a:avLst/>
                <a:gdLst>
                  <a:gd name="T0" fmla="*/ 2147483647 w 85"/>
                  <a:gd name="T1" fmla="*/ 2147483647 h 113"/>
                  <a:gd name="T2" fmla="*/ 2147483647 w 85"/>
                  <a:gd name="T3" fmla="*/ 2147483647 h 113"/>
                  <a:gd name="T4" fmla="*/ 2147483647 w 85"/>
                  <a:gd name="T5" fmla="*/ 0 h 113"/>
                  <a:gd name="T6" fmla="*/ 0 w 85"/>
                  <a:gd name="T7" fmla="*/ 0 h 113"/>
                  <a:gd name="T8" fmla="*/ 0 w 85"/>
                  <a:gd name="T9" fmla="*/ 2147483647 h 113"/>
                  <a:gd name="T10" fmla="*/ 2147483647 w 85"/>
                  <a:gd name="T11" fmla="*/ 2147483647 h 113"/>
                  <a:gd name="T12" fmla="*/ 2147483647 w 85"/>
                  <a:gd name="T13" fmla="*/ 2147483647 h 113"/>
                  <a:gd name="T14" fmla="*/ 2147483647 w 85"/>
                  <a:gd name="T15" fmla="*/ 2147483647 h 113"/>
                  <a:gd name="T16" fmla="*/ 2147483647 w 85"/>
                  <a:gd name="T17" fmla="*/ 2147483647 h 113"/>
                  <a:gd name="T18" fmla="*/ 2147483647 w 85"/>
                  <a:gd name="T19" fmla="*/ 2147483647 h 113"/>
                  <a:gd name="T20" fmla="*/ 2147483647 w 85"/>
                  <a:gd name="T21" fmla="*/ 2147483647 h 113"/>
                  <a:gd name="T22" fmla="*/ 0 w 85"/>
                  <a:gd name="T23" fmla="*/ 2147483647 h 113"/>
                  <a:gd name="T24" fmla="*/ 0 w 85"/>
                  <a:gd name="T25" fmla="*/ 2147483647 h 113"/>
                  <a:gd name="T26" fmla="*/ 2147483647 w 85"/>
                  <a:gd name="T27" fmla="*/ 2147483647 h 113"/>
                  <a:gd name="T28" fmla="*/ 2147483647 w 85"/>
                  <a:gd name="T29" fmla="*/ 2147483647 h 113"/>
                  <a:gd name="T30" fmla="*/ 2147483647 w 85"/>
                  <a:gd name="T31" fmla="*/ 2147483647 h 113"/>
                  <a:gd name="T32" fmla="*/ 2147483647 w 85"/>
                  <a:gd name="T33" fmla="*/ 2147483647 h 113"/>
                  <a:gd name="T34" fmla="*/ 2147483647 w 85"/>
                  <a:gd name="T35" fmla="*/ 2147483647 h 113"/>
                  <a:gd name="T36" fmla="*/ 2147483647 w 85"/>
                  <a:gd name="T37" fmla="*/ 2147483647 h 113"/>
                  <a:gd name="T38" fmla="*/ 2147483647 w 85"/>
                  <a:gd name="T39" fmla="*/ 2147483647 h 113"/>
                  <a:gd name="T40" fmla="*/ 2147483647 w 85"/>
                  <a:gd name="T41" fmla="*/ 2147483647 h 113"/>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85"/>
                  <a:gd name="T64" fmla="*/ 0 h 113"/>
                  <a:gd name="T65" fmla="*/ 85 w 85"/>
                  <a:gd name="T66" fmla="*/ 113 h 113"/>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85" h="113">
                    <a:moveTo>
                      <a:pt x="79" y="12"/>
                    </a:moveTo>
                    <a:cubicBezTo>
                      <a:pt x="85" y="12"/>
                      <a:pt x="85" y="12"/>
                      <a:pt x="85" y="12"/>
                    </a:cubicBezTo>
                    <a:cubicBezTo>
                      <a:pt x="85" y="0"/>
                      <a:pt x="85" y="0"/>
                      <a:pt x="85" y="0"/>
                    </a:cubicBezTo>
                    <a:cubicBezTo>
                      <a:pt x="0" y="0"/>
                      <a:pt x="0" y="0"/>
                      <a:pt x="0" y="0"/>
                    </a:cubicBezTo>
                    <a:cubicBezTo>
                      <a:pt x="0" y="12"/>
                      <a:pt x="0" y="12"/>
                      <a:pt x="0" y="12"/>
                    </a:cubicBezTo>
                    <a:cubicBezTo>
                      <a:pt x="6" y="12"/>
                      <a:pt x="6" y="12"/>
                      <a:pt x="6" y="12"/>
                    </a:cubicBezTo>
                    <a:cubicBezTo>
                      <a:pt x="6" y="18"/>
                      <a:pt x="6" y="18"/>
                      <a:pt x="6" y="18"/>
                    </a:cubicBezTo>
                    <a:cubicBezTo>
                      <a:pt x="6" y="28"/>
                      <a:pt x="24" y="55"/>
                      <a:pt x="25" y="57"/>
                    </a:cubicBezTo>
                    <a:cubicBezTo>
                      <a:pt x="25" y="57"/>
                      <a:pt x="25" y="57"/>
                      <a:pt x="25" y="57"/>
                    </a:cubicBezTo>
                    <a:cubicBezTo>
                      <a:pt x="24" y="59"/>
                      <a:pt x="6" y="85"/>
                      <a:pt x="6" y="95"/>
                    </a:cubicBezTo>
                    <a:cubicBezTo>
                      <a:pt x="6" y="101"/>
                      <a:pt x="6" y="101"/>
                      <a:pt x="6" y="101"/>
                    </a:cubicBezTo>
                    <a:cubicBezTo>
                      <a:pt x="0" y="101"/>
                      <a:pt x="0" y="101"/>
                      <a:pt x="0" y="101"/>
                    </a:cubicBezTo>
                    <a:cubicBezTo>
                      <a:pt x="0" y="113"/>
                      <a:pt x="0" y="113"/>
                      <a:pt x="0" y="113"/>
                    </a:cubicBezTo>
                    <a:cubicBezTo>
                      <a:pt x="85" y="113"/>
                      <a:pt x="85" y="113"/>
                      <a:pt x="85" y="113"/>
                    </a:cubicBezTo>
                    <a:cubicBezTo>
                      <a:pt x="85" y="101"/>
                      <a:pt x="85" y="101"/>
                      <a:pt x="85" y="101"/>
                    </a:cubicBezTo>
                    <a:cubicBezTo>
                      <a:pt x="79" y="101"/>
                      <a:pt x="79" y="101"/>
                      <a:pt x="79" y="101"/>
                    </a:cubicBezTo>
                    <a:cubicBezTo>
                      <a:pt x="79" y="95"/>
                      <a:pt x="79" y="95"/>
                      <a:pt x="79" y="95"/>
                    </a:cubicBezTo>
                    <a:cubicBezTo>
                      <a:pt x="79" y="85"/>
                      <a:pt x="62" y="59"/>
                      <a:pt x="61" y="57"/>
                    </a:cubicBezTo>
                    <a:cubicBezTo>
                      <a:pt x="61" y="57"/>
                      <a:pt x="61" y="57"/>
                      <a:pt x="61" y="57"/>
                    </a:cubicBezTo>
                    <a:cubicBezTo>
                      <a:pt x="61" y="54"/>
                      <a:pt x="79" y="28"/>
                      <a:pt x="79" y="18"/>
                    </a:cubicBezTo>
                    <a:cubicBezTo>
                      <a:pt x="79" y="12"/>
                      <a:pt x="79" y="12"/>
                      <a:pt x="79" y="12"/>
                    </a:cubicBezTo>
                  </a:path>
                </a:pathLst>
              </a:custGeom>
              <a:solidFill>
                <a:srgbClr val="D3463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845" name="Freeform 2340"/>
              <p:cNvSpPr>
                <a:spLocks noChangeArrowheads="1"/>
              </p:cNvSpPr>
              <p:nvPr/>
            </p:nvSpPr>
            <p:spPr bwMode="auto">
              <a:xfrm>
                <a:off x="27027" y="24411"/>
                <a:ext cx="123798" cy="183954"/>
              </a:xfrm>
              <a:custGeom>
                <a:avLst/>
                <a:gdLst>
                  <a:gd name="T0" fmla="*/ 2147483647 w 60"/>
                  <a:gd name="T1" fmla="*/ 2147483647 h 89"/>
                  <a:gd name="T2" fmla="*/ 2147483647 w 60"/>
                  <a:gd name="T3" fmla="*/ 2147483647 h 89"/>
                  <a:gd name="T4" fmla="*/ 2147483647 w 60"/>
                  <a:gd name="T5" fmla="*/ 2147483647 h 89"/>
                  <a:gd name="T6" fmla="*/ 2147483647 w 60"/>
                  <a:gd name="T7" fmla="*/ 2147483647 h 89"/>
                  <a:gd name="T8" fmla="*/ 2147483647 w 60"/>
                  <a:gd name="T9" fmla="*/ 2147483647 h 89"/>
                  <a:gd name="T10" fmla="*/ 0 w 60"/>
                  <a:gd name="T11" fmla="*/ 2147483647 h 89"/>
                  <a:gd name="T12" fmla="*/ 0 w 60"/>
                  <a:gd name="T13" fmla="*/ 2147483647 h 89"/>
                  <a:gd name="T14" fmla="*/ 2147483647 w 60"/>
                  <a:gd name="T15" fmla="*/ 2147483647 h 89"/>
                  <a:gd name="T16" fmla="*/ 2147483647 w 60"/>
                  <a:gd name="T17" fmla="*/ 2147483647 h 89"/>
                  <a:gd name="T18" fmla="*/ 0 w 60"/>
                  <a:gd name="T19" fmla="*/ 2147483647 h 89"/>
                  <a:gd name="T20" fmla="*/ 0 w 60"/>
                  <a:gd name="T21" fmla="*/ 0 h 89"/>
                  <a:gd name="T22" fmla="*/ 2147483647 w 60"/>
                  <a:gd name="T23" fmla="*/ 0 h 89"/>
                  <a:gd name="T24" fmla="*/ 2147483647 w 60"/>
                  <a:gd name="T25" fmla="*/ 2147483647 h 89"/>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60"/>
                  <a:gd name="T40" fmla="*/ 0 h 89"/>
                  <a:gd name="T41" fmla="*/ 60 w 60"/>
                  <a:gd name="T42" fmla="*/ 89 h 89"/>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60" h="89">
                    <a:moveTo>
                      <a:pt x="60" y="6"/>
                    </a:moveTo>
                    <a:cubicBezTo>
                      <a:pt x="60" y="13"/>
                      <a:pt x="41" y="41"/>
                      <a:pt x="41" y="45"/>
                    </a:cubicBezTo>
                    <a:cubicBezTo>
                      <a:pt x="41" y="45"/>
                      <a:pt x="41" y="45"/>
                      <a:pt x="41" y="45"/>
                    </a:cubicBezTo>
                    <a:cubicBezTo>
                      <a:pt x="41" y="48"/>
                      <a:pt x="60" y="76"/>
                      <a:pt x="60" y="83"/>
                    </a:cubicBezTo>
                    <a:cubicBezTo>
                      <a:pt x="60" y="89"/>
                      <a:pt x="60" y="89"/>
                      <a:pt x="60" y="89"/>
                    </a:cubicBezTo>
                    <a:cubicBezTo>
                      <a:pt x="0" y="89"/>
                      <a:pt x="0" y="89"/>
                      <a:pt x="0" y="89"/>
                    </a:cubicBezTo>
                    <a:cubicBezTo>
                      <a:pt x="0" y="83"/>
                      <a:pt x="0" y="83"/>
                      <a:pt x="0" y="83"/>
                    </a:cubicBezTo>
                    <a:cubicBezTo>
                      <a:pt x="0" y="76"/>
                      <a:pt x="18" y="48"/>
                      <a:pt x="18" y="45"/>
                    </a:cubicBezTo>
                    <a:cubicBezTo>
                      <a:pt x="18" y="45"/>
                      <a:pt x="18" y="45"/>
                      <a:pt x="18" y="45"/>
                    </a:cubicBezTo>
                    <a:cubicBezTo>
                      <a:pt x="18" y="41"/>
                      <a:pt x="0" y="13"/>
                      <a:pt x="0" y="6"/>
                    </a:cubicBezTo>
                    <a:cubicBezTo>
                      <a:pt x="0" y="0"/>
                      <a:pt x="0" y="0"/>
                      <a:pt x="0" y="0"/>
                    </a:cubicBezTo>
                    <a:cubicBezTo>
                      <a:pt x="60" y="0"/>
                      <a:pt x="60" y="0"/>
                      <a:pt x="60" y="0"/>
                    </a:cubicBezTo>
                    <a:cubicBezTo>
                      <a:pt x="60" y="6"/>
                      <a:pt x="60" y="6"/>
                      <a:pt x="60" y="6"/>
                    </a:cubicBezTo>
                  </a:path>
                </a:pathLst>
              </a:custGeom>
              <a:solidFill>
                <a:srgbClr val="EAE8DB"/>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846" name="Freeform 2341"/>
              <p:cNvSpPr>
                <a:spLocks noChangeArrowheads="1"/>
              </p:cNvSpPr>
              <p:nvPr/>
            </p:nvSpPr>
            <p:spPr bwMode="auto">
              <a:xfrm>
                <a:off x="45335" y="45334"/>
                <a:ext cx="86310" cy="72361"/>
              </a:xfrm>
              <a:custGeom>
                <a:avLst/>
                <a:gdLst>
                  <a:gd name="T0" fmla="*/ 2147483647 w 42"/>
                  <a:gd name="T1" fmla="*/ 2147483647 h 35"/>
                  <a:gd name="T2" fmla="*/ 2147483647 w 42"/>
                  <a:gd name="T3" fmla="*/ 0 h 35"/>
                  <a:gd name="T4" fmla="*/ 0 w 42"/>
                  <a:gd name="T5" fmla="*/ 0 h 35"/>
                  <a:gd name="T6" fmla="*/ 0 w 42"/>
                  <a:gd name="T7" fmla="*/ 2147483647 h 35"/>
                  <a:gd name="T8" fmla="*/ 2147483647 w 42"/>
                  <a:gd name="T9" fmla="*/ 2147483647 h 35"/>
                  <a:gd name="T10" fmla="*/ 2147483647 w 42"/>
                  <a:gd name="T11" fmla="*/ 2147483647 h 35"/>
                  <a:gd name="T12" fmla="*/ 0 60000 65536"/>
                  <a:gd name="T13" fmla="*/ 0 60000 65536"/>
                  <a:gd name="T14" fmla="*/ 0 60000 65536"/>
                  <a:gd name="T15" fmla="*/ 0 60000 65536"/>
                  <a:gd name="T16" fmla="*/ 0 60000 65536"/>
                  <a:gd name="T17" fmla="*/ 0 60000 65536"/>
                  <a:gd name="T18" fmla="*/ 0 w 42"/>
                  <a:gd name="T19" fmla="*/ 0 h 35"/>
                  <a:gd name="T20" fmla="*/ 42 w 42"/>
                  <a:gd name="T21" fmla="*/ 35 h 35"/>
                </a:gdLst>
                <a:ahLst/>
                <a:cxnLst>
                  <a:cxn ang="T12">
                    <a:pos x="T0" y="T1"/>
                  </a:cxn>
                  <a:cxn ang="T13">
                    <a:pos x="T2" y="T3"/>
                  </a:cxn>
                  <a:cxn ang="T14">
                    <a:pos x="T4" y="T5"/>
                  </a:cxn>
                  <a:cxn ang="T15">
                    <a:pos x="T6" y="T7"/>
                  </a:cxn>
                  <a:cxn ang="T16">
                    <a:pos x="T8" y="T9"/>
                  </a:cxn>
                  <a:cxn ang="T17">
                    <a:pos x="T10" y="T11"/>
                  </a:cxn>
                </a:cxnLst>
                <a:rect l="T18" t="T19" r="T20" b="T21"/>
                <a:pathLst>
                  <a:path w="42" h="35">
                    <a:moveTo>
                      <a:pt x="42" y="3"/>
                    </a:moveTo>
                    <a:cubicBezTo>
                      <a:pt x="42" y="0"/>
                      <a:pt x="42" y="0"/>
                      <a:pt x="42" y="0"/>
                    </a:cubicBezTo>
                    <a:cubicBezTo>
                      <a:pt x="0" y="0"/>
                      <a:pt x="0" y="0"/>
                      <a:pt x="0" y="0"/>
                    </a:cubicBezTo>
                    <a:cubicBezTo>
                      <a:pt x="0" y="3"/>
                      <a:pt x="0" y="3"/>
                      <a:pt x="0" y="3"/>
                    </a:cubicBezTo>
                    <a:cubicBezTo>
                      <a:pt x="0" y="3"/>
                      <a:pt x="14" y="35"/>
                      <a:pt x="21" y="35"/>
                    </a:cubicBezTo>
                    <a:cubicBezTo>
                      <a:pt x="27" y="35"/>
                      <a:pt x="42" y="3"/>
                      <a:pt x="42" y="3"/>
                    </a:cubicBezTo>
                  </a:path>
                </a:pathLst>
              </a:custGeom>
              <a:solidFill>
                <a:srgbClr val="CEA94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847" name="Freeform 2342"/>
              <p:cNvSpPr>
                <a:spLocks noEditPoints="1" noChangeArrowheads="1"/>
              </p:cNvSpPr>
              <p:nvPr/>
            </p:nvSpPr>
            <p:spPr bwMode="auto">
              <a:xfrm>
                <a:off x="129901" y="51437"/>
                <a:ext cx="1744" cy="1744"/>
              </a:xfrm>
              <a:custGeom>
                <a:avLst/>
                <a:gdLst>
                  <a:gd name="T0" fmla="*/ 0 w 1"/>
                  <a:gd name="T1" fmla="*/ 2147483647 h 1"/>
                  <a:gd name="T2" fmla="*/ 0 w 1"/>
                  <a:gd name="T3" fmla="*/ 2147483647 h 1"/>
                  <a:gd name="T4" fmla="*/ 0 w 1"/>
                  <a:gd name="T5" fmla="*/ 2147483647 h 1"/>
                  <a:gd name="T6" fmla="*/ 0 w 1"/>
                  <a:gd name="T7" fmla="*/ 2147483647 h 1"/>
                  <a:gd name="T8" fmla="*/ 0 w 1"/>
                  <a:gd name="T9" fmla="*/ 2147483647 h 1"/>
                  <a:gd name="T10" fmla="*/ 0 w 1"/>
                  <a:gd name="T11" fmla="*/ 2147483647 h 1"/>
                  <a:gd name="T12" fmla="*/ 0 w 1"/>
                  <a:gd name="T13" fmla="*/ 2147483647 h 1"/>
                  <a:gd name="T14" fmla="*/ 0 w 1"/>
                  <a:gd name="T15" fmla="*/ 2147483647 h 1"/>
                  <a:gd name="T16" fmla="*/ 0 w 1"/>
                  <a:gd name="T17" fmla="*/ 2147483647 h 1"/>
                  <a:gd name="T18" fmla="*/ 0 w 1"/>
                  <a:gd name="T19" fmla="*/ 2147483647 h 1"/>
                  <a:gd name="T20" fmla="*/ 0 w 1"/>
                  <a:gd name="T21" fmla="*/ 2147483647 h 1"/>
                  <a:gd name="T22" fmla="*/ 0 w 1"/>
                  <a:gd name="T23" fmla="*/ 2147483647 h 1"/>
                  <a:gd name="T24" fmla="*/ 0 w 1"/>
                  <a:gd name="T25" fmla="*/ 2147483647 h 1"/>
                  <a:gd name="T26" fmla="*/ 0 w 1"/>
                  <a:gd name="T27" fmla="*/ 2147483647 h 1"/>
                  <a:gd name="T28" fmla="*/ 0 w 1"/>
                  <a:gd name="T29" fmla="*/ 2147483647 h 1"/>
                  <a:gd name="T30" fmla="*/ 0 w 1"/>
                  <a:gd name="T31" fmla="*/ 2147483647 h 1"/>
                  <a:gd name="T32" fmla="*/ 0 w 1"/>
                  <a:gd name="T33" fmla="*/ 2147483647 h 1"/>
                  <a:gd name="T34" fmla="*/ 0 w 1"/>
                  <a:gd name="T35" fmla="*/ 2147483647 h 1"/>
                  <a:gd name="T36" fmla="*/ 0 w 1"/>
                  <a:gd name="T37" fmla="*/ 2147483647 h 1"/>
                  <a:gd name="T38" fmla="*/ 0 w 1"/>
                  <a:gd name="T39" fmla="*/ 2147483647 h 1"/>
                  <a:gd name="T40" fmla="*/ 0 w 1"/>
                  <a:gd name="T41" fmla="*/ 2147483647 h 1"/>
                  <a:gd name="T42" fmla="*/ 2147483647 w 1"/>
                  <a:gd name="T43" fmla="*/ 2147483647 h 1"/>
                  <a:gd name="T44" fmla="*/ 0 w 1"/>
                  <a:gd name="T45" fmla="*/ 2147483647 h 1"/>
                  <a:gd name="T46" fmla="*/ 2147483647 w 1"/>
                  <a:gd name="T47" fmla="*/ 2147483647 h 1"/>
                  <a:gd name="T48" fmla="*/ 2147483647 w 1"/>
                  <a:gd name="T49" fmla="*/ 2147483647 h 1"/>
                  <a:gd name="T50" fmla="*/ 2147483647 w 1"/>
                  <a:gd name="T51" fmla="*/ 2147483647 h 1"/>
                  <a:gd name="T52" fmla="*/ 2147483647 w 1"/>
                  <a:gd name="T53" fmla="*/ 2147483647 h 1"/>
                  <a:gd name="T54" fmla="*/ 2147483647 w 1"/>
                  <a:gd name="T55" fmla="*/ 0 h 1"/>
                  <a:gd name="T56" fmla="*/ 2147483647 w 1"/>
                  <a:gd name="T57" fmla="*/ 2147483647 h 1"/>
                  <a:gd name="T58" fmla="*/ 2147483647 w 1"/>
                  <a:gd name="T59" fmla="*/ 0 h 1"/>
                  <a:gd name="T60" fmla="*/ 2147483647 w 1"/>
                  <a:gd name="T61" fmla="*/ 0 h 1"/>
                  <a:gd name="T62" fmla="*/ 2147483647 w 1"/>
                  <a:gd name="T63" fmla="*/ 0 h 1"/>
                  <a:gd name="T64" fmla="*/ 2147483647 w 1"/>
                  <a:gd name="T65" fmla="*/ 0 h 1"/>
                  <a:gd name="T66" fmla="*/ 2147483647 w 1"/>
                  <a:gd name="T67" fmla="*/ 0 h 1"/>
                  <a:gd name="T68" fmla="*/ 2147483647 w 1"/>
                  <a:gd name="T69" fmla="*/ 0 h 1"/>
                  <a:gd name="T70" fmla="*/ 2147483647 w 1"/>
                  <a:gd name="T71" fmla="*/ 0 h 1"/>
                  <a:gd name="T72" fmla="*/ 2147483647 w 1"/>
                  <a:gd name="T73" fmla="*/ 0 h 1"/>
                  <a:gd name="T74" fmla="*/ 2147483647 w 1"/>
                  <a:gd name="T75" fmla="*/ 0 h 1"/>
                  <a:gd name="T76" fmla="*/ 2147483647 w 1"/>
                  <a:gd name="T77" fmla="*/ 0 h 1"/>
                  <a:gd name="T78" fmla="*/ 2147483647 w 1"/>
                  <a:gd name="T79" fmla="*/ 0 h 1"/>
                  <a:gd name="T80" fmla="*/ 2147483647 w 1"/>
                  <a:gd name="T81" fmla="*/ 0 h 1"/>
                  <a:gd name="T82" fmla="*/ 2147483647 w 1"/>
                  <a:gd name="T83" fmla="*/ 0 h 1"/>
                  <a:gd name="T84" fmla="*/ 2147483647 w 1"/>
                  <a:gd name="T85" fmla="*/ 0 h 1"/>
                  <a:gd name="T86" fmla="*/ 2147483647 w 1"/>
                  <a:gd name="T87" fmla="*/ 0 h 1"/>
                  <a:gd name="T88" fmla="*/ 2147483647 w 1"/>
                  <a:gd name="T89" fmla="*/ 0 h 1"/>
                  <a:gd name="T90" fmla="*/ 2147483647 w 1"/>
                  <a:gd name="T91" fmla="*/ 0 h 1"/>
                  <a:gd name="T92" fmla="*/ 2147483647 w 1"/>
                  <a:gd name="T93" fmla="*/ 0 h 1"/>
                  <a:gd name="T94" fmla="*/ 2147483647 w 1"/>
                  <a:gd name="T95" fmla="*/ 0 h 1"/>
                  <a:gd name="T96" fmla="*/ 2147483647 w 1"/>
                  <a:gd name="T97" fmla="*/ 0 h 1"/>
                  <a:gd name="T98" fmla="*/ 2147483647 w 1"/>
                  <a:gd name="T99" fmla="*/ 0 h 1"/>
                  <a:gd name="T100" fmla="*/ 2147483647 w 1"/>
                  <a:gd name="T101" fmla="*/ 0 h 1"/>
                  <a:gd name="T102" fmla="*/ 2147483647 w 1"/>
                  <a:gd name="T103" fmla="*/ 0 h 1"/>
                  <a:gd name="T104" fmla="*/ 2147483647 w 1"/>
                  <a:gd name="T105" fmla="*/ 0 h 1"/>
                  <a:gd name="T106" fmla="*/ 2147483647 w 1"/>
                  <a:gd name="T107" fmla="*/ 0 h 1"/>
                  <a:gd name="T108" fmla="*/ 2147483647 w 1"/>
                  <a:gd name="T109" fmla="*/ 0 h 1"/>
                  <a:gd name="T110" fmla="*/ 2147483647 w 1"/>
                  <a:gd name="T111" fmla="*/ 0 h 1"/>
                  <a:gd name="T112" fmla="*/ 2147483647 w 1"/>
                  <a:gd name="T113" fmla="*/ 0 h 1"/>
                  <a:gd name="T114" fmla="*/ 2147483647 w 1"/>
                  <a:gd name="T115" fmla="*/ 0 h 1"/>
                  <a:gd name="T116" fmla="*/ 2147483647 w 1"/>
                  <a:gd name="T117" fmla="*/ 0 h 1"/>
                  <a:gd name="T118" fmla="*/ 2147483647 w 1"/>
                  <a:gd name="T119" fmla="*/ 0 h 1"/>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1"/>
                  <a:gd name="T181" fmla="*/ 0 h 1"/>
                  <a:gd name="T182" fmla="*/ 1 w 1"/>
                  <a:gd name="T183" fmla="*/ 1 h 1"/>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1" h="1">
                    <a:moveTo>
                      <a:pt x="0" y="1"/>
                    </a:moveTo>
                    <a:cubicBezTo>
                      <a:pt x="0" y="1"/>
                      <a:pt x="0" y="1"/>
                      <a:pt x="0" y="1"/>
                    </a:cubicBezTo>
                    <a:cubicBezTo>
                      <a:pt x="0" y="1"/>
                      <a:pt x="0" y="1"/>
                      <a:pt x="0" y="1"/>
                    </a:cubicBezTo>
                    <a:moveTo>
                      <a:pt x="0" y="1"/>
                    </a:moveTo>
                    <a:cubicBezTo>
                      <a:pt x="0" y="1"/>
                      <a:pt x="0" y="1"/>
                      <a:pt x="0" y="1"/>
                    </a:cubicBezTo>
                    <a:cubicBezTo>
                      <a:pt x="0" y="1"/>
                      <a:pt x="0" y="1"/>
                      <a:pt x="0" y="1"/>
                    </a:cubicBezTo>
                    <a:moveTo>
                      <a:pt x="0" y="1"/>
                    </a:moveTo>
                    <a:cubicBezTo>
                      <a:pt x="0" y="1"/>
                      <a:pt x="0" y="1"/>
                      <a:pt x="0" y="1"/>
                    </a:cubicBezTo>
                    <a:cubicBezTo>
                      <a:pt x="0" y="1"/>
                      <a:pt x="0" y="1"/>
                      <a:pt x="0" y="1"/>
                    </a:cubicBezTo>
                    <a:moveTo>
                      <a:pt x="0" y="1"/>
                    </a:moveTo>
                    <a:cubicBezTo>
                      <a:pt x="0" y="1"/>
                      <a:pt x="0" y="1"/>
                      <a:pt x="0" y="1"/>
                    </a:cubicBezTo>
                    <a:cubicBezTo>
                      <a:pt x="0" y="1"/>
                      <a:pt x="0" y="1"/>
                      <a:pt x="0" y="1"/>
                    </a:cubicBezTo>
                    <a:moveTo>
                      <a:pt x="0" y="1"/>
                    </a:moveTo>
                    <a:cubicBezTo>
                      <a:pt x="0" y="1"/>
                      <a:pt x="0" y="1"/>
                      <a:pt x="0" y="1"/>
                    </a:cubicBezTo>
                    <a:cubicBezTo>
                      <a:pt x="0" y="1"/>
                      <a:pt x="0" y="1"/>
                      <a:pt x="0" y="1"/>
                    </a:cubicBezTo>
                    <a:moveTo>
                      <a:pt x="0" y="1"/>
                    </a:moveTo>
                    <a:cubicBezTo>
                      <a:pt x="0" y="1"/>
                      <a:pt x="0" y="1"/>
                      <a:pt x="0" y="1"/>
                    </a:cubicBezTo>
                    <a:cubicBezTo>
                      <a:pt x="0" y="1"/>
                      <a:pt x="0" y="1"/>
                      <a:pt x="0" y="1"/>
                    </a:cubicBezTo>
                    <a:moveTo>
                      <a:pt x="0" y="1"/>
                    </a:moveTo>
                    <a:cubicBezTo>
                      <a:pt x="0" y="1"/>
                      <a:pt x="0" y="1"/>
                      <a:pt x="0" y="1"/>
                    </a:cubicBezTo>
                    <a:cubicBezTo>
                      <a:pt x="0" y="1"/>
                      <a:pt x="0" y="1"/>
                      <a:pt x="0" y="1"/>
                    </a:cubicBezTo>
                    <a:moveTo>
                      <a:pt x="1" y="1"/>
                    </a:moveTo>
                    <a:cubicBezTo>
                      <a:pt x="0" y="1"/>
                      <a:pt x="0" y="1"/>
                      <a:pt x="0" y="1"/>
                    </a:cubicBezTo>
                    <a:cubicBezTo>
                      <a:pt x="0" y="1"/>
                      <a:pt x="0" y="1"/>
                      <a:pt x="1" y="1"/>
                    </a:cubicBezTo>
                    <a:moveTo>
                      <a:pt x="1" y="1"/>
                    </a:moveTo>
                    <a:cubicBezTo>
                      <a:pt x="1" y="1"/>
                      <a:pt x="1" y="1"/>
                      <a:pt x="1" y="1"/>
                    </a:cubicBezTo>
                    <a:cubicBezTo>
                      <a:pt x="1" y="1"/>
                      <a:pt x="1" y="1"/>
                      <a:pt x="1" y="1"/>
                    </a:cubicBezTo>
                    <a:moveTo>
                      <a:pt x="1" y="0"/>
                    </a:moveTo>
                    <a:cubicBezTo>
                      <a:pt x="1" y="1"/>
                      <a:pt x="1" y="1"/>
                      <a:pt x="1" y="1"/>
                    </a:cubicBezTo>
                    <a:cubicBezTo>
                      <a:pt x="1" y="1"/>
                      <a:pt x="1" y="1"/>
                      <a:pt x="1" y="0"/>
                    </a:cubicBezTo>
                    <a:moveTo>
                      <a:pt x="1" y="0"/>
                    </a:moveTo>
                    <a:cubicBezTo>
                      <a:pt x="1" y="0"/>
                      <a:pt x="1" y="0"/>
                      <a:pt x="1" y="0"/>
                    </a:cubicBezTo>
                    <a:cubicBezTo>
                      <a:pt x="1" y="0"/>
                      <a:pt x="1" y="0"/>
                      <a:pt x="1" y="0"/>
                    </a:cubicBezTo>
                    <a:moveTo>
                      <a:pt x="1" y="0"/>
                    </a:moveTo>
                    <a:cubicBezTo>
                      <a:pt x="1" y="0"/>
                      <a:pt x="1" y="0"/>
                      <a:pt x="1" y="0"/>
                    </a:cubicBezTo>
                    <a:cubicBezTo>
                      <a:pt x="1" y="0"/>
                      <a:pt x="1" y="0"/>
                      <a:pt x="1" y="0"/>
                    </a:cubicBezTo>
                    <a:moveTo>
                      <a:pt x="1" y="0"/>
                    </a:moveTo>
                    <a:cubicBezTo>
                      <a:pt x="1" y="0"/>
                      <a:pt x="1" y="0"/>
                      <a:pt x="1" y="0"/>
                    </a:cubicBezTo>
                    <a:cubicBezTo>
                      <a:pt x="1" y="0"/>
                      <a:pt x="1" y="0"/>
                      <a:pt x="1" y="0"/>
                    </a:cubicBezTo>
                    <a:moveTo>
                      <a:pt x="1" y="0"/>
                    </a:moveTo>
                    <a:cubicBezTo>
                      <a:pt x="1" y="0"/>
                      <a:pt x="1" y="0"/>
                      <a:pt x="1" y="0"/>
                    </a:cubicBezTo>
                    <a:cubicBezTo>
                      <a:pt x="1" y="0"/>
                      <a:pt x="1" y="0"/>
                      <a:pt x="1" y="0"/>
                    </a:cubicBezTo>
                    <a:moveTo>
                      <a:pt x="1" y="0"/>
                    </a:moveTo>
                    <a:cubicBezTo>
                      <a:pt x="1" y="0"/>
                      <a:pt x="1" y="0"/>
                      <a:pt x="1" y="0"/>
                    </a:cubicBezTo>
                    <a:cubicBezTo>
                      <a:pt x="1" y="0"/>
                      <a:pt x="1" y="0"/>
                      <a:pt x="1" y="0"/>
                    </a:cubicBezTo>
                    <a:moveTo>
                      <a:pt x="1" y="0"/>
                    </a:moveTo>
                    <a:cubicBezTo>
                      <a:pt x="1" y="0"/>
                      <a:pt x="1" y="0"/>
                      <a:pt x="1" y="0"/>
                    </a:cubicBezTo>
                    <a:cubicBezTo>
                      <a:pt x="1" y="0"/>
                      <a:pt x="1" y="0"/>
                      <a:pt x="1" y="0"/>
                    </a:cubicBezTo>
                    <a:moveTo>
                      <a:pt x="1" y="0"/>
                    </a:moveTo>
                    <a:cubicBezTo>
                      <a:pt x="1" y="0"/>
                      <a:pt x="1" y="0"/>
                      <a:pt x="1" y="0"/>
                    </a:cubicBezTo>
                    <a:cubicBezTo>
                      <a:pt x="1" y="0"/>
                      <a:pt x="1" y="0"/>
                      <a:pt x="1" y="0"/>
                    </a:cubicBezTo>
                    <a:moveTo>
                      <a:pt x="1" y="0"/>
                    </a:moveTo>
                    <a:cubicBezTo>
                      <a:pt x="1" y="0"/>
                      <a:pt x="1" y="0"/>
                      <a:pt x="1" y="0"/>
                    </a:cubicBezTo>
                    <a:cubicBezTo>
                      <a:pt x="1" y="0"/>
                      <a:pt x="1" y="0"/>
                      <a:pt x="1" y="0"/>
                    </a:cubicBezTo>
                    <a:moveTo>
                      <a:pt x="1" y="0"/>
                    </a:moveTo>
                    <a:cubicBezTo>
                      <a:pt x="1" y="0"/>
                      <a:pt x="1" y="0"/>
                      <a:pt x="1" y="0"/>
                    </a:cubicBezTo>
                    <a:cubicBezTo>
                      <a:pt x="1" y="0"/>
                      <a:pt x="1" y="0"/>
                      <a:pt x="1" y="0"/>
                    </a:cubicBezTo>
                    <a:moveTo>
                      <a:pt x="1" y="0"/>
                    </a:moveTo>
                    <a:cubicBezTo>
                      <a:pt x="1" y="0"/>
                      <a:pt x="1" y="0"/>
                      <a:pt x="1" y="0"/>
                    </a:cubicBezTo>
                    <a:cubicBezTo>
                      <a:pt x="1" y="0"/>
                      <a:pt x="1" y="0"/>
                      <a:pt x="1" y="0"/>
                    </a:cubicBezTo>
                  </a:path>
                </a:pathLst>
              </a:custGeom>
              <a:solidFill>
                <a:srgbClr val="CFCDC3"/>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848" name="Freeform 2343"/>
              <p:cNvSpPr>
                <a:spLocks noChangeArrowheads="1"/>
              </p:cNvSpPr>
              <p:nvPr/>
            </p:nvSpPr>
            <p:spPr bwMode="auto">
              <a:xfrm>
                <a:off x="88926" y="45334"/>
                <a:ext cx="42719" cy="40975"/>
              </a:xfrm>
              <a:custGeom>
                <a:avLst/>
                <a:gdLst>
                  <a:gd name="T0" fmla="*/ 2147483647 w 21"/>
                  <a:gd name="T1" fmla="*/ 0 h 20"/>
                  <a:gd name="T2" fmla="*/ 0 w 21"/>
                  <a:gd name="T3" fmla="*/ 0 h 20"/>
                  <a:gd name="T4" fmla="*/ 2147483647 w 21"/>
                  <a:gd name="T5" fmla="*/ 2147483647 h 20"/>
                  <a:gd name="T6" fmla="*/ 2147483647 w 21"/>
                  <a:gd name="T7" fmla="*/ 2147483647 h 20"/>
                  <a:gd name="T8" fmla="*/ 2147483647 w 21"/>
                  <a:gd name="T9" fmla="*/ 2147483647 h 20"/>
                  <a:gd name="T10" fmla="*/ 2147483647 w 21"/>
                  <a:gd name="T11" fmla="*/ 2147483647 h 20"/>
                  <a:gd name="T12" fmla="*/ 2147483647 w 21"/>
                  <a:gd name="T13" fmla="*/ 2147483647 h 20"/>
                  <a:gd name="T14" fmla="*/ 2147483647 w 21"/>
                  <a:gd name="T15" fmla="*/ 2147483647 h 20"/>
                  <a:gd name="T16" fmla="*/ 2147483647 w 21"/>
                  <a:gd name="T17" fmla="*/ 2147483647 h 20"/>
                  <a:gd name="T18" fmla="*/ 2147483647 w 21"/>
                  <a:gd name="T19" fmla="*/ 2147483647 h 20"/>
                  <a:gd name="T20" fmla="*/ 2147483647 w 21"/>
                  <a:gd name="T21" fmla="*/ 2147483647 h 20"/>
                  <a:gd name="T22" fmla="*/ 2147483647 w 21"/>
                  <a:gd name="T23" fmla="*/ 2147483647 h 20"/>
                  <a:gd name="T24" fmla="*/ 2147483647 w 21"/>
                  <a:gd name="T25" fmla="*/ 2147483647 h 20"/>
                  <a:gd name="T26" fmla="*/ 2147483647 w 21"/>
                  <a:gd name="T27" fmla="*/ 2147483647 h 20"/>
                  <a:gd name="T28" fmla="*/ 2147483647 w 21"/>
                  <a:gd name="T29" fmla="*/ 2147483647 h 20"/>
                  <a:gd name="T30" fmla="*/ 2147483647 w 21"/>
                  <a:gd name="T31" fmla="*/ 2147483647 h 20"/>
                  <a:gd name="T32" fmla="*/ 2147483647 w 21"/>
                  <a:gd name="T33" fmla="*/ 2147483647 h 20"/>
                  <a:gd name="T34" fmla="*/ 2147483647 w 21"/>
                  <a:gd name="T35" fmla="*/ 2147483647 h 20"/>
                  <a:gd name="T36" fmla="*/ 2147483647 w 21"/>
                  <a:gd name="T37" fmla="*/ 2147483647 h 20"/>
                  <a:gd name="T38" fmla="*/ 2147483647 w 21"/>
                  <a:gd name="T39" fmla="*/ 2147483647 h 20"/>
                  <a:gd name="T40" fmla="*/ 2147483647 w 21"/>
                  <a:gd name="T41" fmla="*/ 2147483647 h 20"/>
                  <a:gd name="T42" fmla="*/ 2147483647 w 21"/>
                  <a:gd name="T43" fmla="*/ 2147483647 h 20"/>
                  <a:gd name="T44" fmla="*/ 2147483647 w 21"/>
                  <a:gd name="T45" fmla="*/ 2147483647 h 20"/>
                  <a:gd name="T46" fmla="*/ 2147483647 w 21"/>
                  <a:gd name="T47" fmla="*/ 2147483647 h 20"/>
                  <a:gd name="T48" fmla="*/ 2147483647 w 21"/>
                  <a:gd name="T49" fmla="*/ 2147483647 h 20"/>
                  <a:gd name="T50" fmla="*/ 2147483647 w 21"/>
                  <a:gd name="T51" fmla="*/ 2147483647 h 20"/>
                  <a:gd name="T52" fmla="*/ 2147483647 w 21"/>
                  <a:gd name="T53" fmla="*/ 2147483647 h 20"/>
                  <a:gd name="T54" fmla="*/ 2147483647 w 21"/>
                  <a:gd name="T55" fmla="*/ 2147483647 h 20"/>
                  <a:gd name="T56" fmla="*/ 2147483647 w 21"/>
                  <a:gd name="T57" fmla="*/ 2147483647 h 20"/>
                  <a:gd name="T58" fmla="*/ 2147483647 w 21"/>
                  <a:gd name="T59" fmla="*/ 2147483647 h 20"/>
                  <a:gd name="T60" fmla="*/ 2147483647 w 21"/>
                  <a:gd name="T61" fmla="*/ 2147483647 h 20"/>
                  <a:gd name="T62" fmla="*/ 2147483647 w 21"/>
                  <a:gd name="T63" fmla="*/ 2147483647 h 20"/>
                  <a:gd name="T64" fmla="*/ 2147483647 w 21"/>
                  <a:gd name="T65" fmla="*/ 2147483647 h 20"/>
                  <a:gd name="T66" fmla="*/ 2147483647 w 21"/>
                  <a:gd name="T67" fmla="*/ 2147483647 h 20"/>
                  <a:gd name="T68" fmla="*/ 2147483647 w 21"/>
                  <a:gd name="T69" fmla="*/ 2147483647 h 20"/>
                  <a:gd name="T70" fmla="*/ 2147483647 w 21"/>
                  <a:gd name="T71" fmla="*/ 2147483647 h 20"/>
                  <a:gd name="T72" fmla="*/ 2147483647 w 21"/>
                  <a:gd name="T73" fmla="*/ 2147483647 h 20"/>
                  <a:gd name="T74" fmla="*/ 2147483647 w 21"/>
                  <a:gd name="T75" fmla="*/ 2147483647 h 20"/>
                  <a:gd name="T76" fmla="*/ 2147483647 w 21"/>
                  <a:gd name="T77" fmla="*/ 2147483647 h 20"/>
                  <a:gd name="T78" fmla="*/ 2147483647 w 21"/>
                  <a:gd name="T79" fmla="*/ 2147483647 h 20"/>
                  <a:gd name="T80" fmla="*/ 2147483647 w 21"/>
                  <a:gd name="T81" fmla="*/ 2147483647 h 20"/>
                  <a:gd name="T82" fmla="*/ 2147483647 w 21"/>
                  <a:gd name="T83" fmla="*/ 2147483647 h 20"/>
                  <a:gd name="T84" fmla="*/ 2147483647 w 21"/>
                  <a:gd name="T85" fmla="*/ 2147483647 h 20"/>
                  <a:gd name="T86" fmla="*/ 2147483647 w 21"/>
                  <a:gd name="T87" fmla="*/ 2147483647 h 20"/>
                  <a:gd name="T88" fmla="*/ 2147483647 w 21"/>
                  <a:gd name="T89" fmla="*/ 0 h 20"/>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21"/>
                  <a:gd name="T136" fmla="*/ 0 h 20"/>
                  <a:gd name="T137" fmla="*/ 21 w 21"/>
                  <a:gd name="T138" fmla="*/ 20 h 20"/>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21" h="20">
                    <a:moveTo>
                      <a:pt x="21" y="0"/>
                    </a:moveTo>
                    <a:cubicBezTo>
                      <a:pt x="0" y="0"/>
                      <a:pt x="0" y="0"/>
                      <a:pt x="0" y="0"/>
                    </a:cubicBezTo>
                    <a:cubicBezTo>
                      <a:pt x="12" y="20"/>
                      <a:pt x="12" y="20"/>
                      <a:pt x="12" y="20"/>
                    </a:cubicBezTo>
                    <a:cubicBezTo>
                      <a:pt x="16" y="13"/>
                      <a:pt x="19" y="7"/>
                      <a:pt x="20" y="4"/>
                    </a:cubicBezTo>
                    <a:cubicBezTo>
                      <a:pt x="20" y="4"/>
                      <a:pt x="20" y="4"/>
                      <a:pt x="20" y="4"/>
                    </a:cubicBezTo>
                    <a:cubicBezTo>
                      <a:pt x="20" y="4"/>
                      <a:pt x="20" y="4"/>
                      <a:pt x="20" y="4"/>
                    </a:cubicBezTo>
                    <a:cubicBezTo>
                      <a:pt x="20" y="4"/>
                      <a:pt x="20" y="4"/>
                      <a:pt x="20" y="4"/>
                    </a:cubicBezTo>
                    <a:cubicBezTo>
                      <a:pt x="20" y="4"/>
                      <a:pt x="20" y="4"/>
                      <a:pt x="20" y="4"/>
                    </a:cubicBezTo>
                    <a:cubicBezTo>
                      <a:pt x="20" y="4"/>
                      <a:pt x="20" y="4"/>
                      <a:pt x="20" y="4"/>
                    </a:cubicBezTo>
                    <a:cubicBezTo>
                      <a:pt x="20" y="4"/>
                      <a:pt x="20" y="4"/>
                      <a:pt x="20" y="4"/>
                    </a:cubicBezTo>
                    <a:cubicBezTo>
                      <a:pt x="20" y="4"/>
                      <a:pt x="20" y="4"/>
                      <a:pt x="20" y="4"/>
                    </a:cubicBezTo>
                    <a:cubicBezTo>
                      <a:pt x="20" y="4"/>
                      <a:pt x="20" y="4"/>
                      <a:pt x="20" y="4"/>
                    </a:cubicBezTo>
                    <a:cubicBezTo>
                      <a:pt x="20" y="4"/>
                      <a:pt x="20" y="4"/>
                      <a:pt x="20" y="4"/>
                    </a:cubicBezTo>
                    <a:cubicBezTo>
                      <a:pt x="20" y="4"/>
                      <a:pt x="20" y="4"/>
                      <a:pt x="20" y="4"/>
                    </a:cubicBezTo>
                    <a:cubicBezTo>
                      <a:pt x="20" y="4"/>
                      <a:pt x="20" y="4"/>
                      <a:pt x="20" y="4"/>
                    </a:cubicBezTo>
                    <a:cubicBezTo>
                      <a:pt x="20" y="4"/>
                      <a:pt x="20" y="4"/>
                      <a:pt x="20" y="4"/>
                    </a:cubicBezTo>
                    <a:cubicBezTo>
                      <a:pt x="20" y="4"/>
                      <a:pt x="20" y="4"/>
                      <a:pt x="20" y="4"/>
                    </a:cubicBezTo>
                    <a:cubicBezTo>
                      <a:pt x="20" y="4"/>
                      <a:pt x="20" y="4"/>
                      <a:pt x="20" y="4"/>
                    </a:cubicBezTo>
                    <a:cubicBezTo>
                      <a:pt x="20" y="4"/>
                      <a:pt x="20" y="4"/>
                      <a:pt x="21" y="4"/>
                    </a:cubicBezTo>
                    <a:cubicBezTo>
                      <a:pt x="21" y="4"/>
                      <a:pt x="21" y="4"/>
                      <a:pt x="21" y="4"/>
                    </a:cubicBezTo>
                    <a:cubicBezTo>
                      <a:pt x="21" y="4"/>
                      <a:pt x="21" y="4"/>
                      <a:pt x="21" y="4"/>
                    </a:cubicBezTo>
                    <a:cubicBezTo>
                      <a:pt x="21" y="4"/>
                      <a:pt x="21" y="4"/>
                      <a:pt x="21" y="4"/>
                    </a:cubicBezTo>
                    <a:cubicBezTo>
                      <a:pt x="21" y="4"/>
                      <a:pt x="21" y="4"/>
                      <a:pt x="21" y="3"/>
                    </a:cubicBezTo>
                    <a:cubicBezTo>
                      <a:pt x="21" y="3"/>
                      <a:pt x="21" y="3"/>
                      <a:pt x="21" y="3"/>
                    </a:cubicBezTo>
                    <a:cubicBezTo>
                      <a:pt x="21" y="3"/>
                      <a:pt x="21" y="3"/>
                      <a:pt x="21" y="3"/>
                    </a:cubicBezTo>
                    <a:cubicBezTo>
                      <a:pt x="21" y="3"/>
                      <a:pt x="21" y="3"/>
                      <a:pt x="21" y="3"/>
                    </a:cubicBezTo>
                    <a:cubicBezTo>
                      <a:pt x="21" y="3"/>
                      <a:pt x="21" y="3"/>
                      <a:pt x="21" y="3"/>
                    </a:cubicBezTo>
                    <a:cubicBezTo>
                      <a:pt x="21" y="3"/>
                      <a:pt x="21" y="3"/>
                      <a:pt x="21" y="3"/>
                    </a:cubicBezTo>
                    <a:cubicBezTo>
                      <a:pt x="21" y="3"/>
                      <a:pt x="21" y="3"/>
                      <a:pt x="21" y="3"/>
                    </a:cubicBezTo>
                    <a:cubicBezTo>
                      <a:pt x="21" y="3"/>
                      <a:pt x="21" y="3"/>
                      <a:pt x="21" y="3"/>
                    </a:cubicBezTo>
                    <a:cubicBezTo>
                      <a:pt x="21" y="3"/>
                      <a:pt x="21" y="3"/>
                      <a:pt x="21" y="3"/>
                    </a:cubicBezTo>
                    <a:cubicBezTo>
                      <a:pt x="21" y="3"/>
                      <a:pt x="21" y="3"/>
                      <a:pt x="21" y="3"/>
                    </a:cubicBezTo>
                    <a:cubicBezTo>
                      <a:pt x="21" y="3"/>
                      <a:pt x="21" y="3"/>
                      <a:pt x="21" y="3"/>
                    </a:cubicBezTo>
                    <a:cubicBezTo>
                      <a:pt x="21" y="3"/>
                      <a:pt x="21" y="3"/>
                      <a:pt x="21" y="3"/>
                    </a:cubicBezTo>
                    <a:cubicBezTo>
                      <a:pt x="21" y="3"/>
                      <a:pt x="21" y="3"/>
                      <a:pt x="21" y="3"/>
                    </a:cubicBezTo>
                    <a:cubicBezTo>
                      <a:pt x="21" y="3"/>
                      <a:pt x="21" y="3"/>
                      <a:pt x="21" y="3"/>
                    </a:cubicBezTo>
                    <a:cubicBezTo>
                      <a:pt x="21" y="3"/>
                      <a:pt x="21" y="3"/>
                      <a:pt x="21" y="3"/>
                    </a:cubicBezTo>
                    <a:cubicBezTo>
                      <a:pt x="21" y="3"/>
                      <a:pt x="21" y="3"/>
                      <a:pt x="21" y="3"/>
                    </a:cubicBezTo>
                    <a:cubicBezTo>
                      <a:pt x="21" y="3"/>
                      <a:pt x="21" y="3"/>
                      <a:pt x="21" y="3"/>
                    </a:cubicBezTo>
                    <a:cubicBezTo>
                      <a:pt x="21" y="3"/>
                      <a:pt x="21" y="3"/>
                      <a:pt x="21" y="3"/>
                    </a:cubicBezTo>
                    <a:cubicBezTo>
                      <a:pt x="21" y="3"/>
                      <a:pt x="21" y="3"/>
                      <a:pt x="21" y="3"/>
                    </a:cubicBezTo>
                    <a:cubicBezTo>
                      <a:pt x="21" y="3"/>
                      <a:pt x="21" y="3"/>
                      <a:pt x="21" y="3"/>
                    </a:cubicBezTo>
                    <a:cubicBezTo>
                      <a:pt x="21" y="3"/>
                      <a:pt x="21" y="3"/>
                      <a:pt x="21" y="3"/>
                    </a:cubicBezTo>
                    <a:cubicBezTo>
                      <a:pt x="21" y="3"/>
                      <a:pt x="21" y="3"/>
                      <a:pt x="21" y="3"/>
                    </a:cubicBezTo>
                    <a:cubicBezTo>
                      <a:pt x="21" y="0"/>
                      <a:pt x="21" y="0"/>
                      <a:pt x="21" y="0"/>
                    </a:cubicBezTo>
                  </a:path>
                </a:pathLst>
              </a:custGeom>
              <a:solidFill>
                <a:srgbClr val="B7984A"/>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849" name="Freeform 2344"/>
              <p:cNvSpPr>
                <a:spLocks noChangeArrowheads="1"/>
              </p:cNvSpPr>
              <p:nvPr/>
            </p:nvSpPr>
            <p:spPr bwMode="auto">
              <a:xfrm>
                <a:off x="45335" y="51437"/>
                <a:ext cx="16565" cy="34873"/>
              </a:xfrm>
              <a:custGeom>
                <a:avLst/>
                <a:gdLst>
                  <a:gd name="T0" fmla="*/ 0 w 8"/>
                  <a:gd name="T1" fmla="*/ 0 h 17"/>
                  <a:gd name="T2" fmla="*/ 2147483647 w 8"/>
                  <a:gd name="T3" fmla="*/ 2147483647 h 17"/>
                  <a:gd name="T4" fmla="*/ 2147483647 w 8"/>
                  <a:gd name="T5" fmla="*/ 2147483647 h 17"/>
                  <a:gd name="T6" fmla="*/ 0 w 8"/>
                  <a:gd name="T7" fmla="*/ 0 h 17"/>
                  <a:gd name="T8" fmla="*/ 0 60000 65536"/>
                  <a:gd name="T9" fmla="*/ 0 60000 65536"/>
                  <a:gd name="T10" fmla="*/ 0 60000 65536"/>
                  <a:gd name="T11" fmla="*/ 0 60000 65536"/>
                  <a:gd name="T12" fmla="*/ 0 w 8"/>
                  <a:gd name="T13" fmla="*/ 0 h 17"/>
                  <a:gd name="T14" fmla="*/ 8 w 8"/>
                  <a:gd name="T15" fmla="*/ 17 h 17"/>
                </a:gdLst>
                <a:ahLst/>
                <a:cxnLst>
                  <a:cxn ang="T8">
                    <a:pos x="T0" y="T1"/>
                  </a:cxn>
                  <a:cxn ang="T9">
                    <a:pos x="T2" y="T3"/>
                  </a:cxn>
                  <a:cxn ang="T10">
                    <a:pos x="T4" y="T5"/>
                  </a:cxn>
                  <a:cxn ang="T11">
                    <a:pos x="T6" y="T7"/>
                  </a:cxn>
                </a:cxnLst>
                <a:rect l="T12" t="T13" r="T14" b="T15"/>
                <a:pathLst>
                  <a:path w="8" h="17">
                    <a:moveTo>
                      <a:pt x="0" y="0"/>
                    </a:moveTo>
                    <a:cubicBezTo>
                      <a:pt x="0" y="0"/>
                      <a:pt x="4" y="9"/>
                      <a:pt x="8" y="17"/>
                    </a:cubicBezTo>
                    <a:cubicBezTo>
                      <a:pt x="8" y="16"/>
                      <a:pt x="8" y="16"/>
                      <a:pt x="8" y="16"/>
                    </a:cubicBezTo>
                    <a:cubicBezTo>
                      <a:pt x="4" y="8"/>
                      <a:pt x="0" y="0"/>
                      <a:pt x="0" y="0"/>
                    </a:cubicBezTo>
                  </a:path>
                </a:pathLst>
              </a:custGeom>
              <a:solidFill>
                <a:srgbClr val="CFCDC3"/>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850" name="Freeform 2345"/>
              <p:cNvSpPr>
                <a:spLocks noChangeArrowheads="1"/>
              </p:cNvSpPr>
              <p:nvPr/>
            </p:nvSpPr>
            <p:spPr bwMode="auto">
              <a:xfrm>
                <a:off x="45335" y="45334"/>
                <a:ext cx="40975" cy="39232"/>
              </a:xfrm>
              <a:custGeom>
                <a:avLst/>
                <a:gdLst>
                  <a:gd name="T0" fmla="*/ 2147483647 w 20"/>
                  <a:gd name="T1" fmla="*/ 0 h 19"/>
                  <a:gd name="T2" fmla="*/ 0 w 20"/>
                  <a:gd name="T3" fmla="*/ 0 h 19"/>
                  <a:gd name="T4" fmla="*/ 0 w 20"/>
                  <a:gd name="T5" fmla="*/ 2147483647 h 19"/>
                  <a:gd name="T6" fmla="*/ 0 w 20"/>
                  <a:gd name="T7" fmla="*/ 2147483647 h 19"/>
                  <a:gd name="T8" fmla="*/ 2147483647 w 20"/>
                  <a:gd name="T9" fmla="*/ 2147483647 h 19"/>
                  <a:gd name="T10" fmla="*/ 2147483647 w 20"/>
                  <a:gd name="T11" fmla="*/ 0 h 19"/>
                  <a:gd name="T12" fmla="*/ 0 60000 65536"/>
                  <a:gd name="T13" fmla="*/ 0 60000 65536"/>
                  <a:gd name="T14" fmla="*/ 0 60000 65536"/>
                  <a:gd name="T15" fmla="*/ 0 60000 65536"/>
                  <a:gd name="T16" fmla="*/ 0 60000 65536"/>
                  <a:gd name="T17" fmla="*/ 0 60000 65536"/>
                  <a:gd name="T18" fmla="*/ 0 w 20"/>
                  <a:gd name="T19" fmla="*/ 0 h 19"/>
                  <a:gd name="T20" fmla="*/ 20 w 20"/>
                  <a:gd name="T21" fmla="*/ 19 h 19"/>
                </a:gdLst>
                <a:ahLst/>
                <a:cxnLst>
                  <a:cxn ang="T12">
                    <a:pos x="T0" y="T1"/>
                  </a:cxn>
                  <a:cxn ang="T13">
                    <a:pos x="T2" y="T3"/>
                  </a:cxn>
                  <a:cxn ang="T14">
                    <a:pos x="T4" y="T5"/>
                  </a:cxn>
                  <a:cxn ang="T15">
                    <a:pos x="T6" y="T7"/>
                  </a:cxn>
                  <a:cxn ang="T16">
                    <a:pos x="T8" y="T9"/>
                  </a:cxn>
                  <a:cxn ang="T17">
                    <a:pos x="T10" y="T11"/>
                  </a:cxn>
                </a:cxnLst>
                <a:rect l="T18" t="T19" r="T20" b="T21"/>
                <a:pathLst>
                  <a:path w="20" h="19">
                    <a:moveTo>
                      <a:pt x="20" y="0"/>
                    </a:moveTo>
                    <a:cubicBezTo>
                      <a:pt x="0" y="0"/>
                      <a:pt x="0" y="0"/>
                      <a:pt x="0" y="0"/>
                    </a:cubicBezTo>
                    <a:cubicBezTo>
                      <a:pt x="0" y="3"/>
                      <a:pt x="0" y="3"/>
                      <a:pt x="0" y="3"/>
                    </a:cubicBezTo>
                    <a:cubicBezTo>
                      <a:pt x="0" y="3"/>
                      <a:pt x="0" y="3"/>
                      <a:pt x="0" y="3"/>
                    </a:cubicBezTo>
                    <a:cubicBezTo>
                      <a:pt x="0" y="3"/>
                      <a:pt x="4" y="11"/>
                      <a:pt x="8" y="19"/>
                    </a:cubicBezTo>
                    <a:cubicBezTo>
                      <a:pt x="20" y="0"/>
                      <a:pt x="20" y="0"/>
                      <a:pt x="20" y="0"/>
                    </a:cubicBezTo>
                  </a:path>
                </a:pathLst>
              </a:custGeom>
              <a:solidFill>
                <a:srgbClr val="B7984A"/>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851" name="Freeform 2346"/>
              <p:cNvSpPr>
                <a:spLocks noChangeArrowheads="1"/>
              </p:cNvSpPr>
              <p:nvPr/>
            </p:nvSpPr>
            <p:spPr bwMode="auto">
              <a:xfrm>
                <a:off x="45335" y="150825"/>
                <a:ext cx="86310" cy="48822"/>
              </a:xfrm>
              <a:custGeom>
                <a:avLst/>
                <a:gdLst>
                  <a:gd name="T0" fmla="*/ 2147483647 w 42"/>
                  <a:gd name="T1" fmla="*/ 2147483647 h 24"/>
                  <a:gd name="T2" fmla="*/ 2147483647 w 42"/>
                  <a:gd name="T3" fmla="*/ 2147483647 h 24"/>
                  <a:gd name="T4" fmla="*/ 0 w 42"/>
                  <a:gd name="T5" fmla="*/ 2147483647 h 24"/>
                  <a:gd name="T6" fmla="*/ 0 w 42"/>
                  <a:gd name="T7" fmla="*/ 2147483647 h 24"/>
                  <a:gd name="T8" fmla="*/ 2147483647 w 42"/>
                  <a:gd name="T9" fmla="*/ 0 h 24"/>
                  <a:gd name="T10" fmla="*/ 2147483647 w 42"/>
                  <a:gd name="T11" fmla="*/ 2147483647 h 24"/>
                  <a:gd name="T12" fmla="*/ 0 60000 65536"/>
                  <a:gd name="T13" fmla="*/ 0 60000 65536"/>
                  <a:gd name="T14" fmla="*/ 0 60000 65536"/>
                  <a:gd name="T15" fmla="*/ 0 60000 65536"/>
                  <a:gd name="T16" fmla="*/ 0 60000 65536"/>
                  <a:gd name="T17" fmla="*/ 0 60000 65536"/>
                  <a:gd name="T18" fmla="*/ 0 w 42"/>
                  <a:gd name="T19" fmla="*/ 0 h 24"/>
                  <a:gd name="T20" fmla="*/ 42 w 42"/>
                  <a:gd name="T21" fmla="*/ 24 h 24"/>
                </a:gdLst>
                <a:ahLst/>
                <a:cxnLst>
                  <a:cxn ang="T12">
                    <a:pos x="T0" y="T1"/>
                  </a:cxn>
                  <a:cxn ang="T13">
                    <a:pos x="T2" y="T3"/>
                  </a:cxn>
                  <a:cxn ang="T14">
                    <a:pos x="T4" y="T5"/>
                  </a:cxn>
                  <a:cxn ang="T15">
                    <a:pos x="T6" y="T7"/>
                  </a:cxn>
                  <a:cxn ang="T16">
                    <a:pos x="T8" y="T9"/>
                  </a:cxn>
                  <a:cxn ang="T17">
                    <a:pos x="T10" y="T11"/>
                  </a:cxn>
                </a:cxnLst>
                <a:rect l="T18" t="T19" r="T20" b="T21"/>
                <a:pathLst>
                  <a:path w="42" h="24">
                    <a:moveTo>
                      <a:pt x="42" y="24"/>
                    </a:moveTo>
                    <a:cubicBezTo>
                      <a:pt x="42" y="24"/>
                      <a:pt x="42" y="24"/>
                      <a:pt x="42" y="24"/>
                    </a:cubicBezTo>
                    <a:cubicBezTo>
                      <a:pt x="0" y="24"/>
                      <a:pt x="0" y="24"/>
                      <a:pt x="0" y="24"/>
                    </a:cubicBezTo>
                    <a:cubicBezTo>
                      <a:pt x="0" y="24"/>
                      <a:pt x="0" y="24"/>
                      <a:pt x="0" y="24"/>
                    </a:cubicBezTo>
                    <a:cubicBezTo>
                      <a:pt x="0" y="24"/>
                      <a:pt x="14" y="0"/>
                      <a:pt x="21" y="0"/>
                    </a:cubicBezTo>
                    <a:cubicBezTo>
                      <a:pt x="27" y="0"/>
                      <a:pt x="42" y="24"/>
                      <a:pt x="42" y="24"/>
                    </a:cubicBezTo>
                    <a:close/>
                  </a:path>
                </a:pathLst>
              </a:custGeom>
              <a:solidFill>
                <a:srgbClr val="CEA94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grpSp>
        <p:grpSp>
          <p:nvGrpSpPr>
            <p:cNvPr id="31802" name="组合 389"/>
            <p:cNvGrpSpPr>
              <a:grpSpLocks/>
            </p:cNvGrpSpPr>
            <p:nvPr/>
          </p:nvGrpSpPr>
          <p:grpSpPr bwMode="auto">
            <a:xfrm>
              <a:off x="2173354" y="4463633"/>
              <a:ext cx="336598" cy="447122"/>
              <a:chOff x="0" y="0"/>
              <a:chExt cx="175236" cy="232776"/>
            </a:xfrm>
          </p:grpSpPr>
          <p:sp>
            <p:nvSpPr>
              <p:cNvPr id="31841" name="Freeform 2347"/>
              <p:cNvSpPr>
                <a:spLocks noChangeArrowheads="1"/>
              </p:cNvSpPr>
              <p:nvPr/>
            </p:nvSpPr>
            <p:spPr bwMode="auto">
              <a:xfrm>
                <a:off x="0" y="0"/>
                <a:ext cx="175236" cy="232776"/>
              </a:xfrm>
              <a:custGeom>
                <a:avLst/>
                <a:gdLst>
                  <a:gd name="T0" fmla="*/ 2147483647 w 85"/>
                  <a:gd name="T1" fmla="*/ 2147483647 h 113"/>
                  <a:gd name="T2" fmla="*/ 2147483647 w 85"/>
                  <a:gd name="T3" fmla="*/ 2147483647 h 113"/>
                  <a:gd name="T4" fmla="*/ 2147483647 w 85"/>
                  <a:gd name="T5" fmla="*/ 0 h 113"/>
                  <a:gd name="T6" fmla="*/ 0 w 85"/>
                  <a:gd name="T7" fmla="*/ 0 h 113"/>
                  <a:gd name="T8" fmla="*/ 0 w 85"/>
                  <a:gd name="T9" fmla="*/ 2147483647 h 113"/>
                  <a:gd name="T10" fmla="*/ 2147483647 w 85"/>
                  <a:gd name="T11" fmla="*/ 2147483647 h 113"/>
                  <a:gd name="T12" fmla="*/ 2147483647 w 85"/>
                  <a:gd name="T13" fmla="*/ 2147483647 h 113"/>
                  <a:gd name="T14" fmla="*/ 2147483647 w 85"/>
                  <a:gd name="T15" fmla="*/ 2147483647 h 113"/>
                  <a:gd name="T16" fmla="*/ 2147483647 w 85"/>
                  <a:gd name="T17" fmla="*/ 2147483647 h 113"/>
                  <a:gd name="T18" fmla="*/ 2147483647 w 85"/>
                  <a:gd name="T19" fmla="*/ 2147483647 h 113"/>
                  <a:gd name="T20" fmla="*/ 2147483647 w 85"/>
                  <a:gd name="T21" fmla="*/ 2147483647 h 113"/>
                  <a:gd name="T22" fmla="*/ 0 w 85"/>
                  <a:gd name="T23" fmla="*/ 2147483647 h 113"/>
                  <a:gd name="T24" fmla="*/ 0 w 85"/>
                  <a:gd name="T25" fmla="*/ 2147483647 h 113"/>
                  <a:gd name="T26" fmla="*/ 2147483647 w 85"/>
                  <a:gd name="T27" fmla="*/ 2147483647 h 113"/>
                  <a:gd name="T28" fmla="*/ 2147483647 w 85"/>
                  <a:gd name="T29" fmla="*/ 2147483647 h 113"/>
                  <a:gd name="T30" fmla="*/ 2147483647 w 85"/>
                  <a:gd name="T31" fmla="*/ 2147483647 h 113"/>
                  <a:gd name="T32" fmla="*/ 2147483647 w 85"/>
                  <a:gd name="T33" fmla="*/ 2147483647 h 113"/>
                  <a:gd name="T34" fmla="*/ 2147483647 w 85"/>
                  <a:gd name="T35" fmla="*/ 2147483647 h 113"/>
                  <a:gd name="T36" fmla="*/ 2147483647 w 85"/>
                  <a:gd name="T37" fmla="*/ 2147483647 h 113"/>
                  <a:gd name="T38" fmla="*/ 2147483647 w 85"/>
                  <a:gd name="T39" fmla="*/ 2147483647 h 113"/>
                  <a:gd name="T40" fmla="*/ 2147483647 w 85"/>
                  <a:gd name="T41" fmla="*/ 2147483647 h 113"/>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85"/>
                  <a:gd name="T64" fmla="*/ 0 h 113"/>
                  <a:gd name="T65" fmla="*/ 85 w 85"/>
                  <a:gd name="T66" fmla="*/ 113 h 113"/>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85" h="113">
                    <a:moveTo>
                      <a:pt x="79" y="12"/>
                    </a:moveTo>
                    <a:cubicBezTo>
                      <a:pt x="85" y="12"/>
                      <a:pt x="85" y="12"/>
                      <a:pt x="85" y="12"/>
                    </a:cubicBezTo>
                    <a:cubicBezTo>
                      <a:pt x="85" y="0"/>
                      <a:pt x="85" y="0"/>
                      <a:pt x="85" y="0"/>
                    </a:cubicBezTo>
                    <a:cubicBezTo>
                      <a:pt x="0" y="0"/>
                      <a:pt x="0" y="0"/>
                      <a:pt x="0" y="0"/>
                    </a:cubicBezTo>
                    <a:cubicBezTo>
                      <a:pt x="0" y="12"/>
                      <a:pt x="0" y="12"/>
                      <a:pt x="0" y="12"/>
                    </a:cubicBezTo>
                    <a:cubicBezTo>
                      <a:pt x="6" y="12"/>
                      <a:pt x="6" y="12"/>
                      <a:pt x="6" y="12"/>
                    </a:cubicBezTo>
                    <a:cubicBezTo>
                      <a:pt x="6" y="18"/>
                      <a:pt x="6" y="18"/>
                      <a:pt x="6" y="18"/>
                    </a:cubicBezTo>
                    <a:cubicBezTo>
                      <a:pt x="6" y="28"/>
                      <a:pt x="24" y="55"/>
                      <a:pt x="25" y="57"/>
                    </a:cubicBezTo>
                    <a:cubicBezTo>
                      <a:pt x="25" y="57"/>
                      <a:pt x="25" y="57"/>
                      <a:pt x="25" y="57"/>
                    </a:cubicBezTo>
                    <a:cubicBezTo>
                      <a:pt x="24" y="59"/>
                      <a:pt x="6" y="85"/>
                      <a:pt x="6" y="95"/>
                    </a:cubicBezTo>
                    <a:cubicBezTo>
                      <a:pt x="6" y="101"/>
                      <a:pt x="6" y="101"/>
                      <a:pt x="6" y="101"/>
                    </a:cubicBezTo>
                    <a:cubicBezTo>
                      <a:pt x="0" y="101"/>
                      <a:pt x="0" y="101"/>
                      <a:pt x="0" y="101"/>
                    </a:cubicBezTo>
                    <a:cubicBezTo>
                      <a:pt x="0" y="113"/>
                      <a:pt x="0" y="113"/>
                      <a:pt x="0" y="113"/>
                    </a:cubicBezTo>
                    <a:cubicBezTo>
                      <a:pt x="85" y="113"/>
                      <a:pt x="85" y="113"/>
                      <a:pt x="85" y="113"/>
                    </a:cubicBezTo>
                    <a:cubicBezTo>
                      <a:pt x="85" y="101"/>
                      <a:pt x="85" y="101"/>
                      <a:pt x="85" y="101"/>
                    </a:cubicBezTo>
                    <a:cubicBezTo>
                      <a:pt x="79" y="101"/>
                      <a:pt x="79" y="101"/>
                      <a:pt x="79" y="101"/>
                    </a:cubicBezTo>
                    <a:cubicBezTo>
                      <a:pt x="79" y="95"/>
                      <a:pt x="79" y="95"/>
                      <a:pt x="79" y="95"/>
                    </a:cubicBezTo>
                    <a:cubicBezTo>
                      <a:pt x="79" y="85"/>
                      <a:pt x="62" y="59"/>
                      <a:pt x="61" y="57"/>
                    </a:cubicBezTo>
                    <a:cubicBezTo>
                      <a:pt x="61" y="57"/>
                      <a:pt x="61" y="57"/>
                      <a:pt x="61" y="57"/>
                    </a:cubicBezTo>
                    <a:cubicBezTo>
                      <a:pt x="61" y="54"/>
                      <a:pt x="79" y="28"/>
                      <a:pt x="79" y="18"/>
                    </a:cubicBezTo>
                    <a:lnTo>
                      <a:pt x="79" y="12"/>
                    </a:lnTo>
                    <a:close/>
                  </a:path>
                </a:pathLst>
              </a:custGeom>
              <a:solidFill>
                <a:srgbClr val="D3463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842" name="Freeform 2348"/>
              <p:cNvSpPr>
                <a:spLocks noChangeArrowheads="1"/>
              </p:cNvSpPr>
              <p:nvPr/>
            </p:nvSpPr>
            <p:spPr bwMode="auto">
              <a:xfrm>
                <a:off x="27026" y="24411"/>
                <a:ext cx="123798" cy="183954"/>
              </a:xfrm>
              <a:custGeom>
                <a:avLst/>
                <a:gdLst>
                  <a:gd name="T0" fmla="*/ 2147483647 w 60"/>
                  <a:gd name="T1" fmla="*/ 2147483647 h 89"/>
                  <a:gd name="T2" fmla="*/ 2147483647 w 60"/>
                  <a:gd name="T3" fmla="*/ 2147483647 h 89"/>
                  <a:gd name="T4" fmla="*/ 2147483647 w 60"/>
                  <a:gd name="T5" fmla="*/ 2147483647 h 89"/>
                  <a:gd name="T6" fmla="*/ 2147483647 w 60"/>
                  <a:gd name="T7" fmla="*/ 2147483647 h 89"/>
                  <a:gd name="T8" fmla="*/ 2147483647 w 60"/>
                  <a:gd name="T9" fmla="*/ 2147483647 h 89"/>
                  <a:gd name="T10" fmla="*/ 0 w 60"/>
                  <a:gd name="T11" fmla="*/ 2147483647 h 89"/>
                  <a:gd name="T12" fmla="*/ 0 w 60"/>
                  <a:gd name="T13" fmla="*/ 2147483647 h 89"/>
                  <a:gd name="T14" fmla="*/ 2147483647 w 60"/>
                  <a:gd name="T15" fmla="*/ 2147483647 h 89"/>
                  <a:gd name="T16" fmla="*/ 2147483647 w 60"/>
                  <a:gd name="T17" fmla="*/ 2147483647 h 89"/>
                  <a:gd name="T18" fmla="*/ 0 w 60"/>
                  <a:gd name="T19" fmla="*/ 2147483647 h 89"/>
                  <a:gd name="T20" fmla="*/ 0 w 60"/>
                  <a:gd name="T21" fmla="*/ 0 h 89"/>
                  <a:gd name="T22" fmla="*/ 2147483647 w 60"/>
                  <a:gd name="T23" fmla="*/ 0 h 89"/>
                  <a:gd name="T24" fmla="*/ 2147483647 w 60"/>
                  <a:gd name="T25" fmla="*/ 2147483647 h 89"/>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60"/>
                  <a:gd name="T40" fmla="*/ 0 h 89"/>
                  <a:gd name="T41" fmla="*/ 60 w 60"/>
                  <a:gd name="T42" fmla="*/ 89 h 89"/>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60" h="89">
                    <a:moveTo>
                      <a:pt x="60" y="6"/>
                    </a:moveTo>
                    <a:cubicBezTo>
                      <a:pt x="60" y="13"/>
                      <a:pt x="41" y="41"/>
                      <a:pt x="41" y="45"/>
                    </a:cubicBezTo>
                    <a:cubicBezTo>
                      <a:pt x="41" y="45"/>
                      <a:pt x="41" y="45"/>
                      <a:pt x="41" y="45"/>
                    </a:cubicBezTo>
                    <a:cubicBezTo>
                      <a:pt x="41" y="48"/>
                      <a:pt x="60" y="76"/>
                      <a:pt x="60" y="83"/>
                    </a:cubicBezTo>
                    <a:cubicBezTo>
                      <a:pt x="60" y="89"/>
                      <a:pt x="60" y="89"/>
                      <a:pt x="60" y="89"/>
                    </a:cubicBezTo>
                    <a:cubicBezTo>
                      <a:pt x="0" y="89"/>
                      <a:pt x="0" y="89"/>
                      <a:pt x="0" y="89"/>
                    </a:cubicBezTo>
                    <a:cubicBezTo>
                      <a:pt x="0" y="83"/>
                      <a:pt x="0" y="83"/>
                      <a:pt x="0" y="83"/>
                    </a:cubicBezTo>
                    <a:cubicBezTo>
                      <a:pt x="0" y="76"/>
                      <a:pt x="18" y="48"/>
                      <a:pt x="18" y="45"/>
                    </a:cubicBezTo>
                    <a:cubicBezTo>
                      <a:pt x="18" y="45"/>
                      <a:pt x="18" y="45"/>
                      <a:pt x="18" y="45"/>
                    </a:cubicBezTo>
                    <a:cubicBezTo>
                      <a:pt x="18" y="41"/>
                      <a:pt x="0" y="13"/>
                      <a:pt x="0" y="6"/>
                    </a:cubicBezTo>
                    <a:cubicBezTo>
                      <a:pt x="0" y="0"/>
                      <a:pt x="0" y="0"/>
                      <a:pt x="0" y="0"/>
                    </a:cubicBezTo>
                    <a:cubicBezTo>
                      <a:pt x="60" y="0"/>
                      <a:pt x="60" y="0"/>
                      <a:pt x="60" y="0"/>
                    </a:cubicBezTo>
                    <a:lnTo>
                      <a:pt x="60" y="6"/>
                    </a:lnTo>
                    <a:close/>
                  </a:path>
                </a:pathLst>
              </a:custGeom>
              <a:solidFill>
                <a:srgbClr val="EAE8DB"/>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843" name="Freeform 2349"/>
              <p:cNvSpPr>
                <a:spLocks noChangeArrowheads="1"/>
              </p:cNvSpPr>
              <p:nvPr/>
            </p:nvSpPr>
            <p:spPr bwMode="auto">
              <a:xfrm>
                <a:off x="45334" y="150825"/>
                <a:ext cx="87182" cy="48822"/>
              </a:xfrm>
              <a:custGeom>
                <a:avLst/>
                <a:gdLst>
                  <a:gd name="T0" fmla="*/ 2147483647 w 42"/>
                  <a:gd name="T1" fmla="*/ 2147483647 h 24"/>
                  <a:gd name="T2" fmla="*/ 2147483647 w 42"/>
                  <a:gd name="T3" fmla="*/ 2147483647 h 24"/>
                  <a:gd name="T4" fmla="*/ 0 w 42"/>
                  <a:gd name="T5" fmla="*/ 2147483647 h 24"/>
                  <a:gd name="T6" fmla="*/ 0 w 42"/>
                  <a:gd name="T7" fmla="*/ 2147483647 h 24"/>
                  <a:gd name="T8" fmla="*/ 2147483647 w 42"/>
                  <a:gd name="T9" fmla="*/ 0 h 24"/>
                  <a:gd name="T10" fmla="*/ 2147483647 w 42"/>
                  <a:gd name="T11" fmla="*/ 2147483647 h 24"/>
                  <a:gd name="T12" fmla="*/ 0 60000 65536"/>
                  <a:gd name="T13" fmla="*/ 0 60000 65536"/>
                  <a:gd name="T14" fmla="*/ 0 60000 65536"/>
                  <a:gd name="T15" fmla="*/ 0 60000 65536"/>
                  <a:gd name="T16" fmla="*/ 0 60000 65536"/>
                  <a:gd name="T17" fmla="*/ 0 60000 65536"/>
                  <a:gd name="T18" fmla="*/ 0 w 42"/>
                  <a:gd name="T19" fmla="*/ 0 h 24"/>
                  <a:gd name="T20" fmla="*/ 42 w 42"/>
                  <a:gd name="T21" fmla="*/ 24 h 24"/>
                </a:gdLst>
                <a:ahLst/>
                <a:cxnLst>
                  <a:cxn ang="T12">
                    <a:pos x="T0" y="T1"/>
                  </a:cxn>
                  <a:cxn ang="T13">
                    <a:pos x="T2" y="T3"/>
                  </a:cxn>
                  <a:cxn ang="T14">
                    <a:pos x="T4" y="T5"/>
                  </a:cxn>
                  <a:cxn ang="T15">
                    <a:pos x="T6" y="T7"/>
                  </a:cxn>
                  <a:cxn ang="T16">
                    <a:pos x="T8" y="T9"/>
                  </a:cxn>
                  <a:cxn ang="T17">
                    <a:pos x="T10" y="T11"/>
                  </a:cxn>
                </a:cxnLst>
                <a:rect l="T18" t="T19" r="T20" b="T21"/>
                <a:pathLst>
                  <a:path w="42" h="24">
                    <a:moveTo>
                      <a:pt x="42" y="24"/>
                    </a:moveTo>
                    <a:cubicBezTo>
                      <a:pt x="42" y="24"/>
                      <a:pt x="42" y="24"/>
                      <a:pt x="42" y="24"/>
                    </a:cubicBezTo>
                    <a:cubicBezTo>
                      <a:pt x="0" y="24"/>
                      <a:pt x="0" y="24"/>
                      <a:pt x="0" y="24"/>
                    </a:cubicBezTo>
                    <a:cubicBezTo>
                      <a:pt x="0" y="24"/>
                      <a:pt x="0" y="24"/>
                      <a:pt x="0" y="24"/>
                    </a:cubicBezTo>
                    <a:cubicBezTo>
                      <a:pt x="0" y="24"/>
                      <a:pt x="14" y="0"/>
                      <a:pt x="21" y="0"/>
                    </a:cubicBezTo>
                    <a:cubicBezTo>
                      <a:pt x="27" y="0"/>
                      <a:pt x="42" y="24"/>
                      <a:pt x="42" y="24"/>
                    </a:cubicBezTo>
                    <a:close/>
                  </a:path>
                </a:pathLst>
              </a:custGeom>
              <a:solidFill>
                <a:srgbClr val="CEA94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grpSp>
        <p:grpSp>
          <p:nvGrpSpPr>
            <p:cNvPr id="31803" name="组合 393"/>
            <p:cNvGrpSpPr>
              <a:grpSpLocks/>
            </p:cNvGrpSpPr>
            <p:nvPr/>
          </p:nvGrpSpPr>
          <p:grpSpPr bwMode="auto">
            <a:xfrm>
              <a:off x="3088281" y="4379903"/>
              <a:ext cx="406930" cy="614583"/>
              <a:chOff x="0" y="0"/>
              <a:chExt cx="211852" cy="319958"/>
            </a:xfrm>
          </p:grpSpPr>
          <p:sp>
            <p:nvSpPr>
              <p:cNvPr id="31828" name="Freeform 2350"/>
              <p:cNvSpPr>
                <a:spLocks noChangeArrowheads="1"/>
              </p:cNvSpPr>
              <p:nvPr/>
            </p:nvSpPr>
            <p:spPr bwMode="auto">
              <a:xfrm>
                <a:off x="121183" y="14821"/>
                <a:ext cx="90669" cy="305137"/>
              </a:xfrm>
              <a:custGeom>
                <a:avLst/>
                <a:gdLst>
                  <a:gd name="T0" fmla="*/ 2147483647 w 44"/>
                  <a:gd name="T1" fmla="*/ 2147483647 h 148"/>
                  <a:gd name="T2" fmla="*/ 2147483647 w 44"/>
                  <a:gd name="T3" fmla="*/ 2147483647 h 148"/>
                  <a:gd name="T4" fmla="*/ 2147483647 w 44"/>
                  <a:gd name="T5" fmla="*/ 2147483647 h 148"/>
                  <a:gd name="T6" fmla="*/ 2147483647 w 44"/>
                  <a:gd name="T7" fmla="*/ 2147483647 h 148"/>
                  <a:gd name="T8" fmla="*/ 2147483647 w 44"/>
                  <a:gd name="T9" fmla="*/ 2147483647 h 148"/>
                  <a:gd name="T10" fmla="*/ 2147483647 w 44"/>
                  <a:gd name="T11" fmla="*/ 2147483647 h 148"/>
                  <a:gd name="T12" fmla="*/ 2147483647 w 44"/>
                  <a:gd name="T13" fmla="*/ 2147483647 h 148"/>
                  <a:gd name="T14" fmla="*/ 2147483647 w 44"/>
                  <a:gd name="T15" fmla="*/ 2147483647 h 148"/>
                  <a:gd name="T16" fmla="*/ 2147483647 w 44"/>
                  <a:gd name="T17" fmla="*/ 0 h 148"/>
                  <a:gd name="T18" fmla="*/ 2147483647 w 44"/>
                  <a:gd name="T19" fmla="*/ 2147483647 h 148"/>
                  <a:gd name="T20" fmla="*/ 2147483647 w 44"/>
                  <a:gd name="T21" fmla="*/ 2147483647 h 148"/>
                  <a:gd name="T22" fmla="*/ 2147483647 w 44"/>
                  <a:gd name="T23" fmla="*/ 2147483647 h 148"/>
                  <a:gd name="T24" fmla="*/ 2147483647 w 44"/>
                  <a:gd name="T25" fmla="*/ 2147483647 h 148"/>
                  <a:gd name="T26" fmla="*/ 2147483647 w 44"/>
                  <a:gd name="T27" fmla="*/ 0 h 148"/>
                  <a:gd name="T28" fmla="*/ 2147483647 w 44"/>
                  <a:gd name="T29" fmla="*/ 0 h 148"/>
                  <a:gd name="T30" fmla="*/ 2147483647 w 44"/>
                  <a:gd name="T31" fmla="*/ 2147483647 h 148"/>
                  <a:gd name="T32" fmla="*/ 0 w 44"/>
                  <a:gd name="T33" fmla="*/ 2147483647 h 148"/>
                  <a:gd name="T34" fmla="*/ 0 w 44"/>
                  <a:gd name="T35" fmla="*/ 2147483647 h 148"/>
                  <a:gd name="T36" fmla="*/ 0 w 44"/>
                  <a:gd name="T37" fmla="*/ 2147483647 h 148"/>
                  <a:gd name="T38" fmla="*/ 0 w 44"/>
                  <a:gd name="T39" fmla="*/ 2147483647 h 148"/>
                  <a:gd name="T40" fmla="*/ 2147483647 w 44"/>
                  <a:gd name="T41" fmla="*/ 2147483647 h 148"/>
                  <a:gd name="T42" fmla="*/ 2147483647 w 44"/>
                  <a:gd name="T43" fmla="*/ 2147483647 h 148"/>
                  <a:gd name="T44" fmla="*/ 2147483647 w 44"/>
                  <a:gd name="T45" fmla="*/ 2147483647 h 148"/>
                  <a:gd name="T46" fmla="*/ 2147483647 w 44"/>
                  <a:gd name="T47" fmla="*/ 2147483647 h 148"/>
                  <a:gd name="T48" fmla="*/ 2147483647 w 44"/>
                  <a:gd name="T49" fmla="*/ 2147483647 h 148"/>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44"/>
                  <a:gd name="T76" fmla="*/ 0 h 148"/>
                  <a:gd name="T77" fmla="*/ 44 w 44"/>
                  <a:gd name="T78" fmla="*/ 148 h 148"/>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44" h="148">
                    <a:moveTo>
                      <a:pt x="29" y="22"/>
                    </a:moveTo>
                    <a:cubicBezTo>
                      <a:pt x="29" y="12"/>
                      <a:pt x="29" y="12"/>
                      <a:pt x="29" y="12"/>
                    </a:cubicBezTo>
                    <a:cubicBezTo>
                      <a:pt x="30" y="12"/>
                      <a:pt x="30" y="12"/>
                      <a:pt x="30" y="12"/>
                    </a:cubicBezTo>
                    <a:cubicBezTo>
                      <a:pt x="38" y="12"/>
                      <a:pt x="38" y="12"/>
                      <a:pt x="38" y="12"/>
                    </a:cubicBezTo>
                    <a:cubicBezTo>
                      <a:pt x="38" y="16"/>
                      <a:pt x="38" y="16"/>
                      <a:pt x="38" y="16"/>
                    </a:cubicBezTo>
                    <a:cubicBezTo>
                      <a:pt x="38" y="17"/>
                      <a:pt x="39" y="18"/>
                      <a:pt x="40" y="18"/>
                    </a:cubicBezTo>
                    <a:cubicBezTo>
                      <a:pt x="41" y="18"/>
                      <a:pt x="42" y="17"/>
                      <a:pt x="42" y="16"/>
                    </a:cubicBezTo>
                    <a:cubicBezTo>
                      <a:pt x="42" y="2"/>
                      <a:pt x="42" y="2"/>
                      <a:pt x="42" y="2"/>
                    </a:cubicBezTo>
                    <a:cubicBezTo>
                      <a:pt x="42" y="1"/>
                      <a:pt x="41" y="0"/>
                      <a:pt x="40" y="0"/>
                    </a:cubicBezTo>
                    <a:cubicBezTo>
                      <a:pt x="39" y="0"/>
                      <a:pt x="38" y="1"/>
                      <a:pt x="38" y="2"/>
                    </a:cubicBezTo>
                    <a:cubicBezTo>
                      <a:pt x="38" y="5"/>
                      <a:pt x="38" y="5"/>
                      <a:pt x="38" y="5"/>
                    </a:cubicBezTo>
                    <a:cubicBezTo>
                      <a:pt x="30" y="5"/>
                      <a:pt x="30" y="5"/>
                      <a:pt x="30" y="5"/>
                    </a:cubicBezTo>
                    <a:cubicBezTo>
                      <a:pt x="29" y="5"/>
                      <a:pt x="29" y="5"/>
                      <a:pt x="29" y="5"/>
                    </a:cubicBezTo>
                    <a:cubicBezTo>
                      <a:pt x="29" y="0"/>
                      <a:pt x="29" y="0"/>
                      <a:pt x="29" y="0"/>
                    </a:cubicBezTo>
                    <a:cubicBezTo>
                      <a:pt x="16" y="0"/>
                      <a:pt x="16" y="0"/>
                      <a:pt x="16" y="0"/>
                    </a:cubicBezTo>
                    <a:cubicBezTo>
                      <a:pt x="16" y="22"/>
                      <a:pt x="16" y="22"/>
                      <a:pt x="16" y="22"/>
                    </a:cubicBezTo>
                    <a:cubicBezTo>
                      <a:pt x="7" y="24"/>
                      <a:pt x="0" y="31"/>
                      <a:pt x="0" y="38"/>
                    </a:cubicBezTo>
                    <a:cubicBezTo>
                      <a:pt x="0" y="57"/>
                      <a:pt x="0" y="57"/>
                      <a:pt x="0" y="57"/>
                    </a:cubicBezTo>
                    <a:cubicBezTo>
                      <a:pt x="0" y="76"/>
                      <a:pt x="0" y="76"/>
                      <a:pt x="0" y="76"/>
                    </a:cubicBezTo>
                    <a:cubicBezTo>
                      <a:pt x="0" y="148"/>
                      <a:pt x="0" y="148"/>
                      <a:pt x="0" y="148"/>
                    </a:cubicBezTo>
                    <a:cubicBezTo>
                      <a:pt x="44" y="148"/>
                      <a:pt x="44" y="148"/>
                      <a:pt x="44" y="148"/>
                    </a:cubicBezTo>
                    <a:cubicBezTo>
                      <a:pt x="44" y="76"/>
                      <a:pt x="44" y="76"/>
                      <a:pt x="44" y="76"/>
                    </a:cubicBezTo>
                    <a:cubicBezTo>
                      <a:pt x="44" y="57"/>
                      <a:pt x="44" y="57"/>
                      <a:pt x="44" y="57"/>
                    </a:cubicBezTo>
                    <a:cubicBezTo>
                      <a:pt x="44" y="38"/>
                      <a:pt x="44" y="38"/>
                      <a:pt x="44" y="38"/>
                    </a:cubicBezTo>
                    <a:cubicBezTo>
                      <a:pt x="44" y="31"/>
                      <a:pt x="37" y="24"/>
                      <a:pt x="29" y="22"/>
                    </a:cubicBezTo>
                  </a:path>
                </a:pathLst>
              </a:custGeom>
              <a:solidFill>
                <a:srgbClr val="CE524A"/>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829" name="Freeform 2351"/>
              <p:cNvSpPr>
                <a:spLocks noChangeArrowheads="1"/>
              </p:cNvSpPr>
              <p:nvPr/>
            </p:nvSpPr>
            <p:spPr bwMode="auto">
              <a:xfrm>
                <a:off x="0" y="0"/>
                <a:ext cx="148209" cy="72361"/>
              </a:xfrm>
              <a:custGeom>
                <a:avLst/>
                <a:gdLst>
                  <a:gd name="T0" fmla="*/ 0 w 170"/>
                  <a:gd name="T1" fmla="*/ 0 h 83"/>
                  <a:gd name="T2" fmla="*/ 0 w 170"/>
                  <a:gd name="T3" fmla="*/ 2147483647 h 83"/>
                  <a:gd name="T4" fmla="*/ 2147483647 w 170"/>
                  <a:gd name="T5" fmla="*/ 2147483647 h 83"/>
                  <a:gd name="T6" fmla="*/ 2147483647 w 170"/>
                  <a:gd name="T7" fmla="*/ 2147483647 h 83"/>
                  <a:gd name="T8" fmla="*/ 0 w 170"/>
                  <a:gd name="T9" fmla="*/ 0 h 83"/>
                  <a:gd name="T10" fmla="*/ 0 60000 65536"/>
                  <a:gd name="T11" fmla="*/ 0 60000 65536"/>
                  <a:gd name="T12" fmla="*/ 0 60000 65536"/>
                  <a:gd name="T13" fmla="*/ 0 60000 65536"/>
                  <a:gd name="T14" fmla="*/ 0 60000 65536"/>
                  <a:gd name="T15" fmla="*/ 0 w 170"/>
                  <a:gd name="T16" fmla="*/ 0 h 83"/>
                  <a:gd name="T17" fmla="*/ 170 w 170"/>
                  <a:gd name="T18" fmla="*/ 83 h 83"/>
                </a:gdLst>
                <a:ahLst/>
                <a:cxnLst>
                  <a:cxn ang="T10">
                    <a:pos x="T0" y="T1"/>
                  </a:cxn>
                  <a:cxn ang="T11">
                    <a:pos x="T2" y="T3"/>
                  </a:cxn>
                  <a:cxn ang="T12">
                    <a:pos x="T4" y="T5"/>
                  </a:cxn>
                  <a:cxn ang="T13">
                    <a:pos x="T6" y="T7"/>
                  </a:cxn>
                  <a:cxn ang="T14">
                    <a:pos x="T8" y="T9"/>
                  </a:cxn>
                </a:cxnLst>
                <a:rect l="T15" t="T16" r="T17" b="T18"/>
                <a:pathLst>
                  <a:path w="170" h="83">
                    <a:moveTo>
                      <a:pt x="0" y="0"/>
                    </a:moveTo>
                    <a:lnTo>
                      <a:pt x="0" y="83"/>
                    </a:lnTo>
                    <a:lnTo>
                      <a:pt x="170" y="48"/>
                    </a:lnTo>
                    <a:lnTo>
                      <a:pt x="170" y="22"/>
                    </a:lnTo>
                    <a:lnTo>
                      <a:pt x="0" y="0"/>
                    </a:lnTo>
                    <a:close/>
                  </a:path>
                </a:pathLst>
              </a:custGeom>
              <a:solidFill>
                <a:srgbClr val="EAE8DB"/>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830" name="Freeform 2352"/>
              <p:cNvSpPr>
                <a:spLocks noChangeArrowheads="1"/>
              </p:cNvSpPr>
              <p:nvPr/>
            </p:nvSpPr>
            <p:spPr bwMode="auto">
              <a:xfrm>
                <a:off x="0" y="0"/>
                <a:ext cx="148209" cy="72361"/>
              </a:xfrm>
              <a:custGeom>
                <a:avLst/>
                <a:gdLst>
                  <a:gd name="T0" fmla="*/ 0 w 170"/>
                  <a:gd name="T1" fmla="*/ 0 h 83"/>
                  <a:gd name="T2" fmla="*/ 0 w 170"/>
                  <a:gd name="T3" fmla="*/ 2147483647 h 83"/>
                  <a:gd name="T4" fmla="*/ 2147483647 w 170"/>
                  <a:gd name="T5" fmla="*/ 2147483647 h 83"/>
                  <a:gd name="T6" fmla="*/ 2147483647 w 170"/>
                  <a:gd name="T7" fmla="*/ 2147483647 h 83"/>
                  <a:gd name="T8" fmla="*/ 0 w 170"/>
                  <a:gd name="T9" fmla="*/ 0 h 83"/>
                  <a:gd name="T10" fmla="*/ 0 60000 65536"/>
                  <a:gd name="T11" fmla="*/ 0 60000 65536"/>
                  <a:gd name="T12" fmla="*/ 0 60000 65536"/>
                  <a:gd name="T13" fmla="*/ 0 60000 65536"/>
                  <a:gd name="T14" fmla="*/ 0 60000 65536"/>
                  <a:gd name="T15" fmla="*/ 0 w 170"/>
                  <a:gd name="T16" fmla="*/ 0 h 83"/>
                  <a:gd name="T17" fmla="*/ 170 w 170"/>
                  <a:gd name="T18" fmla="*/ 83 h 83"/>
                </a:gdLst>
                <a:ahLst/>
                <a:cxnLst>
                  <a:cxn ang="T10">
                    <a:pos x="T0" y="T1"/>
                  </a:cxn>
                  <a:cxn ang="T11">
                    <a:pos x="T2" y="T3"/>
                  </a:cxn>
                  <a:cxn ang="T12">
                    <a:pos x="T4" y="T5"/>
                  </a:cxn>
                  <a:cxn ang="T13">
                    <a:pos x="T6" y="T7"/>
                  </a:cxn>
                  <a:cxn ang="T14">
                    <a:pos x="T8" y="T9"/>
                  </a:cxn>
                </a:cxnLst>
                <a:rect l="T15" t="T16" r="T17" b="T18"/>
                <a:pathLst>
                  <a:path w="170" h="83">
                    <a:moveTo>
                      <a:pt x="0" y="0"/>
                    </a:moveTo>
                    <a:lnTo>
                      <a:pt x="0" y="83"/>
                    </a:lnTo>
                    <a:lnTo>
                      <a:pt x="170" y="48"/>
                    </a:lnTo>
                    <a:lnTo>
                      <a:pt x="170" y="22"/>
                    </a:lnTo>
                    <a:lnTo>
                      <a:pt x="0" y="0"/>
                    </a:lnTo>
                  </a:path>
                </a:pathLst>
              </a:cu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831" name="Freeform 2353"/>
              <p:cNvSpPr>
                <a:spLocks noChangeArrowheads="1"/>
              </p:cNvSpPr>
              <p:nvPr/>
            </p:nvSpPr>
            <p:spPr bwMode="auto">
              <a:xfrm>
                <a:off x="0" y="0"/>
                <a:ext cx="148209" cy="51437"/>
              </a:xfrm>
              <a:custGeom>
                <a:avLst/>
                <a:gdLst>
                  <a:gd name="T0" fmla="*/ 0 w 72"/>
                  <a:gd name="T1" fmla="*/ 0 h 25"/>
                  <a:gd name="T2" fmla="*/ 0 w 72"/>
                  <a:gd name="T3" fmla="*/ 2147483647 h 25"/>
                  <a:gd name="T4" fmla="*/ 2147483647 w 72"/>
                  <a:gd name="T5" fmla="*/ 2147483647 h 25"/>
                  <a:gd name="T6" fmla="*/ 2147483647 w 72"/>
                  <a:gd name="T7" fmla="*/ 2147483647 h 25"/>
                  <a:gd name="T8" fmla="*/ 2147483647 w 72"/>
                  <a:gd name="T9" fmla="*/ 2147483647 h 25"/>
                  <a:gd name="T10" fmla="*/ 2147483647 w 72"/>
                  <a:gd name="T11" fmla="*/ 2147483647 h 25"/>
                  <a:gd name="T12" fmla="*/ 2147483647 w 72"/>
                  <a:gd name="T13" fmla="*/ 2147483647 h 25"/>
                  <a:gd name="T14" fmla="*/ 0 w 72"/>
                  <a:gd name="T15" fmla="*/ 0 h 25"/>
                  <a:gd name="T16" fmla="*/ 0 60000 65536"/>
                  <a:gd name="T17" fmla="*/ 0 60000 65536"/>
                  <a:gd name="T18" fmla="*/ 0 60000 65536"/>
                  <a:gd name="T19" fmla="*/ 0 60000 65536"/>
                  <a:gd name="T20" fmla="*/ 0 60000 65536"/>
                  <a:gd name="T21" fmla="*/ 0 60000 65536"/>
                  <a:gd name="T22" fmla="*/ 0 60000 65536"/>
                  <a:gd name="T23" fmla="*/ 0 60000 65536"/>
                  <a:gd name="T24" fmla="*/ 0 w 72"/>
                  <a:gd name="T25" fmla="*/ 0 h 25"/>
                  <a:gd name="T26" fmla="*/ 72 w 72"/>
                  <a:gd name="T27" fmla="*/ 25 h 2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72" h="25">
                    <a:moveTo>
                      <a:pt x="0" y="0"/>
                    </a:moveTo>
                    <a:cubicBezTo>
                      <a:pt x="0" y="19"/>
                      <a:pt x="0" y="19"/>
                      <a:pt x="0" y="19"/>
                    </a:cubicBezTo>
                    <a:cubicBezTo>
                      <a:pt x="0" y="19"/>
                      <a:pt x="15" y="25"/>
                      <a:pt x="25" y="25"/>
                    </a:cubicBezTo>
                    <a:cubicBezTo>
                      <a:pt x="30" y="25"/>
                      <a:pt x="35" y="23"/>
                      <a:pt x="36" y="20"/>
                    </a:cubicBezTo>
                    <a:cubicBezTo>
                      <a:pt x="38" y="16"/>
                      <a:pt x="42" y="14"/>
                      <a:pt x="47" y="14"/>
                    </a:cubicBezTo>
                    <a:cubicBezTo>
                      <a:pt x="58" y="14"/>
                      <a:pt x="72" y="20"/>
                      <a:pt x="72" y="20"/>
                    </a:cubicBezTo>
                    <a:cubicBezTo>
                      <a:pt x="72" y="9"/>
                      <a:pt x="72" y="9"/>
                      <a:pt x="72" y="9"/>
                    </a:cubicBezTo>
                    <a:cubicBezTo>
                      <a:pt x="0" y="0"/>
                      <a:pt x="0" y="0"/>
                      <a:pt x="0" y="0"/>
                    </a:cubicBezTo>
                  </a:path>
                </a:pathLst>
              </a:custGeom>
              <a:solidFill>
                <a:srgbClr val="CFCDC3"/>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832" name="Rectangle 2354"/>
              <p:cNvSpPr>
                <a:spLocks noChangeArrowheads="1"/>
              </p:cNvSpPr>
              <p:nvPr/>
            </p:nvSpPr>
            <p:spPr bwMode="auto">
              <a:xfrm>
                <a:off x="148210" y="22668"/>
                <a:ext cx="6103" cy="14821"/>
              </a:xfrm>
              <a:prstGeom prst="rect">
                <a:avLst/>
              </a:prstGeom>
              <a:solidFill>
                <a:srgbClr val="E7544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zh-CN">
                  <a:solidFill>
                    <a:srgbClr val="000000"/>
                  </a:solidFill>
                  <a:sym typeface="宋体" pitchFamily="2" charset="-122"/>
                </a:endParaRPr>
              </a:p>
            </p:txBody>
          </p:sp>
          <p:sp>
            <p:nvSpPr>
              <p:cNvPr id="31833" name="Freeform 2355"/>
              <p:cNvSpPr>
                <a:spLocks noChangeArrowheads="1"/>
              </p:cNvSpPr>
              <p:nvPr/>
            </p:nvSpPr>
            <p:spPr bwMode="auto">
              <a:xfrm>
                <a:off x="133389" y="156928"/>
                <a:ext cx="70617" cy="68002"/>
              </a:xfrm>
              <a:custGeom>
                <a:avLst/>
                <a:gdLst>
                  <a:gd name="T0" fmla="*/ 2147483647 w 81"/>
                  <a:gd name="T1" fmla="*/ 2147483647 h 78"/>
                  <a:gd name="T2" fmla="*/ 2147483647 w 81"/>
                  <a:gd name="T3" fmla="*/ 2147483647 h 78"/>
                  <a:gd name="T4" fmla="*/ 2147483647 w 81"/>
                  <a:gd name="T5" fmla="*/ 2147483647 h 78"/>
                  <a:gd name="T6" fmla="*/ 2147483647 w 81"/>
                  <a:gd name="T7" fmla="*/ 2147483647 h 78"/>
                  <a:gd name="T8" fmla="*/ 2147483647 w 81"/>
                  <a:gd name="T9" fmla="*/ 2147483647 h 78"/>
                  <a:gd name="T10" fmla="*/ 0 w 81"/>
                  <a:gd name="T11" fmla="*/ 2147483647 h 78"/>
                  <a:gd name="T12" fmla="*/ 0 w 81"/>
                  <a:gd name="T13" fmla="*/ 0 h 78"/>
                  <a:gd name="T14" fmla="*/ 2147483647 w 81"/>
                  <a:gd name="T15" fmla="*/ 0 h 78"/>
                  <a:gd name="T16" fmla="*/ 2147483647 w 81"/>
                  <a:gd name="T17" fmla="*/ 2147483647 h 7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81"/>
                  <a:gd name="T28" fmla="*/ 0 h 78"/>
                  <a:gd name="T29" fmla="*/ 81 w 81"/>
                  <a:gd name="T30" fmla="*/ 78 h 7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81" h="78">
                    <a:moveTo>
                      <a:pt x="81" y="78"/>
                    </a:moveTo>
                    <a:lnTo>
                      <a:pt x="57" y="78"/>
                    </a:lnTo>
                    <a:lnTo>
                      <a:pt x="50" y="78"/>
                    </a:lnTo>
                    <a:lnTo>
                      <a:pt x="29" y="78"/>
                    </a:lnTo>
                    <a:lnTo>
                      <a:pt x="22" y="78"/>
                    </a:lnTo>
                    <a:lnTo>
                      <a:pt x="0" y="78"/>
                    </a:lnTo>
                    <a:lnTo>
                      <a:pt x="0" y="0"/>
                    </a:lnTo>
                    <a:lnTo>
                      <a:pt x="81" y="0"/>
                    </a:lnTo>
                    <a:lnTo>
                      <a:pt x="81" y="78"/>
                    </a:lnTo>
                    <a:close/>
                  </a:path>
                </a:pathLst>
              </a:custGeom>
              <a:solidFill>
                <a:srgbClr val="EAE8DB"/>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834" name="Freeform 2356"/>
              <p:cNvSpPr>
                <a:spLocks noChangeArrowheads="1"/>
              </p:cNvSpPr>
              <p:nvPr/>
            </p:nvSpPr>
            <p:spPr bwMode="auto">
              <a:xfrm>
                <a:off x="129901" y="167389"/>
                <a:ext cx="80207" cy="57540"/>
              </a:xfrm>
              <a:custGeom>
                <a:avLst/>
                <a:gdLst>
                  <a:gd name="T0" fmla="*/ 2147483647 w 39"/>
                  <a:gd name="T1" fmla="*/ 0 h 28"/>
                  <a:gd name="T2" fmla="*/ 2147483647 w 39"/>
                  <a:gd name="T3" fmla="*/ 2147483647 h 28"/>
                  <a:gd name="T4" fmla="*/ 2147483647 w 39"/>
                  <a:gd name="T5" fmla="*/ 2147483647 h 28"/>
                  <a:gd name="T6" fmla="*/ 2147483647 w 39"/>
                  <a:gd name="T7" fmla="*/ 2147483647 h 28"/>
                  <a:gd name="T8" fmla="*/ 2147483647 w 39"/>
                  <a:gd name="T9" fmla="*/ 0 h 28"/>
                  <a:gd name="T10" fmla="*/ 0 60000 65536"/>
                  <a:gd name="T11" fmla="*/ 0 60000 65536"/>
                  <a:gd name="T12" fmla="*/ 0 60000 65536"/>
                  <a:gd name="T13" fmla="*/ 0 60000 65536"/>
                  <a:gd name="T14" fmla="*/ 0 60000 65536"/>
                  <a:gd name="T15" fmla="*/ 0 w 39"/>
                  <a:gd name="T16" fmla="*/ 0 h 28"/>
                  <a:gd name="T17" fmla="*/ 39 w 39"/>
                  <a:gd name="T18" fmla="*/ 28 h 28"/>
                </a:gdLst>
                <a:ahLst/>
                <a:cxnLst>
                  <a:cxn ang="T10">
                    <a:pos x="T0" y="T1"/>
                  </a:cxn>
                  <a:cxn ang="T11">
                    <a:pos x="T2" y="T3"/>
                  </a:cxn>
                  <a:cxn ang="T12">
                    <a:pos x="T4" y="T5"/>
                  </a:cxn>
                  <a:cxn ang="T13">
                    <a:pos x="T6" y="T7"/>
                  </a:cxn>
                  <a:cxn ang="T14">
                    <a:pos x="T8" y="T9"/>
                  </a:cxn>
                </a:cxnLst>
                <a:rect l="T15" t="T16" r="T17" b="T18"/>
                <a:pathLst>
                  <a:path w="39" h="28">
                    <a:moveTo>
                      <a:pt x="12" y="0"/>
                    </a:moveTo>
                    <a:cubicBezTo>
                      <a:pt x="12" y="0"/>
                      <a:pt x="16" y="4"/>
                      <a:pt x="8" y="13"/>
                    </a:cubicBezTo>
                    <a:cubicBezTo>
                      <a:pt x="0" y="22"/>
                      <a:pt x="14" y="28"/>
                      <a:pt x="14" y="28"/>
                    </a:cubicBezTo>
                    <a:cubicBezTo>
                      <a:pt x="26" y="28"/>
                      <a:pt x="26" y="28"/>
                      <a:pt x="26" y="28"/>
                    </a:cubicBezTo>
                    <a:cubicBezTo>
                      <a:pt x="39" y="2"/>
                      <a:pt x="12" y="0"/>
                      <a:pt x="12" y="0"/>
                    </a:cubicBezTo>
                    <a:close/>
                  </a:path>
                </a:pathLst>
              </a:custGeom>
              <a:solidFill>
                <a:srgbClr val="CE524A"/>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835" name="Freeform 2357"/>
              <p:cNvSpPr>
                <a:spLocks noChangeArrowheads="1"/>
              </p:cNvSpPr>
              <p:nvPr/>
            </p:nvSpPr>
            <p:spPr bwMode="auto">
              <a:xfrm>
                <a:off x="152569" y="196160"/>
                <a:ext cx="33129" cy="28770"/>
              </a:xfrm>
              <a:custGeom>
                <a:avLst/>
                <a:gdLst>
                  <a:gd name="T0" fmla="*/ 2147483647 w 16"/>
                  <a:gd name="T1" fmla="*/ 2147483647 h 14"/>
                  <a:gd name="T2" fmla="*/ 2147483647 w 16"/>
                  <a:gd name="T3" fmla="*/ 0 h 14"/>
                  <a:gd name="T4" fmla="*/ 2147483647 w 16"/>
                  <a:gd name="T5" fmla="*/ 2147483647 h 14"/>
                  <a:gd name="T6" fmla="*/ 2147483647 w 16"/>
                  <a:gd name="T7" fmla="*/ 2147483647 h 14"/>
                  <a:gd name="T8" fmla="*/ 2147483647 w 16"/>
                  <a:gd name="T9" fmla="*/ 2147483647 h 14"/>
                  <a:gd name="T10" fmla="*/ 0 60000 65536"/>
                  <a:gd name="T11" fmla="*/ 0 60000 65536"/>
                  <a:gd name="T12" fmla="*/ 0 60000 65536"/>
                  <a:gd name="T13" fmla="*/ 0 60000 65536"/>
                  <a:gd name="T14" fmla="*/ 0 60000 65536"/>
                  <a:gd name="T15" fmla="*/ 0 w 16"/>
                  <a:gd name="T16" fmla="*/ 0 h 14"/>
                  <a:gd name="T17" fmla="*/ 16 w 16"/>
                  <a:gd name="T18" fmla="*/ 14 h 14"/>
                </a:gdLst>
                <a:ahLst/>
                <a:cxnLst>
                  <a:cxn ang="T10">
                    <a:pos x="T0" y="T1"/>
                  </a:cxn>
                  <a:cxn ang="T11">
                    <a:pos x="T2" y="T3"/>
                  </a:cxn>
                  <a:cxn ang="T12">
                    <a:pos x="T4" y="T5"/>
                  </a:cxn>
                  <a:cxn ang="T13">
                    <a:pos x="T6" y="T7"/>
                  </a:cxn>
                  <a:cxn ang="T14">
                    <a:pos x="T8" y="T9"/>
                  </a:cxn>
                </a:cxnLst>
                <a:rect l="T15" t="T16" r="T17" b="T18"/>
                <a:pathLst>
                  <a:path w="16" h="14">
                    <a:moveTo>
                      <a:pt x="12" y="6"/>
                    </a:moveTo>
                    <a:cubicBezTo>
                      <a:pt x="12" y="6"/>
                      <a:pt x="7" y="3"/>
                      <a:pt x="10" y="0"/>
                    </a:cubicBezTo>
                    <a:cubicBezTo>
                      <a:pt x="10" y="0"/>
                      <a:pt x="0" y="2"/>
                      <a:pt x="6" y="14"/>
                    </a:cubicBezTo>
                    <a:cubicBezTo>
                      <a:pt x="12" y="14"/>
                      <a:pt x="12" y="14"/>
                      <a:pt x="12" y="14"/>
                    </a:cubicBezTo>
                    <a:cubicBezTo>
                      <a:pt x="12" y="14"/>
                      <a:pt x="16" y="9"/>
                      <a:pt x="12" y="6"/>
                    </a:cubicBezTo>
                    <a:close/>
                  </a:path>
                </a:pathLst>
              </a:custGeom>
              <a:solidFill>
                <a:srgbClr val="EB7A2F"/>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836" name="Freeform 2358"/>
              <p:cNvSpPr>
                <a:spLocks noChangeArrowheads="1"/>
              </p:cNvSpPr>
              <p:nvPr/>
            </p:nvSpPr>
            <p:spPr bwMode="auto">
              <a:xfrm>
                <a:off x="160415" y="200519"/>
                <a:ext cx="18308" cy="24411"/>
              </a:xfrm>
              <a:custGeom>
                <a:avLst/>
                <a:gdLst>
                  <a:gd name="T0" fmla="*/ 2147483647 w 9"/>
                  <a:gd name="T1" fmla="*/ 2147483647 h 12"/>
                  <a:gd name="T2" fmla="*/ 2147483647 w 9"/>
                  <a:gd name="T3" fmla="*/ 2147483647 h 12"/>
                  <a:gd name="T4" fmla="*/ 2147483647 w 9"/>
                  <a:gd name="T5" fmla="*/ 2147483647 h 12"/>
                  <a:gd name="T6" fmla="*/ 2147483647 w 9"/>
                  <a:gd name="T7" fmla="*/ 2147483647 h 12"/>
                  <a:gd name="T8" fmla="*/ 0 60000 65536"/>
                  <a:gd name="T9" fmla="*/ 0 60000 65536"/>
                  <a:gd name="T10" fmla="*/ 0 60000 65536"/>
                  <a:gd name="T11" fmla="*/ 0 60000 65536"/>
                  <a:gd name="T12" fmla="*/ 0 w 9"/>
                  <a:gd name="T13" fmla="*/ 0 h 12"/>
                  <a:gd name="T14" fmla="*/ 9 w 9"/>
                  <a:gd name="T15" fmla="*/ 12 h 12"/>
                </a:gdLst>
                <a:ahLst/>
                <a:cxnLst>
                  <a:cxn ang="T8">
                    <a:pos x="T0" y="T1"/>
                  </a:cxn>
                  <a:cxn ang="T9">
                    <a:pos x="T2" y="T3"/>
                  </a:cxn>
                  <a:cxn ang="T10">
                    <a:pos x="T4" y="T5"/>
                  </a:cxn>
                  <a:cxn ang="T11">
                    <a:pos x="T6" y="T7"/>
                  </a:cxn>
                </a:cxnLst>
                <a:rect l="T12" t="T13" r="T14" b="T15"/>
                <a:pathLst>
                  <a:path w="9" h="12">
                    <a:moveTo>
                      <a:pt x="7" y="7"/>
                    </a:moveTo>
                    <a:cubicBezTo>
                      <a:pt x="7" y="7"/>
                      <a:pt x="0" y="0"/>
                      <a:pt x="3" y="12"/>
                    </a:cubicBezTo>
                    <a:cubicBezTo>
                      <a:pt x="7" y="12"/>
                      <a:pt x="7" y="12"/>
                      <a:pt x="7" y="12"/>
                    </a:cubicBezTo>
                    <a:cubicBezTo>
                      <a:pt x="7" y="12"/>
                      <a:pt x="9" y="10"/>
                      <a:pt x="7" y="7"/>
                    </a:cubicBezTo>
                    <a:close/>
                  </a:path>
                </a:pathLst>
              </a:custGeom>
              <a:solidFill>
                <a:srgbClr val="F2CE39"/>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837" name="Freeform 2359"/>
              <p:cNvSpPr>
                <a:spLocks noEditPoints="1" noChangeArrowheads="1"/>
              </p:cNvSpPr>
              <p:nvPr/>
            </p:nvSpPr>
            <p:spPr bwMode="auto">
              <a:xfrm>
                <a:off x="121183" y="61899"/>
                <a:ext cx="90669" cy="34873"/>
              </a:xfrm>
              <a:custGeom>
                <a:avLst/>
                <a:gdLst>
                  <a:gd name="T0" fmla="*/ 2147483647 w 44"/>
                  <a:gd name="T1" fmla="*/ 0 h 17"/>
                  <a:gd name="T2" fmla="*/ 2147483647 w 44"/>
                  <a:gd name="T3" fmla="*/ 0 h 17"/>
                  <a:gd name="T4" fmla="*/ 0 w 44"/>
                  <a:gd name="T5" fmla="*/ 2147483647 h 17"/>
                  <a:gd name="T6" fmla="*/ 0 w 44"/>
                  <a:gd name="T7" fmla="*/ 2147483647 h 17"/>
                  <a:gd name="T8" fmla="*/ 2147483647 w 44"/>
                  <a:gd name="T9" fmla="*/ 0 h 17"/>
                  <a:gd name="T10" fmla="*/ 2147483647 w 44"/>
                  <a:gd name="T11" fmla="*/ 0 h 17"/>
                  <a:gd name="T12" fmla="*/ 2147483647 w 44"/>
                  <a:gd name="T13" fmla="*/ 0 h 17"/>
                  <a:gd name="T14" fmla="*/ 2147483647 w 44"/>
                  <a:gd name="T15" fmla="*/ 2147483647 h 17"/>
                  <a:gd name="T16" fmla="*/ 2147483647 w 44"/>
                  <a:gd name="T17" fmla="*/ 2147483647 h 17"/>
                  <a:gd name="T18" fmla="*/ 2147483647 w 44"/>
                  <a:gd name="T19" fmla="*/ 2147483647 h 17"/>
                  <a:gd name="T20" fmla="*/ 2147483647 w 44"/>
                  <a:gd name="T21" fmla="*/ 0 h 17"/>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44"/>
                  <a:gd name="T34" fmla="*/ 0 h 17"/>
                  <a:gd name="T35" fmla="*/ 44 w 44"/>
                  <a:gd name="T36" fmla="*/ 17 h 17"/>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44" h="17">
                    <a:moveTo>
                      <a:pt x="14" y="0"/>
                    </a:moveTo>
                    <a:cubicBezTo>
                      <a:pt x="14" y="0"/>
                      <a:pt x="14" y="0"/>
                      <a:pt x="14" y="0"/>
                    </a:cubicBezTo>
                    <a:cubicBezTo>
                      <a:pt x="6" y="2"/>
                      <a:pt x="0" y="8"/>
                      <a:pt x="0" y="15"/>
                    </a:cubicBezTo>
                    <a:cubicBezTo>
                      <a:pt x="0" y="15"/>
                      <a:pt x="0" y="15"/>
                      <a:pt x="0" y="15"/>
                    </a:cubicBezTo>
                    <a:cubicBezTo>
                      <a:pt x="0" y="8"/>
                      <a:pt x="6" y="2"/>
                      <a:pt x="14" y="0"/>
                    </a:cubicBezTo>
                    <a:moveTo>
                      <a:pt x="30" y="0"/>
                    </a:moveTo>
                    <a:cubicBezTo>
                      <a:pt x="30" y="0"/>
                      <a:pt x="30" y="0"/>
                      <a:pt x="30" y="0"/>
                    </a:cubicBezTo>
                    <a:cubicBezTo>
                      <a:pt x="38" y="2"/>
                      <a:pt x="44" y="8"/>
                      <a:pt x="44" y="15"/>
                    </a:cubicBezTo>
                    <a:cubicBezTo>
                      <a:pt x="44" y="17"/>
                      <a:pt x="44" y="17"/>
                      <a:pt x="44" y="17"/>
                    </a:cubicBezTo>
                    <a:cubicBezTo>
                      <a:pt x="44" y="15"/>
                      <a:pt x="44" y="15"/>
                      <a:pt x="44" y="15"/>
                    </a:cubicBezTo>
                    <a:cubicBezTo>
                      <a:pt x="44" y="8"/>
                      <a:pt x="38" y="2"/>
                      <a:pt x="30" y="0"/>
                    </a:cubicBezTo>
                  </a:path>
                </a:pathLst>
              </a:custGeom>
              <a:solidFill>
                <a:srgbClr val="373737"/>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838" name="Freeform 2360"/>
              <p:cNvSpPr>
                <a:spLocks noChangeArrowheads="1"/>
              </p:cNvSpPr>
              <p:nvPr/>
            </p:nvSpPr>
            <p:spPr bwMode="auto">
              <a:xfrm>
                <a:off x="121183" y="61899"/>
                <a:ext cx="90669" cy="34873"/>
              </a:xfrm>
              <a:custGeom>
                <a:avLst/>
                <a:gdLst>
                  <a:gd name="T0" fmla="*/ 2147483647 w 44"/>
                  <a:gd name="T1" fmla="*/ 0 h 17"/>
                  <a:gd name="T2" fmla="*/ 2147483647 w 44"/>
                  <a:gd name="T3" fmla="*/ 0 h 17"/>
                  <a:gd name="T4" fmla="*/ 0 w 44"/>
                  <a:gd name="T5" fmla="*/ 2147483647 h 17"/>
                  <a:gd name="T6" fmla="*/ 0 w 44"/>
                  <a:gd name="T7" fmla="*/ 2147483647 h 17"/>
                  <a:gd name="T8" fmla="*/ 2147483647 w 44"/>
                  <a:gd name="T9" fmla="*/ 2147483647 h 17"/>
                  <a:gd name="T10" fmla="*/ 2147483647 w 44"/>
                  <a:gd name="T11" fmla="*/ 2147483647 h 17"/>
                  <a:gd name="T12" fmla="*/ 2147483647 w 44"/>
                  <a:gd name="T13" fmla="*/ 0 h 17"/>
                  <a:gd name="T14" fmla="*/ 0 60000 65536"/>
                  <a:gd name="T15" fmla="*/ 0 60000 65536"/>
                  <a:gd name="T16" fmla="*/ 0 60000 65536"/>
                  <a:gd name="T17" fmla="*/ 0 60000 65536"/>
                  <a:gd name="T18" fmla="*/ 0 60000 65536"/>
                  <a:gd name="T19" fmla="*/ 0 60000 65536"/>
                  <a:gd name="T20" fmla="*/ 0 60000 65536"/>
                  <a:gd name="T21" fmla="*/ 0 w 44"/>
                  <a:gd name="T22" fmla="*/ 0 h 17"/>
                  <a:gd name="T23" fmla="*/ 44 w 44"/>
                  <a:gd name="T24" fmla="*/ 17 h 1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4" h="17">
                    <a:moveTo>
                      <a:pt x="30" y="0"/>
                    </a:moveTo>
                    <a:cubicBezTo>
                      <a:pt x="14" y="0"/>
                      <a:pt x="14" y="0"/>
                      <a:pt x="14" y="0"/>
                    </a:cubicBezTo>
                    <a:cubicBezTo>
                      <a:pt x="6" y="2"/>
                      <a:pt x="0" y="8"/>
                      <a:pt x="0" y="15"/>
                    </a:cubicBezTo>
                    <a:cubicBezTo>
                      <a:pt x="0" y="17"/>
                      <a:pt x="0" y="17"/>
                      <a:pt x="0" y="17"/>
                    </a:cubicBezTo>
                    <a:cubicBezTo>
                      <a:pt x="44" y="17"/>
                      <a:pt x="44" y="17"/>
                      <a:pt x="44" y="17"/>
                    </a:cubicBezTo>
                    <a:cubicBezTo>
                      <a:pt x="44" y="15"/>
                      <a:pt x="44" y="15"/>
                      <a:pt x="44" y="15"/>
                    </a:cubicBezTo>
                    <a:cubicBezTo>
                      <a:pt x="44" y="8"/>
                      <a:pt x="38" y="2"/>
                      <a:pt x="30" y="0"/>
                    </a:cubicBezTo>
                  </a:path>
                </a:pathLst>
              </a:custGeom>
              <a:solidFill>
                <a:srgbClr val="B74E48"/>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839" name="Rectangle 2361"/>
              <p:cNvSpPr>
                <a:spLocks noChangeArrowheads="1"/>
              </p:cNvSpPr>
              <p:nvPr/>
            </p:nvSpPr>
            <p:spPr bwMode="auto">
              <a:xfrm>
                <a:off x="121183" y="300778"/>
                <a:ext cx="90669" cy="19180"/>
              </a:xfrm>
              <a:prstGeom prst="rect">
                <a:avLst/>
              </a:prstGeom>
              <a:solidFill>
                <a:srgbClr val="B74E48"/>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zh-CN">
                  <a:solidFill>
                    <a:srgbClr val="000000"/>
                  </a:solidFill>
                  <a:sym typeface="宋体" pitchFamily="2" charset="-122"/>
                </a:endParaRPr>
              </a:p>
            </p:txBody>
          </p:sp>
          <p:sp>
            <p:nvSpPr>
              <p:cNvPr id="31840" name="Rectangle 2362"/>
              <p:cNvSpPr>
                <a:spLocks noChangeArrowheads="1"/>
              </p:cNvSpPr>
              <p:nvPr/>
            </p:nvSpPr>
            <p:spPr bwMode="auto">
              <a:xfrm>
                <a:off x="121183" y="300778"/>
                <a:ext cx="90669" cy="1918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zh-CN">
                  <a:solidFill>
                    <a:srgbClr val="000000"/>
                  </a:solidFill>
                  <a:sym typeface="宋体" pitchFamily="2" charset="-122"/>
                </a:endParaRPr>
              </a:p>
            </p:txBody>
          </p:sp>
        </p:grpSp>
        <p:grpSp>
          <p:nvGrpSpPr>
            <p:cNvPr id="31804" name="组合 407"/>
            <p:cNvGrpSpPr>
              <a:grpSpLocks/>
            </p:cNvGrpSpPr>
            <p:nvPr/>
          </p:nvGrpSpPr>
          <p:grpSpPr bwMode="auto">
            <a:xfrm>
              <a:off x="4060851" y="4446051"/>
              <a:ext cx="482288" cy="482286"/>
              <a:chOff x="0" y="0"/>
              <a:chExt cx="251084" cy="251083"/>
            </a:xfrm>
          </p:grpSpPr>
          <p:sp>
            <p:nvSpPr>
              <p:cNvPr id="31822" name="Freeform 2363"/>
              <p:cNvSpPr>
                <a:spLocks noChangeArrowheads="1"/>
              </p:cNvSpPr>
              <p:nvPr/>
            </p:nvSpPr>
            <p:spPr bwMode="auto">
              <a:xfrm>
                <a:off x="0" y="0"/>
                <a:ext cx="158671" cy="160415"/>
              </a:xfrm>
              <a:custGeom>
                <a:avLst/>
                <a:gdLst>
                  <a:gd name="T0" fmla="*/ 2147483647 w 77"/>
                  <a:gd name="T1" fmla="*/ 2147483647 h 78"/>
                  <a:gd name="T2" fmla="*/ 2147483647 w 77"/>
                  <a:gd name="T3" fmla="*/ 2147483647 h 78"/>
                  <a:gd name="T4" fmla="*/ 2147483647 w 77"/>
                  <a:gd name="T5" fmla="*/ 2147483647 h 78"/>
                  <a:gd name="T6" fmla="*/ 2147483647 w 77"/>
                  <a:gd name="T7" fmla="*/ 2147483647 h 78"/>
                  <a:gd name="T8" fmla="*/ 2147483647 w 77"/>
                  <a:gd name="T9" fmla="*/ 2147483647 h 78"/>
                  <a:gd name="T10" fmla="*/ 2147483647 w 77"/>
                  <a:gd name="T11" fmla="*/ 2147483647 h 78"/>
                  <a:gd name="T12" fmla="*/ 2147483647 w 77"/>
                  <a:gd name="T13" fmla="*/ 2147483647 h 78"/>
                  <a:gd name="T14" fmla="*/ 2147483647 w 77"/>
                  <a:gd name="T15" fmla="*/ 2147483647 h 78"/>
                  <a:gd name="T16" fmla="*/ 2147483647 w 77"/>
                  <a:gd name="T17" fmla="*/ 2147483647 h 78"/>
                  <a:gd name="T18" fmla="*/ 2147483647 w 77"/>
                  <a:gd name="T19" fmla="*/ 0 h 78"/>
                  <a:gd name="T20" fmla="*/ 0 w 77"/>
                  <a:gd name="T21" fmla="*/ 2147483647 h 78"/>
                  <a:gd name="T22" fmla="*/ 2147483647 w 77"/>
                  <a:gd name="T23" fmla="*/ 2147483647 h 78"/>
                  <a:gd name="T24" fmla="*/ 2147483647 w 77"/>
                  <a:gd name="T25" fmla="*/ 2147483647 h 78"/>
                  <a:gd name="T26" fmla="*/ 2147483647 w 77"/>
                  <a:gd name="T27" fmla="*/ 2147483647 h 78"/>
                  <a:gd name="T28" fmla="*/ 2147483647 w 77"/>
                  <a:gd name="T29" fmla="*/ 2147483647 h 78"/>
                  <a:gd name="T30" fmla="*/ 2147483647 w 77"/>
                  <a:gd name="T31" fmla="*/ 2147483647 h 78"/>
                  <a:gd name="T32" fmla="*/ 2147483647 w 77"/>
                  <a:gd name="T33" fmla="*/ 2147483647 h 78"/>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77"/>
                  <a:gd name="T52" fmla="*/ 0 h 78"/>
                  <a:gd name="T53" fmla="*/ 77 w 77"/>
                  <a:gd name="T54" fmla="*/ 78 h 78"/>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77" h="78">
                    <a:moveTo>
                      <a:pt x="57" y="74"/>
                    </a:moveTo>
                    <a:cubicBezTo>
                      <a:pt x="43" y="60"/>
                      <a:pt x="43" y="60"/>
                      <a:pt x="43" y="60"/>
                    </a:cubicBezTo>
                    <a:cubicBezTo>
                      <a:pt x="59" y="44"/>
                      <a:pt x="59" y="44"/>
                      <a:pt x="59" y="44"/>
                    </a:cubicBezTo>
                    <a:cubicBezTo>
                      <a:pt x="73" y="58"/>
                      <a:pt x="73" y="58"/>
                      <a:pt x="73" y="58"/>
                    </a:cubicBezTo>
                    <a:cubicBezTo>
                      <a:pt x="77" y="54"/>
                      <a:pt x="77" y="54"/>
                      <a:pt x="77" y="54"/>
                    </a:cubicBezTo>
                    <a:cubicBezTo>
                      <a:pt x="63" y="40"/>
                      <a:pt x="63" y="40"/>
                      <a:pt x="63" y="40"/>
                    </a:cubicBezTo>
                    <a:cubicBezTo>
                      <a:pt x="70" y="33"/>
                      <a:pt x="70" y="33"/>
                      <a:pt x="70" y="33"/>
                    </a:cubicBezTo>
                    <a:cubicBezTo>
                      <a:pt x="57" y="20"/>
                      <a:pt x="57" y="20"/>
                      <a:pt x="57" y="20"/>
                    </a:cubicBezTo>
                    <a:cubicBezTo>
                      <a:pt x="48" y="10"/>
                      <a:pt x="33" y="9"/>
                      <a:pt x="23" y="17"/>
                    </a:cubicBezTo>
                    <a:cubicBezTo>
                      <a:pt x="7" y="0"/>
                      <a:pt x="7" y="0"/>
                      <a:pt x="7" y="0"/>
                    </a:cubicBezTo>
                    <a:cubicBezTo>
                      <a:pt x="0" y="7"/>
                      <a:pt x="0" y="7"/>
                      <a:pt x="0" y="7"/>
                    </a:cubicBezTo>
                    <a:cubicBezTo>
                      <a:pt x="16" y="23"/>
                      <a:pt x="16" y="23"/>
                      <a:pt x="16" y="23"/>
                    </a:cubicBezTo>
                    <a:cubicBezTo>
                      <a:pt x="9" y="34"/>
                      <a:pt x="10" y="48"/>
                      <a:pt x="19" y="57"/>
                    </a:cubicBezTo>
                    <a:cubicBezTo>
                      <a:pt x="32" y="70"/>
                      <a:pt x="32" y="70"/>
                      <a:pt x="32" y="70"/>
                    </a:cubicBezTo>
                    <a:cubicBezTo>
                      <a:pt x="39" y="64"/>
                      <a:pt x="39" y="64"/>
                      <a:pt x="39" y="64"/>
                    </a:cubicBezTo>
                    <a:cubicBezTo>
                      <a:pt x="53" y="78"/>
                      <a:pt x="53" y="78"/>
                      <a:pt x="53" y="78"/>
                    </a:cubicBezTo>
                    <a:cubicBezTo>
                      <a:pt x="57" y="74"/>
                      <a:pt x="57" y="74"/>
                      <a:pt x="57" y="74"/>
                    </a:cubicBezTo>
                  </a:path>
                </a:pathLst>
              </a:custGeom>
              <a:solidFill>
                <a:srgbClr val="CE524A"/>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823" name="Freeform 2364"/>
              <p:cNvSpPr>
                <a:spLocks noChangeArrowheads="1"/>
              </p:cNvSpPr>
              <p:nvPr/>
            </p:nvSpPr>
            <p:spPr bwMode="auto">
              <a:xfrm>
                <a:off x="102875" y="102874"/>
                <a:ext cx="148209" cy="148209"/>
              </a:xfrm>
              <a:custGeom>
                <a:avLst/>
                <a:gdLst>
                  <a:gd name="T0" fmla="*/ 2147483647 w 72"/>
                  <a:gd name="T1" fmla="*/ 2147483647 h 72"/>
                  <a:gd name="T2" fmla="*/ 2147483647 w 72"/>
                  <a:gd name="T3" fmla="*/ 2147483647 h 72"/>
                  <a:gd name="T4" fmla="*/ 2147483647 w 72"/>
                  <a:gd name="T5" fmla="*/ 0 h 72"/>
                  <a:gd name="T6" fmla="*/ 0 w 72"/>
                  <a:gd name="T7" fmla="*/ 2147483647 h 72"/>
                  <a:gd name="T8" fmla="*/ 2147483647 w 72"/>
                  <a:gd name="T9" fmla="*/ 2147483647 h 72"/>
                  <a:gd name="T10" fmla="*/ 2147483647 w 72"/>
                  <a:gd name="T11" fmla="*/ 2147483647 h 72"/>
                  <a:gd name="T12" fmla="*/ 2147483647 w 72"/>
                  <a:gd name="T13" fmla="*/ 2147483647 h 72"/>
                  <a:gd name="T14" fmla="*/ 2147483647 w 72"/>
                  <a:gd name="T15" fmla="*/ 2147483647 h 72"/>
                  <a:gd name="T16" fmla="*/ 2147483647 w 72"/>
                  <a:gd name="T17" fmla="*/ 2147483647 h 7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2"/>
                  <a:gd name="T28" fmla="*/ 0 h 72"/>
                  <a:gd name="T29" fmla="*/ 72 w 72"/>
                  <a:gd name="T30" fmla="*/ 72 h 72"/>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2" h="72">
                    <a:moveTo>
                      <a:pt x="54" y="47"/>
                    </a:moveTo>
                    <a:cubicBezTo>
                      <a:pt x="61" y="37"/>
                      <a:pt x="60" y="23"/>
                      <a:pt x="51" y="13"/>
                    </a:cubicBezTo>
                    <a:cubicBezTo>
                      <a:pt x="38" y="0"/>
                      <a:pt x="38" y="0"/>
                      <a:pt x="38" y="0"/>
                    </a:cubicBezTo>
                    <a:cubicBezTo>
                      <a:pt x="0" y="38"/>
                      <a:pt x="0" y="38"/>
                      <a:pt x="0" y="38"/>
                    </a:cubicBezTo>
                    <a:cubicBezTo>
                      <a:pt x="13" y="51"/>
                      <a:pt x="13" y="51"/>
                      <a:pt x="13" y="51"/>
                    </a:cubicBezTo>
                    <a:cubicBezTo>
                      <a:pt x="22" y="60"/>
                      <a:pt x="37" y="61"/>
                      <a:pt x="47" y="54"/>
                    </a:cubicBezTo>
                    <a:cubicBezTo>
                      <a:pt x="65" y="72"/>
                      <a:pt x="65" y="72"/>
                      <a:pt x="65" y="72"/>
                    </a:cubicBezTo>
                    <a:cubicBezTo>
                      <a:pt x="72" y="65"/>
                      <a:pt x="72" y="65"/>
                      <a:pt x="72" y="65"/>
                    </a:cubicBezTo>
                    <a:cubicBezTo>
                      <a:pt x="54" y="47"/>
                      <a:pt x="54" y="47"/>
                      <a:pt x="54" y="47"/>
                    </a:cubicBezTo>
                  </a:path>
                </a:pathLst>
              </a:custGeom>
              <a:solidFill>
                <a:srgbClr val="F1D06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824" name="Freeform 2365"/>
              <p:cNvSpPr>
                <a:spLocks noChangeArrowheads="1"/>
              </p:cNvSpPr>
              <p:nvPr/>
            </p:nvSpPr>
            <p:spPr bwMode="auto">
              <a:xfrm>
                <a:off x="140363" y="216211"/>
                <a:ext cx="28770" cy="7846"/>
              </a:xfrm>
              <a:custGeom>
                <a:avLst/>
                <a:gdLst>
                  <a:gd name="T0" fmla="*/ 0 w 14"/>
                  <a:gd name="T1" fmla="*/ 0 h 4"/>
                  <a:gd name="T2" fmla="*/ 2147483647 w 14"/>
                  <a:gd name="T3" fmla="*/ 2147483647 h 4"/>
                  <a:gd name="T4" fmla="*/ 2147483647 w 14"/>
                  <a:gd name="T5" fmla="*/ 2147483647 h 4"/>
                  <a:gd name="T6" fmla="*/ 2147483647 w 14"/>
                  <a:gd name="T7" fmla="*/ 2147483647 h 4"/>
                  <a:gd name="T8" fmla="*/ 0 w 14"/>
                  <a:gd name="T9" fmla="*/ 0 h 4"/>
                  <a:gd name="T10" fmla="*/ 0 60000 65536"/>
                  <a:gd name="T11" fmla="*/ 0 60000 65536"/>
                  <a:gd name="T12" fmla="*/ 0 60000 65536"/>
                  <a:gd name="T13" fmla="*/ 0 60000 65536"/>
                  <a:gd name="T14" fmla="*/ 0 60000 65536"/>
                  <a:gd name="T15" fmla="*/ 0 w 14"/>
                  <a:gd name="T16" fmla="*/ 0 h 4"/>
                  <a:gd name="T17" fmla="*/ 14 w 14"/>
                  <a:gd name="T18" fmla="*/ 4 h 4"/>
                </a:gdLst>
                <a:ahLst/>
                <a:cxnLst>
                  <a:cxn ang="T10">
                    <a:pos x="T0" y="T1"/>
                  </a:cxn>
                  <a:cxn ang="T11">
                    <a:pos x="T2" y="T3"/>
                  </a:cxn>
                  <a:cxn ang="T12">
                    <a:pos x="T4" y="T5"/>
                  </a:cxn>
                  <a:cxn ang="T13">
                    <a:pos x="T6" y="T7"/>
                  </a:cxn>
                  <a:cxn ang="T14">
                    <a:pos x="T8" y="T9"/>
                  </a:cxn>
                </a:cxnLst>
                <a:rect l="T15" t="T16" r="T17" b="T18"/>
                <a:pathLst>
                  <a:path w="14" h="4">
                    <a:moveTo>
                      <a:pt x="0" y="0"/>
                    </a:moveTo>
                    <a:cubicBezTo>
                      <a:pt x="4" y="3"/>
                      <a:pt x="9" y="4"/>
                      <a:pt x="13" y="4"/>
                    </a:cubicBezTo>
                    <a:cubicBezTo>
                      <a:pt x="14" y="4"/>
                      <a:pt x="14" y="4"/>
                      <a:pt x="14" y="4"/>
                    </a:cubicBezTo>
                    <a:cubicBezTo>
                      <a:pt x="14" y="4"/>
                      <a:pt x="14" y="4"/>
                      <a:pt x="14" y="4"/>
                    </a:cubicBezTo>
                    <a:cubicBezTo>
                      <a:pt x="9" y="4"/>
                      <a:pt x="4" y="3"/>
                      <a:pt x="0" y="0"/>
                    </a:cubicBezTo>
                  </a:path>
                </a:pathLst>
              </a:custGeom>
              <a:solidFill>
                <a:srgbClr val="373737"/>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825" name="Freeform 2366"/>
              <p:cNvSpPr>
                <a:spLocks noChangeArrowheads="1"/>
              </p:cNvSpPr>
              <p:nvPr/>
            </p:nvSpPr>
            <p:spPr bwMode="auto">
              <a:xfrm>
                <a:off x="105490" y="183082"/>
                <a:ext cx="116824" cy="40975"/>
              </a:xfrm>
              <a:custGeom>
                <a:avLst/>
                <a:gdLst>
                  <a:gd name="T0" fmla="*/ 2147483647 w 57"/>
                  <a:gd name="T1" fmla="*/ 0 h 20"/>
                  <a:gd name="T2" fmla="*/ 0 w 57"/>
                  <a:gd name="T3" fmla="*/ 0 h 20"/>
                  <a:gd name="T4" fmla="*/ 2147483647 w 57"/>
                  <a:gd name="T5" fmla="*/ 2147483647 h 20"/>
                  <a:gd name="T6" fmla="*/ 2147483647 w 57"/>
                  <a:gd name="T7" fmla="*/ 2147483647 h 20"/>
                  <a:gd name="T8" fmla="*/ 2147483647 w 57"/>
                  <a:gd name="T9" fmla="*/ 2147483647 h 20"/>
                  <a:gd name="T10" fmla="*/ 2147483647 w 57"/>
                  <a:gd name="T11" fmla="*/ 2147483647 h 20"/>
                  <a:gd name="T12" fmla="*/ 2147483647 w 57"/>
                  <a:gd name="T13" fmla="*/ 2147483647 h 20"/>
                  <a:gd name="T14" fmla="*/ 2147483647 w 57"/>
                  <a:gd name="T15" fmla="*/ 2147483647 h 20"/>
                  <a:gd name="T16" fmla="*/ 2147483647 w 57"/>
                  <a:gd name="T17" fmla="*/ 0 h 2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57"/>
                  <a:gd name="T28" fmla="*/ 0 h 20"/>
                  <a:gd name="T29" fmla="*/ 57 w 57"/>
                  <a:gd name="T30" fmla="*/ 20 h 2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57" h="20">
                    <a:moveTo>
                      <a:pt x="57" y="0"/>
                    </a:moveTo>
                    <a:cubicBezTo>
                      <a:pt x="0" y="0"/>
                      <a:pt x="0" y="0"/>
                      <a:pt x="0" y="0"/>
                    </a:cubicBezTo>
                    <a:cubicBezTo>
                      <a:pt x="12" y="12"/>
                      <a:pt x="12" y="12"/>
                      <a:pt x="12" y="12"/>
                    </a:cubicBezTo>
                    <a:cubicBezTo>
                      <a:pt x="14" y="14"/>
                      <a:pt x="15" y="15"/>
                      <a:pt x="17" y="16"/>
                    </a:cubicBezTo>
                    <a:cubicBezTo>
                      <a:pt x="21" y="19"/>
                      <a:pt x="26" y="20"/>
                      <a:pt x="31" y="20"/>
                    </a:cubicBezTo>
                    <a:cubicBezTo>
                      <a:pt x="31" y="20"/>
                      <a:pt x="31" y="20"/>
                      <a:pt x="31" y="20"/>
                    </a:cubicBezTo>
                    <a:cubicBezTo>
                      <a:pt x="36" y="20"/>
                      <a:pt x="41" y="18"/>
                      <a:pt x="46" y="15"/>
                    </a:cubicBezTo>
                    <a:cubicBezTo>
                      <a:pt x="50" y="13"/>
                      <a:pt x="53" y="8"/>
                      <a:pt x="53" y="8"/>
                    </a:cubicBezTo>
                    <a:cubicBezTo>
                      <a:pt x="55" y="6"/>
                      <a:pt x="56" y="3"/>
                      <a:pt x="57" y="0"/>
                    </a:cubicBezTo>
                  </a:path>
                </a:pathLst>
              </a:custGeom>
              <a:solidFill>
                <a:srgbClr val="D5B965"/>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826" name="Freeform 2367"/>
              <p:cNvSpPr>
                <a:spLocks noEditPoints="1" noChangeArrowheads="1"/>
              </p:cNvSpPr>
              <p:nvPr/>
            </p:nvSpPr>
            <p:spPr bwMode="auto">
              <a:xfrm>
                <a:off x="20924" y="65386"/>
                <a:ext cx="122926" cy="47950"/>
              </a:xfrm>
              <a:custGeom>
                <a:avLst/>
                <a:gdLst>
                  <a:gd name="T0" fmla="*/ 2147483647 w 60"/>
                  <a:gd name="T1" fmla="*/ 2147483647 h 23"/>
                  <a:gd name="T2" fmla="*/ 2147483647 w 60"/>
                  <a:gd name="T3" fmla="*/ 2147483647 h 23"/>
                  <a:gd name="T4" fmla="*/ 2147483647 w 60"/>
                  <a:gd name="T5" fmla="*/ 2147483647 h 23"/>
                  <a:gd name="T6" fmla="*/ 2147483647 w 60"/>
                  <a:gd name="T7" fmla="*/ 0 h 23"/>
                  <a:gd name="T8" fmla="*/ 2147483647 w 60"/>
                  <a:gd name="T9" fmla="*/ 0 h 23"/>
                  <a:gd name="T10" fmla="*/ 2147483647 w 60"/>
                  <a:gd name="T11" fmla="*/ 2147483647 h 23"/>
                  <a:gd name="T12" fmla="*/ 2147483647 w 60"/>
                  <a:gd name="T13" fmla="*/ 0 h 23"/>
                  <a:gd name="T14" fmla="*/ 0 60000 65536"/>
                  <a:gd name="T15" fmla="*/ 0 60000 65536"/>
                  <a:gd name="T16" fmla="*/ 0 60000 65536"/>
                  <a:gd name="T17" fmla="*/ 0 60000 65536"/>
                  <a:gd name="T18" fmla="*/ 0 60000 65536"/>
                  <a:gd name="T19" fmla="*/ 0 60000 65536"/>
                  <a:gd name="T20" fmla="*/ 0 60000 65536"/>
                  <a:gd name="T21" fmla="*/ 0 w 60"/>
                  <a:gd name="T22" fmla="*/ 0 h 23"/>
                  <a:gd name="T23" fmla="*/ 60 w 60"/>
                  <a:gd name="T24" fmla="*/ 23 h 23"/>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0" h="23">
                    <a:moveTo>
                      <a:pt x="60" y="1"/>
                    </a:moveTo>
                    <a:cubicBezTo>
                      <a:pt x="60" y="1"/>
                      <a:pt x="60" y="1"/>
                      <a:pt x="60" y="1"/>
                    </a:cubicBezTo>
                    <a:cubicBezTo>
                      <a:pt x="60" y="1"/>
                      <a:pt x="60" y="1"/>
                      <a:pt x="60" y="1"/>
                    </a:cubicBezTo>
                    <a:moveTo>
                      <a:pt x="2" y="0"/>
                    </a:moveTo>
                    <a:cubicBezTo>
                      <a:pt x="2" y="0"/>
                      <a:pt x="2" y="0"/>
                      <a:pt x="2" y="0"/>
                    </a:cubicBezTo>
                    <a:cubicBezTo>
                      <a:pt x="0" y="8"/>
                      <a:pt x="2" y="16"/>
                      <a:pt x="7" y="23"/>
                    </a:cubicBezTo>
                    <a:cubicBezTo>
                      <a:pt x="2" y="16"/>
                      <a:pt x="0" y="8"/>
                      <a:pt x="2" y="0"/>
                    </a:cubicBezTo>
                  </a:path>
                </a:pathLst>
              </a:custGeom>
              <a:solidFill>
                <a:srgbClr val="373737"/>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827" name="Freeform 2368"/>
              <p:cNvSpPr>
                <a:spLocks noChangeArrowheads="1"/>
              </p:cNvSpPr>
              <p:nvPr/>
            </p:nvSpPr>
            <p:spPr bwMode="auto">
              <a:xfrm>
                <a:off x="20924" y="65386"/>
                <a:ext cx="122926" cy="78464"/>
              </a:xfrm>
              <a:custGeom>
                <a:avLst/>
                <a:gdLst>
                  <a:gd name="T0" fmla="*/ 2147483647 w 60"/>
                  <a:gd name="T1" fmla="*/ 0 h 38"/>
                  <a:gd name="T2" fmla="*/ 2147483647 w 60"/>
                  <a:gd name="T3" fmla="*/ 0 h 38"/>
                  <a:gd name="T4" fmla="*/ 2147483647 w 60"/>
                  <a:gd name="T5" fmla="*/ 2147483647 h 38"/>
                  <a:gd name="T6" fmla="*/ 2147483647 w 60"/>
                  <a:gd name="T7" fmla="*/ 2147483647 h 38"/>
                  <a:gd name="T8" fmla="*/ 2147483647 w 60"/>
                  <a:gd name="T9" fmla="*/ 2147483647 h 38"/>
                  <a:gd name="T10" fmla="*/ 2147483647 w 60"/>
                  <a:gd name="T11" fmla="*/ 2147483647 h 38"/>
                  <a:gd name="T12" fmla="*/ 2147483647 w 60"/>
                  <a:gd name="T13" fmla="*/ 2147483647 h 38"/>
                  <a:gd name="T14" fmla="*/ 2147483647 w 60"/>
                  <a:gd name="T15" fmla="*/ 2147483647 h 38"/>
                  <a:gd name="T16" fmla="*/ 2147483647 w 60"/>
                  <a:gd name="T17" fmla="*/ 2147483647 h 38"/>
                  <a:gd name="T18" fmla="*/ 2147483647 w 60"/>
                  <a:gd name="T19" fmla="*/ 0 h 3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60"/>
                  <a:gd name="T31" fmla="*/ 0 h 38"/>
                  <a:gd name="T32" fmla="*/ 60 w 60"/>
                  <a:gd name="T33" fmla="*/ 38 h 38"/>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60" h="38">
                    <a:moveTo>
                      <a:pt x="59" y="0"/>
                    </a:moveTo>
                    <a:cubicBezTo>
                      <a:pt x="2" y="0"/>
                      <a:pt x="2" y="0"/>
                      <a:pt x="2" y="0"/>
                    </a:cubicBezTo>
                    <a:cubicBezTo>
                      <a:pt x="0" y="8"/>
                      <a:pt x="2" y="16"/>
                      <a:pt x="7" y="23"/>
                    </a:cubicBezTo>
                    <a:cubicBezTo>
                      <a:pt x="8" y="24"/>
                      <a:pt x="8" y="25"/>
                      <a:pt x="9" y="25"/>
                    </a:cubicBezTo>
                    <a:cubicBezTo>
                      <a:pt x="22" y="38"/>
                      <a:pt x="22" y="38"/>
                      <a:pt x="22" y="38"/>
                    </a:cubicBezTo>
                    <a:cubicBezTo>
                      <a:pt x="29" y="32"/>
                      <a:pt x="29" y="32"/>
                      <a:pt x="29" y="32"/>
                    </a:cubicBezTo>
                    <a:cubicBezTo>
                      <a:pt x="53" y="8"/>
                      <a:pt x="53" y="8"/>
                      <a:pt x="53" y="8"/>
                    </a:cubicBezTo>
                    <a:cubicBezTo>
                      <a:pt x="60" y="1"/>
                      <a:pt x="60" y="1"/>
                      <a:pt x="60" y="1"/>
                    </a:cubicBezTo>
                    <a:cubicBezTo>
                      <a:pt x="60" y="1"/>
                      <a:pt x="60" y="1"/>
                      <a:pt x="60" y="1"/>
                    </a:cubicBezTo>
                    <a:cubicBezTo>
                      <a:pt x="59" y="0"/>
                      <a:pt x="59" y="0"/>
                      <a:pt x="59" y="0"/>
                    </a:cubicBezTo>
                  </a:path>
                </a:pathLst>
              </a:custGeom>
              <a:solidFill>
                <a:srgbClr val="B74E48"/>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grpSp>
        <p:grpSp>
          <p:nvGrpSpPr>
            <p:cNvPr id="31805" name="组合 414"/>
            <p:cNvGrpSpPr>
              <a:grpSpLocks/>
            </p:cNvGrpSpPr>
            <p:nvPr/>
          </p:nvGrpSpPr>
          <p:grpSpPr bwMode="auto">
            <a:xfrm>
              <a:off x="4999151" y="4437677"/>
              <a:ext cx="499036" cy="499034"/>
              <a:chOff x="0" y="0"/>
              <a:chExt cx="259803" cy="259802"/>
            </a:xfrm>
          </p:grpSpPr>
          <p:sp>
            <p:nvSpPr>
              <p:cNvPr id="31815" name="Freeform 2369"/>
              <p:cNvSpPr>
                <a:spLocks noChangeArrowheads="1"/>
              </p:cNvSpPr>
              <p:nvPr/>
            </p:nvSpPr>
            <p:spPr bwMode="auto">
              <a:xfrm>
                <a:off x="0" y="10461"/>
                <a:ext cx="161286" cy="160415"/>
              </a:xfrm>
              <a:custGeom>
                <a:avLst/>
                <a:gdLst>
                  <a:gd name="T0" fmla="*/ 2147483647 w 78"/>
                  <a:gd name="T1" fmla="*/ 2147483647 h 78"/>
                  <a:gd name="T2" fmla="*/ 2147483647 w 78"/>
                  <a:gd name="T3" fmla="*/ 2147483647 h 78"/>
                  <a:gd name="T4" fmla="*/ 2147483647 w 78"/>
                  <a:gd name="T5" fmla="*/ 2147483647 h 78"/>
                  <a:gd name="T6" fmla="*/ 2147483647 w 78"/>
                  <a:gd name="T7" fmla="*/ 2147483647 h 78"/>
                  <a:gd name="T8" fmla="*/ 2147483647 w 78"/>
                  <a:gd name="T9" fmla="*/ 2147483647 h 78"/>
                  <a:gd name="T10" fmla="*/ 2147483647 w 78"/>
                  <a:gd name="T11" fmla="*/ 2147483647 h 78"/>
                  <a:gd name="T12" fmla="*/ 2147483647 w 78"/>
                  <a:gd name="T13" fmla="*/ 2147483647 h 78"/>
                  <a:gd name="T14" fmla="*/ 2147483647 w 78"/>
                  <a:gd name="T15" fmla="*/ 2147483647 h 78"/>
                  <a:gd name="T16" fmla="*/ 2147483647 w 78"/>
                  <a:gd name="T17" fmla="*/ 2147483647 h 78"/>
                  <a:gd name="T18" fmla="*/ 2147483647 w 78"/>
                  <a:gd name="T19" fmla="*/ 0 h 78"/>
                  <a:gd name="T20" fmla="*/ 0 w 78"/>
                  <a:gd name="T21" fmla="*/ 2147483647 h 78"/>
                  <a:gd name="T22" fmla="*/ 2147483647 w 78"/>
                  <a:gd name="T23" fmla="*/ 2147483647 h 78"/>
                  <a:gd name="T24" fmla="*/ 2147483647 w 78"/>
                  <a:gd name="T25" fmla="*/ 2147483647 h 78"/>
                  <a:gd name="T26" fmla="*/ 2147483647 w 78"/>
                  <a:gd name="T27" fmla="*/ 2147483647 h 78"/>
                  <a:gd name="T28" fmla="*/ 2147483647 w 78"/>
                  <a:gd name="T29" fmla="*/ 2147483647 h 78"/>
                  <a:gd name="T30" fmla="*/ 2147483647 w 78"/>
                  <a:gd name="T31" fmla="*/ 2147483647 h 78"/>
                  <a:gd name="T32" fmla="*/ 2147483647 w 78"/>
                  <a:gd name="T33" fmla="*/ 2147483647 h 78"/>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78"/>
                  <a:gd name="T52" fmla="*/ 0 h 78"/>
                  <a:gd name="T53" fmla="*/ 78 w 78"/>
                  <a:gd name="T54" fmla="*/ 78 h 78"/>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78" h="78">
                    <a:moveTo>
                      <a:pt x="58" y="74"/>
                    </a:moveTo>
                    <a:cubicBezTo>
                      <a:pt x="44" y="59"/>
                      <a:pt x="44" y="59"/>
                      <a:pt x="44" y="59"/>
                    </a:cubicBezTo>
                    <a:cubicBezTo>
                      <a:pt x="60" y="43"/>
                      <a:pt x="60" y="43"/>
                      <a:pt x="60" y="43"/>
                    </a:cubicBezTo>
                    <a:cubicBezTo>
                      <a:pt x="74" y="58"/>
                      <a:pt x="74" y="58"/>
                      <a:pt x="74" y="58"/>
                    </a:cubicBezTo>
                    <a:cubicBezTo>
                      <a:pt x="78" y="54"/>
                      <a:pt x="78" y="54"/>
                      <a:pt x="78" y="54"/>
                    </a:cubicBezTo>
                    <a:cubicBezTo>
                      <a:pt x="64" y="39"/>
                      <a:pt x="64" y="39"/>
                      <a:pt x="64" y="39"/>
                    </a:cubicBezTo>
                    <a:cubicBezTo>
                      <a:pt x="71" y="32"/>
                      <a:pt x="71" y="32"/>
                      <a:pt x="71" y="32"/>
                    </a:cubicBezTo>
                    <a:cubicBezTo>
                      <a:pt x="58" y="19"/>
                      <a:pt x="58" y="19"/>
                      <a:pt x="58" y="19"/>
                    </a:cubicBezTo>
                    <a:cubicBezTo>
                      <a:pt x="49" y="10"/>
                      <a:pt x="34" y="9"/>
                      <a:pt x="24" y="16"/>
                    </a:cubicBezTo>
                    <a:cubicBezTo>
                      <a:pt x="7" y="0"/>
                      <a:pt x="7" y="0"/>
                      <a:pt x="7" y="0"/>
                    </a:cubicBezTo>
                    <a:cubicBezTo>
                      <a:pt x="0" y="6"/>
                      <a:pt x="0" y="6"/>
                      <a:pt x="0" y="6"/>
                    </a:cubicBezTo>
                    <a:cubicBezTo>
                      <a:pt x="17" y="23"/>
                      <a:pt x="17" y="23"/>
                      <a:pt x="17" y="23"/>
                    </a:cubicBezTo>
                    <a:cubicBezTo>
                      <a:pt x="10" y="33"/>
                      <a:pt x="11" y="48"/>
                      <a:pt x="20" y="57"/>
                    </a:cubicBezTo>
                    <a:cubicBezTo>
                      <a:pt x="33" y="70"/>
                      <a:pt x="33" y="70"/>
                      <a:pt x="33" y="70"/>
                    </a:cubicBezTo>
                    <a:cubicBezTo>
                      <a:pt x="40" y="63"/>
                      <a:pt x="40" y="63"/>
                      <a:pt x="40" y="63"/>
                    </a:cubicBezTo>
                    <a:cubicBezTo>
                      <a:pt x="54" y="78"/>
                      <a:pt x="54" y="78"/>
                      <a:pt x="54" y="78"/>
                    </a:cubicBezTo>
                    <a:cubicBezTo>
                      <a:pt x="58" y="74"/>
                      <a:pt x="58" y="74"/>
                      <a:pt x="58" y="74"/>
                    </a:cubicBezTo>
                  </a:path>
                </a:pathLst>
              </a:custGeom>
              <a:solidFill>
                <a:srgbClr val="CE524A"/>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816" name="Freeform 2370"/>
              <p:cNvSpPr>
                <a:spLocks noChangeArrowheads="1"/>
              </p:cNvSpPr>
              <p:nvPr/>
            </p:nvSpPr>
            <p:spPr bwMode="auto">
              <a:xfrm>
                <a:off x="105490" y="113336"/>
                <a:ext cx="146466" cy="146466"/>
              </a:xfrm>
              <a:custGeom>
                <a:avLst/>
                <a:gdLst>
                  <a:gd name="T0" fmla="*/ 2147483647 w 71"/>
                  <a:gd name="T1" fmla="*/ 2147483647 h 71"/>
                  <a:gd name="T2" fmla="*/ 2147483647 w 71"/>
                  <a:gd name="T3" fmla="*/ 2147483647 h 71"/>
                  <a:gd name="T4" fmla="*/ 2147483647 w 71"/>
                  <a:gd name="T5" fmla="*/ 0 h 71"/>
                  <a:gd name="T6" fmla="*/ 0 w 71"/>
                  <a:gd name="T7" fmla="*/ 2147483647 h 71"/>
                  <a:gd name="T8" fmla="*/ 2147483647 w 71"/>
                  <a:gd name="T9" fmla="*/ 2147483647 h 71"/>
                  <a:gd name="T10" fmla="*/ 2147483647 w 71"/>
                  <a:gd name="T11" fmla="*/ 2147483647 h 71"/>
                  <a:gd name="T12" fmla="*/ 2147483647 w 71"/>
                  <a:gd name="T13" fmla="*/ 2147483647 h 71"/>
                  <a:gd name="T14" fmla="*/ 2147483647 w 71"/>
                  <a:gd name="T15" fmla="*/ 2147483647 h 71"/>
                  <a:gd name="T16" fmla="*/ 2147483647 w 71"/>
                  <a:gd name="T17" fmla="*/ 2147483647 h 71"/>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1"/>
                  <a:gd name="T28" fmla="*/ 0 h 71"/>
                  <a:gd name="T29" fmla="*/ 71 w 71"/>
                  <a:gd name="T30" fmla="*/ 71 h 71"/>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1" h="71">
                    <a:moveTo>
                      <a:pt x="54" y="47"/>
                    </a:moveTo>
                    <a:cubicBezTo>
                      <a:pt x="61" y="36"/>
                      <a:pt x="60" y="22"/>
                      <a:pt x="51" y="13"/>
                    </a:cubicBezTo>
                    <a:cubicBezTo>
                      <a:pt x="38" y="0"/>
                      <a:pt x="38" y="0"/>
                      <a:pt x="38" y="0"/>
                    </a:cubicBezTo>
                    <a:cubicBezTo>
                      <a:pt x="0" y="38"/>
                      <a:pt x="0" y="38"/>
                      <a:pt x="0" y="38"/>
                    </a:cubicBezTo>
                    <a:cubicBezTo>
                      <a:pt x="13" y="51"/>
                      <a:pt x="13" y="51"/>
                      <a:pt x="13" y="51"/>
                    </a:cubicBezTo>
                    <a:cubicBezTo>
                      <a:pt x="22" y="60"/>
                      <a:pt x="36" y="61"/>
                      <a:pt x="47" y="54"/>
                    </a:cubicBezTo>
                    <a:cubicBezTo>
                      <a:pt x="64" y="71"/>
                      <a:pt x="64" y="71"/>
                      <a:pt x="64" y="71"/>
                    </a:cubicBezTo>
                    <a:cubicBezTo>
                      <a:pt x="71" y="65"/>
                      <a:pt x="71" y="65"/>
                      <a:pt x="71" y="65"/>
                    </a:cubicBezTo>
                    <a:cubicBezTo>
                      <a:pt x="54" y="47"/>
                      <a:pt x="54" y="47"/>
                      <a:pt x="54" y="47"/>
                    </a:cubicBezTo>
                  </a:path>
                </a:pathLst>
              </a:custGeom>
              <a:solidFill>
                <a:srgbClr val="F1D06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817" name="Freeform 2371"/>
              <p:cNvSpPr>
                <a:spLocks noChangeArrowheads="1"/>
              </p:cNvSpPr>
              <p:nvPr/>
            </p:nvSpPr>
            <p:spPr bwMode="auto">
              <a:xfrm>
                <a:off x="142107" y="226673"/>
                <a:ext cx="29642" cy="6103"/>
              </a:xfrm>
              <a:custGeom>
                <a:avLst/>
                <a:gdLst>
                  <a:gd name="T0" fmla="*/ 0 w 14"/>
                  <a:gd name="T1" fmla="*/ 0 h 3"/>
                  <a:gd name="T2" fmla="*/ 2147483647 w 14"/>
                  <a:gd name="T3" fmla="*/ 2147483647 h 3"/>
                  <a:gd name="T4" fmla="*/ 2147483647 w 14"/>
                  <a:gd name="T5" fmla="*/ 2147483647 h 3"/>
                  <a:gd name="T6" fmla="*/ 2147483647 w 14"/>
                  <a:gd name="T7" fmla="*/ 2147483647 h 3"/>
                  <a:gd name="T8" fmla="*/ 0 w 14"/>
                  <a:gd name="T9" fmla="*/ 0 h 3"/>
                  <a:gd name="T10" fmla="*/ 0 60000 65536"/>
                  <a:gd name="T11" fmla="*/ 0 60000 65536"/>
                  <a:gd name="T12" fmla="*/ 0 60000 65536"/>
                  <a:gd name="T13" fmla="*/ 0 60000 65536"/>
                  <a:gd name="T14" fmla="*/ 0 60000 65536"/>
                  <a:gd name="T15" fmla="*/ 0 w 14"/>
                  <a:gd name="T16" fmla="*/ 0 h 3"/>
                  <a:gd name="T17" fmla="*/ 14 w 14"/>
                  <a:gd name="T18" fmla="*/ 3 h 3"/>
                </a:gdLst>
                <a:ahLst/>
                <a:cxnLst>
                  <a:cxn ang="T10">
                    <a:pos x="T0" y="T1"/>
                  </a:cxn>
                  <a:cxn ang="T11">
                    <a:pos x="T2" y="T3"/>
                  </a:cxn>
                  <a:cxn ang="T12">
                    <a:pos x="T4" y="T5"/>
                  </a:cxn>
                  <a:cxn ang="T13">
                    <a:pos x="T6" y="T7"/>
                  </a:cxn>
                  <a:cxn ang="T14">
                    <a:pos x="T8" y="T9"/>
                  </a:cxn>
                </a:cxnLst>
                <a:rect l="T15" t="T16" r="T17" b="T18"/>
                <a:pathLst>
                  <a:path w="14" h="3">
                    <a:moveTo>
                      <a:pt x="0" y="0"/>
                    </a:moveTo>
                    <a:cubicBezTo>
                      <a:pt x="4" y="2"/>
                      <a:pt x="9" y="3"/>
                      <a:pt x="13" y="3"/>
                    </a:cubicBezTo>
                    <a:cubicBezTo>
                      <a:pt x="13" y="3"/>
                      <a:pt x="14" y="3"/>
                      <a:pt x="14" y="3"/>
                    </a:cubicBezTo>
                    <a:cubicBezTo>
                      <a:pt x="14" y="3"/>
                      <a:pt x="14" y="3"/>
                      <a:pt x="14" y="3"/>
                    </a:cubicBezTo>
                    <a:cubicBezTo>
                      <a:pt x="9" y="3"/>
                      <a:pt x="4" y="2"/>
                      <a:pt x="0" y="0"/>
                    </a:cubicBezTo>
                  </a:path>
                </a:pathLst>
              </a:custGeom>
              <a:solidFill>
                <a:srgbClr val="373737"/>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818" name="Freeform 2372"/>
              <p:cNvSpPr>
                <a:spLocks noChangeArrowheads="1"/>
              </p:cNvSpPr>
              <p:nvPr/>
            </p:nvSpPr>
            <p:spPr bwMode="auto">
              <a:xfrm>
                <a:off x="105490" y="191800"/>
                <a:ext cx="117696" cy="40975"/>
              </a:xfrm>
              <a:custGeom>
                <a:avLst/>
                <a:gdLst>
                  <a:gd name="T0" fmla="*/ 2147483647 w 57"/>
                  <a:gd name="T1" fmla="*/ 0 h 20"/>
                  <a:gd name="T2" fmla="*/ 0 w 57"/>
                  <a:gd name="T3" fmla="*/ 0 h 20"/>
                  <a:gd name="T4" fmla="*/ 2147483647 w 57"/>
                  <a:gd name="T5" fmla="*/ 2147483647 h 20"/>
                  <a:gd name="T6" fmla="*/ 2147483647 w 57"/>
                  <a:gd name="T7" fmla="*/ 2147483647 h 20"/>
                  <a:gd name="T8" fmla="*/ 2147483647 w 57"/>
                  <a:gd name="T9" fmla="*/ 2147483647 h 20"/>
                  <a:gd name="T10" fmla="*/ 2147483647 w 57"/>
                  <a:gd name="T11" fmla="*/ 2147483647 h 20"/>
                  <a:gd name="T12" fmla="*/ 2147483647 w 57"/>
                  <a:gd name="T13" fmla="*/ 2147483647 h 20"/>
                  <a:gd name="T14" fmla="*/ 2147483647 w 57"/>
                  <a:gd name="T15" fmla="*/ 2147483647 h 20"/>
                  <a:gd name="T16" fmla="*/ 2147483647 w 57"/>
                  <a:gd name="T17" fmla="*/ 0 h 2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57"/>
                  <a:gd name="T28" fmla="*/ 0 h 20"/>
                  <a:gd name="T29" fmla="*/ 57 w 57"/>
                  <a:gd name="T30" fmla="*/ 20 h 2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57" h="20">
                    <a:moveTo>
                      <a:pt x="57" y="0"/>
                    </a:moveTo>
                    <a:cubicBezTo>
                      <a:pt x="0" y="0"/>
                      <a:pt x="0" y="0"/>
                      <a:pt x="0" y="0"/>
                    </a:cubicBezTo>
                    <a:cubicBezTo>
                      <a:pt x="13" y="12"/>
                      <a:pt x="13" y="12"/>
                      <a:pt x="13" y="12"/>
                    </a:cubicBezTo>
                    <a:cubicBezTo>
                      <a:pt x="15" y="14"/>
                      <a:pt x="16" y="16"/>
                      <a:pt x="18" y="17"/>
                    </a:cubicBezTo>
                    <a:cubicBezTo>
                      <a:pt x="22" y="19"/>
                      <a:pt x="27" y="20"/>
                      <a:pt x="32" y="20"/>
                    </a:cubicBezTo>
                    <a:cubicBezTo>
                      <a:pt x="32" y="20"/>
                      <a:pt x="32" y="20"/>
                      <a:pt x="32" y="20"/>
                    </a:cubicBezTo>
                    <a:cubicBezTo>
                      <a:pt x="37" y="20"/>
                      <a:pt x="42" y="19"/>
                      <a:pt x="47" y="16"/>
                    </a:cubicBezTo>
                    <a:cubicBezTo>
                      <a:pt x="51" y="13"/>
                      <a:pt x="54" y="9"/>
                      <a:pt x="54" y="9"/>
                    </a:cubicBezTo>
                    <a:cubicBezTo>
                      <a:pt x="55" y="6"/>
                      <a:pt x="57" y="3"/>
                      <a:pt x="57" y="0"/>
                    </a:cubicBezTo>
                  </a:path>
                </a:pathLst>
              </a:custGeom>
              <a:solidFill>
                <a:srgbClr val="D5B965"/>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819" name="Freeform 2373"/>
              <p:cNvSpPr>
                <a:spLocks noEditPoints="1" noChangeArrowheads="1"/>
              </p:cNvSpPr>
              <p:nvPr/>
            </p:nvSpPr>
            <p:spPr bwMode="auto">
              <a:xfrm>
                <a:off x="22668" y="76720"/>
                <a:ext cx="123798" cy="51437"/>
              </a:xfrm>
              <a:custGeom>
                <a:avLst/>
                <a:gdLst>
                  <a:gd name="T0" fmla="*/ 2147483647 w 60"/>
                  <a:gd name="T1" fmla="*/ 0 h 25"/>
                  <a:gd name="T2" fmla="*/ 2147483647 w 60"/>
                  <a:gd name="T3" fmla="*/ 0 h 25"/>
                  <a:gd name="T4" fmla="*/ 2147483647 w 60"/>
                  <a:gd name="T5" fmla="*/ 2147483647 h 25"/>
                  <a:gd name="T6" fmla="*/ 2147483647 w 60"/>
                  <a:gd name="T7" fmla="*/ 2147483647 h 25"/>
                  <a:gd name="T8" fmla="*/ 2147483647 w 60"/>
                  <a:gd name="T9" fmla="*/ 0 h 25"/>
                  <a:gd name="T10" fmla="*/ 2147483647 w 60"/>
                  <a:gd name="T11" fmla="*/ 0 h 25"/>
                  <a:gd name="T12" fmla="*/ 2147483647 w 60"/>
                  <a:gd name="T13" fmla="*/ 0 h 25"/>
                  <a:gd name="T14" fmla="*/ 2147483647 w 60"/>
                  <a:gd name="T15" fmla="*/ 0 h 25"/>
                  <a:gd name="T16" fmla="*/ 2147483647 w 60"/>
                  <a:gd name="T17" fmla="*/ 0 h 2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60"/>
                  <a:gd name="T28" fmla="*/ 0 h 25"/>
                  <a:gd name="T29" fmla="*/ 60 w 60"/>
                  <a:gd name="T30" fmla="*/ 25 h 25"/>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60" h="25">
                    <a:moveTo>
                      <a:pt x="2" y="0"/>
                    </a:moveTo>
                    <a:cubicBezTo>
                      <a:pt x="2" y="0"/>
                      <a:pt x="2" y="0"/>
                      <a:pt x="2" y="0"/>
                    </a:cubicBezTo>
                    <a:cubicBezTo>
                      <a:pt x="0" y="8"/>
                      <a:pt x="2" y="18"/>
                      <a:pt x="9" y="25"/>
                    </a:cubicBezTo>
                    <a:cubicBezTo>
                      <a:pt x="9" y="25"/>
                      <a:pt x="9" y="25"/>
                      <a:pt x="9" y="25"/>
                    </a:cubicBezTo>
                    <a:cubicBezTo>
                      <a:pt x="2" y="18"/>
                      <a:pt x="0" y="8"/>
                      <a:pt x="2" y="0"/>
                    </a:cubicBezTo>
                    <a:moveTo>
                      <a:pt x="59" y="0"/>
                    </a:moveTo>
                    <a:cubicBezTo>
                      <a:pt x="59" y="0"/>
                      <a:pt x="59" y="0"/>
                      <a:pt x="59" y="0"/>
                    </a:cubicBezTo>
                    <a:cubicBezTo>
                      <a:pt x="60" y="0"/>
                      <a:pt x="60" y="0"/>
                      <a:pt x="60" y="0"/>
                    </a:cubicBezTo>
                    <a:cubicBezTo>
                      <a:pt x="59" y="0"/>
                      <a:pt x="59" y="0"/>
                      <a:pt x="59" y="0"/>
                    </a:cubicBezTo>
                  </a:path>
                </a:pathLst>
              </a:custGeom>
              <a:solidFill>
                <a:srgbClr val="373737"/>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820" name="Freeform 2374"/>
              <p:cNvSpPr>
                <a:spLocks noChangeArrowheads="1"/>
              </p:cNvSpPr>
              <p:nvPr/>
            </p:nvSpPr>
            <p:spPr bwMode="auto">
              <a:xfrm>
                <a:off x="22668" y="76720"/>
                <a:ext cx="123798" cy="77592"/>
              </a:xfrm>
              <a:custGeom>
                <a:avLst/>
                <a:gdLst>
                  <a:gd name="T0" fmla="*/ 2147483647 w 60"/>
                  <a:gd name="T1" fmla="*/ 0 h 38"/>
                  <a:gd name="T2" fmla="*/ 2147483647 w 60"/>
                  <a:gd name="T3" fmla="*/ 0 h 38"/>
                  <a:gd name="T4" fmla="*/ 2147483647 w 60"/>
                  <a:gd name="T5" fmla="*/ 2147483647 h 38"/>
                  <a:gd name="T6" fmla="*/ 2147483647 w 60"/>
                  <a:gd name="T7" fmla="*/ 2147483647 h 38"/>
                  <a:gd name="T8" fmla="*/ 2147483647 w 60"/>
                  <a:gd name="T9" fmla="*/ 2147483647 h 38"/>
                  <a:gd name="T10" fmla="*/ 2147483647 w 60"/>
                  <a:gd name="T11" fmla="*/ 2147483647 h 38"/>
                  <a:gd name="T12" fmla="*/ 2147483647 w 60"/>
                  <a:gd name="T13" fmla="*/ 0 h 38"/>
                  <a:gd name="T14" fmla="*/ 2147483647 w 60"/>
                  <a:gd name="T15" fmla="*/ 0 h 38"/>
                  <a:gd name="T16" fmla="*/ 0 60000 65536"/>
                  <a:gd name="T17" fmla="*/ 0 60000 65536"/>
                  <a:gd name="T18" fmla="*/ 0 60000 65536"/>
                  <a:gd name="T19" fmla="*/ 0 60000 65536"/>
                  <a:gd name="T20" fmla="*/ 0 60000 65536"/>
                  <a:gd name="T21" fmla="*/ 0 60000 65536"/>
                  <a:gd name="T22" fmla="*/ 0 60000 65536"/>
                  <a:gd name="T23" fmla="*/ 0 60000 65536"/>
                  <a:gd name="T24" fmla="*/ 0 w 60"/>
                  <a:gd name="T25" fmla="*/ 0 h 38"/>
                  <a:gd name="T26" fmla="*/ 60 w 60"/>
                  <a:gd name="T27" fmla="*/ 38 h 38"/>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60" h="38">
                    <a:moveTo>
                      <a:pt x="59" y="0"/>
                    </a:moveTo>
                    <a:cubicBezTo>
                      <a:pt x="2" y="0"/>
                      <a:pt x="2" y="0"/>
                      <a:pt x="2" y="0"/>
                    </a:cubicBezTo>
                    <a:cubicBezTo>
                      <a:pt x="0" y="8"/>
                      <a:pt x="2" y="18"/>
                      <a:pt x="9" y="25"/>
                    </a:cubicBezTo>
                    <a:cubicBezTo>
                      <a:pt x="22" y="38"/>
                      <a:pt x="22" y="38"/>
                      <a:pt x="22" y="38"/>
                    </a:cubicBezTo>
                    <a:cubicBezTo>
                      <a:pt x="29" y="31"/>
                      <a:pt x="29" y="31"/>
                      <a:pt x="29" y="31"/>
                    </a:cubicBezTo>
                    <a:cubicBezTo>
                      <a:pt x="53" y="7"/>
                      <a:pt x="53" y="7"/>
                      <a:pt x="53" y="7"/>
                    </a:cubicBezTo>
                    <a:cubicBezTo>
                      <a:pt x="60" y="0"/>
                      <a:pt x="60" y="0"/>
                      <a:pt x="60" y="0"/>
                    </a:cubicBezTo>
                    <a:cubicBezTo>
                      <a:pt x="59" y="0"/>
                      <a:pt x="59" y="0"/>
                      <a:pt x="59" y="0"/>
                    </a:cubicBezTo>
                  </a:path>
                </a:pathLst>
              </a:custGeom>
              <a:solidFill>
                <a:srgbClr val="B74E48"/>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821" name="Freeform 2375"/>
              <p:cNvSpPr>
                <a:spLocks noEditPoints="1" noChangeArrowheads="1"/>
              </p:cNvSpPr>
              <p:nvPr/>
            </p:nvSpPr>
            <p:spPr bwMode="auto">
              <a:xfrm>
                <a:off x="123799" y="0"/>
                <a:ext cx="136004" cy="136004"/>
              </a:xfrm>
              <a:custGeom>
                <a:avLst/>
                <a:gdLst>
                  <a:gd name="T0" fmla="*/ 2147483647 w 66"/>
                  <a:gd name="T1" fmla="*/ 2147483647 h 66"/>
                  <a:gd name="T2" fmla="*/ 2147483647 w 66"/>
                  <a:gd name="T3" fmla="*/ 2147483647 h 66"/>
                  <a:gd name="T4" fmla="*/ 2147483647 w 66"/>
                  <a:gd name="T5" fmla="*/ 2147483647 h 66"/>
                  <a:gd name="T6" fmla="*/ 2147483647 w 66"/>
                  <a:gd name="T7" fmla="*/ 2147483647 h 66"/>
                  <a:gd name="T8" fmla="*/ 2147483647 w 66"/>
                  <a:gd name="T9" fmla="*/ 2147483647 h 66"/>
                  <a:gd name="T10" fmla="*/ 2147483647 w 66"/>
                  <a:gd name="T11" fmla="*/ 2147483647 h 66"/>
                  <a:gd name="T12" fmla="*/ 2147483647 w 66"/>
                  <a:gd name="T13" fmla="*/ 2147483647 h 66"/>
                  <a:gd name="T14" fmla="*/ 2147483647 w 66"/>
                  <a:gd name="T15" fmla="*/ 2147483647 h 66"/>
                  <a:gd name="T16" fmla="*/ 2147483647 w 66"/>
                  <a:gd name="T17" fmla="*/ 2147483647 h 66"/>
                  <a:gd name="T18" fmla="*/ 2147483647 w 66"/>
                  <a:gd name="T19" fmla="*/ 2147483647 h 66"/>
                  <a:gd name="T20" fmla="*/ 2147483647 w 66"/>
                  <a:gd name="T21" fmla="*/ 2147483647 h 66"/>
                  <a:gd name="T22" fmla="*/ 2147483647 w 66"/>
                  <a:gd name="T23" fmla="*/ 2147483647 h 66"/>
                  <a:gd name="T24" fmla="*/ 2147483647 w 66"/>
                  <a:gd name="T25" fmla="*/ 2147483647 h 6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66"/>
                  <a:gd name="T40" fmla="*/ 0 h 66"/>
                  <a:gd name="T41" fmla="*/ 66 w 66"/>
                  <a:gd name="T42" fmla="*/ 66 h 6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66" h="66">
                    <a:moveTo>
                      <a:pt x="54" y="54"/>
                    </a:moveTo>
                    <a:cubicBezTo>
                      <a:pt x="66" y="43"/>
                      <a:pt x="66" y="24"/>
                      <a:pt x="54" y="12"/>
                    </a:cubicBezTo>
                    <a:cubicBezTo>
                      <a:pt x="42" y="0"/>
                      <a:pt x="23" y="0"/>
                      <a:pt x="12" y="12"/>
                    </a:cubicBezTo>
                    <a:cubicBezTo>
                      <a:pt x="0" y="24"/>
                      <a:pt x="0" y="43"/>
                      <a:pt x="12" y="54"/>
                    </a:cubicBezTo>
                    <a:cubicBezTo>
                      <a:pt x="23" y="66"/>
                      <a:pt x="42" y="66"/>
                      <a:pt x="54" y="54"/>
                    </a:cubicBezTo>
                    <a:close/>
                    <a:moveTo>
                      <a:pt x="17" y="17"/>
                    </a:moveTo>
                    <a:cubicBezTo>
                      <a:pt x="24" y="10"/>
                      <a:pt x="35" y="9"/>
                      <a:pt x="44" y="14"/>
                    </a:cubicBezTo>
                    <a:cubicBezTo>
                      <a:pt x="13" y="45"/>
                      <a:pt x="13" y="45"/>
                      <a:pt x="13" y="45"/>
                    </a:cubicBezTo>
                    <a:cubicBezTo>
                      <a:pt x="8" y="36"/>
                      <a:pt x="9" y="25"/>
                      <a:pt x="17" y="17"/>
                    </a:cubicBezTo>
                    <a:close/>
                    <a:moveTo>
                      <a:pt x="21" y="53"/>
                    </a:moveTo>
                    <a:cubicBezTo>
                      <a:pt x="52" y="22"/>
                      <a:pt x="52" y="22"/>
                      <a:pt x="52" y="22"/>
                    </a:cubicBezTo>
                    <a:cubicBezTo>
                      <a:pt x="57" y="30"/>
                      <a:pt x="56" y="42"/>
                      <a:pt x="49" y="49"/>
                    </a:cubicBezTo>
                    <a:cubicBezTo>
                      <a:pt x="41" y="57"/>
                      <a:pt x="30" y="58"/>
                      <a:pt x="21" y="53"/>
                    </a:cubicBezTo>
                    <a:close/>
                  </a:path>
                </a:pathLst>
              </a:custGeom>
              <a:solidFill>
                <a:srgbClr val="EAE8DB"/>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grpSp>
        <p:grpSp>
          <p:nvGrpSpPr>
            <p:cNvPr id="31806" name="组合 422"/>
            <p:cNvGrpSpPr>
              <a:grpSpLocks/>
            </p:cNvGrpSpPr>
            <p:nvPr/>
          </p:nvGrpSpPr>
          <p:grpSpPr bwMode="auto">
            <a:xfrm>
              <a:off x="6054625" y="4446050"/>
              <a:ext cx="478940" cy="482288"/>
              <a:chOff x="0" y="0"/>
              <a:chExt cx="249341" cy="251084"/>
            </a:xfrm>
          </p:grpSpPr>
          <p:sp>
            <p:nvSpPr>
              <p:cNvPr id="31807" name="Freeform 2376"/>
              <p:cNvSpPr>
                <a:spLocks noChangeArrowheads="1"/>
              </p:cNvSpPr>
              <p:nvPr/>
            </p:nvSpPr>
            <p:spPr bwMode="auto">
              <a:xfrm>
                <a:off x="0" y="1743"/>
                <a:ext cx="158671" cy="160415"/>
              </a:xfrm>
              <a:custGeom>
                <a:avLst/>
                <a:gdLst>
                  <a:gd name="T0" fmla="*/ 2147483647 w 77"/>
                  <a:gd name="T1" fmla="*/ 2147483647 h 78"/>
                  <a:gd name="T2" fmla="*/ 2147483647 w 77"/>
                  <a:gd name="T3" fmla="*/ 2147483647 h 78"/>
                  <a:gd name="T4" fmla="*/ 2147483647 w 77"/>
                  <a:gd name="T5" fmla="*/ 2147483647 h 78"/>
                  <a:gd name="T6" fmla="*/ 2147483647 w 77"/>
                  <a:gd name="T7" fmla="*/ 2147483647 h 78"/>
                  <a:gd name="T8" fmla="*/ 2147483647 w 77"/>
                  <a:gd name="T9" fmla="*/ 2147483647 h 78"/>
                  <a:gd name="T10" fmla="*/ 2147483647 w 77"/>
                  <a:gd name="T11" fmla="*/ 2147483647 h 78"/>
                  <a:gd name="T12" fmla="*/ 2147483647 w 77"/>
                  <a:gd name="T13" fmla="*/ 2147483647 h 78"/>
                  <a:gd name="T14" fmla="*/ 2147483647 w 77"/>
                  <a:gd name="T15" fmla="*/ 2147483647 h 78"/>
                  <a:gd name="T16" fmla="*/ 2147483647 w 77"/>
                  <a:gd name="T17" fmla="*/ 2147483647 h 78"/>
                  <a:gd name="T18" fmla="*/ 2147483647 w 77"/>
                  <a:gd name="T19" fmla="*/ 0 h 78"/>
                  <a:gd name="T20" fmla="*/ 0 w 77"/>
                  <a:gd name="T21" fmla="*/ 2147483647 h 78"/>
                  <a:gd name="T22" fmla="*/ 2147483647 w 77"/>
                  <a:gd name="T23" fmla="*/ 2147483647 h 78"/>
                  <a:gd name="T24" fmla="*/ 2147483647 w 77"/>
                  <a:gd name="T25" fmla="*/ 2147483647 h 78"/>
                  <a:gd name="T26" fmla="*/ 2147483647 w 77"/>
                  <a:gd name="T27" fmla="*/ 2147483647 h 78"/>
                  <a:gd name="T28" fmla="*/ 2147483647 w 77"/>
                  <a:gd name="T29" fmla="*/ 2147483647 h 78"/>
                  <a:gd name="T30" fmla="*/ 2147483647 w 77"/>
                  <a:gd name="T31" fmla="*/ 2147483647 h 78"/>
                  <a:gd name="T32" fmla="*/ 2147483647 w 77"/>
                  <a:gd name="T33" fmla="*/ 2147483647 h 78"/>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77"/>
                  <a:gd name="T52" fmla="*/ 0 h 78"/>
                  <a:gd name="T53" fmla="*/ 77 w 77"/>
                  <a:gd name="T54" fmla="*/ 78 h 78"/>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77" h="78">
                    <a:moveTo>
                      <a:pt x="57" y="74"/>
                    </a:moveTo>
                    <a:cubicBezTo>
                      <a:pt x="43" y="59"/>
                      <a:pt x="43" y="59"/>
                      <a:pt x="43" y="59"/>
                    </a:cubicBezTo>
                    <a:cubicBezTo>
                      <a:pt x="59" y="43"/>
                      <a:pt x="59" y="43"/>
                      <a:pt x="59" y="43"/>
                    </a:cubicBezTo>
                    <a:cubicBezTo>
                      <a:pt x="73" y="58"/>
                      <a:pt x="73" y="58"/>
                      <a:pt x="73" y="58"/>
                    </a:cubicBezTo>
                    <a:cubicBezTo>
                      <a:pt x="77" y="54"/>
                      <a:pt x="77" y="54"/>
                      <a:pt x="77" y="54"/>
                    </a:cubicBezTo>
                    <a:cubicBezTo>
                      <a:pt x="63" y="39"/>
                      <a:pt x="63" y="39"/>
                      <a:pt x="63" y="39"/>
                    </a:cubicBezTo>
                    <a:cubicBezTo>
                      <a:pt x="70" y="32"/>
                      <a:pt x="70" y="32"/>
                      <a:pt x="70" y="32"/>
                    </a:cubicBezTo>
                    <a:cubicBezTo>
                      <a:pt x="57" y="19"/>
                      <a:pt x="57" y="19"/>
                      <a:pt x="57" y="19"/>
                    </a:cubicBezTo>
                    <a:cubicBezTo>
                      <a:pt x="48" y="10"/>
                      <a:pt x="33" y="9"/>
                      <a:pt x="23" y="16"/>
                    </a:cubicBezTo>
                    <a:cubicBezTo>
                      <a:pt x="6" y="0"/>
                      <a:pt x="6" y="0"/>
                      <a:pt x="6" y="0"/>
                    </a:cubicBezTo>
                    <a:cubicBezTo>
                      <a:pt x="0" y="6"/>
                      <a:pt x="0" y="6"/>
                      <a:pt x="0" y="6"/>
                    </a:cubicBezTo>
                    <a:cubicBezTo>
                      <a:pt x="16" y="23"/>
                      <a:pt x="16" y="23"/>
                      <a:pt x="16" y="23"/>
                    </a:cubicBezTo>
                    <a:cubicBezTo>
                      <a:pt x="9" y="33"/>
                      <a:pt x="10" y="48"/>
                      <a:pt x="19" y="57"/>
                    </a:cubicBezTo>
                    <a:cubicBezTo>
                      <a:pt x="32" y="70"/>
                      <a:pt x="32" y="70"/>
                      <a:pt x="32" y="70"/>
                    </a:cubicBezTo>
                    <a:cubicBezTo>
                      <a:pt x="39" y="63"/>
                      <a:pt x="39" y="63"/>
                      <a:pt x="39" y="63"/>
                    </a:cubicBezTo>
                    <a:cubicBezTo>
                      <a:pt x="53" y="78"/>
                      <a:pt x="53" y="78"/>
                      <a:pt x="53" y="78"/>
                    </a:cubicBezTo>
                    <a:cubicBezTo>
                      <a:pt x="57" y="74"/>
                      <a:pt x="57" y="74"/>
                      <a:pt x="57" y="74"/>
                    </a:cubicBezTo>
                  </a:path>
                </a:pathLst>
              </a:custGeom>
              <a:solidFill>
                <a:srgbClr val="CE524A"/>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808" name="Freeform 2377"/>
              <p:cNvSpPr>
                <a:spLocks noChangeArrowheads="1"/>
              </p:cNvSpPr>
              <p:nvPr/>
            </p:nvSpPr>
            <p:spPr bwMode="auto">
              <a:xfrm>
                <a:off x="102875" y="104618"/>
                <a:ext cx="146466" cy="146466"/>
              </a:xfrm>
              <a:custGeom>
                <a:avLst/>
                <a:gdLst>
                  <a:gd name="T0" fmla="*/ 2147483647 w 71"/>
                  <a:gd name="T1" fmla="*/ 2147483647 h 71"/>
                  <a:gd name="T2" fmla="*/ 2147483647 w 71"/>
                  <a:gd name="T3" fmla="*/ 2147483647 h 71"/>
                  <a:gd name="T4" fmla="*/ 2147483647 w 71"/>
                  <a:gd name="T5" fmla="*/ 0 h 71"/>
                  <a:gd name="T6" fmla="*/ 0 w 71"/>
                  <a:gd name="T7" fmla="*/ 2147483647 h 71"/>
                  <a:gd name="T8" fmla="*/ 2147483647 w 71"/>
                  <a:gd name="T9" fmla="*/ 2147483647 h 71"/>
                  <a:gd name="T10" fmla="*/ 2147483647 w 71"/>
                  <a:gd name="T11" fmla="*/ 2147483647 h 71"/>
                  <a:gd name="T12" fmla="*/ 2147483647 w 71"/>
                  <a:gd name="T13" fmla="*/ 2147483647 h 71"/>
                  <a:gd name="T14" fmla="*/ 2147483647 w 71"/>
                  <a:gd name="T15" fmla="*/ 2147483647 h 71"/>
                  <a:gd name="T16" fmla="*/ 2147483647 w 71"/>
                  <a:gd name="T17" fmla="*/ 2147483647 h 71"/>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1"/>
                  <a:gd name="T28" fmla="*/ 0 h 71"/>
                  <a:gd name="T29" fmla="*/ 71 w 71"/>
                  <a:gd name="T30" fmla="*/ 71 h 71"/>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1" h="71">
                    <a:moveTo>
                      <a:pt x="54" y="47"/>
                    </a:moveTo>
                    <a:cubicBezTo>
                      <a:pt x="61" y="36"/>
                      <a:pt x="60" y="22"/>
                      <a:pt x="51" y="13"/>
                    </a:cubicBezTo>
                    <a:cubicBezTo>
                      <a:pt x="38" y="0"/>
                      <a:pt x="38" y="0"/>
                      <a:pt x="38" y="0"/>
                    </a:cubicBezTo>
                    <a:cubicBezTo>
                      <a:pt x="0" y="38"/>
                      <a:pt x="0" y="38"/>
                      <a:pt x="0" y="38"/>
                    </a:cubicBezTo>
                    <a:cubicBezTo>
                      <a:pt x="13" y="51"/>
                      <a:pt x="13" y="51"/>
                      <a:pt x="13" y="51"/>
                    </a:cubicBezTo>
                    <a:cubicBezTo>
                      <a:pt x="22" y="60"/>
                      <a:pt x="36" y="61"/>
                      <a:pt x="47" y="54"/>
                    </a:cubicBezTo>
                    <a:cubicBezTo>
                      <a:pt x="65" y="71"/>
                      <a:pt x="65" y="71"/>
                      <a:pt x="65" y="71"/>
                    </a:cubicBezTo>
                    <a:cubicBezTo>
                      <a:pt x="71" y="65"/>
                      <a:pt x="71" y="65"/>
                      <a:pt x="71" y="65"/>
                    </a:cubicBezTo>
                    <a:cubicBezTo>
                      <a:pt x="54" y="47"/>
                      <a:pt x="54" y="47"/>
                      <a:pt x="54" y="47"/>
                    </a:cubicBezTo>
                  </a:path>
                </a:pathLst>
              </a:custGeom>
              <a:solidFill>
                <a:srgbClr val="F1D06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809" name="Freeform 2378"/>
              <p:cNvSpPr>
                <a:spLocks noChangeArrowheads="1"/>
              </p:cNvSpPr>
              <p:nvPr/>
            </p:nvSpPr>
            <p:spPr bwMode="auto">
              <a:xfrm>
                <a:off x="140363" y="217955"/>
                <a:ext cx="28770" cy="6103"/>
              </a:xfrm>
              <a:custGeom>
                <a:avLst/>
                <a:gdLst>
                  <a:gd name="T0" fmla="*/ 0 w 14"/>
                  <a:gd name="T1" fmla="*/ 0 h 3"/>
                  <a:gd name="T2" fmla="*/ 2147483647 w 14"/>
                  <a:gd name="T3" fmla="*/ 2147483647 h 3"/>
                  <a:gd name="T4" fmla="*/ 2147483647 w 14"/>
                  <a:gd name="T5" fmla="*/ 2147483647 h 3"/>
                  <a:gd name="T6" fmla="*/ 2147483647 w 14"/>
                  <a:gd name="T7" fmla="*/ 2147483647 h 3"/>
                  <a:gd name="T8" fmla="*/ 0 w 14"/>
                  <a:gd name="T9" fmla="*/ 0 h 3"/>
                  <a:gd name="T10" fmla="*/ 0 60000 65536"/>
                  <a:gd name="T11" fmla="*/ 0 60000 65536"/>
                  <a:gd name="T12" fmla="*/ 0 60000 65536"/>
                  <a:gd name="T13" fmla="*/ 0 60000 65536"/>
                  <a:gd name="T14" fmla="*/ 0 60000 65536"/>
                  <a:gd name="T15" fmla="*/ 0 w 14"/>
                  <a:gd name="T16" fmla="*/ 0 h 3"/>
                  <a:gd name="T17" fmla="*/ 14 w 14"/>
                  <a:gd name="T18" fmla="*/ 3 h 3"/>
                </a:gdLst>
                <a:ahLst/>
                <a:cxnLst>
                  <a:cxn ang="T10">
                    <a:pos x="T0" y="T1"/>
                  </a:cxn>
                  <a:cxn ang="T11">
                    <a:pos x="T2" y="T3"/>
                  </a:cxn>
                  <a:cxn ang="T12">
                    <a:pos x="T4" y="T5"/>
                  </a:cxn>
                  <a:cxn ang="T13">
                    <a:pos x="T6" y="T7"/>
                  </a:cxn>
                  <a:cxn ang="T14">
                    <a:pos x="T8" y="T9"/>
                  </a:cxn>
                </a:cxnLst>
                <a:rect l="T15" t="T16" r="T17" b="T18"/>
                <a:pathLst>
                  <a:path w="14" h="3">
                    <a:moveTo>
                      <a:pt x="0" y="0"/>
                    </a:moveTo>
                    <a:cubicBezTo>
                      <a:pt x="4" y="2"/>
                      <a:pt x="9" y="3"/>
                      <a:pt x="13" y="3"/>
                    </a:cubicBezTo>
                    <a:cubicBezTo>
                      <a:pt x="13" y="3"/>
                      <a:pt x="14" y="3"/>
                      <a:pt x="14" y="3"/>
                    </a:cubicBezTo>
                    <a:cubicBezTo>
                      <a:pt x="14" y="3"/>
                      <a:pt x="14" y="3"/>
                      <a:pt x="14" y="3"/>
                    </a:cubicBezTo>
                    <a:cubicBezTo>
                      <a:pt x="9" y="3"/>
                      <a:pt x="5" y="2"/>
                      <a:pt x="0" y="0"/>
                    </a:cubicBezTo>
                  </a:path>
                </a:pathLst>
              </a:custGeom>
              <a:solidFill>
                <a:srgbClr val="373737"/>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810" name="Freeform 2379"/>
              <p:cNvSpPr>
                <a:spLocks noChangeArrowheads="1"/>
              </p:cNvSpPr>
              <p:nvPr/>
            </p:nvSpPr>
            <p:spPr bwMode="auto">
              <a:xfrm>
                <a:off x="104618" y="183082"/>
                <a:ext cx="117696" cy="40975"/>
              </a:xfrm>
              <a:custGeom>
                <a:avLst/>
                <a:gdLst>
                  <a:gd name="T0" fmla="*/ 2147483647 w 57"/>
                  <a:gd name="T1" fmla="*/ 0 h 20"/>
                  <a:gd name="T2" fmla="*/ 0 w 57"/>
                  <a:gd name="T3" fmla="*/ 0 h 20"/>
                  <a:gd name="T4" fmla="*/ 2147483647 w 57"/>
                  <a:gd name="T5" fmla="*/ 2147483647 h 20"/>
                  <a:gd name="T6" fmla="*/ 2147483647 w 57"/>
                  <a:gd name="T7" fmla="*/ 2147483647 h 20"/>
                  <a:gd name="T8" fmla="*/ 2147483647 w 57"/>
                  <a:gd name="T9" fmla="*/ 2147483647 h 20"/>
                  <a:gd name="T10" fmla="*/ 2147483647 w 57"/>
                  <a:gd name="T11" fmla="*/ 2147483647 h 20"/>
                  <a:gd name="T12" fmla="*/ 2147483647 w 57"/>
                  <a:gd name="T13" fmla="*/ 2147483647 h 20"/>
                  <a:gd name="T14" fmla="*/ 2147483647 w 57"/>
                  <a:gd name="T15" fmla="*/ 2147483647 h 20"/>
                  <a:gd name="T16" fmla="*/ 2147483647 w 57"/>
                  <a:gd name="T17" fmla="*/ 0 h 2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57"/>
                  <a:gd name="T28" fmla="*/ 0 h 20"/>
                  <a:gd name="T29" fmla="*/ 57 w 57"/>
                  <a:gd name="T30" fmla="*/ 20 h 2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57" h="20">
                    <a:moveTo>
                      <a:pt x="57" y="0"/>
                    </a:moveTo>
                    <a:cubicBezTo>
                      <a:pt x="0" y="0"/>
                      <a:pt x="0" y="0"/>
                      <a:pt x="0" y="0"/>
                    </a:cubicBezTo>
                    <a:cubicBezTo>
                      <a:pt x="12" y="12"/>
                      <a:pt x="12" y="12"/>
                      <a:pt x="12" y="12"/>
                    </a:cubicBezTo>
                    <a:cubicBezTo>
                      <a:pt x="14" y="14"/>
                      <a:pt x="15" y="16"/>
                      <a:pt x="17" y="17"/>
                    </a:cubicBezTo>
                    <a:cubicBezTo>
                      <a:pt x="22" y="19"/>
                      <a:pt x="26" y="20"/>
                      <a:pt x="31" y="20"/>
                    </a:cubicBezTo>
                    <a:cubicBezTo>
                      <a:pt x="31" y="20"/>
                      <a:pt x="31" y="20"/>
                      <a:pt x="31" y="20"/>
                    </a:cubicBezTo>
                    <a:cubicBezTo>
                      <a:pt x="36" y="20"/>
                      <a:pt x="41" y="19"/>
                      <a:pt x="46" y="16"/>
                    </a:cubicBezTo>
                    <a:cubicBezTo>
                      <a:pt x="50" y="13"/>
                      <a:pt x="53" y="9"/>
                      <a:pt x="53" y="9"/>
                    </a:cubicBezTo>
                    <a:cubicBezTo>
                      <a:pt x="54" y="6"/>
                      <a:pt x="56" y="3"/>
                      <a:pt x="57" y="0"/>
                    </a:cubicBezTo>
                  </a:path>
                </a:pathLst>
              </a:custGeom>
              <a:solidFill>
                <a:srgbClr val="D5B965"/>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811" name="Freeform 2380"/>
              <p:cNvSpPr>
                <a:spLocks noChangeArrowheads="1"/>
              </p:cNvSpPr>
              <p:nvPr/>
            </p:nvSpPr>
            <p:spPr bwMode="auto">
              <a:xfrm>
                <a:off x="20052" y="68002"/>
                <a:ext cx="14821" cy="45335"/>
              </a:xfrm>
              <a:custGeom>
                <a:avLst/>
                <a:gdLst>
                  <a:gd name="T0" fmla="*/ 2147483647 w 7"/>
                  <a:gd name="T1" fmla="*/ 0 h 22"/>
                  <a:gd name="T2" fmla="*/ 2147483647 w 7"/>
                  <a:gd name="T3" fmla="*/ 0 h 22"/>
                  <a:gd name="T4" fmla="*/ 2147483647 w 7"/>
                  <a:gd name="T5" fmla="*/ 2147483647 h 22"/>
                  <a:gd name="T6" fmla="*/ 2147483647 w 7"/>
                  <a:gd name="T7" fmla="*/ 0 h 22"/>
                  <a:gd name="T8" fmla="*/ 0 60000 65536"/>
                  <a:gd name="T9" fmla="*/ 0 60000 65536"/>
                  <a:gd name="T10" fmla="*/ 0 60000 65536"/>
                  <a:gd name="T11" fmla="*/ 0 60000 65536"/>
                  <a:gd name="T12" fmla="*/ 0 w 7"/>
                  <a:gd name="T13" fmla="*/ 0 h 22"/>
                  <a:gd name="T14" fmla="*/ 7 w 7"/>
                  <a:gd name="T15" fmla="*/ 22 h 22"/>
                </a:gdLst>
                <a:ahLst/>
                <a:cxnLst>
                  <a:cxn ang="T8">
                    <a:pos x="T0" y="T1"/>
                  </a:cxn>
                  <a:cxn ang="T9">
                    <a:pos x="T2" y="T3"/>
                  </a:cxn>
                  <a:cxn ang="T10">
                    <a:pos x="T4" y="T5"/>
                  </a:cxn>
                  <a:cxn ang="T11">
                    <a:pos x="T6" y="T7"/>
                  </a:cxn>
                </a:cxnLst>
                <a:rect l="T12" t="T13" r="T14" b="T15"/>
                <a:pathLst>
                  <a:path w="7" h="22">
                    <a:moveTo>
                      <a:pt x="2" y="0"/>
                    </a:moveTo>
                    <a:cubicBezTo>
                      <a:pt x="2" y="0"/>
                      <a:pt x="2" y="0"/>
                      <a:pt x="2" y="0"/>
                    </a:cubicBezTo>
                    <a:cubicBezTo>
                      <a:pt x="0" y="7"/>
                      <a:pt x="2" y="15"/>
                      <a:pt x="7" y="22"/>
                    </a:cubicBezTo>
                    <a:cubicBezTo>
                      <a:pt x="2" y="15"/>
                      <a:pt x="0" y="7"/>
                      <a:pt x="2" y="0"/>
                    </a:cubicBezTo>
                  </a:path>
                </a:pathLst>
              </a:custGeom>
              <a:solidFill>
                <a:srgbClr val="373737"/>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812" name="Freeform 2381"/>
              <p:cNvSpPr>
                <a:spLocks noChangeArrowheads="1"/>
              </p:cNvSpPr>
              <p:nvPr/>
            </p:nvSpPr>
            <p:spPr bwMode="auto">
              <a:xfrm>
                <a:off x="20052" y="68002"/>
                <a:ext cx="123798" cy="77592"/>
              </a:xfrm>
              <a:custGeom>
                <a:avLst/>
                <a:gdLst>
                  <a:gd name="T0" fmla="*/ 2147483647 w 60"/>
                  <a:gd name="T1" fmla="*/ 0 h 38"/>
                  <a:gd name="T2" fmla="*/ 2147483647 w 60"/>
                  <a:gd name="T3" fmla="*/ 0 h 38"/>
                  <a:gd name="T4" fmla="*/ 2147483647 w 60"/>
                  <a:gd name="T5" fmla="*/ 2147483647 h 38"/>
                  <a:gd name="T6" fmla="*/ 2147483647 w 60"/>
                  <a:gd name="T7" fmla="*/ 2147483647 h 38"/>
                  <a:gd name="T8" fmla="*/ 2147483647 w 60"/>
                  <a:gd name="T9" fmla="*/ 2147483647 h 38"/>
                  <a:gd name="T10" fmla="*/ 2147483647 w 60"/>
                  <a:gd name="T11" fmla="*/ 2147483647 h 38"/>
                  <a:gd name="T12" fmla="*/ 2147483647 w 60"/>
                  <a:gd name="T13" fmla="*/ 2147483647 h 38"/>
                  <a:gd name="T14" fmla="*/ 2147483647 w 60"/>
                  <a:gd name="T15" fmla="*/ 0 h 38"/>
                  <a:gd name="T16" fmla="*/ 2147483647 w 60"/>
                  <a:gd name="T17" fmla="*/ 0 h 3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60"/>
                  <a:gd name="T28" fmla="*/ 0 h 38"/>
                  <a:gd name="T29" fmla="*/ 60 w 60"/>
                  <a:gd name="T30" fmla="*/ 38 h 3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60" h="38">
                    <a:moveTo>
                      <a:pt x="59" y="0"/>
                    </a:moveTo>
                    <a:cubicBezTo>
                      <a:pt x="2" y="0"/>
                      <a:pt x="2" y="0"/>
                      <a:pt x="2" y="0"/>
                    </a:cubicBezTo>
                    <a:cubicBezTo>
                      <a:pt x="0" y="7"/>
                      <a:pt x="2" y="15"/>
                      <a:pt x="7" y="22"/>
                    </a:cubicBezTo>
                    <a:cubicBezTo>
                      <a:pt x="7" y="23"/>
                      <a:pt x="8" y="24"/>
                      <a:pt x="9" y="25"/>
                    </a:cubicBezTo>
                    <a:cubicBezTo>
                      <a:pt x="22" y="38"/>
                      <a:pt x="22" y="38"/>
                      <a:pt x="22" y="38"/>
                    </a:cubicBezTo>
                    <a:cubicBezTo>
                      <a:pt x="29" y="31"/>
                      <a:pt x="29" y="31"/>
                      <a:pt x="29" y="31"/>
                    </a:cubicBezTo>
                    <a:cubicBezTo>
                      <a:pt x="53" y="7"/>
                      <a:pt x="53" y="7"/>
                      <a:pt x="53" y="7"/>
                    </a:cubicBezTo>
                    <a:cubicBezTo>
                      <a:pt x="60" y="0"/>
                      <a:pt x="60" y="0"/>
                      <a:pt x="60" y="0"/>
                    </a:cubicBezTo>
                    <a:cubicBezTo>
                      <a:pt x="59" y="0"/>
                      <a:pt x="59" y="0"/>
                      <a:pt x="59" y="0"/>
                    </a:cubicBezTo>
                  </a:path>
                </a:pathLst>
              </a:custGeom>
              <a:solidFill>
                <a:srgbClr val="B74E48"/>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813" name="Freeform 2382"/>
              <p:cNvSpPr>
                <a:spLocks noEditPoints="1" noChangeArrowheads="1"/>
              </p:cNvSpPr>
              <p:nvPr/>
            </p:nvSpPr>
            <p:spPr bwMode="auto">
              <a:xfrm>
                <a:off x="131645" y="0"/>
                <a:ext cx="113336" cy="113336"/>
              </a:xfrm>
              <a:custGeom>
                <a:avLst/>
                <a:gdLst>
                  <a:gd name="T0" fmla="*/ 2147483647 w 55"/>
                  <a:gd name="T1" fmla="*/ 0 h 55"/>
                  <a:gd name="T2" fmla="*/ 0 w 55"/>
                  <a:gd name="T3" fmla="*/ 2147483647 h 55"/>
                  <a:gd name="T4" fmla="*/ 2147483647 w 55"/>
                  <a:gd name="T5" fmla="*/ 2147483647 h 55"/>
                  <a:gd name="T6" fmla="*/ 2147483647 w 55"/>
                  <a:gd name="T7" fmla="*/ 2147483647 h 55"/>
                  <a:gd name="T8" fmla="*/ 2147483647 w 55"/>
                  <a:gd name="T9" fmla="*/ 0 h 55"/>
                  <a:gd name="T10" fmla="*/ 2147483647 w 55"/>
                  <a:gd name="T11" fmla="*/ 2147483647 h 55"/>
                  <a:gd name="T12" fmla="*/ 2147483647 w 55"/>
                  <a:gd name="T13" fmla="*/ 2147483647 h 55"/>
                  <a:gd name="T14" fmla="*/ 2147483647 w 55"/>
                  <a:gd name="T15" fmla="*/ 2147483647 h 55"/>
                  <a:gd name="T16" fmla="*/ 2147483647 w 55"/>
                  <a:gd name="T17" fmla="*/ 2147483647 h 55"/>
                  <a:gd name="T18" fmla="*/ 2147483647 w 55"/>
                  <a:gd name="T19" fmla="*/ 2147483647 h 5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55"/>
                  <a:gd name="T31" fmla="*/ 0 h 55"/>
                  <a:gd name="T32" fmla="*/ 55 w 55"/>
                  <a:gd name="T33" fmla="*/ 55 h 55"/>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55" h="55">
                    <a:moveTo>
                      <a:pt x="28" y="0"/>
                    </a:moveTo>
                    <a:cubicBezTo>
                      <a:pt x="12" y="0"/>
                      <a:pt x="0" y="12"/>
                      <a:pt x="0" y="28"/>
                    </a:cubicBezTo>
                    <a:cubicBezTo>
                      <a:pt x="0" y="43"/>
                      <a:pt x="12" y="55"/>
                      <a:pt x="28" y="55"/>
                    </a:cubicBezTo>
                    <a:cubicBezTo>
                      <a:pt x="43" y="55"/>
                      <a:pt x="55" y="43"/>
                      <a:pt x="55" y="28"/>
                    </a:cubicBezTo>
                    <a:cubicBezTo>
                      <a:pt x="55" y="12"/>
                      <a:pt x="43" y="0"/>
                      <a:pt x="28" y="0"/>
                    </a:cubicBezTo>
                    <a:close/>
                    <a:moveTo>
                      <a:pt x="28" y="49"/>
                    </a:moveTo>
                    <a:cubicBezTo>
                      <a:pt x="16" y="49"/>
                      <a:pt x="7" y="39"/>
                      <a:pt x="7" y="28"/>
                    </a:cubicBezTo>
                    <a:cubicBezTo>
                      <a:pt x="7" y="16"/>
                      <a:pt x="16" y="7"/>
                      <a:pt x="28" y="7"/>
                    </a:cubicBezTo>
                    <a:cubicBezTo>
                      <a:pt x="39" y="7"/>
                      <a:pt x="49" y="16"/>
                      <a:pt x="49" y="28"/>
                    </a:cubicBezTo>
                    <a:cubicBezTo>
                      <a:pt x="49" y="39"/>
                      <a:pt x="39" y="49"/>
                      <a:pt x="28" y="49"/>
                    </a:cubicBezTo>
                    <a:close/>
                  </a:path>
                </a:pathLst>
              </a:custGeom>
              <a:solidFill>
                <a:srgbClr val="EAE8DB"/>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31814" name="Freeform 2383"/>
              <p:cNvSpPr>
                <a:spLocks noChangeArrowheads="1"/>
              </p:cNvSpPr>
              <p:nvPr/>
            </p:nvSpPr>
            <p:spPr bwMode="auto">
              <a:xfrm>
                <a:off x="160415" y="30513"/>
                <a:ext cx="55796" cy="51437"/>
              </a:xfrm>
              <a:custGeom>
                <a:avLst/>
                <a:gdLst>
                  <a:gd name="T0" fmla="*/ 2147483647 w 64"/>
                  <a:gd name="T1" fmla="*/ 0 h 59"/>
                  <a:gd name="T2" fmla="*/ 2147483647 w 64"/>
                  <a:gd name="T3" fmla="*/ 2147483647 h 59"/>
                  <a:gd name="T4" fmla="*/ 2147483647 w 64"/>
                  <a:gd name="T5" fmla="*/ 0 h 59"/>
                  <a:gd name="T6" fmla="*/ 0 w 64"/>
                  <a:gd name="T7" fmla="*/ 0 h 59"/>
                  <a:gd name="T8" fmla="*/ 2147483647 w 64"/>
                  <a:gd name="T9" fmla="*/ 2147483647 h 59"/>
                  <a:gd name="T10" fmla="*/ 0 w 64"/>
                  <a:gd name="T11" fmla="*/ 2147483647 h 59"/>
                  <a:gd name="T12" fmla="*/ 2147483647 w 64"/>
                  <a:gd name="T13" fmla="*/ 2147483647 h 59"/>
                  <a:gd name="T14" fmla="*/ 2147483647 w 64"/>
                  <a:gd name="T15" fmla="*/ 2147483647 h 59"/>
                  <a:gd name="T16" fmla="*/ 2147483647 w 64"/>
                  <a:gd name="T17" fmla="*/ 2147483647 h 59"/>
                  <a:gd name="T18" fmla="*/ 2147483647 w 64"/>
                  <a:gd name="T19" fmla="*/ 2147483647 h 59"/>
                  <a:gd name="T20" fmla="*/ 2147483647 w 64"/>
                  <a:gd name="T21" fmla="*/ 2147483647 h 59"/>
                  <a:gd name="T22" fmla="*/ 2147483647 w 64"/>
                  <a:gd name="T23" fmla="*/ 0 h 59"/>
                  <a:gd name="T24" fmla="*/ 2147483647 w 64"/>
                  <a:gd name="T25" fmla="*/ 0 h 59"/>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64"/>
                  <a:gd name="T40" fmla="*/ 0 h 59"/>
                  <a:gd name="T41" fmla="*/ 64 w 64"/>
                  <a:gd name="T42" fmla="*/ 59 h 59"/>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64" h="59">
                    <a:moveTo>
                      <a:pt x="43" y="0"/>
                    </a:moveTo>
                    <a:lnTo>
                      <a:pt x="33" y="14"/>
                    </a:lnTo>
                    <a:lnTo>
                      <a:pt x="22" y="0"/>
                    </a:lnTo>
                    <a:lnTo>
                      <a:pt x="0" y="0"/>
                    </a:lnTo>
                    <a:lnTo>
                      <a:pt x="22" y="31"/>
                    </a:lnTo>
                    <a:lnTo>
                      <a:pt x="0" y="59"/>
                    </a:lnTo>
                    <a:lnTo>
                      <a:pt x="22" y="59"/>
                    </a:lnTo>
                    <a:lnTo>
                      <a:pt x="33" y="45"/>
                    </a:lnTo>
                    <a:lnTo>
                      <a:pt x="43" y="59"/>
                    </a:lnTo>
                    <a:lnTo>
                      <a:pt x="64" y="59"/>
                    </a:lnTo>
                    <a:lnTo>
                      <a:pt x="43" y="31"/>
                    </a:lnTo>
                    <a:lnTo>
                      <a:pt x="64" y="0"/>
                    </a:lnTo>
                    <a:lnTo>
                      <a:pt x="43" y="0"/>
                    </a:lnTo>
                    <a:close/>
                  </a:path>
                </a:pathLst>
              </a:custGeom>
              <a:solidFill>
                <a:srgbClr val="EAE8DB"/>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grpSp>
      </p:grpSp>
      <p:sp>
        <p:nvSpPr>
          <p:cNvPr id="31763" name="矩形 431"/>
          <p:cNvSpPr>
            <a:spLocks noChangeArrowheads="1"/>
          </p:cNvSpPr>
          <p:nvPr/>
        </p:nvSpPr>
        <p:spPr bwMode="auto">
          <a:xfrm>
            <a:off x="0" y="0"/>
            <a:ext cx="12192000" cy="1366838"/>
          </a:xfrm>
          <a:prstGeom prst="rect">
            <a:avLst/>
          </a:prstGeom>
          <a:solidFill>
            <a:srgbClr val="D39E08"/>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31764" name="矩形 432"/>
          <p:cNvSpPr>
            <a:spLocks noChangeArrowheads="1"/>
          </p:cNvSpPr>
          <p:nvPr/>
        </p:nvSpPr>
        <p:spPr bwMode="auto">
          <a:xfrm>
            <a:off x="555625" y="166688"/>
            <a:ext cx="11080750" cy="12001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p>
            <a:pPr algn="ctr"/>
            <a:r>
              <a:rPr lang="zh-CN" altLang="en-US" sz="7200" b="1">
                <a:solidFill>
                  <a:srgbClr val="FFFFFF"/>
                </a:solidFill>
                <a:latin typeface="微软雅黑" pitchFamily="34" charset="-122"/>
                <a:ea typeface="微软雅黑" pitchFamily="34" charset="-122"/>
                <a:sym typeface="微软雅黑" pitchFamily="34" charset="-122"/>
              </a:rPr>
              <a:t>赠送超赞可编辑图标素材</a:t>
            </a:r>
            <a:endParaRPr lang="zh-CN" altLang="en-US" sz="6600">
              <a:solidFill>
                <a:srgbClr val="FFFFFF"/>
              </a:solidFill>
              <a:latin typeface="微软雅黑" pitchFamily="34" charset="-122"/>
              <a:ea typeface="微软雅黑" pitchFamily="34" charset="-122"/>
              <a:sym typeface="微软雅黑" pitchFamily="34" charset="-122"/>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39" name="任意多边形 26"/>
          <p:cNvSpPr>
            <a:spLocks noChangeArrowheads="1"/>
          </p:cNvSpPr>
          <p:nvPr/>
        </p:nvSpPr>
        <p:spPr bwMode="auto">
          <a:xfrm>
            <a:off x="-12700" y="0"/>
            <a:ext cx="2897420" cy="14068"/>
          </a:xfrm>
          <a:custGeom>
            <a:avLst/>
            <a:gdLst>
              <a:gd name="T0" fmla="*/ 0 w 2897945"/>
              <a:gd name="T1" fmla="*/ 0 h 14068"/>
              <a:gd name="T2" fmla="*/ 2897945 w 2897945"/>
              <a:gd name="T3" fmla="*/ 14068 h 14068"/>
              <a:gd name="T4" fmla="*/ 0 60000 65536"/>
              <a:gd name="T5" fmla="*/ 0 60000 65536"/>
              <a:gd name="T6" fmla="*/ 0 w 2897945"/>
              <a:gd name="T7" fmla="*/ 0 h 14068"/>
              <a:gd name="T8" fmla="*/ 2897945 w 2897945"/>
              <a:gd name="T9" fmla="*/ 14068 h 14068"/>
            </a:gdLst>
            <a:ahLst/>
            <a:cxnLst>
              <a:cxn ang="T4">
                <a:pos x="T0" y="T1"/>
              </a:cxn>
              <a:cxn ang="T5">
                <a:pos x="T2" y="T3"/>
              </a:cxn>
            </a:cxnLst>
            <a:rect l="T6" t="T7" r="T8" b="T9"/>
            <a:pathLst>
              <a:path w="2897945" h="14068">
                <a:moveTo>
                  <a:pt x="0" y="0"/>
                </a:moveTo>
                <a:lnTo>
                  <a:pt x="2897945" y="14068"/>
                </a:lnTo>
              </a:path>
            </a:pathLst>
          </a:cu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p>
            <a:endParaRPr lang="zh-CN" altLang="en-US"/>
          </a:p>
        </p:txBody>
      </p:sp>
      <p:sp>
        <p:nvSpPr>
          <p:cNvPr id="5123" name="任意多边形 10"/>
          <p:cNvSpPr>
            <a:spLocks noChangeArrowheads="1"/>
          </p:cNvSpPr>
          <p:nvPr/>
        </p:nvSpPr>
        <p:spPr bwMode="auto">
          <a:xfrm>
            <a:off x="5178425" y="2238375"/>
            <a:ext cx="2862263" cy="2860675"/>
          </a:xfrm>
          <a:custGeom>
            <a:avLst/>
            <a:gdLst>
              <a:gd name="T0" fmla="*/ 1311388 w 2946857"/>
              <a:gd name="T1" fmla="*/ 0 h 2946857"/>
              <a:gd name="T2" fmla="*/ 2622775 w 2946857"/>
              <a:gd name="T3" fmla="*/ 1308481 h 2946857"/>
              <a:gd name="T4" fmla="*/ 1311388 w 2946857"/>
              <a:gd name="T5" fmla="*/ 1308481 h 2946857"/>
              <a:gd name="T6" fmla="*/ 1311388 w 2946857"/>
              <a:gd name="T7" fmla="*/ 0 h 2946857"/>
              <a:gd name="T8" fmla="*/ 0 60000 65536"/>
              <a:gd name="T9" fmla="*/ 0 60000 65536"/>
              <a:gd name="T10" fmla="*/ 0 60000 65536"/>
              <a:gd name="T11" fmla="*/ 0 60000 65536"/>
              <a:gd name="T12" fmla="*/ 0 w 2946857"/>
              <a:gd name="T13" fmla="*/ 0 h 2946857"/>
              <a:gd name="T14" fmla="*/ 2946857 w 2946857"/>
              <a:gd name="T15" fmla="*/ 2946857 h 2946857"/>
            </a:gdLst>
            <a:ahLst/>
            <a:cxnLst>
              <a:cxn ang="T8">
                <a:pos x="T0" y="T1"/>
              </a:cxn>
              <a:cxn ang="T9">
                <a:pos x="T2" y="T3"/>
              </a:cxn>
              <a:cxn ang="T10">
                <a:pos x="T4" y="T5"/>
              </a:cxn>
              <a:cxn ang="T11">
                <a:pos x="T6" y="T7"/>
              </a:cxn>
            </a:cxnLst>
            <a:rect l="T12" t="T13" r="T14" b="T15"/>
            <a:pathLst>
              <a:path w="2946857" h="2946857">
                <a:moveTo>
                  <a:pt x="1473428" y="0"/>
                </a:moveTo>
                <a:cubicBezTo>
                  <a:pt x="2287180" y="0"/>
                  <a:pt x="2946857" y="659677"/>
                  <a:pt x="2946857" y="1473429"/>
                </a:cubicBezTo>
                <a:lnTo>
                  <a:pt x="1473429" y="1473429"/>
                </a:lnTo>
                <a:cubicBezTo>
                  <a:pt x="1473429" y="982286"/>
                  <a:pt x="1473428" y="491143"/>
                  <a:pt x="1473428" y="0"/>
                </a:cubicBezTo>
                <a:close/>
              </a:path>
            </a:pathLst>
          </a:custGeom>
          <a:solidFill>
            <a:schemeClr val="accent1">
              <a:alpha val="79999"/>
            </a:schemeClr>
          </a:solidFill>
          <a:ln w="12700" cap="flat" cmpd="sng">
            <a:solidFill>
              <a:srgbClr val="FFFFFF"/>
            </a:solidFill>
            <a:miter lim="800000"/>
            <a:headEnd/>
            <a:tailEnd/>
          </a:ln>
        </p:spPr>
        <p:txBody>
          <a:bodyPr lIns="1607470" tIns="653951" rIns="338217" bIns="1572389" anchor="ctr"/>
          <a:lstStyle/>
          <a:p>
            <a:endParaRPr lang="zh-CN" altLang="en-US"/>
          </a:p>
        </p:txBody>
      </p:sp>
      <p:sp>
        <p:nvSpPr>
          <p:cNvPr id="5124" name="任意多边形 11"/>
          <p:cNvSpPr>
            <a:spLocks noChangeArrowheads="1"/>
          </p:cNvSpPr>
          <p:nvPr/>
        </p:nvSpPr>
        <p:spPr bwMode="auto">
          <a:xfrm>
            <a:off x="5178425" y="2238375"/>
            <a:ext cx="2862263" cy="2860675"/>
          </a:xfrm>
          <a:custGeom>
            <a:avLst/>
            <a:gdLst>
              <a:gd name="T0" fmla="*/ 2622775 w 2946857"/>
              <a:gd name="T1" fmla="*/ 1308481 h 2946857"/>
              <a:gd name="T2" fmla="*/ 1311388 w 2946857"/>
              <a:gd name="T3" fmla="*/ 2616961 h 2946857"/>
              <a:gd name="T4" fmla="*/ 1311388 w 2946857"/>
              <a:gd name="T5" fmla="*/ 1308481 h 2946857"/>
              <a:gd name="T6" fmla="*/ 2622775 w 2946857"/>
              <a:gd name="T7" fmla="*/ 1308481 h 2946857"/>
              <a:gd name="T8" fmla="*/ 0 60000 65536"/>
              <a:gd name="T9" fmla="*/ 0 60000 65536"/>
              <a:gd name="T10" fmla="*/ 0 60000 65536"/>
              <a:gd name="T11" fmla="*/ 0 60000 65536"/>
              <a:gd name="T12" fmla="*/ 0 w 2946857"/>
              <a:gd name="T13" fmla="*/ 0 h 2946857"/>
              <a:gd name="T14" fmla="*/ 2946857 w 2946857"/>
              <a:gd name="T15" fmla="*/ 2946857 h 2946857"/>
            </a:gdLst>
            <a:ahLst/>
            <a:cxnLst>
              <a:cxn ang="T8">
                <a:pos x="T0" y="T1"/>
              </a:cxn>
              <a:cxn ang="T9">
                <a:pos x="T2" y="T3"/>
              </a:cxn>
              <a:cxn ang="T10">
                <a:pos x="T4" y="T5"/>
              </a:cxn>
              <a:cxn ang="T11">
                <a:pos x="T6" y="T7"/>
              </a:cxn>
            </a:cxnLst>
            <a:rect l="T12" t="T13" r="T14" b="T15"/>
            <a:pathLst>
              <a:path w="2946857" h="2946857">
                <a:moveTo>
                  <a:pt x="2946857" y="1473429"/>
                </a:moveTo>
                <a:cubicBezTo>
                  <a:pt x="2946857" y="2287181"/>
                  <a:pt x="2287180" y="2946858"/>
                  <a:pt x="1473428" y="2946858"/>
                </a:cubicBezTo>
                <a:cubicBezTo>
                  <a:pt x="1473428" y="2455715"/>
                  <a:pt x="1473429" y="1964572"/>
                  <a:pt x="1473429" y="1473429"/>
                </a:cubicBezTo>
                <a:lnTo>
                  <a:pt x="2946857" y="1473429"/>
                </a:lnTo>
                <a:close/>
              </a:path>
            </a:pathLst>
          </a:custGeom>
          <a:solidFill>
            <a:schemeClr val="accent4">
              <a:alpha val="79999"/>
            </a:schemeClr>
          </a:solidFill>
          <a:ln w="12700" cap="flat" cmpd="sng">
            <a:solidFill>
              <a:srgbClr val="FFFFFF"/>
            </a:solidFill>
            <a:miter lim="800000"/>
            <a:headEnd/>
            <a:tailEnd/>
          </a:ln>
        </p:spPr>
        <p:txBody>
          <a:bodyPr lIns="1607470" tIns="1572388" rIns="338217" bIns="653952" anchor="ctr"/>
          <a:lstStyle/>
          <a:p>
            <a:endParaRPr lang="zh-CN" altLang="en-US" dirty="0"/>
          </a:p>
        </p:txBody>
      </p:sp>
      <p:sp>
        <p:nvSpPr>
          <p:cNvPr id="5125" name="任意多边形 16"/>
          <p:cNvSpPr>
            <a:spLocks noChangeArrowheads="1"/>
          </p:cNvSpPr>
          <p:nvPr/>
        </p:nvSpPr>
        <p:spPr bwMode="auto">
          <a:xfrm>
            <a:off x="5178425" y="2238375"/>
            <a:ext cx="2862263" cy="2860675"/>
          </a:xfrm>
          <a:custGeom>
            <a:avLst/>
            <a:gdLst>
              <a:gd name="T0" fmla="*/ 1311388 w 2946857"/>
              <a:gd name="T1" fmla="*/ 2616959 h 2946857"/>
              <a:gd name="T2" fmla="*/ 0 w 2946857"/>
              <a:gd name="T3" fmla="*/ 1308480 h 2946857"/>
              <a:gd name="T4" fmla="*/ 1311388 w 2946857"/>
              <a:gd name="T5" fmla="*/ 1308481 h 2946857"/>
              <a:gd name="T6" fmla="*/ 1311388 w 2946857"/>
              <a:gd name="T7" fmla="*/ 2616959 h 2946857"/>
              <a:gd name="T8" fmla="*/ 0 60000 65536"/>
              <a:gd name="T9" fmla="*/ 0 60000 65536"/>
              <a:gd name="T10" fmla="*/ 0 60000 65536"/>
              <a:gd name="T11" fmla="*/ 0 60000 65536"/>
              <a:gd name="T12" fmla="*/ 0 w 2946857"/>
              <a:gd name="T13" fmla="*/ 0 h 2946857"/>
              <a:gd name="T14" fmla="*/ 2946857 w 2946857"/>
              <a:gd name="T15" fmla="*/ 2946857 h 2946857"/>
            </a:gdLst>
            <a:ahLst/>
            <a:cxnLst>
              <a:cxn ang="T8">
                <a:pos x="T0" y="T1"/>
              </a:cxn>
              <a:cxn ang="T9">
                <a:pos x="T2" y="T3"/>
              </a:cxn>
              <a:cxn ang="T10">
                <a:pos x="T4" y="T5"/>
              </a:cxn>
              <a:cxn ang="T11">
                <a:pos x="T6" y="T7"/>
              </a:cxn>
            </a:cxnLst>
            <a:rect l="T12" t="T13" r="T14" b="T15"/>
            <a:pathLst>
              <a:path w="2946857" h="2946857">
                <a:moveTo>
                  <a:pt x="1473429" y="2946857"/>
                </a:moveTo>
                <a:cubicBezTo>
                  <a:pt x="659677" y="2946857"/>
                  <a:pt x="0" y="2287180"/>
                  <a:pt x="0" y="1473428"/>
                </a:cubicBezTo>
                <a:lnTo>
                  <a:pt x="1473429" y="1473429"/>
                </a:lnTo>
                <a:lnTo>
                  <a:pt x="1473429" y="2946857"/>
                </a:lnTo>
                <a:close/>
              </a:path>
            </a:pathLst>
          </a:custGeom>
          <a:solidFill>
            <a:schemeClr val="accent6">
              <a:alpha val="79999"/>
            </a:schemeClr>
          </a:solidFill>
          <a:ln w="12700" cap="flat" cmpd="sng">
            <a:solidFill>
              <a:srgbClr val="FFFFFF"/>
            </a:solidFill>
            <a:miter lim="800000"/>
            <a:headEnd/>
            <a:tailEnd/>
          </a:ln>
        </p:spPr>
        <p:txBody>
          <a:bodyPr lIns="338216" tIns="1572388" rIns="1607471" bIns="653952" anchor="ctr"/>
          <a:lstStyle/>
          <a:p>
            <a:endParaRPr lang="zh-CN" altLang="en-US"/>
          </a:p>
        </p:txBody>
      </p:sp>
      <p:sp>
        <p:nvSpPr>
          <p:cNvPr id="5126" name="任意多边形 17"/>
          <p:cNvSpPr>
            <a:spLocks noChangeArrowheads="1"/>
          </p:cNvSpPr>
          <p:nvPr/>
        </p:nvSpPr>
        <p:spPr bwMode="auto">
          <a:xfrm>
            <a:off x="5178425" y="2238375"/>
            <a:ext cx="2862263" cy="2860675"/>
          </a:xfrm>
          <a:custGeom>
            <a:avLst/>
            <a:gdLst>
              <a:gd name="T0" fmla="*/ 0 w 2946857"/>
              <a:gd name="T1" fmla="*/ 1308481 h 2946857"/>
              <a:gd name="T2" fmla="*/ 1311388 w 2946857"/>
              <a:gd name="T3" fmla="*/ 0 h 2946857"/>
              <a:gd name="T4" fmla="*/ 1311388 w 2946857"/>
              <a:gd name="T5" fmla="*/ 1308481 h 2946857"/>
              <a:gd name="T6" fmla="*/ 0 w 2946857"/>
              <a:gd name="T7" fmla="*/ 1308481 h 2946857"/>
              <a:gd name="T8" fmla="*/ 0 60000 65536"/>
              <a:gd name="T9" fmla="*/ 0 60000 65536"/>
              <a:gd name="T10" fmla="*/ 0 60000 65536"/>
              <a:gd name="T11" fmla="*/ 0 60000 65536"/>
              <a:gd name="T12" fmla="*/ 0 w 2946857"/>
              <a:gd name="T13" fmla="*/ 0 h 2946857"/>
              <a:gd name="T14" fmla="*/ 2946857 w 2946857"/>
              <a:gd name="T15" fmla="*/ 2946857 h 2946857"/>
            </a:gdLst>
            <a:ahLst/>
            <a:cxnLst>
              <a:cxn ang="T8">
                <a:pos x="T0" y="T1"/>
              </a:cxn>
              <a:cxn ang="T9">
                <a:pos x="T2" y="T3"/>
              </a:cxn>
              <a:cxn ang="T10">
                <a:pos x="T4" y="T5"/>
              </a:cxn>
              <a:cxn ang="T11">
                <a:pos x="T6" y="T7"/>
              </a:cxn>
            </a:cxnLst>
            <a:rect l="T12" t="T13" r="T14" b="T15"/>
            <a:pathLst>
              <a:path w="2946857" h="2946857">
                <a:moveTo>
                  <a:pt x="0" y="1473429"/>
                </a:moveTo>
                <a:cubicBezTo>
                  <a:pt x="0" y="659677"/>
                  <a:pt x="659677" y="0"/>
                  <a:pt x="1473429" y="0"/>
                </a:cubicBezTo>
                <a:lnTo>
                  <a:pt x="1473429" y="1473429"/>
                </a:lnTo>
                <a:lnTo>
                  <a:pt x="0" y="1473429"/>
                </a:lnTo>
                <a:close/>
              </a:path>
            </a:pathLst>
          </a:custGeom>
          <a:solidFill>
            <a:schemeClr val="accent5">
              <a:alpha val="79999"/>
            </a:schemeClr>
          </a:solidFill>
          <a:ln w="12700" cap="flat" cmpd="sng">
            <a:solidFill>
              <a:srgbClr val="FFFFFF"/>
            </a:solidFill>
            <a:miter lim="800000"/>
            <a:headEnd/>
            <a:tailEnd/>
          </a:ln>
        </p:spPr>
        <p:txBody>
          <a:bodyPr lIns="359806" tIns="675541" rIns="1629061" bIns="1593979" anchor="ctr"/>
          <a:lstStyle/>
          <a:p>
            <a:endParaRPr lang="zh-CN" altLang="en-US"/>
          </a:p>
        </p:txBody>
      </p:sp>
      <p:sp>
        <p:nvSpPr>
          <p:cNvPr id="5127" name="矩形 18"/>
          <p:cNvSpPr>
            <a:spLocks noChangeArrowheads="1"/>
          </p:cNvSpPr>
          <p:nvPr/>
        </p:nvSpPr>
        <p:spPr bwMode="auto">
          <a:xfrm>
            <a:off x="5899150" y="2670175"/>
            <a:ext cx="457200" cy="8318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p>
            <a:r>
              <a:rPr lang="en-US" altLang="zh-CN" sz="4800" b="1">
                <a:solidFill>
                  <a:schemeClr val="bg1"/>
                </a:solidFill>
                <a:sym typeface="Calibri" pitchFamily="34" charset="0"/>
              </a:rPr>
              <a:t>S</a:t>
            </a:r>
            <a:endParaRPr lang="zh-CN" altLang="en-US" sz="1600">
              <a:solidFill>
                <a:schemeClr val="bg1"/>
              </a:solidFill>
              <a:sym typeface="宋体" pitchFamily="2" charset="-122"/>
            </a:endParaRPr>
          </a:p>
        </p:txBody>
      </p:sp>
      <p:sp>
        <p:nvSpPr>
          <p:cNvPr id="5128" name="矩形 19"/>
          <p:cNvSpPr>
            <a:spLocks noChangeArrowheads="1"/>
          </p:cNvSpPr>
          <p:nvPr/>
        </p:nvSpPr>
        <p:spPr bwMode="auto">
          <a:xfrm>
            <a:off x="6800850" y="2670175"/>
            <a:ext cx="717550" cy="8318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p>
            <a:r>
              <a:rPr lang="en-US" altLang="zh-CN" sz="4800" b="1">
                <a:solidFill>
                  <a:schemeClr val="bg1"/>
                </a:solidFill>
                <a:sym typeface="Calibri" pitchFamily="34" charset="0"/>
              </a:rPr>
              <a:t>W</a:t>
            </a:r>
            <a:endParaRPr lang="zh-CN" altLang="en-US" sz="1600">
              <a:solidFill>
                <a:schemeClr val="bg1"/>
              </a:solidFill>
              <a:sym typeface="宋体" pitchFamily="2" charset="-122"/>
            </a:endParaRPr>
          </a:p>
        </p:txBody>
      </p:sp>
      <p:sp>
        <p:nvSpPr>
          <p:cNvPr id="5129" name="矩形 20"/>
          <p:cNvSpPr>
            <a:spLocks noChangeArrowheads="1"/>
          </p:cNvSpPr>
          <p:nvPr/>
        </p:nvSpPr>
        <p:spPr bwMode="auto">
          <a:xfrm>
            <a:off x="5837238" y="3859213"/>
            <a:ext cx="581025" cy="8302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p>
            <a:r>
              <a:rPr lang="en-US" altLang="zh-CN" sz="4800" b="1">
                <a:solidFill>
                  <a:schemeClr val="bg1"/>
                </a:solidFill>
                <a:sym typeface="Calibri" pitchFamily="34" charset="0"/>
              </a:rPr>
              <a:t>O</a:t>
            </a:r>
            <a:endParaRPr lang="zh-CN" altLang="en-US" sz="1600">
              <a:solidFill>
                <a:schemeClr val="bg1"/>
              </a:solidFill>
              <a:sym typeface="宋体" pitchFamily="2" charset="-122"/>
            </a:endParaRPr>
          </a:p>
        </p:txBody>
      </p:sp>
      <p:sp>
        <p:nvSpPr>
          <p:cNvPr id="5130" name="矩形 21"/>
          <p:cNvSpPr>
            <a:spLocks noChangeArrowheads="1"/>
          </p:cNvSpPr>
          <p:nvPr/>
        </p:nvSpPr>
        <p:spPr bwMode="auto">
          <a:xfrm>
            <a:off x="6921500" y="3859213"/>
            <a:ext cx="476250" cy="8302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p>
            <a:r>
              <a:rPr lang="en-US" altLang="zh-CN" sz="4800" b="1">
                <a:solidFill>
                  <a:schemeClr val="bg1"/>
                </a:solidFill>
                <a:sym typeface="Calibri" pitchFamily="34" charset="0"/>
              </a:rPr>
              <a:t>T</a:t>
            </a:r>
            <a:endParaRPr lang="zh-CN" altLang="en-US" sz="1600">
              <a:solidFill>
                <a:schemeClr val="bg1"/>
              </a:solidFill>
              <a:sym typeface="宋体" pitchFamily="2" charset="-122"/>
            </a:endParaRPr>
          </a:p>
        </p:txBody>
      </p:sp>
      <p:sp>
        <p:nvSpPr>
          <p:cNvPr id="5131" name="矩形 22"/>
          <p:cNvSpPr>
            <a:spLocks noChangeArrowheads="1"/>
          </p:cNvSpPr>
          <p:nvPr/>
        </p:nvSpPr>
        <p:spPr bwMode="auto">
          <a:xfrm>
            <a:off x="2139950" y="2641600"/>
            <a:ext cx="2520950" cy="10541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pPr algn="ctr">
              <a:lnSpc>
                <a:spcPct val="130000"/>
              </a:lnSpc>
            </a:pPr>
            <a:r>
              <a:rPr lang="zh-CN" altLang="en-US" sz="1600">
                <a:solidFill>
                  <a:schemeClr val="bg1"/>
                </a:solidFill>
                <a:latin typeface="微软雅黑" pitchFamily="34" charset="-122"/>
                <a:ea typeface="微软雅黑" pitchFamily="34" charset="-122"/>
                <a:sym typeface="微软雅黑" pitchFamily="34" charset="-122"/>
              </a:rPr>
              <a:t>请在此输入您的文字内容</a:t>
            </a:r>
            <a:endParaRPr lang="en-US" altLang="zh-CN" sz="1600">
              <a:solidFill>
                <a:schemeClr val="bg1"/>
              </a:solidFill>
              <a:latin typeface="微软雅黑" pitchFamily="34" charset="-122"/>
              <a:ea typeface="微软雅黑" pitchFamily="34" charset="-122"/>
              <a:sym typeface="微软雅黑" pitchFamily="34" charset="-122"/>
            </a:endParaRPr>
          </a:p>
          <a:p>
            <a:pPr algn="ctr">
              <a:lnSpc>
                <a:spcPct val="130000"/>
              </a:lnSpc>
            </a:pPr>
            <a:r>
              <a:rPr lang="zh-CN" altLang="en-US" sz="1600">
                <a:solidFill>
                  <a:schemeClr val="bg1"/>
                </a:solidFill>
                <a:latin typeface="微软雅黑" pitchFamily="34" charset="-122"/>
                <a:ea typeface="微软雅黑" pitchFamily="34" charset="-122"/>
                <a:sym typeface="微软雅黑" pitchFamily="34" charset="-122"/>
              </a:rPr>
              <a:t>请在此输入您的文字内容</a:t>
            </a:r>
            <a:endParaRPr lang="en-US" altLang="zh-CN" sz="1600">
              <a:solidFill>
                <a:schemeClr val="bg1"/>
              </a:solidFill>
              <a:latin typeface="微软雅黑" pitchFamily="34" charset="-122"/>
              <a:ea typeface="微软雅黑" pitchFamily="34" charset="-122"/>
              <a:sym typeface="微软雅黑" pitchFamily="34" charset="-122"/>
            </a:endParaRPr>
          </a:p>
          <a:p>
            <a:pPr algn="ctr">
              <a:lnSpc>
                <a:spcPct val="130000"/>
              </a:lnSpc>
            </a:pPr>
            <a:r>
              <a:rPr lang="zh-CN" altLang="en-US" sz="1600">
                <a:solidFill>
                  <a:schemeClr val="bg1"/>
                </a:solidFill>
                <a:latin typeface="微软雅黑" pitchFamily="34" charset="-122"/>
                <a:ea typeface="微软雅黑" pitchFamily="34" charset="-122"/>
                <a:sym typeface="微软雅黑" pitchFamily="34" charset="-122"/>
              </a:rPr>
              <a:t>请在此输入您的文字内容</a:t>
            </a:r>
            <a:endParaRPr lang="en-US" altLang="zh-CN" sz="1600">
              <a:solidFill>
                <a:schemeClr val="bg1"/>
              </a:solidFill>
              <a:latin typeface="微软雅黑" pitchFamily="34" charset="-122"/>
              <a:ea typeface="微软雅黑" pitchFamily="34" charset="-122"/>
              <a:sym typeface="微软雅黑" pitchFamily="34" charset="-122"/>
            </a:endParaRPr>
          </a:p>
        </p:txBody>
      </p:sp>
      <p:sp>
        <p:nvSpPr>
          <p:cNvPr id="5132" name="矩形 23"/>
          <p:cNvSpPr>
            <a:spLocks noChangeArrowheads="1"/>
          </p:cNvSpPr>
          <p:nvPr/>
        </p:nvSpPr>
        <p:spPr bwMode="auto">
          <a:xfrm>
            <a:off x="2139950" y="2127250"/>
            <a:ext cx="2303463" cy="5032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p>
            <a:r>
              <a:rPr lang="zh-CN" altLang="en-US" b="1">
                <a:solidFill>
                  <a:schemeClr val="accent5"/>
                </a:solidFill>
                <a:latin typeface="Impact" pitchFamily="34" charset="0"/>
                <a:ea typeface="微软雅黑" pitchFamily="34" charset="-122"/>
                <a:sym typeface="Impact" pitchFamily="34" charset="0"/>
              </a:rPr>
              <a:t>请在此输入您的标题</a:t>
            </a:r>
            <a:endParaRPr lang="zh-CN" altLang="en-US" b="1">
              <a:solidFill>
                <a:schemeClr val="accent5"/>
              </a:solidFill>
              <a:latin typeface="微软雅黑" pitchFamily="34" charset="-122"/>
              <a:ea typeface="微软雅黑" pitchFamily="34" charset="-122"/>
              <a:sym typeface="微软雅黑" pitchFamily="34" charset="-122"/>
            </a:endParaRPr>
          </a:p>
        </p:txBody>
      </p:sp>
      <p:sp>
        <p:nvSpPr>
          <p:cNvPr id="5133" name="矩形 24"/>
          <p:cNvSpPr>
            <a:spLocks noChangeArrowheads="1"/>
          </p:cNvSpPr>
          <p:nvPr/>
        </p:nvSpPr>
        <p:spPr bwMode="auto">
          <a:xfrm>
            <a:off x="8699500" y="2630488"/>
            <a:ext cx="2520950" cy="105251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pPr algn="ctr">
              <a:lnSpc>
                <a:spcPct val="130000"/>
              </a:lnSpc>
            </a:pPr>
            <a:r>
              <a:rPr lang="zh-CN" altLang="en-US" sz="1600">
                <a:solidFill>
                  <a:schemeClr val="bg1"/>
                </a:solidFill>
                <a:latin typeface="微软雅黑" pitchFamily="34" charset="-122"/>
                <a:ea typeface="微软雅黑" pitchFamily="34" charset="-122"/>
                <a:sym typeface="微软雅黑" pitchFamily="34" charset="-122"/>
              </a:rPr>
              <a:t>请在此输入您的文字内容</a:t>
            </a:r>
            <a:endParaRPr lang="en-US" altLang="zh-CN" sz="1600">
              <a:solidFill>
                <a:schemeClr val="bg1"/>
              </a:solidFill>
              <a:latin typeface="微软雅黑" pitchFamily="34" charset="-122"/>
              <a:ea typeface="微软雅黑" pitchFamily="34" charset="-122"/>
              <a:sym typeface="微软雅黑" pitchFamily="34" charset="-122"/>
            </a:endParaRPr>
          </a:p>
          <a:p>
            <a:pPr algn="ctr">
              <a:lnSpc>
                <a:spcPct val="130000"/>
              </a:lnSpc>
            </a:pPr>
            <a:r>
              <a:rPr lang="zh-CN" altLang="en-US" sz="1600">
                <a:solidFill>
                  <a:schemeClr val="bg1"/>
                </a:solidFill>
                <a:latin typeface="微软雅黑" pitchFamily="34" charset="-122"/>
                <a:ea typeface="微软雅黑" pitchFamily="34" charset="-122"/>
                <a:sym typeface="微软雅黑" pitchFamily="34" charset="-122"/>
              </a:rPr>
              <a:t>请在此输入您的文字内容</a:t>
            </a:r>
            <a:endParaRPr lang="en-US" altLang="zh-CN" sz="1600">
              <a:solidFill>
                <a:schemeClr val="bg1"/>
              </a:solidFill>
              <a:latin typeface="微软雅黑" pitchFamily="34" charset="-122"/>
              <a:ea typeface="微软雅黑" pitchFamily="34" charset="-122"/>
              <a:sym typeface="微软雅黑" pitchFamily="34" charset="-122"/>
            </a:endParaRPr>
          </a:p>
          <a:p>
            <a:pPr algn="ctr">
              <a:lnSpc>
                <a:spcPct val="130000"/>
              </a:lnSpc>
            </a:pPr>
            <a:r>
              <a:rPr lang="zh-CN" altLang="en-US" sz="1600">
                <a:solidFill>
                  <a:schemeClr val="bg1"/>
                </a:solidFill>
                <a:latin typeface="微软雅黑" pitchFamily="34" charset="-122"/>
                <a:ea typeface="微软雅黑" pitchFamily="34" charset="-122"/>
                <a:sym typeface="微软雅黑" pitchFamily="34" charset="-122"/>
              </a:rPr>
              <a:t>请在此输入您的文字内容</a:t>
            </a:r>
            <a:endParaRPr lang="en-US" altLang="zh-CN" sz="1600">
              <a:solidFill>
                <a:schemeClr val="bg1"/>
              </a:solidFill>
              <a:latin typeface="微软雅黑" pitchFamily="34" charset="-122"/>
              <a:ea typeface="微软雅黑" pitchFamily="34" charset="-122"/>
              <a:sym typeface="微软雅黑" pitchFamily="34" charset="-122"/>
            </a:endParaRPr>
          </a:p>
        </p:txBody>
      </p:sp>
      <p:sp>
        <p:nvSpPr>
          <p:cNvPr id="5134" name="矩形 25"/>
          <p:cNvSpPr>
            <a:spLocks noChangeArrowheads="1"/>
          </p:cNvSpPr>
          <p:nvPr/>
        </p:nvSpPr>
        <p:spPr bwMode="auto">
          <a:xfrm>
            <a:off x="8699500" y="2238375"/>
            <a:ext cx="2287588" cy="5048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p>
            <a:r>
              <a:rPr lang="zh-CN" altLang="en-US" b="1" dirty="0">
                <a:solidFill>
                  <a:schemeClr val="accent1"/>
                </a:solidFill>
                <a:latin typeface="Impact" pitchFamily="34" charset="0"/>
                <a:ea typeface="微软雅黑" pitchFamily="34" charset="-122"/>
                <a:sym typeface="Impact" pitchFamily="34" charset="0"/>
              </a:rPr>
              <a:t>请在此输入您的标题</a:t>
            </a:r>
            <a:endParaRPr lang="zh-CN" altLang="en-US" b="1" dirty="0">
              <a:solidFill>
                <a:schemeClr val="accent1"/>
              </a:solidFill>
              <a:latin typeface="微软雅黑" pitchFamily="34" charset="-122"/>
              <a:ea typeface="微软雅黑" pitchFamily="34" charset="-122"/>
              <a:sym typeface="微软雅黑" pitchFamily="34" charset="-122"/>
            </a:endParaRPr>
          </a:p>
          <a:p>
            <a:endParaRPr lang="zh-CN" altLang="en-US" b="1" dirty="0">
              <a:solidFill>
                <a:schemeClr val="accent1"/>
              </a:solidFill>
              <a:latin typeface="宋体" pitchFamily="2" charset="-122"/>
              <a:sym typeface="宋体" pitchFamily="2" charset="-122"/>
            </a:endParaRPr>
          </a:p>
        </p:txBody>
      </p:sp>
      <p:sp>
        <p:nvSpPr>
          <p:cNvPr id="5135" name="矩形 27"/>
          <p:cNvSpPr>
            <a:spLocks noChangeArrowheads="1"/>
          </p:cNvSpPr>
          <p:nvPr/>
        </p:nvSpPr>
        <p:spPr bwMode="auto">
          <a:xfrm>
            <a:off x="2139950" y="4238625"/>
            <a:ext cx="2520950" cy="10525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pPr algn="ctr">
              <a:lnSpc>
                <a:spcPct val="130000"/>
              </a:lnSpc>
            </a:pPr>
            <a:r>
              <a:rPr lang="zh-CN" altLang="en-US" sz="1600">
                <a:solidFill>
                  <a:schemeClr val="bg1"/>
                </a:solidFill>
                <a:latin typeface="微软雅黑" pitchFamily="34" charset="-122"/>
                <a:ea typeface="微软雅黑" pitchFamily="34" charset="-122"/>
                <a:sym typeface="微软雅黑" pitchFamily="34" charset="-122"/>
              </a:rPr>
              <a:t>请在此输入您的文字内容</a:t>
            </a:r>
            <a:endParaRPr lang="en-US" altLang="zh-CN" sz="1600">
              <a:solidFill>
                <a:schemeClr val="bg1"/>
              </a:solidFill>
              <a:latin typeface="微软雅黑" pitchFamily="34" charset="-122"/>
              <a:ea typeface="微软雅黑" pitchFamily="34" charset="-122"/>
              <a:sym typeface="微软雅黑" pitchFamily="34" charset="-122"/>
            </a:endParaRPr>
          </a:p>
          <a:p>
            <a:pPr algn="ctr">
              <a:lnSpc>
                <a:spcPct val="130000"/>
              </a:lnSpc>
            </a:pPr>
            <a:r>
              <a:rPr lang="zh-CN" altLang="en-US" sz="1600">
                <a:solidFill>
                  <a:schemeClr val="bg1"/>
                </a:solidFill>
                <a:latin typeface="微软雅黑" pitchFamily="34" charset="-122"/>
                <a:ea typeface="微软雅黑" pitchFamily="34" charset="-122"/>
                <a:sym typeface="微软雅黑" pitchFamily="34" charset="-122"/>
              </a:rPr>
              <a:t>请在此输入您的文字内容</a:t>
            </a:r>
            <a:endParaRPr lang="en-US" altLang="zh-CN" sz="1600">
              <a:solidFill>
                <a:schemeClr val="bg1"/>
              </a:solidFill>
              <a:latin typeface="微软雅黑" pitchFamily="34" charset="-122"/>
              <a:ea typeface="微软雅黑" pitchFamily="34" charset="-122"/>
              <a:sym typeface="微软雅黑" pitchFamily="34" charset="-122"/>
            </a:endParaRPr>
          </a:p>
          <a:p>
            <a:pPr algn="ctr">
              <a:lnSpc>
                <a:spcPct val="130000"/>
              </a:lnSpc>
            </a:pPr>
            <a:r>
              <a:rPr lang="zh-CN" altLang="en-US" sz="1600">
                <a:solidFill>
                  <a:schemeClr val="bg1"/>
                </a:solidFill>
                <a:latin typeface="微软雅黑" pitchFamily="34" charset="-122"/>
                <a:ea typeface="微软雅黑" pitchFamily="34" charset="-122"/>
                <a:sym typeface="微软雅黑" pitchFamily="34" charset="-122"/>
              </a:rPr>
              <a:t>请在此输入您的文字内容</a:t>
            </a:r>
            <a:endParaRPr lang="en-US" altLang="zh-CN" sz="1600">
              <a:solidFill>
                <a:schemeClr val="bg1"/>
              </a:solidFill>
              <a:latin typeface="微软雅黑" pitchFamily="34" charset="-122"/>
              <a:ea typeface="微软雅黑" pitchFamily="34" charset="-122"/>
              <a:sym typeface="微软雅黑" pitchFamily="34" charset="-122"/>
            </a:endParaRPr>
          </a:p>
        </p:txBody>
      </p:sp>
      <p:sp>
        <p:nvSpPr>
          <p:cNvPr id="5136" name="矩形 28"/>
          <p:cNvSpPr>
            <a:spLocks noChangeArrowheads="1"/>
          </p:cNvSpPr>
          <p:nvPr/>
        </p:nvSpPr>
        <p:spPr bwMode="auto">
          <a:xfrm>
            <a:off x="2125663" y="3778250"/>
            <a:ext cx="2317750" cy="5048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p>
            <a:r>
              <a:rPr lang="zh-CN" altLang="en-US" b="1" dirty="0">
                <a:solidFill>
                  <a:schemeClr val="accent6"/>
                </a:solidFill>
                <a:latin typeface="Impact" pitchFamily="34" charset="0"/>
                <a:ea typeface="微软雅黑" pitchFamily="34" charset="-122"/>
                <a:sym typeface="Impact" pitchFamily="34" charset="0"/>
              </a:rPr>
              <a:t>请在此输入您的标题</a:t>
            </a:r>
            <a:endParaRPr lang="zh-CN" altLang="en-US" b="1" dirty="0">
              <a:solidFill>
                <a:schemeClr val="accent6"/>
              </a:solidFill>
              <a:latin typeface="微软雅黑" pitchFamily="34" charset="-122"/>
              <a:ea typeface="微软雅黑" pitchFamily="34" charset="-122"/>
              <a:sym typeface="微软雅黑" pitchFamily="34" charset="-122"/>
            </a:endParaRPr>
          </a:p>
        </p:txBody>
      </p:sp>
      <p:sp>
        <p:nvSpPr>
          <p:cNvPr id="5137" name="矩形 29"/>
          <p:cNvSpPr>
            <a:spLocks noChangeArrowheads="1"/>
          </p:cNvSpPr>
          <p:nvPr/>
        </p:nvSpPr>
        <p:spPr bwMode="auto">
          <a:xfrm>
            <a:off x="8699500" y="4251325"/>
            <a:ext cx="2520950" cy="12223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pPr algn="ctr">
              <a:lnSpc>
                <a:spcPct val="130000"/>
              </a:lnSpc>
            </a:pPr>
            <a:r>
              <a:rPr lang="zh-CN" altLang="en-US" sz="1600">
                <a:solidFill>
                  <a:schemeClr val="bg1"/>
                </a:solidFill>
                <a:latin typeface="微软雅黑" pitchFamily="34" charset="-122"/>
                <a:ea typeface="微软雅黑" pitchFamily="34" charset="-122"/>
                <a:sym typeface="微软雅黑" pitchFamily="34" charset="-122"/>
              </a:rPr>
              <a:t>请在此输入您的文字内容</a:t>
            </a:r>
            <a:endParaRPr lang="en-US" altLang="zh-CN" sz="1600">
              <a:solidFill>
                <a:schemeClr val="bg1"/>
              </a:solidFill>
              <a:latin typeface="微软雅黑" pitchFamily="34" charset="-122"/>
              <a:ea typeface="微软雅黑" pitchFamily="34" charset="-122"/>
              <a:sym typeface="微软雅黑" pitchFamily="34" charset="-122"/>
            </a:endParaRPr>
          </a:p>
          <a:p>
            <a:pPr algn="ctr">
              <a:lnSpc>
                <a:spcPct val="130000"/>
              </a:lnSpc>
            </a:pPr>
            <a:r>
              <a:rPr lang="zh-CN" altLang="en-US" sz="1600">
                <a:solidFill>
                  <a:schemeClr val="bg1"/>
                </a:solidFill>
                <a:latin typeface="微软雅黑" pitchFamily="34" charset="-122"/>
                <a:ea typeface="微软雅黑" pitchFamily="34" charset="-122"/>
                <a:sym typeface="微软雅黑" pitchFamily="34" charset="-122"/>
              </a:rPr>
              <a:t>请在此输入您的文字内容</a:t>
            </a:r>
            <a:endParaRPr lang="en-US" altLang="zh-CN" sz="1600">
              <a:solidFill>
                <a:schemeClr val="bg1"/>
              </a:solidFill>
              <a:latin typeface="微软雅黑" pitchFamily="34" charset="-122"/>
              <a:ea typeface="微软雅黑" pitchFamily="34" charset="-122"/>
              <a:sym typeface="微软雅黑" pitchFamily="34" charset="-122"/>
            </a:endParaRPr>
          </a:p>
          <a:p>
            <a:pPr algn="ctr">
              <a:lnSpc>
                <a:spcPct val="130000"/>
              </a:lnSpc>
            </a:pPr>
            <a:r>
              <a:rPr lang="zh-CN" altLang="en-US" sz="1600">
                <a:solidFill>
                  <a:schemeClr val="bg1"/>
                </a:solidFill>
                <a:latin typeface="微软雅黑" pitchFamily="34" charset="-122"/>
                <a:ea typeface="微软雅黑" pitchFamily="34" charset="-122"/>
                <a:sym typeface="微软雅黑" pitchFamily="34" charset="-122"/>
              </a:rPr>
              <a:t>请在此输入您的文字内容</a:t>
            </a:r>
            <a:endParaRPr lang="en-US" altLang="zh-CN" sz="1600">
              <a:solidFill>
                <a:schemeClr val="bg1"/>
              </a:solidFill>
              <a:latin typeface="微软雅黑" pitchFamily="34" charset="-122"/>
              <a:ea typeface="微软雅黑" pitchFamily="34" charset="-122"/>
              <a:sym typeface="微软雅黑" pitchFamily="34" charset="-122"/>
            </a:endParaRPr>
          </a:p>
          <a:p>
            <a:endParaRPr lang="zh-CN" altLang="en-US" sz="1100">
              <a:solidFill>
                <a:srgbClr val="3F3F3F"/>
              </a:solidFill>
              <a:sym typeface="宋体" pitchFamily="2" charset="-122"/>
            </a:endParaRPr>
          </a:p>
        </p:txBody>
      </p:sp>
      <p:sp>
        <p:nvSpPr>
          <p:cNvPr id="5138" name="矩形 30"/>
          <p:cNvSpPr>
            <a:spLocks noChangeArrowheads="1"/>
          </p:cNvSpPr>
          <p:nvPr/>
        </p:nvSpPr>
        <p:spPr bwMode="auto">
          <a:xfrm>
            <a:off x="8775700" y="3778250"/>
            <a:ext cx="2409825" cy="5048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p>
            <a:r>
              <a:rPr lang="zh-CN" altLang="en-US" b="1" dirty="0">
                <a:solidFill>
                  <a:schemeClr val="accent4"/>
                </a:solidFill>
                <a:latin typeface="Impact" pitchFamily="34" charset="0"/>
                <a:ea typeface="微软雅黑" pitchFamily="34" charset="-122"/>
                <a:sym typeface="Impact" pitchFamily="34" charset="0"/>
              </a:rPr>
              <a:t>请在此输入您的标题</a:t>
            </a:r>
            <a:endParaRPr lang="zh-CN" altLang="en-US" b="1" dirty="0">
              <a:solidFill>
                <a:schemeClr val="accent4"/>
              </a:solidFill>
              <a:latin typeface="微软雅黑" pitchFamily="34" charset="-122"/>
              <a:ea typeface="微软雅黑" pitchFamily="34" charset="-122"/>
              <a:sym typeface="微软雅黑" pitchFamily="34" charset="-122"/>
            </a:endParaRPr>
          </a:p>
        </p:txBody>
      </p:sp>
      <p:grpSp>
        <p:nvGrpSpPr>
          <p:cNvPr id="40" name="组合 39"/>
          <p:cNvGrpSpPr/>
          <p:nvPr/>
        </p:nvGrpSpPr>
        <p:grpSpPr>
          <a:xfrm>
            <a:off x="-12700" y="-26988"/>
            <a:ext cx="4275138" cy="6900863"/>
            <a:chOff x="-12700" y="-26988"/>
            <a:chExt cx="4275138" cy="6900863"/>
          </a:xfrm>
        </p:grpSpPr>
        <p:sp>
          <p:nvSpPr>
            <p:cNvPr id="41" name="任意多边形 26"/>
            <p:cNvSpPr>
              <a:spLocks noChangeArrowheads="1"/>
            </p:cNvSpPr>
            <p:nvPr/>
          </p:nvSpPr>
          <p:spPr bwMode="auto">
            <a:xfrm>
              <a:off x="-12700" y="0"/>
              <a:ext cx="2897188" cy="14288"/>
            </a:xfrm>
            <a:custGeom>
              <a:avLst/>
              <a:gdLst>
                <a:gd name="T0" fmla="*/ 0 w 2897945"/>
                <a:gd name="T1" fmla="*/ 0 h 14068"/>
                <a:gd name="T2" fmla="*/ 2894919 w 2897945"/>
                <a:gd name="T3" fmla="*/ 14968 h 14068"/>
                <a:gd name="T4" fmla="*/ 0 60000 65536"/>
                <a:gd name="T5" fmla="*/ 0 60000 65536"/>
                <a:gd name="T6" fmla="*/ 0 w 2897945"/>
                <a:gd name="T7" fmla="*/ 0 h 14068"/>
                <a:gd name="T8" fmla="*/ 2897945 w 2897945"/>
                <a:gd name="T9" fmla="*/ 14068 h 14068"/>
              </a:gdLst>
              <a:ahLst/>
              <a:cxnLst>
                <a:cxn ang="T4">
                  <a:pos x="T0" y="T1"/>
                </a:cxn>
                <a:cxn ang="T5">
                  <a:pos x="T2" y="T3"/>
                </a:cxn>
              </a:cxnLst>
              <a:rect l="T6" t="T7" r="T8" b="T9"/>
              <a:pathLst>
                <a:path w="2897945" h="14068">
                  <a:moveTo>
                    <a:pt x="0" y="0"/>
                  </a:moveTo>
                  <a:lnTo>
                    <a:pt x="2897945" y="14068"/>
                  </a:lnTo>
                </a:path>
              </a:pathLst>
            </a:cu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p>
              <a:endParaRPr lang="zh-CN" altLang="en-US"/>
            </a:p>
          </p:txBody>
        </p:sp>
        <p:sp>
          <p:nvSpPr>
            <p:cNvPr id="42" name="任意多边形 14335"/>
            <p:cNvSpPr>
              <a:spLocks noChangeArrowheads="1"/>
            </p:cNvSpPr>
            <p:nvPr/>
          </p:nvSpPr>
          <p:spPr bwMode="auto">
            <a:xfrm>
              <a:off x="-3175" y="-26988"/>
              <a:ext cx="1800225" cy="3108326"/>
            </a:xfrm>
            <a:custGeom>
              <a:avLst/>
              <a:gdLst>
                <a:gd name="T0" fmla="*/ 0 w 1800665"/>
                <a:gd name="T1" fmla="*/ 0 h 3108120"/>
                <a:gd name="T2" fmla="*/ 1798905 w 1800665"/>
                <a:gd name="T3" fmla="*/ 0 h 3108120"/>
                <a:gd name="T4" fmla="*/ 15312 w 1800665"/>
                <a:gd name="T5" fmla="*/ 3108944 h 3108120"/>
                <a:gd name="T6" fmla="*/ 0 w 1800665"/>
                <a:gd name="T7" fmla="*/ 0 h 3108120"/>
                <a:gd name="T8" fmla="*/ 0 60000 65536"/>
                <a:gd name="T9" fmla="*/ 0 60000 65536"/>
                <a:gd name="T10" fmla="*/ 0 60000 65536"/>
                <a:gd name="T11" fmla="*/ 0 60000 65536"/>
                <a:gd name="T12" fmla="*/ 0 w 1800665"/>
                <a:gd name="T13" fmla="*/ 0 h 3108120"/>
                <a:gd name="T14" fmla="*/ 1800665 w 1800665"/>
                <a:gd name="T15" fmla="*/ 3108120 h 3108120"/>
              </a:gdLst>
              <a:ahLst/>
              <a:cxnLst>
                <a:cxn ang="T8">
                  <a:pos x="T0" y="T1"/>
                </a:cxn>
                <a:cxn ang="T9">
                  <a:pos x="T2" y="T3"/>
                </a:cxn>
                <a:cxn ang="T10">
                  <a:pos x="T4" y="T5"/>
                </a:cxn>
                <a:cxn ang="T11">
                  <a:pos x="T6" y="T7"/>
                </a:cxn>
              </a:cxnLst>
              <a:rect l="T12" t="T13" r="T14" b="T15"/>
              <a:pathLst>
                <a:path w="1800665" h="3108120">
                  <a:moveTo>
                    <a:pt x="0" y="0"/>
                  </a:moveTo>
                  <a:lnTo>
                    <a:pt x="1800665" y="0"/>
                  </a:lnTo>
                  <a:lnTo>
                    <a:pt x="15328" y="3108120"/>
                  </a:lnTo>
                  <a:cubicBezTo>
                    <a:pt x="10219" y="2072080"/>
                    <a:pt x="5109" y="1036040"/>
                    <a:pt x="0" y="0"/>
                  </a:cubicBezTo>
                  <a:close/>
                </a:path>
              </a:pathLst>
            </a:custGeom>
            <a:gradFill rotWithShape="1">
              <a:gsLst>
                <a:gs pos="0">
                  <a:schemeClr val="tx1">
                    <a:lumMod val="95000"/>
                    <a:lumOff val="5000"/>
                  </a:schemeClr>
                </a:gs>
                <a:gs pos="43999">
                  <a:schemeClr val="accent4">
                    <a:lumMod val="60000"/>
                    <a:lumOff val="40000"/>
                  </a:schemeClr>
                </a:gs>
                <a:gs pos="100000">
                  <a:schemeClr val="accent4"/>
                </a:gs>
              </a:gsLst>
              <a:lin ang="0" scaled="1"/>
            </a:gradFill>
            <a:ln>
              <a:noFill/>
            </a:ln>
            <a:extLst/>
          </p:spPr>
          <p:txBody>
            <a:bodyPr anchor="ctr"/>
            <a:lstStyle/>
            <a:p>
              <a:endParaRPr lang="zh-CN" altLang="en-US"/>
            </a:p>
          </p:txBody>
        </p:sp>
        <p:sp>
          <p:nvSpPr>
            <p:cNvPr id="43" name="任意多边形 14338"/>
            <p:cNvSpPr>
              <a:spLocks noChangeArrowheads="1"/>
            </p:cNvSpPr>
            <p:nvPr/>
          </p:nvSpPr>
          <p:spPr bwMode="auto">
            <a:xfrm>
              <a:off x="0" y="4938713"/>
              <a:ext cx="4262438" cy="1898650"/>
            </a:xfrm>
            <a:custGeom>
              <a:avLst/>
              <a:gdLst>
                <a:gd name="T0" fmla="*/ 0 w 4262510"/>
                <a:gd name="T1" fmla="*/ 0 h 1899138"/>
                <a:gd name="T2" fmla="*/ 4262222 w 4262510"/>
                <a:gd name="T3" fmla="*/ 1897186 h 1899138"/>
                <a:gd name="T4" fmla="*/ 0 w 4262510"/>
                <a:gd name="T5" fmla="*/ 1897186 h 1899138"/>
                <a:gd name="T6" fmla="*/ 0 w 4262510"/>
                <a:gd name="T7" fmla="*/ 0 h 1899138"/>
                <a:gd name="T8" fmla="*/ 0 60000 65536"/>
                <a:gd name="T9" fmla="*/ 0 60000 65536"/>
                <a:gd name="T10" fmla="*/ 0 60000 65536"/>
                <a:gd name="T11" fmla="*/ 0 60000 65536"/>
                <a:gd name="T12" fmla="*/ 0 w 4262510"/>
                <a:gd name="T13" fmla="*/ 0 h 1899138"/>
                <a:gd name="T14" fmla="*/ 4262510 w 4262510"/>
                <a:gd name="T15" fmla="*/ 1899138 h 1899138"/>
              </a:gdLst>
              <a:ahLst/>
              <a:cxnLst>
                <a:cxn ang="T8">
                  <a:pos x="T0" y="T1"/>
                </a:cxn>
                <a:cxn ang="T9">
                  <a:pos x="T2" y="T3"/>
                </a:cxn>
                <a:cxn ang="T10">
                  <a:pos x="T4" y="T5"/>
                </a:cxn>
                <a:cxn ang="T11">
                  <a:pos x="T6" y="T7"/>
                </a:cxn>
              </a:cxnLst>
              <a:rect l="T12" t="T13" r="T14" b="T15"/>
              <a:pathLst>
                <a:path w="4262510" h="1899138">
                  <a:moveTo>
                    <a:pt x="0" y="0"/>
                  </a:moveTo>
                  <a:lnTo>
                    <a:pt x="4262510" y="1899138"/>
                  </a:lnTo>
                  <a:lnTo>
                    <a:pt x="0" y="1899138"/>
                  </a:lnTo>
                  <a:lnTo>
                    <a:pt x="0" y="0"/>
                  </a:lnTo>
                  <a:close/>
                </a:path>
              </a:pathLst>
            </a:custGeom>
            <a:gradFill rotWithShape="1">
              <a:gsLst>
                <a:gs pos="0">
                  <a:schemeClr val="tx1">
                    <a:lumMod val="95000"/>
                    <a:lumOff val="5000"/>
                  </a:schemeClr>
                </a:gs>
                <a:gs pos="50000">
                  <a:schemeClr val="accent4"/>
                </a:gs>
                <a:gs pos="100000">
                  <a:schemeClr val="accent3">
                    <a:lumMod val="50000"/>
                  </a:schemeClr>
                </a:gs>
              </a:gsLst>
              <a:lin ang="18900000" scaled="1"/>
            </a:gradFill>
            <a:ln>
              <a:noFill/>
            </a:ln>
            <a:extLst/>
          </p:spPr>
          <p:txBody>
            <a:bodyPr anchor="ctr"/>
            <a:lstStyle/>
            <a:p>
              <a:endParaRPr lang="zh-CN" altLang="en-US"/>
            </a:p>
          </p:txBody>
        </p:sp>
        <p:sp>
          <p:nvSpPr>
            <p:cNvPr id="44" name="任意多边形 14337"/>
            <p:cNvSpPr>
              <a:spLocks noChangeArrowheads="1"/>
            </p:cNvSpPr>
            <p:nvPr/>
          </p:nvSpPr>
          <p:spPr bwMode="auto">
            <a:xfrm>
              <a:off x="-12700" y="1387475"/>
              <a:ext cx="1827213" cy="5486400"/>
            </a:xfrm>
            <a:custGeom>
              <a:avLst/>
              <a:gdLst>
                <a:gd name="T0" fmla="*/ 0 w 1828800"/>
                <a:gd name="T1" fmla="*/ 0 h 5486400"/>
                <a:gd name="T2" fmla="*/ 1822460 w 1828800"/>
                <a:gd name="T3" fmla="*/ 3348110 h 5486400"/>
                <a:gd name="T4" fmla="*/ 490662 w 1828800"/>
                <a:gd name="T5" fmla="*/ 5458264 h 5486400"/>
                <a:gd name="T6" fmla="*/ 28039 w 1828800"/>
                <a:gd name="T7" fmla="*/ 5486400 h 5486400"/>
                <a:gd name="T8" fmla="*/ 0 w 1828800"/>
                <a:gd name="T9" fmla="*/ 0 h 5486400"/>
                <a:gd name="T10" fmla="*/ 0 60000 65536"/>
                <a:gd name="T11" fmla="*/ 0 60000 65536"/>
                <a:gd name="T12" fmla="*/ 0 60000 65536"/>
                <a:gd name="T13" fmla="*/ 0 60000 65536"/>
                <a:gd name="T14" fmla="*/ 0 60000 65536"/>
                <a:gd name="T15" fmla="*/ 0 w 1828800"/>
                <a:gd name="T16" fmla="*/ 0 h 5486400"/>
                <a:gd name="T17" fmla="*/ 1828800 w 1828800"/>
                <a:gd name="T18" fmla="*/ 5486400 h 5486400"/>
              </a:gdLst>
              <a:ahLst/>
              <a:cxnLst>
                <a:cxn ang="T10">
                  <a:pos x="T0" y="T1"/>
                </a:cxn>
                <a:cxn ang="T11">
                  <a:pos x="T2" y="T3"/>
                </a:cxn>
                <a:cxn ang="T12">
                  <a:pos x="T4" y="T5"/>
                </a:cxn>
                <a:cxn ang="T13">
                  <a:pos x="T6" y="T7"/>
                </a:cxn>
                <a:cxn ang="T14">
                  <a:pos x="T8" y="T9"/>
                </a:cxn>
              </a:cxnLst>
              <a:rect l="T15" t="T16" r="T17" b="T18"/>
              <a:pathLst>
                <a:path w="1828800" h="5486400">
                  <a:moveTo>
                    <a:pt x="0" y="0"/>
                  </a:moveTo>
                  <a:lnTo>
                    <a:pt x="1828800" y="3348110"/>
                  </a:lnTo>
                  <a:lnTo>
                    <a:pt x="492369" y="5458264"/>
                  </a:lnTo>
                  <a:lnTo>
                    <a:pt x="28135" y="5486400"/>
                  </a:lnTo>
                  <a:lnTo>
                    <a:pt x="0" y="0"/>
                  </a:lnTo>
                  <a:close/>
                </a:path>
              </a:pathLst>
            </a:custGeom>
            <a:gradFill rotWithShape="1">
              <a:gsLst>
                <a:gs pos="0">
                  <a:schemeClr val="tx1">
                    <a:lumMod val="95000"/>
                    <a:lumOff val="5000"/>
                  </a:schemeClr>
                </a:gs>
                <a:gs pos="50000">
                  <a:schemeClr val="accent3">
                    <a:lumMod val="75000"/>
                  </a:schemeClr>
                </a:gs>
                <a:gs pos="100000">
                  <a:schemeClr val="accent4"/>
                </a:gs>
              </a:gsLst>
              <a:lin ang="18900000" scaled="1"/>
            </a:gradFill>
            <a:ln>
              <a:noFill/>
            </a:ln>
            <a:extLst/>
          </p:spPr>
          <p:txBody>
            <a:bodyPr anchor="ctr"/>
            <a:lstStyle/>
            <a:p>
              <a:endParaRPr lang="zh-CN" altLang="en-US"/>
            </a:p>
          </p:txBody>
        </p:sp>
      </p:grpSp>
    </p:spTree>
  </p:cSld>
  <p:clrMapOvr>
    <a:masterClrMapping/>
  </p:clrMapOvr>
  <p:transition spd="slow" advTm="3000">
    <p:fad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81" name="任意多边形 26"/>
          <p:cNvSpPr>
            <a:spLocks noChangeArrowheads="1"/>
          </p:cNvSpPr>
          <p:nvPr/>
        </p:nvSpPr>
        <p:spPr bwMode="auto">
          <a:xfrm>
            <a:off x="-12700" y="0"/>
            <a:ext cx="2897420" cy="14068"/>
          </a:xfrm>
          <a:custGeom>
            <a:avLst/>
            <a:gdLst>
              <a:gd name="T0" fmla="*/ 0 w 2897945"/>
              <a:gd name="T1" fmla="*/ 0 h 14068"/>
              <a:gd name="T2" fmla="*/ 2897945 w 2897945"/>
              <a:gd name="T3" fmla="*/ 14068 h 14068"/>
              <a:gd name="T4" fmla="*/ 0 60000 65536"/>
              <a:gd name="T5" fmla="*/ 0 60000 65536"/>
              <a:gd name="T6" fmla="*/ 0 w 2897945"/>
              <a:gd name="T7" fmla="*/ 0 h 14068"/>
              <a:gd name="T8" fmla="*/ 2897945 w 2897945"/>
              <a:gd name="T9" fmla="*/ 14068 h 14068"/>
            </a:gdLst>
            <a:ahLst/>
            <a:cxnLst>
              <a:cxn ang="T4">
                <a:pos x="T0" y="T1"/>
              </a:cxn>
              <a:cxn ang="T5">
                <a:pos x="T2" y="T3"/>
              </a:cxn>
            </a:cxnLst>
            <a:rect l="T6" t="T7" r="T8" b="T9"/>
            <a:pathLst>
              <a:path w="2897945" h="14068">
                <a:moveTo>
                  <a:pt x="0" y="0"/>
                </a:moveTo>
                <a:lnTo>
                  <a:pt x="2897945" y="14068"/>
                </a:lnTo>
              </a:path>
            </a:pathLst>
          </a:cu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p>
            <a:endParaRPr lang="zh-CN" altLang="en-US"/>
          </a:p>
        </p:txBody>
      </p:sp>
      <p:sp>
        <p:nvSpPr>
          <p:cNvPr id="6151" name="等腰三角形 91"/>
          <p:cNvSpPr>
            <a:spLocks noChangeArrowheads="1"/>
          </p:cNvSpPr>
          <p:nvPr/>
        </p:nvSpPr>
        <p:spPr bwMode="auto">
          <a:xfrm>
            <a:off x="6017793" y="2052319"/>
            <a:ext cx="863949" cy="2195780"/>
          </a:xfrm>
          <a:prstGeom prst="triangle">
            <a:avLst>
              <a:gd name="adj" fmla="val 50000"/>
            </a:avLst>
          </a:prstGeom>
          <a:solidFill>
            <a:schemeClr val="accent5"/>
          </a:solidFill>
          <a:ln>
            <a:noFill/>
          </a:ln>
          <a:extLst/>
        </p:spPr>
        <p:txBody>
          <a:bodyPr anchor="ctr"/>
          <a:lstStyle/>
          <a:p>
            <a:pPr algn="ctr"/>
            <a:endParaRPr lang="zh-CN" altLang="zh-CN">
              <a:solidFill>
                <a:srgbClr val="FFFFFF"/>
              </a:solidFill>
              <a:latin typeface="宋体" pitchFamily="2" charset="-122"/>
              <a:sym typeface="宋体" pitchFamily="2" charset="-122"/>
            </a:endParaRPr>
          </a:p>
        </p:txBody>
      </p:sp>
      <p:sp>
        <p:nvSpPr>
          <p:cNvPr id="6152" name="等腰三角形 93"/>
          <p:cNvSpPr>
            <a:spLocks noChangeArrowheads="1"/>
          </p:cNvSpPr>
          <p:nvPr/>
        </p:nvSpPr>
        <p:spPr bwMode="auto">
          <a:xfrm>
            <a:off x="1629030" y="3242843"/>
            <a:ext cx="863949" cy="993583"/>
          </a:xfrm>
          <a:prstGeom prst="triangle">
            <a:avLst>
              <a:gd name="adj" fmla="val 50000"/>
            </a:avLst>
          </a:prstGeom>
          <a:solidFill>
            <a:schemeClr val="accent1"/>
          </a:solidFill>
          <a:ln>
            <a:noFill/>
          </a:ln>
          <a:extLst/>
        </p:spPr>
        <p:txBody>
          <a:bodyPr anchor="ctr"/>
          <a:lstStyle/>
          <a:p>
            <a:pPr algn="ctr"/>
            <a:endParaRPr lang="zh-CN" altLang="zh-CN">
              <a:solidFill>
                <a:srgbClr val="FFFFFF"/>
              </a:solidFill>
              <a:latin typeface="宋体" pitchFamily="2" charset="-122"/>
              <a:sym typeface="宋体" pitchFamily="2" charset="-122"/>
            </a:endParaRPr>
          </a:p>
        </p:txBody>
      </p:sp>
      <p:sp>
        <p:nvSpPr>
          <p:cNvPr id="6153" name="文本框 94"/>
          <p:cNvSpPr>
            <a:spLocks noChangeArrowheads="1"/>
          </p:cNvSpPr>
          <p:nvPr/>
        </p:nvSpPr>
        <p:spPr bwMode="auto">
          <a:xfrm>
            <a:off x="1471276" y="2837945"/>
            <a:ext cx="1207080" cy="36929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pPr algn="ctr"/>
            <a:r>
              <a:rPr lang="en-US" altLang="zh-CN" b="1">
                <a:solidFill>
                  <a:schemeClr val="bg1"/>
                </a:solidFill>
                <a:sym typeface="Calibri" pitchFamily="34" charset="0"/>
              </a:rPr>
              <a:t>2010</a:t>
            </a:r>
            <a:endParaRPr lang="zh-CN" altLang="en-US" b="1">
              <a:solidFill>
                <a:schemeClr val="bg1"/>
              </a:solidFill>
              <a:sym typeface="宋体" pitchFamily="2" charset="-122"/>
            </a:endParaRPr>
          </a:p>
        </p:txBody>
      </p:sp>
      <p:sp>
        <p:nvSpPr>
          <p:cNvPr id="6154" name="文本框 95"/>
          <p:cNvSpPr>
            <a:spLocks noChangeArrowheads="1"/>
          </p:cNvSpPr>
          <p:nvPr/>
        </p:nvSpPr>
        <p:spPr bwMode="auto">
          <a:xfrm>
            <a:off x="2554655" y="3324204"/>
            <a:ext cx="1207080" cy="36929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pPr algn="ctr"/>
            <a:r>
              <a:rPr lang="en-US" altLang="zh-CN" b="1">
                <a:solidFill>
                  <a:schemeClr val="bg1"/>
                </a:solidFill>
                <a:sym typeface="Calibri" pitchFamily="34" charset="0"/>
              </a:rPr>
              <a:t>2011</a:t>
            </a:r>
            <a:endParaRPr lang="zh-CN" altLang="en-US" b="1">
              <a:solidFill>
                <a:schemeClr val="bg1"/>
              </a:solidFill>
              <a:sym typeface="宋体" pitchFamily="2" charset="-122"/>
            </a:endParaRPr>
          </a:p>
        </p:txBody>
      </p:sp>
      <p:sp>
        <p:nvSpPr>
          <p:cNvPr id="6155" name="等腰三角形 96"/>
          <p:cNvSpPr>
            <a:spLocks noChangeArrowheads="1"/>
          </p:cNvSpPr>
          <p:nvPr/>
        </p:nvSpPr>
        <p:spPr bwMode="auto">
          <a:xfrm>
            <a:off x="3823411" y="2549273"/>
            <a:ext cx="863949" cy="1691830"/>
          </a:xfrm>
          <a:prstGeom prst="triangle">
            <a:avLst>
              <a:gd name="adj" fmla="val 50000"/>
            </a:avLst>
          </a:prstGeom>
          <a:solidFill>
            <a:schemeClr val="accent3"/>
          </a:solidFill>
          <a:ln>
            <a:noFill/>
          </a:ln>
          <a:extLst/>
        </p:spPr>
        <p:txBody>
          <a:bodyPr anchor="ctr"/>
          <a:lstStyle/>
          <a:p>
            <a:pPr algn="ctr"/>
            <a:endParaRPr lang="zh-CN" altLang="zh-CN">
              <a:solidFill>
                <a:srgbClr val="FFFFFF"/>
              </a:solidFill>
              <a:latin typeface="宋体" pitchFamily="2" charset="-122"/>
              <a:sym typeface="宋体" pitchFamily="2" charset="-122"/>
            </a:endParaRPr>
          </a:p>
        </p:txBody>
      </p:sp>
      <p:sp>
        <p:nvSpPr>
          <p:cNvPr id="6156" name="文本框 97"/>
          <p:cNvSpPr>
            <a:spLocks noChangeArrowheads="1"/>
          </p:cNvSpPr>
          <p:nvPr/>
        </p:nvSpPr>
        <p:spPr bwMode="auto">
          <a:xfrm>
            <a:off x="3651846" y="1939287"/>
            <a:ext cx="1207080" cy="36929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pPr algn="ctr"/>
            <a:r>
              <a:rPr lang="en-US" altLang="zh-CN" b="1">
                <a:solidFill>
                  <a:schemeClr val="bg1"/>
                </a:solidFill>
                <a:sym typeface="Calibri" pitchFamily="34" charset="0"/>
              </a:rPr>
              <a:t>2012</a:t>
            </a:r>
            <a:endParaRPr lang="zh-CN" altLang="en-US" b="1">
              <a:solidFill>
                <a:schemeClr val="bg1"/>
              </a:solidFill>
              <a:sym typeface="宋体" pitchFamily="2" charset="-122"/>
            </a:endParaRPr>
          </a:p>
        </p:txBody>
      </p:sp>
      <p:sp>
        <p:nvSpPr>
          <p:cNvPr id="6157" name="等腰三角形 98"/>
          <p:cNvSpPr>
            <a:spLocks noChangeArrowheads="1"/>
          </p:cNvSpPr>
          <p:nvPr/>
        </p:nvSpPr>
        <p:spPr bwMode="auto">
          <a:xfrm>
            <a:off x="4920602" y="1752675"/>
            <a:ext cx="863949" cy="2483751"/>
          </a:xfrm>
          <a:prstGeom prst="triangle">
            <a:avLst>
              <a:gd name="adj" fmla="val 50000"/>
            </a:avLst>
          </a:prstGeom>
          <a:solidFill>
            <a:schemeClr val="accent4"/>
          </a:solidFill>
          <a:ln>
            <a:noFill/>
          </a:ln>
          <a:extLst/>
        </p:spPr>
        <p:txBody>
          <a:bodyPr anchor="ctr"/>
          <a:lstStyle/>
          <a:p>
            <a:pPr algn="ctr"/>
            <a:endParaRPr lang="zh-CN" altLang="zh-CN">
              <a:solidFill>
                <a:srgbClr val="FFFFFF"/>
              </a:solidFill>
              <a:latin typeface="宋体" pitchFamily="2" charset="-122"/>
              <a:sym typeface="宋体" pitchFamily="2" charset="-122"/>
            </a:endParaRPr>
          </a:p>
        </p:txBody>
      </p:sp>
      <p:sp>
        <p:nvSpPr>
          <p:cNvPr id="6158" name="文本框 99"/>
          <p:cNvSpPr>
            <a:spLocks noChangeArrowheads="1"/>
          </p:cNvSpPr>
          <p:nvPr/>
        </p:nvSpPr>
        <p:spPr bwMode="auto">
          <a:xfrm>
            <a:off x="4749036" y="1316038"/>
            <a:ext cx="1207080" cy="36929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pPr algn="ctr"/>
            <a:r>
              <a:rPr lang="en-US" altLang="zh-CN" b="1">
                <a:solidFill>
                  <a:schemeClr val="bg1"/>
                </a:solidFill>
                <a:sym typeface="Calibri" pitchFamily="34" charset="0"/>
              </a:rPr>
              <a:t>2013</a:t>
            </a:r>
            <a:endParaRPr lang="zh-CN" altLang="en-US" b="1">
              <a:solidFill>
                <a:schemeClr val="bg1"/>
              </a:solidFill>
              <a:sym typeface="宋体" pitchFamily="2" charset="-122"/>
            </a:endParaRPr>
          </a:p>
        </p:txBody>
      </p:sp>
      <p:sp>
        <p:nvSpPr>
          <p:cNvPr id="6159" name="等腰三角形 100"/>
          <p:cNvSpPr>
            <a:spLocks noChangeArrowheads="1"/>
          </p:cNvSpPr>
          <p:nvPr/>
        </p:nvSpPr>
        <p:spPr bwMode="auto">
          <a:xfrm>
            <a:off x="2726220" y="3768615"/>
            <a:ext cx="863949" cy="467953"/>
          </a:xfrm>
          <a:prstGeom prst="triangle">
            <a:avLst>
              <a:gd name="adj" fmla="val 50000"/>
            </a:avLst>
          </a:prstGeom>
          <a:solidFill>
            <a:schemeClr val="accent2"/>
          </a:solidFill>
          <a:ln>
            <a:noFill/>
          </a:ln>
          <a:extLst/>
        </p:spPr>
        <p:txBody>
          <a:bodyPr anchor="ctr"/>
          <a:lstStyle/>
          <a:p>
            <a:pPr algn="ctr"/>
            <a:endParaRPr lang="zh-CN" altLang="zh-CN">
              <a:solidFill>
                <a:srgbClr val="FFFFFF"/>
              </a:solidFill>
              <a:latin typeface="宋体" pitchFamily="2" charset="-122"/>
              <a:sym typeface="宋体" pitchFamily="2" charset="-122"/>
            </a:endParaRPr>
          </a:p>
        </p:txBody>
      </p:sp>
      <p:sp>
        <p:nvSpPr>
          <p:cNvPr id="6160" name="文本框 101"/>
          <p:cNvSpPr>
            <a:spLocks noChangeArrowheads="1"/>
          </p:cNvSpPr>
          <p:nvPr/>
        </p:nvSpPr>
        <p:spPr bwMode="auto">
          <a:xfrm>
            <a:off x="5846227" y="1756900"/>
            <a:ext cx="1207080" cy="36929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pPr algn="ctr"/>
            <a:r>
              <a:rPr lang="en-US" altLang="zh-CN" b="1" dirty="0" smtClean="0">
                <a:solidFill>
                  <a:schemeClr val="bg1"/>
                </a:solidFill>
                <a:sym typeface="Calibri" pitchFamily="34" charset="0"/>
              </a:rPr>
              <a:t>2018</a:t>
            </a:r>
            <a:endParaRPr lang="zh-CN" altLang="en-US" b="1" dirty="0">
              <a:solidFill>
                <a:schemeClr val="bg1"/>
              </a:solidFill>
              <a:sym typeface="宋体" pitchFamily="2" charset="-122"/>
            </a:endParaRPr>
          </a:p>
        </p:txBody>
      </p:sp>
      <p:sp>
        <p:nvSpPr>
          <p:cNvPr id="6161" name="等腰三角形 102"/>
          <p:cNvSpPr>
            <a:spLocks noChangeArrowheads="1"/>
          </p:cNvSpPr>
          <p:nvPr/>
        </p:nvSpPr>
        <p:spPr bwMode="auto">
          <a:xfrm>
            <a:off x="7114985" y="2299836"/>
            <a:ext cx="863949" cy="1943805"/>
          </a:xfrm>
          <a:prstGeom prst="triangle">
            <a:avLst>
              <a:gd name="adj" fmla="val 50000"/>
            </a:avLst>
          </a:prstGeom>
          <a:solidFill>
            <a:schemeClr val="accent6"/>
          </a:solidFill>
          <a:ln>
            <a:noFill/>
          </a:ln>
          <a:extLst/>
        </p:spPr>
        <p:txBody>
          <a:bodyPr anchor="ctr"/>
          <a:lstStyle/>
          <a:p>
            <a:pPr algn="ctr"/>
            <a:endParaRPr lang="zh-CN" altLang="zh-CN">
              <a:solidFill>
                <a:srgbClr val="FFFFFF"/>
              </a:solidFill>
              <a:latin typeface="宋体" pitchFamily="2" charset="-122"/>
              <a:sym typeface="宋体" pitchFamily="2" charset="-122"/>
            </a:endParaRPr>
          </a:p>
        </p:txBody>
      </p:sp>
      <p:sp>
        <p:nvSpPr>
          <p:cNvPr id="6162" name="文本框 103"/>
          <p:cNvSpPr>
            <a:spLocks noChangeArrowheads="1"/>
          </p:cNvSpPr>
          <p:nvPr/>
        </p:nvSpPr>
        <p:spPr bwMode="auto">
          <a:xfrm>
            <a:off x="6943419" y="1956354"/>
            <a:ext cx="1207080" cy="36929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pPr algn="ctr"/>
            <a:r>
              <a:rPr lang="en-US" altLang="zh-CN" b="1" dirty="0" smtClean="0">
                <a:solidFill>
                  <a:schemeClr val="bg1"/>
                </a:solidFill>
                <a:sym typeface="Calibri" pitchFamily="34" charset="0"/>
              </a:rPr>
              <a:t>2018</a:t>
            </a:r>
            <a:endParaRPr lang="zh-CN" altLang="en-US" b="1" dirty="0">
              <a:solidFill>
                <a:schemeClr val="bg1"/>
              </a:solidFill>
              <a:sym typeface="宋体" pitchFamily="2" charset="-122"/>
            </a:endParaRPr>
          </a:p>
        </p:txBody>
      </p:sp>
      <p:sp>
        <p:nvSpPr>
          <p:cNvPr id="6179" name="文本框 120"/>
          <p:cNvSpPr>
            <a:spLocks noChangeArrowheads="1"/>
          </p:cNvSpPr>
          <p:nvPr/>
        </p:nvSpPr>
        <p:spPr bwMode="auto">
          <a:xfrm>
            <a:off x="1316038" y="4296723"/>
            <a:ext cx="1489932" cy="9232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pPr algn="ctr"/>
            <a:r>
              <a:rPr lang="en-US" altLang="zh-CN" sz="5400" b="1">
                <a:solidFill>
                  <a:schemeClr val="bg1"/>
                </a:solidFill>
                <a:sym typeface="Calibri" pitchFamily="34" charset="0"/>
              </a:rPr>
              <a:t>33</a:t>
            </a:r>
            <a:endParaRPr lang="zh-CN" altLang="en-US" sz="3600" b="1">
              <a:solidFill>
                <a:schemeClr val="bg1"/>
              </a:solidFill>
              <a:sym typeface="宋体" pitchFamily="2" charset="-122"/>
            </a:endParaRPr>
          </a:p>
        </p:txBody>
      </p:sp>
      <p:sp>
        <p:nvSpPr>
          <p:cNvPr id="6180" name="矩形 121"/>
          <p:cNvSpPr>
            <a:spLocks noChangeArrowheads="1"/>
          </p:cNvSpPr>
          <p:nvPr/>
        </p:nvSpPr>
        <p:spPr bwMode="auto">
          <a:xfrm>
            <a:off x="1839205" y="4992534"/>
            <a:ext cx="458701" cy="64626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pPr algn="ctr"/>
            <a:r>
              <a:rPr lang="en-US" altLang="zh-CN" sz="3600">
                <a:solidFill>
                  <a:schemeClr val="bg1"/>
                </a:solidFill>
                <a:sym typeface="Calibri" pitchFamily="34" charset="0"/>
              </a:rPr>
              <a:t>%</a:t>
            </a:r>
            <a:endParaRPr lang="zh-CN" altLang="en-US" sz="3600">
              <a:solidFill>
                <a:schemeClr val="bg1"/>
              </a:solidFill>
              <a:sym typeface="宋体" pitchFamily="2" charset="-122"/>
            </a:endParaRPr>
          </a:p>
        </p:txBody>
      </p:sp>
      <p:sp>
        <p:nvSpPr>
          <p:cNvPr id="6177" name="文本框 118"/>
          <p:cNvSpPr>
            <a:spLocks noChangeArrowheads="1"/>
          </p:cNvSpPr>
          <p:nvPr/>
        </p:nvSpPr>
        <p:spPr bwMode="auto">
          <a:xfrm>
            <a:off x="2424259" y="4296723"/>
            <a:ext cx="1489932" cy="9232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pPr algn="ctr"/>
            <a:r>
              <a:rPr lang="en-US" altLang="zh-CN" sz="5400" b="1">
                <a:solidFill>
                  <a:schemeClr val="bg1"/>
                </a:solidFill>
                <a:sym typeface="Calibri" pitchFamily="34" charset="0"/>
              </a:rPr>
              <a:t>21</a:t>
            </a:r>
            <a:endParaRPr lang="zh-CN" altLang="en-US" sz="3600" b="1">
              <a:solidFill>
                <a:schemeClr val="bg1"/>
              </a:solidFill>
              <a:sym typeface="宋体" pitchFamily="2" charset="-122"/>
            </a:endParaRPr>
          </a:p>
        </p:txBody>
      </p:sp>
      <p:sp>
        <p:nvSpPr>
          <p:cNvPr id="6178" name="矩形 119"/>
          <p:cNvSpPr>
            <a:spLocks noChangeArrowheads="1"/>
          </p:cNvSpPr>
          <p:nvPr/>
        </p:nvSpPr>
        <p:spPr bwMode="auto">
          <a:xfrm>
            <a:off x="2947426" y="4992534"/>
            <a:ext cx="458701" cy="64626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pPr algn="ctr"/>
            <a:r>
              <a:rPr lang="en-US" altLang="zh-CN" sz="3600">
                <a:solidFill>
                  <a:schemeClr val="bg1"/>
                </a:solidFill>
                <a:sym typeface="Calibri" pitchFamily="34" charset="0"/>
              </a:rPr>
              <a:t>%</a:t>
            </a:r>
            <a:endParaRPr lang="zh-CN" altLang="en-US" sz="3600">
              <a:solidFill>
                <a:schemeClr val="bg1"/>
              </a:solidFill>
              <a:sym typeface="宋体" pitchFamily="2" charset="-122"/>
            </a:endParaRPr>
          </a:p>
        </p:txBody>
      </p:sp>
      <p:sp>
        <p:nvSpPr>
          <p:cNvPr id="6175" name="文本框 116"/>
          <p:cNvSpPr>
            <a:spLocks noChangeArrowheads="1"/>
          </p:cNvSpPr>
          <p:nvPr/>
        </p:nvSpPr>
        <p:spPr bwMode="auto">
          <a:xfrm>
            <a:off x="3532480" y="4296723"/>
            <a:ext cx="1489932" cy="9232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pPr algn="ctr"/>
            <a:r>
              <a:rPr lang="en-US" altLang="zh-CN" sz="5400" b="1">
                <a:solidFill>
                  <a:schemeClr val="bg1"/>
                </a:solidFill>
                <a:sym typeface="Calibri" pitchFamily="34" charset="0"/>
              </a:rPr>
              <a:t>69</a:t>
            </a:r>
            <a:endParaRPr lang="zh-CN" altLang="en-US" sz="3600" b="1">
              <a:solidFill>
                <a:schemeClr val="bg1"/>
              </a:solidFill>
              <a:sym typeface="宋体" pitchFamily="2" charset="-122"/>
            </a:endParaRPr>
          </a:p>
        </p:txBody>
      </p:sp>
      <p:sp>
        <p:nvSpPr>
          <p:cNvPr id="6176" name="矩形 117"/>
          <p:cNvSpPr>
            <a:spLocks noChangeArrowheads="1"/>
          </p:cNvSpPr>
          <p:nvPr/>
        </p:nvSpPr>
        <p:spPr bwMode="auto">
          <a:xfrm>
            <a:off x="4055647" y="4992534"/>
            <a:ext cx="458701" cy="64626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pPr algn="ctr"/>
            <a:r>
              <a:rPr lang="en-US" altLang="zh-CN" sz="3600">
                <a:solidFill>
                  <a:schemeClr val="bg1"/>
                </a:solidFill>
                <a:sym typeface="Calibri" pitchFamily="34" charset="0"/>
              </a:rPr>
              <a:t>%</a:t>
            </a:r>
            <a:endParaRPr lang="zh-CN" altLang="en-US" sz="3600">
              <a:solidFill>
                <a:schemeClr val="bg1"/>
              </a:solidFill>
              <a:sym typeface="宋体" pitchFamily="2" charset="-122"/>
            </a:endParaRPr>
          </a:p>
        </p:txBody>
      </p:sp>
      <p:sp>
        <p:nvSpPr>
          <p:cNvPr id="6173" name="文本框 114"/>
          <p:cNvSpPr>
            <a:spLocks noChangeArrowheads="1"/>
          </p:cNvSpPr>
          <p:nvPr/>
        </p:nvSpPr>
        <p:spPr bwMode="auto">
          <a:xfrm>
            <a:off x="4640701" y="4296723"/>
            <a:ext cx="1489932" cy="9232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pPr algn="ctr"/>
            <a:r>
              <a:rPr lang="en-US" altLang="zh-CN" sz="5400" b="1">
                <a:solidFill>
                  <a:schemeClr val="bg1"/>
                </a:solidFill>
                <a:sym typeface="Calibri" pitchFamily="34" charset="0"/>
              </a:rPr>
              <a:t>92</a:t>
            </a:r>
            <a:endParaRPr lang="zh-CN" altLang="en-US" sz="3600" b="1">
              <a:solidFill>
                <a:schemeClr val="bg1"/>
              </a:solidFill>
              <a:sym typeface="宋体" pitchFamily="2" charset="-122"/>
            </a:endParaRPr>
          </a:p>
        </p:txBody>
      </p:sp>
      <p:sp>
        <p:nvSpPr>
          <p:cNvPr id="6174" name="矩形 115"/>
          <p:cNvSpPr>
            <a:spLocks noChangeArrowheads="1"/>
          </p:cNvSpPr>
          <p:nvPr/>
        </p:nvSpPr>
        <p:spPr bwMode="auto">
          <a:xfrm>
            <a:off x="5163868" y="4992534"/>
            <a:ext cx="458701" cy="64626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pPr algn="ctr"/>
            <a:r>
              <a:rPr lang="en-US" altLang="zh-CN" sz="3600">
                <a:solidFill>
                  <a:schemeClr val="bg1"/>
                </a:solidFill>
                <a:sym typeface="Calibri" pitchFamily="34" charset="0"/>
              </a:rPr>
              <a:t>%</a:t>
            </a:r>
            <a:endParaRPr lang="zh-CN" altLang="en-US" sz="3600">
              <a:solidFill>
                <a:schemeClr val="bg1"/>
              </a:solidFill>
              <a:sym typeface="宋体" pitchFamily="2" charset="-122"/>
            </a:endParaRPr>
          </a:p>
        </p:txBody>
      </p:sp>
      <p:sp>
        <p:nvSpPr>
          <p:cNvPr id="6171" name="文本框 112"/>
          <p:cNvSpPr>
            <a:spLocks noChangeArrowheads="1"/>
          </p:cNvSpPr>
          <p:nvPr/>
        </p:nvSpPr>
        <p:spPr bwMode="auto">
          <a:xfrm>
            <a:off x="5748922" y="4296723"/>
            <a:ext cx="1489932" cy="9232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pPr algn="ctr"/>
            <a:r>
              <a:rPr lang="en-US" altLang="zh-CN" sz="5400" b="1">
                <a:solidFill>
                  <a:schemeClr val="bg1"/>
                </a:solidFill>
                <a:sym typeface="Calibri" pitchFamily="34" charset="0"/>
              </a:rPr>
              <a:t>83</a:t>
            </a:r>
            <a:endParaRPr lang="zh-CN" altLang="en-US" sz="3600" b="1">
              <a:solidFill>
                <a:schemeClr val="bg1"/>
              </a:solidFill>
              <a:sym typeface="宋体" pitchFamily="2" charset="-122"/>
            </a:endParaRPr>
          </a:p>
        </p:txBody>
      </p:sp>
      <p:sp>
        <p:nvSpPr>
          <p:cNvPr id="6172" name="矩形 113"/>
          <p:cNvSpPr>
            <a:spLocks noChangeArrowheads="1"/>
          </p:cNvSpPr>
          <p:nvPr/>
        </p:nvSpPr>
        <p:spPr bwMode="auto">
          <a:xfrm>
            <a:off x="6272089" y="4992534"/>
            <a:ext cx="458701" cy="64626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pPr algn="ctr"/>
            <a:r>
              <a:rPr lang="en-US" altLang="zh-CN" sz="3600">
                <a:solidFill>
                  <a:schemeClr val="bg1"/>
                </a:solidFill>
                <a:sym typeface="Calibri" pitchFamily="34" charset="0"/>
              </a:rPr>
              <a:t>%</a:t>
            </a:r>
            <a:endParaRPr lang="zh-CN" altLang="en-US" sz="3600">
              <a:solidFill>
                <a:schemeClr val="bg1"/>
              </a:solidFill>
              <a:sym typeface="宋体" pitchFamily="2" charset="-122"/>
            </a:endParaRPr>
          </a:p>
        </p:txBody>
      </p:sp>
      <p:sp>
        <p:nvSpPr>
          <p:cNvPr id="6169" name="文本框 110"/>
          <p:cNvSpPr>
            <a:spLocks noChangeArrowheads="1"/>
          </p:cNvSpPr>
          <p:nvPr/>
        </p:nvSpPr>
        <p:spPr bwMode="auto">
          <a:xfrm>
            <a:off x="6857143" y="4296723"/>
            <a:ext cx="1489932" cy="9232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pPr algn="ctr"/>
            <a:r>
              <a:rPr lang="en-US" altLang="zh-CN" sz="5400" b="1">
                <a:solidFill>
                  <a:schemeClr val="bg1"/>
                </a:solidFill>
                <a:sym typeface="Calibri" pitchFamily="34" charset="0"/>
              </a:rPr>
              <a:t>80</a:t>
            </a:r>
            <a:endParaRPr lang="zh-CN" altLang="en-US" sz="3600" b="1">
              <a:solidFill>
                <a:schemeClr val="bg1"/>
              </a:solidFill>
              <a:sym typeface="宋体" pitchFamily="2" charset="-122"/>
            </a:endParaRPr>
          </a:p>
        </p:txBody>
      </p:sp>
      <p:sp>
        <p:nvSpPr>
          <p:cNvPr id="6170" name="矩形 111"/>
          <p:cNvSpPr>
            <a:spLocks noChangeArrowheads="1"/>
          </p:cNvSpPr>
          <p:nvPr/>
        </p:nvSpPr>
        <p:spPr bwMode="auto">
          <a:xfrm>
            <a:off x="7380310" y="4992534"/>
            <a:ext cx="458701" cy="64626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pPr algn="ctr"/>
            <a:r>
              <a:rPr lang="en-US" altLang="zh-CN" sz="3600">
                <a:solidFill>
                  <a:schemeClr val="bg1"/>
                </a:solidFill>
                <a:sym typeface="Calibri" pitchFamily="34" charset="0"/>
              </a:rPr>
              <a:t>%</a:t>
            </a:r>
            <a:endParaRPr lang="zh-CN" altLang="en-US" sz="3600">
              <a:solidFill>
                <a:schemeClr val="bg1"/>
              </a:solidFill>
              <a:sym typeface="宋体" pitchFamily="2" charset="-122"/>
            </a:endParaRPr>
          </a:p>
        </p:txBody>
      </p:sp>
      <p:sp>
        <p:nvSpPr>
          <p:cNvPr id="6149" name="TextBox 8"/>
          <p:cNvSpPr>
            <a:spLocks noChangeArrowheads="1"/>
          </p:cNvSpPr>
          <p:nvPr/>
        </p:nvSpPr>
        <p:spPr bwMode="auto">
          <a:xfrm>
            <a:off x="8013700" y="3004394"/>
            <a:ext cx="3646488" cy="175493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spAutoFit/>
          </a:bodyPr>
          <a:lstStyle/>
          <a:p>
            <a:pPr algn="ctr">
              <a:lnSpc>
                <a:spcPct val="150000"/>
              </a:lnSpc>
            </a:pPr>
            <a:r>
              <a:rPr lang="zh-CN" altLang="en-US">
                <a:solidFill>
                  <a:schemeClr val="bg1"/>
                </a:solidFill>
                <a:latin typeface="微软雅黑" pitchFamily="34" charset="-122"/>
                <a:ea typeface="微软雅黑" pitchFamily="34" charset="-122"/>
                <a:sym typeface="微软雅黑" pitchFamily="34" charset="-122"/>
              </a:rPr>
              <a:t>请在此输入您的文字内容</a:t>
            </a:r>
            <a:endParaRPr lang="en-US" altLang="zh-CN">
              <a:solidFill>
                <a:schemeClr val="bg1"/>
              </a:solidFill>
              <a:latin typeface="微软雅黑" pitchFamily="34" charset="-122"/>
              <a:ea typeface="微软雅黑" pitchFamily="34" charset="-122"/>
              <a:sym typeface="微软雅黑" pitchFamily="34" charset="-122"/>
            </a:endParaRPr>
          </a:p>
          <a:p>
            <a:pPr algn="ctr">
              <a:lnSpc>
                <a:spcPct val="150000"/>
              </a:lnSpc>
            </a:pPr>
            <a:r>
              <a:rPr lang="zh-CN" altLang="en-US">
                <a:solidFill>
                  <a:schemeClr val="bg1"/>
                </a:solidFill>
                <a:latin typeface="微软雅黑" pitchFamily="34" charset="-122"/>
                <a:ea typeface="微软雅黑" pitchFamily="34" charset="-122"/>
                <a:sym typeface="微软雅黑" pitchFamily="34" charset="-122"/>
              </a:rPr>
              <a:t>请在此输入您的文字内容</a:t>
            </a:r>
            <a:endParaRPr lang="en-US" altLang="zh-CN">
              <a:solidFill>
                <a:schemeClr val="bg1"/>
              </a:solidFill>
              <a:latin typeface="微软雅黑" pitchFamily="34" charset="-122"/>
              <a:ea typeface="微软雅黑" pitchFamily="34" charset="-122"/>
              <a:sym typeface="微软雅黑" pitchFamily="34" charset="-122"/>
            </a:endParaRPr>
          </a:p>
          <a:p>
            <a:pPr algn="ctr">
              <a:lnSpc>
                <a:spcPct val="150000"/>
              </a:lnSpc>
            </a:pPr>
            <a:r>
              <a:rPr lang="zh-CN" altLang="en-US">
                <a:solidFill>
                  <a:schemeClr val="bg1"/>
                </a:solidFill>
                <a:latin typeface="微软雅黑" pitchFamily="34" charset="-122"/>
                <a:ea typeface="微软雅黑" pitchFamily="34" charset="-122"/>
                <a:sym typeface="微软雅黑" pitchFamily="34" charset="-122"/>
              </a:rPr>
              <a:t>请在此输入您的文字内容</a:t>
            </a:r>
            <a:endParaRPr lang="en-US" altLang="zh-CN">
              <a:solidFill>
                <a:schemeClr val="bg1"/>
              </a:solidFill>
              <a:latin typeface="微软雅黑" pitchFamily="34" charset="-122"/>
              <a:ea typeface="微软雅黑" pitchFamily="34" charset="-122"/>
              <a:sym typeface="微软雅黑" pitchFamily="34" charset="-122"/>
            </a:endParaRPr>
          </a:p>
          <a:p>
            <a:pPr algn="ctr">
              <a:lnSpc>
                <a:spcPct val="150000"/>
              </a:lnSpc>
            </a:pPr>
            <a:r>
              <a:rPr lang="zh-CN" altLang="en-US">
                <a:solidFill>
                  <a:schemeClr val="bg1"/>
                </a:solidFill>
                <a:latin typeface="微软雅黑" pitchFamily="34" charset="-122"/>
                <a:ea typeface="微软雅黑" pitchFamily="34" charset="-122"/>
                <a:sym typeface="微软雅黑" pitchFamily="34" charset="-122"/>
              </a:rPr>
              <a:t>请在此输入您的文字内容</a:t>
            </a:r>
          </a:p>
        </p:txBody>
      </p:sp>
      <p:sp>
        <p:nvSpPr>
          <p:cNvPr id="6150" name="TextBox 8"/>
          <p:cNvSpPr>
            <a:spLocks noChangeArrowheads="1"/>
          </p:cNvSpPr>
          <p:nvPr/>
        </p:nvSpPr>
        <p:spPr bwMode="auto">
          <a:xfrm>
            <a:off x="8301848" y="2270125"/>
            <a:ext cx="3070193" cy="46182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pPr algn="ctr"/>
            <a:r>
              <a:rPr lang="zh-CN" altLang="en-US" sz="2400" b="1">
                <a:solidFill>
                  <a:schemeClr val="bg1"/>
                </a:solidFill>
                <a:latin typeface="Impact" pitchFamily="34" charset="0"/>
                <a:ea typeface="微软雅黑" pitchFamily="34" charset="-122"/>
                <a:sym typeface="Impact" pitchFamily="34" charset="0"/>
              </a:rPr>
              <a:t>请在此输入您的标题</a:t>
            </a:r>
            <a:endParaRPr lang="zh-CN" altLang="en-US" sz="2400" b="1">
              <a:solidFill>
                <a:schemeClr val="bg1"/>
              </a:solidFill>
              <a:latin typeface="微软雅黑" pitchFamily="34" charset="-122"/>
              <a:ea typeface="微软雅黑" pitchFamily="34" charset="-122"/>
              <a:sym typeface="微软雅黑" pitchFamily="34" charset="-122"/>
            </a:endParaRPr>
          </a:p>
        </p:txBody>
      </p:sp>
      <p:grpSp>
        <p:nvGrpSpPr>
          <p:cNvPr id="51" name="组合 50"/>
          <p:cNvGrpSpPr/>
          <p:nvPr/>
        </p:nvGrpSpPr>
        <p:grpSpPr>
          <a:xfrm>
            <a:off x="-12700" y="-26988"/>
            <a:ext cx="4275138" cy="6900863"/>
            <a:chOff x="-12700" y="-26988"/>
            <a:chExt cx="4275138" cy="6900863"/>
          </a:xfrm>
        </p:grpSpPr>
        <p:sp>
          <p:nvSpPr>
            <p:cNvPr id="52" name="任意多边形 26"/>
            <p:cNvSpPr>
              <a:spLocks noChangeArrowheads="1"/>
            </p:cNvSpPr>
            <p:nvPr/>
          </p:nvSpPr>
          <p:spPr bwMode="auto">
            <a:xfrm>
              <a:off x="-12700" y="0"/>
              <a:ext cx="2897188" cy="14288"/>
            </a:xfrm>
            <a:custGeom>
              <a:avLst/>
              <a:gdLst>
                <a:gd name="T0" fmla="*/ 0 w 2897945"/>
                <a:gd name="T1" fmla="*/ 0 h 14068"/>
                <a:gd name="T2" fmla="*/ 2894919 w 2897945"/>
                <a:gd name="T3" fmla="*/ 14968 h 14068"/>
                <a:gd name="T4" fmla="*/ 0 60000 65536"/>
                <a:gd name="T5" fmla="*/ 0 60000 65536"/>
                <a:gd name="T6" fmla="*/ 0 w 2897945"/>
                <a:gd name="T7" fmla="*/ 0 h 14068"/>
                <a:gd name="T8" fmla="*/ 2897945 w 2897945"/>
                <a:gd name="T9" fmla="*/ 14068 h 14068"/>
              </a:gdLst>
              <a:ahLst/>
              <a:cxnLst>
                <a:cxn ang="T4">
                  <a:pos x="T0" y="T1"/>
                </a:cxn>
                <a:cxn ang="T5">
                  <a:pos x="T2" y="T3"/>
                </a:cxn>
              </a:cxnLst>
              <a:rect l="T6" t="T7" r="T8" b="T9"/>
              <a:pathLst>
                <a:path w="2897945" h="14068">
                  <a:moveTo>
                    <a:pt x="0" y="0"/>
                  </a:moveTo>
                  <a:lnTo>
                    <a:pt x="2897945" y="14068"/>
                  </a:lnTo>
                </a:path>
              </a:pathLst>
            </a:cu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p>
              <a:endParaRPr lang="zh-CN" altLang="en-US"/>
            </a:p>
          </p:txBody>
        </p:sp>
        <p:sp>
          <p:nvSpPr>
            <p:cNvPr id="53" name="任意多边形 14335"/>
            <p:cNvSpPr>
              <a:spLocks noChangeArrowheads="1"/>
            </p:cNvSpPr>
            <p:nvPr/>
          </p:nvSpPr>
          <p:spPr bwMode="auto">
            <a:xfrm>
              <a:off x="-3175" y="-26988"/>
              <a:ext cx="1800225" cy="3108326"/>
            </a:xfrm>
            <a:custGeom>
              <a:avLst/>
              <a:gdLst>
                <a:gd name="T0" fmla="*/ 0 w 1800665"/>
                <a:gd name="T1" fmla="*/ 0 h 3108120"/>
                <a:gd name="T2" fmla="*/ 1798905 w 1800665"/>
                <a:gd name="T3" fmla="*/ 0 h 3108120"/>
                <a:gd name="T4" fmla="*/ 15312 w 1800665"/>
                <a:gd name="T5" fmla="*/ 3108944 h 3108120"/>
                <a:gd name="T6" fmla="*/ 0 w 1800665"/>
                <a:gd name="T7" fmla="*/ 0 h 3108120"/>
                <a:gd name="T8" fmla="*/ 0 60000 65536"/>
                <a:gd name="T9" fmla="*/ 0 60000 65536"/>
                <a:gd name="T10" fmla="*/ 0 60000 65536"/>
                <a:gd name="T11" fmla="*/ 0 60000 65536"/>
                <a:gd name="T12" fmla="*/ 0 w 1800665"/>
                <a:gd name="T13" fmla="*/ 0 h 3108120"/>
                <a:gd name="T14" fmla="*/ 1800665 w 1800665"/>
                <a:gd name="T15" fmla="*/ 3108120 h 3108120"/>
              </a:gdLst>
              <a:ahLst/>
              <a:cxnLst>
                <a:cxn ang="T8">
                  <a:pos x="T0" y="T1"/>
                </a:cxn>
                <a:cxn ang="T9">
                  <a:pos x="T2" y="T3"/>
                </a:cxn>
                <a:cxn ang="T10">
                  <a:pos x="T4" y="T5"/>
                </a:cxn>
                <a:cxn ang="T11">
                  <a:pos x="T6" y="T7"/>
                </a:cxn>
              </a:cxnLst>
              <a:rect l="T12" t="T13" r="T14" b="T15"/>
              <a:pathLst>
                <a:path w="1800665" h="3108120">
                  <a:moveTo>
                    <a:pt x="0" y="0"/>
                  </a:moveTo>
                  <a:lnTo>
                    <a:pt x="1800665" y="0"/>
                  </a:lnTo>
                  <a:lnTo>
                    <a:pt x="15328" y="3108120"/>
                  </a:lnTo>
                  <a:cubicBezTo>
                    <a:pt x="10219" y="2072080"/>
                    <a:pt x="5109" y="1036040"/>
                    <a:pt x="0" y="0"/>
                  </a:cubicBezTo>
                  <a:close/>
                </a:path>
              </a:pathLst>
            </a:custGeom>
            <a:gradFill rotWithShape="1">
              <a:gsLst>
                <a:gs pos="0">
                  <a:schemeClr val="tx1">
                    <a:lumMod val="95000"/>
                    <a:lumOff val="5000"/>
                  </a:schemeClr>
                </a:gs>
                <a:gs pos="43999">
                  <a:schemeClr val="accent4">
                    <a:lumMod val="60000"/>
                    <a:lumOff val="40000"/>
                  </a:schemeClr>
                </a:gs>
                <a:gs pos="100000">
                  <a:schemeClr val="accent4"/>
                </a:gs>
              </a:gsLst>
              <a:lin ang="0" scaled="1"/>
            </a:gradFill>
            <a:ln>
              <a:noFill/>
            </a:ln>
            <a:extLst/>
          </p:spPr>
          <p:txBody>
            <a:bodyPr anchor="ctr"/>
            <a:lstStyle/>
            <a:p>
              <a:endParaRPr lang="zh-CN" altLang="en-US"/>
            </a:p>
          </p:txBody>
        </p:sp>
        <p:sp>
          <p:nvSpPr>
            <p:cNvPr id="54" name="任意多边形 14338"/>
            <p:cNvSpPr>
              <a:spLocks noChangeArrowheads="1"/>
            </p:cNvSpPr>
            <p:nvPr/>
          </p:nvSpPr>
          <p:spPr bwMode="auto">
            <a:xfrm>
              <a:off x="0" y="4938713"/>
              <a:ext cx="4262438" cy="1898650"/>
            </a:xfrm>
            <a:custGeom>
              <a:avLst/>
              <a:gdLst>
                <a:gd name="T0" fmla="*/ 0 w 4262510"/>
                <a:gd name="T1" fmla="*/ 0 h 1899138"/>
                <a:gd name="T2" fmla="*/ 4262222 w 4262510"/>
                <a:gd name="T3" fmla="*/ 1897186 h 1899138"/>
                <a:gd name="T4" fmla="*/ 0 w 4262510"/>
                <a:gd name="T5" fmla="*/ 1897186 h 1899138"/>
                <a:gd name="T6" fmla="*/ 0 w 4262510"/>
                <a:gd name="T7" fmla="*/ 0 h 1899138"/>
                <a:gd name="T8" fmla="*/ 0 60000 65536"/>
                <a:gd name="T9" fmla="*/ 0 60000 65536"/>
                <a:gd name="T10" fmla="*/ 0 60000 65536"/>
                <a:gd name="T11" fmla="*/ 0 60000 65536"/>
                <a:gd name="T12" fmla="*/ 0 w 4262510"/>
                <a:gd name="T13" fmla="*/ 0 h 1899138"/>
                <a:gd name="T14" fmla="*/ 4262510 w 4262510"/>
                <a:gd name="T15" fmla="*/ 1899138 h 1899138"/>
              </a:gdLst>
              <a:ahLst/>
              <a:cxnLst>
                <a:cxn ang="T8">
                  <a:pos x="T0" y="T1"/>
                </a:cxn>
                <a:cxn ang="T9">
                  <a:pos x="T2" y="T3"/>
                </a:cxn>
                <a:cxn ang="T10">
                  <a:pos x="T4" y="T5"/>
                </a:cxn>
                <a:cxn ang="T11">
                  <a:pos x="T6" y="T7"/>
                </a:cxn>
              </a:cxnLst>
              <a:rect l="T12" t="T13" r="T14" b="T15"/>
              <a:pathLst>
                <a:path w="4262510" h="1899138">
                  <a:moveTo>
                    <a:pt x="0" y="0"/>
                  </a:moveTo>
                  <a:lnTo>
                    <a:pt x="4262510" y="1899138"/>
                  </a:lnTo>
                  <a:lnTo>
                    <a:pt x="0" y="1899138"/>
                  </a:lnTo>
                  <a:lnTo>
                    <a:pt x="0" y="0"/>
                  </a:lnTo>
                  <a:close/>
                </a:path>
              </a:pathLst>
            </a:custGeom>
            <a:gradFill rotWithShape="1">
              <a:gsLst>
                <a:gs pos="0">
                  <a:schemeClr val="tx1">
                    <a:lumMod val="95000"/>
                    <a:lumOff val="5000"/>
                  </a:schemeClr>
                </a:gs>
                <a:gs pos="50000">
                  <a:schemeClr val="accent4"/>
                </a:gs>
                <a:gs pos="100000">
                  <a:schemeClr val="accent3">
                    <a:lumMod val="50000"/>
                  </a:schemeClr>
                </a:gs>
              </a:gsLst>
              <a:lin ang="18900000" scaled="1"/>
            </a:gradFill>
            <a:ln>
              <a:noFill/>
            </a:ln>
            <a:extLst/>
          </p:spPr>
          <p:txBody>
            <a:bodyPr anchor="ctr"/>
            <a:lstStyle/>
            <a:p>
              <a:endParaRPr lang="zh-CN" altLang="en-US"/>
            </a:p>
          </p:txBody>
        </p:sp>
        <p:sp>
          <p:nvSpPr>
            <p:cNvPr id="55" name="任意多边形 14337"/>
            <p:cNvSpPr>
              <a:spLocks noChangeArrowheads="1"/>
            </p:cNvSpPr>
            <p:nvPr/>
          </p:nvSpPr>
          <p:spPr bwMode="auto">
            <a:xfrm>
              <a:off x="-12700" y="1387475"/>
              <a:ext cx="1827213" cy="5486400"/>
            </a:xfrm>
            <a:custGeom>
              <a:avLst/>
              <a:gdLst>
                <a:gd name="T0" fmla="*/ 0 w 1828800"/>
                <a:gd name="T1" fmla="*/ 0 h 5486400"/>
                <a:gd name="T2" fmla="*/ 1822460 w 1828800"/>
                <a:gd name="T3" fmla="*/ 3348110 h 5486400"/>
                <a:gd name="T4" fmla="*/ 490662 w 1828800"/>
                <a:gd name="T5" fmla="*/ 5458264 h 5486400"/>
                <a:gd name="T6" fmla="*/ 28039 w 1828800"/>
                <a:gd name="T7" fmla="*/ 5486400 h 5486400"/>
                <a:gd name="T8" fmla="*/ 0 w 1828800"/>
                <a:gd name="T9" fmla="*/ 0 h 5486400"/>
                <a:gd name="T10" fmla="*/ 0 60000 65536"/>
                <a:gd name="T11" fmla="*/ 0 60000 65536"/>
                <a:gd name="T12" fmla="*/ 0 60000 65536"/>
                <a:gd name="T13" fmla="*/ 0 60000 65536"/>
                <a:gd name="T14" fmla="*/ 0 60000 65536"/>
                <a:gd name="T15" fmla="*/ 0 w 1828800"/>
                <a:gd name="T16" fmla="*/ 0 h 5486400"/>
                <a:gd name="T17" fmla="*/ 1828800 w 1828800"/>
                <a:gd name="T18" fmla="*/ 5486400 h 5486400"/>
              </a:gdLst>
              <a:ahLst/>
              <a:cxnLst>
                <a:cxn ang="T10">
                  <a:pos x="T0" y="T1"/>
                </a:cxn>
                <a:cxn ang="T11">
                  <a:pos x="T2" y="T3"/>
                </a:cxn>
                <a:cxn ang="T12">
                  <a:pos x="T4" y="T5"/>
                </a:cxn>
                <a:cxn ang="T13">
                  <a:pos x="T6" y="T7"/>
                </a:cxn>
                <a:cxn ang="T14">
                  <a:pos x="T8" y="T9"/>
                </a:cxn>
              </a:cxnLst>
              <a:rect l="T15" t="T16" r="T17" b="T18"/>
              <a:pathLst>
                <a:path w="1828800" h="5486400">
                  <a:moveTo>
                    <a:pt x="0" y="0"/>
                  </a:moveTo>
                  <a:lnTo>
                    <a:pt x="1828800" y="3348110"/>
                  </a:lnTo>
                  <a:lnTo>
                    <a:pt x="492369" y="5458264"/>
                  </a:lnTo>
                  <a:lnTo>
                    <a:pt x="28135" y="5486400"/>
                  </a:lnTo>
                  <a:lnTo>
                    <a:pt x="0" y="0"/>
                  </a:lnTo>
                  <a:close/>
                </a:path>
              </a:pathLst>
            </a:custGeom>
            <a:gradFill rotWithShape="1">
              <a:gsLst>
                <a:gs pos="0">
                  <a:schemeClr val="tx1">
                    <a:lumMod val="95000"/>
                    <a:lumOff val="5000"/>
                  </a:schemeClr>
                </a:gs>
                <a:gs pos="50000">
                  <a:schemeClr val="accent3">
                    <a:lumMod val="75000"/>
                  </a:schemeClr>
                </a:gs>
                <a:gs pos="100000">
                  <a:schemeClr val="accent4"/>
                </a:gs>
              </a:gsLst>
              <a:lin ang="18900000" scaled="1"/>
            </a:gradFill>
            <a:ln>
              <a:noFill/>
            </a:ln>
            <a:extLst/>
          </p:spPr>
          <p:txBody>
            <a:bodyPr anchor="ctr"/>
            <a:lstStyle/>
            <a:p>
              <a:endParaRPr lang="zh-CN" altLang="en-US"/>
            </a:p>
          </p:txBody>
        </p:sp>
      </p:grpSp>
    </p:spTree>
  </p:cSld>
  <p:clrMapOvr>
    <a:masterClrMapping/>
  </p:clrMapOvr>
  <p:transition spd="slow" advTm="3000">
    <p:fad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86" name="任意多边形 26"/>
          <p:cNvSpPr>
            <a:spLocks noChangeArrowheads="1"/>
          </p:cNvSpPr>
          <p:nvPr/>
        </p:nvSpPr>
        <p:spPr bwMode="auto">
          <a:xfrm>
            <a:off x="-12700" y="0"/>
            <a:ext cx="2897420" cy="14068"/>
          </a:xfrm>
          <a:custGeom>
            <a:avLst/>
            <a:gdLst>
              <a:gd name="T0" fmla="*/ 0 w 2897945"/>
              <a:gd name="T1" fmla="*/ 0 h 14068"/>
              <a:gd name="T2" fmla="*/ 2897945 w 2897945"/>
              <a:gd name="T3" fmla="*/ 14068 h 14068"/>
              <a:gd name="T4" fmla="*/ 0 60000 65536"/>
              <a:gd name="T5" fmla="*/ 0 60000 65536"/>
              <a:gd name="T6" fmla="*/ 0 w 2897945"/>
              <a:gd name="T7" fmla="*/ 0 h 14068"/>
              <a:gd name="T8" fmla="*/ 2897945 w 2897945"/>
              <a:gd name="T9" fmla="*/ 14068 h 14068"/>
            </a:gdLst>
            <a:ahLst/>
            <a:cxnLst>
              <a:cxn ang="T4">
                <a:pos x="T0" y="T1"/>
              </a:cxn>
              <a:cxn ang="T5">
                <a:pos x="T2" y="T3"/>
              </a:cxn>
            </a:cxnLst>
            <a:rect l="T6" t="T7" r="T8" b="T9"/>
            <a:pathLst>
              <a:path w="2897945" h="14068">
                <a:moveTo>
                  <a:pt x="0" y="0"/>
                </a:moveTo>
                <a:lnTo>
                  <a:pt x="2897945" y="14068"/>
                </a:lnTo>
              </a:path>
            </a:pathLst>
          </a:cu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p>
            <a:endParaRPr lang="zh-CN" altLang="en-US"/>
          </a:p>
        </p:txBody>
      </p:sp>
      <p:pic>
        <p:nvPicPr>
          <p:cNvPr id="11275" name="Picture 9" descr="C:\Documents and Settings\hp1\桌面\未标题-1 拷贝.png"/>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7723188" y="1651000"/>
            <a:ext cx="3598862" cy="36004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1276" name="Picture 6" descr="C:\Documents and Settings\hp1\桌面\未标题-1 拷贝.png"/>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4654550" y="2820988"/>
            <a:ext cx="3598863" cy="36004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1277" name="Picture 3" descr="C:\Documents and Settings\hp1\桌面\未标题-1 拷贝.png"/>
          <p:cNvPicPr>
            <a:picLocks noChangeAspect="1" noChangeArrowheads="1"/>
          </p:cNvPicPr>
          <p:nvPr/>
        </p:nvPicPr>
        <p:blipFill>
          <a:blip r:embed="rId5" cstate="print">
            <a:extLst>
              <a:ext uri="{28A0092B-C50C-407E-A947-70E740481C1C}">
                <a14:useLocalDpi xmlns:a14="http://schemas.microsoft.com/office/drawing/2010/main" xmlns="" val="0"/>
              </a:ext>
            </a:extLst>
          </a:blip>
          <a:srcRect/>
          <a:stretch>
            <a:fillRect/>
          </a:stretch>
        </p:blipFill>
        <p:spPr bwMode="auto">
          <a:xfrm>
            <a:off x="2160588" y="692150"/>
            <a:ext cx="3600450" cy="36004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1278" name="Oval 9"/>
          <p:cNvSpPr>
            <a:spLocks noChangeAspect="1" noChangeArrowheads="1"/>
          </p:cNvSpPr>
          <p:nvPr/>
        </p:nvSpPr>
        <p:spPr bwMode="auto">
          <a:xfrm>
            <a:off x="1939925" y="446088"/>
            <a:ext cx="4051300" cy="4051300"/>
          </a:xfrm>
          <a:custGeom>
            <a:avLst/>
            <a:gdLst>
              <a:gd name="T0" fmla="*/ 2147483647 w 21600"/>
              <a:gd name="T1" fmla="*/ 0 h 21600"/>
              <a:gd name="T2" fmla="*/ 2147483647 w 21600"/>
              <a:gd name="T3" fmla="*/ 2147483647 h 21600"/>
              <a:gd name="T4" fmla="*/ 0 w 21600"/>
              <a:gd name="T5" fmla="*/ 2147483647 h 21600"/>
              <a:gd name="T6" fmla="*/ 2147483647 w 21600"/>
              <a:gd name="T7" fmla="*/ 2147483647 h 21600"/>
              <a:gd name="T8" fmla="*/ 2147483647 w 21600"/>
              <a:gd name="T9" fmla="*/ 2147483647 h 21600"/>
              <a:gd name="T10" fmla="*/ 2147483647 w 21600"/>
              <a:gd name="T11" fmla="*/ 2147483647 h 21600"/>
              <a:gd name="T12" fmla="*/ 2147483647 w 21600"/>
              <a:gd name="T13" fmla="*/ 2147483647 h 21600"/>
              <a:gd name="T14" fmla="*/ 2147483647 w 21600"/>
              <a:gd name="T15" fmla="*/ 2147483647 h 21600"/>
              <a:gd name="T16" fmla="*/ 0 60000 65536"/>
              <a:gd name="T17" fmla="*/ 0 60000 65536"/>
              <a:gd name="T18" fmla="*/ 0 60000 65536"/>
              <a:gd name="T19" fmla="*/ 0 60000 65536"/>
              <a:gd name="T20" fmla="*/ 0 60000 65536"/>
              <a:gd name="T21" fmla="*/ 0 60000 65536"/>
              <a:gd name="T22" fmla="*/ 0 60000 65536"/>
              <a:gd name="T23" fmla="*/ 0 60000 65536"/>
              <a:gd name="T24" fmla="*/ 3163 w 21600"/>
              <a:gd name="T25" fmla="*/ 3163 h 21600"/>
              <a:gd name="T26" fmla="*/ 18437 w 21600"/>
              <a:gd name="T27" fmla="*/ 18437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1465" y="10800"/>
                </a:moveTo>
                <a:cubicBezTo>
                  <a:pt x="1465" y="15956"/>
                  <a:pt x="5644" y="20135"/>
                  <a:pt x="10800" y="20135"/>
                </a:cubicBezTo>
                <a:cubicBezTo>
                  <a:pt x="15956" y="20135"/>
                  <a:pt x="20135" y="15956"/>
                  <a:pt x="20135" y="10800"/>
                </a:cubicBezTo>
                <a:cubicBezTo>
                  <a:pt x="20135" y="5644"/>
                  <a:pt x="15956" y="1465"/>
                  <a:pt x="10800" y="1465"/>
                </a:cubicBezTo>
                <a:cubicBezTo>
                  <a:pt x="5644" y="1465"/>
                  <a:pt x="1465" y="5644"/>
                  <a:pt x="1465" y="10800"/>
                </a:cubicBezTo>
                <a:close/>
              </a:path>
            </a:pathLst>
          </a:custGeom>
          <a:solidFill>
            <a:schemeClr val="accent4">
              <a:alpha val="39999"/>
            </a:schemeClr>
          </a:solidFill>
          <a:ln>
            <a:noFill/>
          </a:ln>
          <a:extLst/>
        </p:spPr>
        <p:txBody>
          <a:bodyPr anchor="ctr"/>
          <a:lstStyle/>
          <a:p>
            <a:endParaRPr lang="zh-CN" altLang="en-US"/>
          </a:p>
        </p:txBody>
      </p:sp>
      <p:sp>
        <p:nvSpPr>
          <p:cNvPr id="11279" name="Oval 9_13"/>
          <p:cNvSpPr>
            <a:spLocks noChangeAspect="1" noChangeArrowheads="1"/>
          </p:cNvSpPr>
          <p:nvPr/>
        </p:nvSpPr>
        <p:spPr bwMode="auto">
          <a:xfrm>
            <a:off x="4348163" y="2511425"/>
            <a:ext cx="4211637" cy="4211638"/>
          </a:xfrm>
          <a:custGeom>
            <a:avLst/>
            <a:gdLst>
              <a:gd name="T0" fmla="*/ 2147483647 w 21600"/>
              <a:gd name="T1" fmla="*/ 0 h 21600"/>
              <a:gd name="T2" fmla="*/ 2147483647 w 21600"/>
              <a:gd name="T3" fmla="*/ 2147483647 h 21600"/>
              <a:gd name="T4" fmla="*/ 0 w 21600"/>
              <a:gd name="T5" fmla="*/ 2147483647 h 21600"/>
              <a:gd name="T6" fmla="*/ 2147483647 w 21600"/>
              <a:gd name="T7" fmla="*/ 2147483647 h 21600"/>
              <a:gd name="T8" fmla="*/ 2147483647 w 21600"/>
              <a:gd name="T9" fmla="*/ 2147483647 h 21600"/>
              <a:gd name="T10" fmla="*/ 2147483647 w 21600"/>
              <a:gd name="T11" fmla="*/ 2147483647 h 21600"/>
              <a:gd name="T12" fmla="*/ 2147483647 w 21600"/>
              <a:gd name="T13" fmla="*/ 2147483647 h 21600"/>
              <a:gd name="T14" fmla="*/ 2147483647 w 21600"/>
              <a:gd name="T15" fmla="*/ 2147483647 h 21600"/>
              <a:gd name="T16" fmla="*/ 0 60000 65536"/>
              <a:gd name="T17" fmla="*/ 0 60000 65536"/>
              <a:gd name="T18" fmla="*/ 0 60000 65536"/>
              <a:gd name="T19" fmla="*/ 0 60000 65536"/>
              <a:gd name="T20" fmla="*/ 0 60000 65536"/>
              <a:gd name="T21" fmla="*/ 0 60000 65536"/>
              <a:gd name="T22" fmla="*/ 0 60000 65536"/>
              <a:gd name="T23" fmla="*/ 0 60000 65536"/>
              <a:gd name="T24" fmla="*/ 3163 w 21600"/>
              <a:gd name="T25" fmla="*/ 3163 h 21600"/>
              <a:gd name="T26" fmla="*/ 18437 w 21600"/>
              <a:gd name="T27" fmla="*/ 18437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1465" y="10800"/>
                </a:moveTo>
                <a:cubicBezTo>
                  <a:pt x="1465" y="15956"/>
                  <a:pt x="5644" y="20135"/>
                  <a:pt x="10800" y="20135"/>
                </a:cubicBezTo>
                <a:cubicBezTo>
                  <a:pt x="15956" y="20135"/>
                  <a:pt x="20135" y="15956"/>
                  <a:pt x="20135" y="10800"/>
                </a:cubicBezTo>
                <a:cubicBezTo>
                  <a:pt x="20135" y="5644"/>
                  <a:pt x="15956" y="1465"/>
                  <a:pt x="10800" y="1465"/>
                </a:cubicBezTo>
                <a:cubicBezTo>
                  <a:pt x="5644" y="1465"/>
                  <a:pt x="1465" y="5644"/>
                  <a:pt x="1465" y="10800"/>
                </a:cubicBezTo>
                <a:close/>
              </a:path>
            </a:pathLst>
          </a:custGeom>
          <a:solidFill>
            <a:schemeClr val="accent4">
              <a:alpha val="39999"/>
            </a:schemeClr>
          </a:solidFill>
          <a:ln>
            <a:noFill/>
          </a:ln>
          <a:extLst/>
        </p:spPr>
        <p:txBody>
          <a:bodyPr anchor="ctr"/>
          <a:lstStyle/>
          <a:p>
            <a:endParaRPr lang="zh-CN" altLang="en-US"/>
          </a:p>
        </p:txBody>
      </p:sp>
      <p:sp>
        <p:nvSpPr>
          <p:cNvPr id="11280" name="Oval 9_14"/>
          <p:cNvSpPr>
            <a:spLocks noChangeAspect="1" noChangeArrowheads="1"/>
          </p:cNvSpPr>
          <p:nvPr/>
        </p:nvSpPr>
        <p:spPr bwMode="auto">
          <a:xfrm>
            <a:off x="7416800" y="1344613"/>
            <a:ext cx="4170363" cy="4170362"/>
          </a:xfrm>
          <a:custGeom>
            <a:avLst/>
            <a:gdLst>
              <a:gd name="T0" fmla="*/ 2147483647 w 21600"/>
              <a:gd name="T1" fmla="*/ 0 h 21600"/>
              <a:gd name="T2" fmla="*/ 2147483647 w 21600"/>
              <a:gd name="T3" fmla="*/ 2147483647 h 21600"/>
              <a:gd name="T4" fmla="*/ 0 w 21600"/>
              <a:gd name="T5" fmla="*/ 2147483647 h 21600"/>
              <a:gd name="T6" fmla="*/ 2147483647 w 21600"/>
              <a:gd name="T7" fmla="*/ 2147483647 h 21600"/>
              <a:gd name="T8" fmla="*/ 2147483647 w 21600"/>
              <a:gd name="T9" fmla="*/ 2147483647 h 21600"/>
              <a:gd name="T10" fmla="*/ 2147483647 w 21600"/>
              <a:gd name="T11" fmla="*/ 2147483647 h 21600"/>
              <a:gd name="T12" fmla="*/ 2147483647 w 21600"/>
              <a:gd name="T13" fmla="*/ 2147483647 h 21600"/>
              <a:gd name="T14" fmla="*/ 2147483647 w 21600"/>
              <a:gd name="T15" fmla="*/ 2147483647 h 21600"/>
              <a:gd name="T16" fmla="*/ 0 60000 65536"/>
              <a:gd name="T17" fmla="*/ 0 60000 65536"/>
              <a:gd name="T18" fmla="*/ 0 60000 65536"/>
              <a:gd name="T19" fmla="*/ 0 60000 65536"/>
              <a:gd name="T20" fmla="*/ 0 60000 65536"/>
              <a:gd name="T21" fmla="*/ 0 60000 65536"/>
              <a:gd name="T22" fmla="*/ 0 60000 65536"/>
              <a:gd name="T23" fmla="*/ 0 60000 65536"/>
              <a:gd name="T24" fmla="*/ 3163 w 21600"/>
              <a:gd name="T25" fmla="*/ 3163 h 21600"/>
              <a:gd name="T26" fmla="*/ 18437 w 21600"/>
              <a:gd name="T27" fmla="*/ 18437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1465" y="10800"/>
                </a:moveTo>
                <a:cubicBezTo>
                  <a:pt x="1465" y="15956"/>
                  <a:pt x="5644" y="20135"/>
                  <a:pt x="10800" y="20135"/>
                </a:cubicBezTo>
                <a:cubicBezTo>
                  <a:pt x="15956" y="20135"/>
                  <a:pt x="20135" y="15956"/>
                  <a:pt x="20135" y="10800"/>
                </a:cubicBezTo>
                <a:cubicBezTo>
                  <a:pt x="20135" y="5644"/>
                  <a:pt x="15956" y="1465"/>
                  <a:pt x="10800" y="1465"/>
                </a:cubicBezTo>
                <a:cubicBezTo>
                  <a:pt x="5644" y="1465"/>
                  <a:pt x="1465" y="5644"/>
                  <a:pt x="1465" y="10800"/>
                </a:cubicBezTo>
                <a:close/>
              </a:path>
            </a:pathLst>
          </a:custGeom>
          <a:solidFill>
            <a:schemeClr val="accent4">
              <a:alpha val="39999"/>
            </a:schemeClr>
          </a:solidFill>
          <a:ln>
            <a:noFill/>
          </a:ln>
          <a:extLst/>
        </p:spPr>
        <p:txBody>
          <a:bodyPr anchor="ctr"/>
          <a:lstStyle/>
          <a:p>
            <a:endParaRPr lang="zh-CN" altLang="en-US"/>
          </a:p>
        </p:txBody>
      </p:sp>
      <p:sp>
        <p:nvSpPr>
          <p:cNvPr id="7177" name="直接连接符 20"/>
          <p:cNvSpPr>
            <a:spLocks noChangeShapeType="1"/>
          </p:cNvSpPr>
          <p:nvPr/>
        </p:nvSpPr>
        <p:spPr bwMode="auto">
          <a:xfrm>
            <a:off x="10764838" y="4727575"/>
            <a:ext cx="579437" cy="414338"/>
          </a:xfrm>
          <a:prstGeom prst="line">
            <a:avLst/>
          </a:prstGeom>
          <a:noFill/>
          <a:ln w="9525">
            <a:solidFill>
              <a:schemeClr val="bg1"/>
            </a:solidFill>
            <a:miter lim="800000"/>
            <a:headEnd/>
            <a:tailEnd/>
          </a:ln>
          <a:extLst>
            <a:ext uri="{909E8E84-426E-40DD-AFC4-6F175D3DCCD1}">
              <a14:hiddenFill xmlns:a14="http://schemas.microsoft.com/office/drawing/2010/main" xmlns="">
                <a:noFill/>
              </a14:hiddenFill>
            </a:ext>
          </a:extLst>
        </p:spPr>
        <p:txBody>
          <a:bodyPr/>
          <a:lstStyle/>
          <a:p>
            <a:endParaRPr lang="zh-CN" altLang="en-US"/>
          </a:p>
        </p:txBody>
      </p:sp>
      <p:sp>
        <p:nvSpPr>
          <p:cNvPr id="7178" name="直接连接符 21"/>
          <p:cNvSpPr>
            <a:spLocks noChangeShapeType="1"/>
          </p:cNvSpPr>
          <p:nvPr/>
        </p:nvSpPr>
        <p:spPr bwMode="auto">
          <a:xfrm>
            <a:off x="11344275" y="5141913"/>
            <a:ext cx="1588" cy="301625"/>
          </a:xfrm>
          <a:prstGeom prst="line">
            <a:avLst/>
          </a:prstGeom>
          <a:noFill/>
          <a:ln w="9525">
            <a:solidFill>
              <a:schemeClr val="bg1"/>
            </a:solidFill>
            <a:miter lim="800000"/>
            <a:headEnd/>
            <a:tailEnd/>
          </a:ln>
          <a:extLst>
            <a:ext uri="{909E8E84-426E-40DD-AFC4-6F175D3DCCD1}">
              <a14:hiddenFill xmlns:a14="http://schemas.microsoft.com/office/drawing/2010/main" xmlns="">
                <a:noFill/>
              </a14:hiddenFill>
            </a:ext>
          </a:extLst>
        </p:spPr>
        <p:txBody>
          <a:bodyPr/>
          <a:lstStyle/>
          <a:p>
            <a:endParaRPr lang="zh-CN" altLang="en-US"/>
          </a:p>
        </p:txBody>
      </p:sp>
      <p:sp>
        <p:nvSpPr>
          <p:cNvPr id="7179" name="TextBox 13"/>
          <p:cNvSpPr>
            <a:spLocks noChangeArrowheads="1"/>
          </p:cNvSpPr>
          <p:nvPr/>
        </p:nvSpPr>
        <p:spPr bwMode="auto">
          <a:xfrm>
            <a:off x="9240838" y="5362575"/>
            <a:ext cx="2722562" cy="4587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p>
            <a:pPr algn="ctr">
              <a:lnSpc>
                <a:spcPct val="150000"/>
              </a:lnSpc>
            </a:pPr>
            <a:r>
              <a:rPr lang="zh-CN" altLang="en-US">
                <a:solidFill>
                  <a:schemeClr val="bg1"/>
                </a:solidFill>
                <a:latin typeface="微软雅黑" pitchFamily="34" charset="-122"/>
                <a:ea typeface="微软雅黑" pitchFamily="34" charset="-122"/>
                <a:sym typeface="微软雅黑" pitchFamily="34" charset="-122"/>
              </a:rPr>
              <a:t>请在此输入您的文字内容</a:t>
            </a:r>
            <a:endParaRPr lang="en-US" altLang="zh-CN">
              <a:solidFill>
                <a:schemeClr val="bg1"/>
              </a:solidFill>
              <a:latin typeface="微软雅黑" pitchFamily="34" charset="-122"/>
              <a:ea typeface="微软雅黑" pitchFamily="34" charset="-122"/>
              <a:sym typeface="微软雅黑" pitchFamily="34" charset="-122"/>
            </a:endParaRPr>
          </a:p>
        </p:txBody>
      </p:sp>
      <p:sp>
        <p:nvSpPr>
          <p:cNvPr id="7180" name="直接连接符 23"/>
          <p:cNvSpPr>
            <a:spLocks noChangeShapeType="1"/>
          </p:cNvSpPr>
          <p:nvPr/>
        </p:nvSpPr>
        <p:spPr bwMode="auto">
          <a:xfrm flipH="1">
            <a:off x="2143125" y="3611563"/>
            <a:ext cx="400050" cy="303212"/>
          </a:xfrm>
          <a:prstGeom prst="line">
            <a:avLst/>
          </a:prstGeom>
          <a:noFill/>
          <a:ln w="9525">
            <a:solidFill>
              <a:schemeClr val="bg1"/>
            </a:solidFill>
            <a:miter lim="800000"/>
            <a:headEnd/>
            <a:tailEnd/>
          </a:ln>
          <a:extLst>
            <a:ext uri="{909E8E84-426E-40DD-AFC4-6F175D3DCCD1}">
              <a14:hiddenFill xmlns:a14="http://schemas.microsoft.com/office/drawing/2010/main" xmlns="">
                <a:noFill/>
              </a14:hiddenFill>
            </a:ext>
          </a:extLst>
        </p:spPr>
        <p:txBody>
          <a:bodyPr/>
          <a:lstStyle/>
          <a:p>
            <a:endParaRPr lang="zh-CN" altLang="en-US"/>
          </a:p>
        </p:txBody>
      </p:sp>
      <p:sp>
        <p:nvSpPr>
          <p:cNvPr id="7181" name="TextBox 15"/>
          <p:cNvSpPr>
            <a:spLocks noChangeArrowheads="1"/>
          </p:cNvSpPr>
          <p:nvPr/>
        </p:nvSpPr>
        <p:spPr bwMode="auto">
          <a:xfrm>
            <a:off x="1660525" y="4376738"/>
            <a:ext cx="2722563" cy="4587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p>
            <a:pPr algn="ctr">
              <a:lnSpc>
                <a:spcPct val="150000"/>
              </a:lnSpc>
            </a:pPr>
            <a:r>
              <a:rPr lang="zh-CN" altLang="en-US">
                <a:solidFill>
                  <a:schemeClr val="bg1"/>
                </a:solidFill>
                <a:latin typeface="微软雅黑" pitchFamily="34" charset="-122"/>
                <a:ea typeface="微软雅黑" pitchFamily="34" charset="-122"/>
                <a:sym typeface="微软雅黑" pitchFamily="34" charset="-122"/>
              </a:rPr>
              <a:t>请在此输入您的文字内容</a:t>
            </a:r>
            <a:endParaRPr lang="en-US" altLang="zh-CN">
              <a:solidFill>
                <a:schemeClr val="bg1"/>
              </a:solidFill>
              <a:latin typeface="微软雅黑" pitchFamily="34" charset="-122"/>
              <a:ea typeface="微软雅黑" pitchFamily="34" charset="-122"/>
              <a:sym typeface="微软雅黑" pitchFamily="34" charset="-122"/>
            </a:endParaRPr>
          </a:p>
        </p:txBody>
      </p:sp>
      <p:sp>
        <p:nvSpPr>
          <p:cNvPr id="7182" name="直接连接符 25"/>
          <p:cNvSpPr>
            <a:spLocks noChangeShapeType="1"/>
          </p:cNvSpPr>
          <p:nvPr/>
        </p:nvSpPr>
        <p:spPr bwMode="auto">
          <a:xfrm flipV="1">
            <a:off x="6454775" y="1952625"/>
            <a:ext cx="0" cy="868363"/>
          </a:xfrm>
          <a:prstGeom prst="line">
            <a:avLst/>
          </a:prstGeom>
          <a:noFill/>
          <a:ln w="9525">
            <a:solidFill>
              <a:schemeClr val="bg1"/>
            </a:solidFill>
            <a:miter lim="800000"/>
            <a:headEnd/>
            <a:tailEnd/>
          </a:ln>
          <a:extLst>
            <a:ext uri="{909E8E84-426E-40DD-AFC4-6F175D3DCCD1}">
              <a14:hiddenFill xmlns:a14="http://schemas.microsoft.com/office/drawing/2010/main" xmlns="">
                <a:noFill/>
              </a14:hiddenFill>
            </a:ext>
          </a:extLst>
        </p:spPr>
        <p:txBody>
          <a:bodyPr/>
          <a:lstStyle/>
          <a:p>
            <a:endParaRPr lang="zh-CN" altLang="en-US"/>
          </a:p>
        </p:txBody>
      </p:sp>
      <p:sp>
        <p:nvSpPr>
          <p:cNvPr id="7183" name="直接连接符 27"/>
          <p:cNvSpPr>
            <a:spLocks noChangeShapeType="1"/>
          </p:cNvSpPr>
          <p:nvPr/>
        </p:nvSpPr>
        <p:spPr bwMode="auto">
          <a:xfrm flipV="1">
            <a:off x="6454775" y="1444625"/>
            <a:ext cx="593725" cy="522288"/>
          </a:xfrm>
          <a:prstGeom prst="line">
            <a:avLst/>
          </a:prstGeom>
          <a:noFill/>
          <a:ln w="9525">
            <a:solidFill>
              <a:schemeClr val="bg1"/>
            </a:solidFill>
            <a:miter lim="800000"/>
            <a:headEnd/>
            <a:tailEnd/>
          </a:ln>
          <a:extLst>
            <a:ext uri="{909E8E84-426E-40DD-AFC4-6F175D3DCCD1}">
              <a14:hiddenFill xmlns:a14="http://schemas.microsoft.com/office/drawing/2010/main" xmlns="">
                <a:noFill/>
              </a14:hiddenFill>
            </a:ext>
          </a:extLst>
        </p:spPr>
        <p:txBody>
          <a:bodyPr/>
          <a:lstStyle/>
          <a:p>
            <a:endParaRPr lang="zh-CN" altLang="en-US"/>
          </a:p>
        </p:txBody>
      </p:sp>
      <p:sp>
        <p:nvSpPr>
          <p:cNvPr id="7184" name="TextBox 18"/>
          <p:cNvSpPr>
            <a:spLocks noChangeArrowheads="1"/>
          </p:cNvSpPr>
          <p:nvPr/>
        </p:nvSpPr>
        <p:spPr bwMode="auto">
          <a:xfrm>
            <a:off x="6559550" y="928688"/>
            <a:ext cx="2724150" cy="4587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p>
            <a:pPr algn="ctr">
              <a:lnSpc>
                <a:spcPct val="150000"/>
              </a:lnSpc>
            </a:pPr>
            <a:r>
              <a:rPr lang="zh-CN" altLang="en-US">
                <a:solidFill>
                  <a:schemeClr val="bg1"/>
                </a:solidFill>
                <a:latin typeface="微软雅黑" pitchFamily="34" charset="-122"/>
                <a:ea typeface="微软雅黑" pitchFamily="34" charset="-122"/>
                <a:sym typeface="微软雅黑" pitchFamily="34" charset="-122"/>
              </a:rPr>
              <a:t>请在此输入您的文字内容</a:t>
            </a:r>
            <a:endParaRPr lang="en-US" altLang="zh-CN">
              <a:solidFill>
                <a:schemeClr val="bg1"/>
              </a:solidFill>
              <a:latin typeface="微软雅黑" pitchFamily="34" charset="-122"/>
              <a:ea typeface="微软雅黑" pitchFamily="34" charset="-122"/>
              <a:sym typeface="微软雅黑" pitchFamily="34" charset="-122"/>
            </a:endParaRPr>
          </a:p>
        </p:txBody>
      </p:sp>
      <p:sp>
        <p:nvSpPr>
          <p:cNvPr id="7185" name="直接连接符 29"/>
          <p:cNvSpPr>
            <a:spLocks noChangeShapeType="1"/>
          </p:cNvSpPr>
          <p:nvPr/>
        </p:nvSpPr>
        <p:spPr bwMode="auto">
          <a:xfrm>
            <a:off x="2143125" y="3914775"/>
            <a:ext cx="0" cy="504825"/>
          </a:xfrm>
          <a:prstGeom prst="line">
            <a:avLst/>
          </a:prstGeom>
          <a:noFill/>
          <a:ln w="9525">
            <a:solidFill>
              <a:schemeClr val="bg1"/>
            </a:solidFill>
            <a:miter lim="800000"/>
            <a:headEnd/>
            <a:tailEnd/>
          </a:ln>
          <a:extLst>
            <a:ext uri="{909E8E84-426E-40DD-AFC4-6F175D3DCCD1}">
              <a14:hiddenFill xmlns:a14="http://schemas.microsoft.com/office/drawing/2010/main" xmlns="">
                <a:noFill/>
              </a14:hiddenFill>
            </a:ext>
          </a:extLst>
        </p:spPr>
        <p:txBody>
          <a:bodyPr/>
          <a:lstStyle/>
          <a:p>
            <a:endParaRPr lang="zh-CN" altLang="en-US"/>
          </a:p>
        </p:txBody>
      </p:sp>
      <p:grpSp>
        <p:nvGrpSpPr>
          <p:cNvPr id="25" name="组合 24"/>
          <p:cNvGrpSpPr/>
          <p:nvPr/>
        </p:nvGrpSpPr>
        <p:grpSpPr>
          <a:xfrm>
            <a:off x="-12700" y="-26988"/>
            <a:ext cx="4275138" cy="6900863"/>
            <a:chOff x="-12700" y="-26988"/>
            <a:chExt cx="4275138" cy="6900863"/>
          </a:xfrm>
        </p:grpSpPr>
        <p:sp>
          <p:nvSpPr>
            <p:cNvPr id="26" name="任意多边形 26"/>
            <p:cNvSpPr>
              <a:spLocks noChangeArrowheads="1"/>
            </p:cNvSpPr>
            <p:nvPr/>
          </p:nvSpPr>
          <p:spPr bwMode="auto">
            <a:xfrm>
              <a:off x="-12700" y="0"/>
              <a:ext cx="2897188" cy="14288"/>
            </a:xfrm>
            <a:custGeom>
              <a:avLst/>
              <a:gdLst>
                <a:gd name="T0" fmla="*/ 0 w 2897945"/>
                <a:gd name="T1" fmla="*/ 0 h 14068"/>
                <a:gd name="T2" fmla="*/ 2894919 w 2897945"/>
                <a:gd name="T3" fmla="*/ 14968 h 14068"/>
                <a:gd name="T4" fmla="*/ 0 60000 65536"/>
                <a:gd name="T5" fmla="*/ 0 60000 65536"/>
                <a:gd name="T6" fmla="*/ 0 w 2897945"/>
                <a:gd name="T7" fmla="*/ 0 h 14068"/>
                <a:gd name="T8" fmla="*/ 2897945 w 2897945"/>
                <a:gd name="T9" fmla="*/ 14068 h 14068"/>
              </a:gdLst>
              <a:ahLst/>
              <a:cxnLst>
                <a:cxn ang="T4">
                  <a:pos x="T0" y="T1"/>
                </a:cxn>
                <a:cxn ang="T5">
                  <a:pos x="T2" y="T3"/>
                </a:cxn>
              </a:cxnLst>
              <a:rect l="T6" t="T7" r="T8" b="T9"/>
              <a:pathLst>
                <a:path w="2897945" h="14068">
                  <a:moveTo>
                    <a:pt x="0" y="0"/>
                  </a:moveTo>
                  <a:lnTo>
                    <a:pt x="2897945" y="14068"/>
                  </a:lnTo>
                </a:path>
              </a:pathLst>
            </a:cu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p>
              <a:endParaRPr lang="zh-CN" altLang="en-US"/>
            </a:p>
          </p:txBody>
        </p:sp>
        <p:sp>
          <p:nvSpPr>
            <p:cNvPr id="27" name="任意多边形 14335"/>
            <p:cNvSpPr>
              <a:spLocks noChangeArrowheads="1"/>
            </p:cNvSpPr>
            <p:nvPr/>
          </p:nvSpPr>
          <p:spPr bwMode="auto">
            <a:xfrm>
              <a:off x="-3175" y="-26988"/>
              <a:ext cx="1800225" cy="3108326"/>
            </a:xfrm>
            <a:custGeom>
              <a:avLst/>
              <a:gdLst>
                <a:gd name="T0" fmla="*/ 0 w 1800665"/>
                <a:gd name="T1" fmla="*/ 0 h 3108120"/>
                <a:gd name="T2" fmla="*/ 1798905 w 1800665"/>
                <a:gd name="T3" fmla="*/ 0 h 3108120"/>
                <a:gd name="T4" fmla="*/ 15312 w 1800665"/>
                <a:gd name="T5" fmla="*/ 3108944 h 3108120"/>
                <a:gd name="T6" fmla="*/ 0 w 1800665"/>
                <a:gd name="T7" fmla="*/ 0 h 3108120"/>
                <a:gd name="T8" fmla="*/ 0 60000 65536"/>
                <a:gd name="T9" fmla="*/ 0 60000 65536"/>
                <a:gd name="T10" fmla="*/ 0 60000 65536"/>
                <a:gd name="T11" fmla="*/ 0 60000 65536"/>
                <a:gd name="T12" fmla="*/ 0 w 1800665"/>
                <a:gd name="T13" fmla="*/ 0 h 3108120"/>
                <a:gd name="T14" fmla="*/ 1800665 w 1800665"/>
                <a:gd name="T15" fmla="*/ 3108120 h 3108120"/>
              </a:gdLst>
              <a:ahLst/>
              <a:cxnLst>
                <a:cxn ang="T8">
                  <a:pos x="T0" y="T1"/>
                </a:cxn>
                <a:cxn ang="T9">
                  <a:pos x="T2" y="T3"/>
                </a:cxn>
                <a:cxn ang="T10">
                  <a:pos x="T4" y="T5"/>
                </a:cxn>
                <a:cxn ang="T11">
                  <a:pos x="T6" y="T7"/>
                </a:cxn>
              </a:cxnLst>
              <a:rect l="T12" t="T13" r="T14" b="T15"/>
              <a:pathLst>
                <a:path w="1800665" h="3108120">
                  <a:moveTo>
                    <a:pt x="0" y="0"/>
                  </a:moveTo>
                  <a:lnTo>
                    <a:pt x="1800665" y="0"/>
                  </a:lnTo>
                  <a:lnTo>
                    <a:pt x="15328" y="3108120"/>
                  </a:lnTo>
                  <a:cubicBezTo>
                    <a:pt x="10219" y="2072080"/>
                    <a:pt x="5109" y="1036040"/>
                    <a:pt x="0" y="0"/>
                  </a:cubicBezTo>
                  <a:close/>
                </a:path>
              </a:pathLst>
            </a:custGeom>
            <a:gradFill rotWithShape="1">
              <a:gsLst>
                <a:gs pos="0">
                  <a:schemeClr val="tx1">
                    <a:lumMod val="95000"/>
                    <a:lumOff val="5000"/>
                  </a:schemeClr>
                </a:gs>
                <a:gs pos="43999">
                  <a:schemeClr val="accent4">
                    <a:lumMod val="60000"/>
                    <a:lumOff val="40000"/>
                  </a:schemeClr>
                </a:gs>
                <a:gs pos="100000">
                  <a:schemeClr val="accent4"/>
                </a:gs>
              </a:gsLst>
              <a:lin ang="0" scaled="1"/>
            </a:gradFill>
            <a:ln>
              <a:noFill/>
            </a:ln>
            <a:extLst/>
          </p:spPr>
          <p:txBody>
            <a:bodyPr anchor="ctr"/>
            <a:lstStyle/>
            <a:p>
              <a:endParaRPr lang="zh-CN" altLang="en-US"/>
            </a:p>
          </p:txBody>
        </p:sp>
        <p:sp>
          <p:nvSpPr>
            <p:cNvPr id="28" name="任意多边形 14338"/>
            <p:cNvSpPr>
              <a:spLocks noChangeArrowheads="1"/>
            </p:cNvSpPr>
            <p:nvPr/>
          </p:nvSpPr>
          <p:spPr bwMode="auto">
            <a:xfrm>
              <a:off x="0" y="4938713"/>
              <a:ext cx="4262438" cy="1898650"/>
            </a:xfrm>
            <a:custGeom>
              <a:avLst/>
              <a:gdLst>
                <a:gd name="T0" fmla="*/ 0 w 4262510"/>
                <a:gd name="T1" fmla="*/ 0 h 1899138"/>
                <a:gd name="T2" fmla="*/ 4262222 w 4262510"/>
                <a:gd name="T3" fmla="*/ 1897186 h 1899138"/>
                <a:gd name="T4" fmla="*/ 0 w 4262510"/>
                <a:gd name="T5" fmla="*/ 1897186 h 1899138"/>
                <a:gd name="T6" fmla="*/ 0 w 4262510"/>
                <a:gd name="T7" fmla="*/ 0 h 1899138"/>
                <a:gd name="T8" fmla="*/ 0 60000 65536"/>
                <a:gd name="T9" fmla="*/ 0 60000 65536"/>
                <a:gd name="T10" fmla="*/ 0 60000 65536"/>
                <a:gd name="T11" fmla="*/ 0 60000 65536"/>
                <a:gd name="T12" fmla="*/ 0 w 4262510"/>
                <a:gd name="T13" fmla="*/ 0 h 1899138"/>
                <a:gd name="T14" fmla="*/ 4262510 w 4262510"/>
                <a:gd name="T15" fmla="*/ 1899138 h 1899138"/>
              </a:gdLst>
              <a:ahLst/>
              <a:cxnLst>
                <a:cxn ang="T8">
                  <a:pos x="T0" y="T1"/>
                </a:cxn>
                <a:cxn ang="T9">
                  <a:pos x="T2" y="T3"/>
                </a:cxn>
                <a:cxn ang="T10">
                  <a:pos x="T4" y="T5"/>
                </a:cxn>
                <a:cxn ang="T11">
                  <a:pos x="T6" y="T7"/>
                </a:cxn>
              </a:cxnLst>
              <a:rect l="T12" t="T13" r="T14" b="T15"/>
              <a:pathLst>
                <a:path w="4262510" h="1899138">
                  <a:moveTo>
                    <a:pt x="0" y="0"/>
                  </a:moveTo>
                  <a:lnTo>
                    <a:pt x="4262510" y="1899138"/>
                  </a:lnTo>
                  <a:lnTo>
                    <a:pt x="0" y="1899138"/>
                  </a:lnTo>
                  <a:lnTo>
                    <a:pt x="0" y="0"/>
                  </a:lnTo>
                  <a:close/>
                </a:path>
              </a:pathLst>
            </a:custGeom>
            <a:gradFill rotWithShape="1">
              <a:gsLst>
                <a:gs pos="0">
                  <a:schemeClr val="tx1">
                    <a:lumMod val="95000"/>
                    <a:lumOff val="5000"/>
                  </a:schemeClr>
                </a:gs>
                <a:gs pos="50000">
                  <a:schemeClr val="accent4"/>
                </a:gs>
                <a:gs pos="100000">
                  <a:schemeClr val="accent3">
                    <a:lumMod val="50000"/>
                  </a:schemeClr>
                </a:gs>
              </a:gsLst>
              <a:lin ang="18900000" scaled="1"/>
            </a:gradFill>
            <a:ln>
              <a:noFill/>
            </a:ln>
            <a:extLst/>
          </p:spPr>
          <p:txBody>
            <a:bodyPr anchor="ctr"/>
            <a:lstStyle/>
            <a:p>
              <a:endParaRPr lang="zh-CN" altLang="en-US"/>
            </a:p>
          </p:txBody>
        </p:sp>
        <p:sp>
          <p:nvSpPr>
            <p:cNvPr id="29" name="任意多边形 14337"/>
            <p:cNvSpPr>
              <a:spLocks noChangeArrowheads="1"/>
            </p:cNvSpPr>
            <p:nvPr/>
          </p:nvSpPr>
          <p:spPr bwMode="auto">
            <a:xfrm>
              <a:off x="-12700" y="1387475"/>
              <a:ext cx="1827213" cy="5486400"/>
            </a:xfrm>
            <a:custGeom>
              <a:avLst/>
              <a:gdLst>
                <a:gd name="T0" fmla="*/ 0 w 1828800"/>
                <a:gd name="T1" fmla="*/ 0 h 5486400"/>
                <a:gd name="T2" fmla="*/ 1822460 w 1828800"/>
                <a:gd name="T3" fmla="*/ 3348110 h 5486400"/>
                <a:gd name="T4" fmla="*/ 490662 w 1828800"/>
                <a:gd name="T5" fmla="*/ 5458264 h 5486400"/>
                <a:gd name="T6" fmla="*/ 28039 w 1828800"/>
                <a:gd name="T7" fmla="*/ 5486400 h 5486400"/>
                <a:gd name="T8" fmla="*/ 0 w 1828800"/>
                <a:gd name="T9" fmla="*/ 0 h 5486400"/>
                <a:gd name="T10" fmla="*/ 0 60000 65536"/>
                <a:gd name="T11" fmla="*/ 0 60000 65536"/>
                <a:gd name="T12" fmla="*/ 0 60000 65536"/>
                <a:gd name="T13" fmla="*/ 0 60000 65536"/>
                <a:gd name="T14" fmla="*/ 0 60000 65536"/>
                <a:gd name="T15" fmla="*/ 0 w 1828800"/>
                <a:gd name="T16" fmla="*/ 0 h 5486400"/>
                <a:gd name="T17" fmla="*/ 1828800 w 1828800"/>
                <a:gd name="T18" fmla="*/ 5486400 h 5486400"/>
              </a:gdLst>
              <a:ahLst/>
              <a:cxnLst>
                <a:cxn ang="T10">
                  <a:pos x="T0" y="T1"/>
                </a:cxn>
                <a:cxn ang="T11">
                  <a:pos x="T2" y="T3"/>
                </a:cxn>
                <a:cxn ang="T12">
                  <a:pos x="T4" y="T5"/>
                </a:cxn>
                <a:cxn ang="T13">
                  <a:pos x="T6" y="T7"/>
                </a:cxn>
                <a:cxn ang="T14">
                  <a:pos x="T8" y="T9"/>
                </a:cxn>
              </a:cxnLst>
              <a:rect l="T15" t="T16" r="T17" b="T18"/>
              <a:pathLst>
                <a:path w="1828800" h="5486400">
                  <a:moveTo>
                    <a:pt x="0" y="0"/>
                  </a:moveTo>
                  <a:lnTo>
                    <a:pt x="1828800" y="3348110"/>
                  </a:lnTo>
                  <a:lnTo>
                    <a:pt x="492369" y="5458264"/>
                  </a:lnTo>
                  <a:lnTo>
                    <a:pt x="28135" y="5486400"/>
                  </a:lnTo>
                  <a:lnTo>
                    <a:pt x="0" y="0"/>
                  </a:lnTo>
                  <a:close/>
                </a:path>
              </a:pathLst>
            </a:custGeom>
            <a:gradFill rotWithShape="1">
              <a:gsLst>
                <a:gs pos="0">
                  <a:schemeClr val="tx1">
                    <a:lumMod val="95000"/>
                    <a:lumOff val="5000"/>
                  </a:schemeClr>
                </a:gs>
                <a:gs pos="50000">
                  <a:schemeClr val="accent3">
                    <a:lumMod val="75000"/>
                  </a:schemeClr>
                </a:gs>
                <a:gs pos="100000">
                  <a:schemeClr val="accent4"/>
                </a:gs>
              </a:gsLst>
              <a:lin ang="18900000" scaled="1"/>
            </a:gradFill>
            <a:ln>
              <a:noFill/>
            </a:ln>
            <a:extLst/>
          </p:spPr>
          <p:txBody>
            <a:bodyPr anchor="ctr"/>
            <a:lstStyle/>
            <a:p>
              <a:endParaRPr lang="zh-CN" altLang="en-US"/>
            </a:p>
          </p:txBody>
        </p:sp>
      </p:grpSp>
    </p:spTree>
  </p:cSld>
  <p:clrMapOvr>
    <a:masterClrMapping/>
  </p:clrMapOvr>
  <p:transition spd="slow" advTm="3000">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1278"/>
                                        </p:tgtEl>
                                        <p:attrNameLst>
                                          <p:attrName>style.visibility</p:attrName>
                                        </p:attrNameLst>
                                      </p:cBhvr>
                                      <p:to>
                                        <p:strVal val="visible"/>
                                      </p:to>
                                    </p:set>
                                    <p:anim calcmode="lin" valueType="num">
                                      <p:cBhvr>
                                        <p:cTn id="7" dur="500" fill="hold"/>
                                        <p:tgtEl>
                                          <p:spTgt spid="11278"/>
                                        </p:tgtEl>
                                        <p:attrNameLst>
                                          <p:attrName>ppt_w</p:attrName>
                                        </p:attrNameLst>
                                      </p:cBhvr>
                                      <p:tavLst>
                                        <p:tav tm="0">
                                          <p:val>
                                            <p:fltVal val="0"/>
                                          </p:val>
                                        </p:tav>
                                        <p:tav tm="100000">
                                          <p:val>
                                            <p:strVal val="#ppt_w"/>
                                          </p:val>
                                        </p:tav>
                                      </p:tavLst>
                                    </p:anim>
                                    <p:anim calcmode="lin" valueType="num">
                                      <p:cBhvr>
                                        <p:cTn id="8" dur="500" fill="hold"/>
                                        <p:tgtEl>
                                          <p:spTgt spid="11278"/>
                                        </p:tgtEl>
                                        <p:attrNameLst>
                                          <p:attrName>ppt_h</p:attrName>
                                        </p:attrNameLst>
                                      </p:cBhvr>
                                      <p:tavLst>
                                        <p:tav tm="0">
                                          <p:val>
                                            <p:fltVal val="0"/>
                                          </p:val>
                                        </p:tav>
                                        <p:tav tm="100000">
                                          <p:val>
                                            <p:strVal val="#ppt_h"/>
                                          </p:val>
                                        </p:tav>
                                      </p:tavLst>
                                    </p:anim>
                                    <p:animEffect>
                                      <p:cBhvr>
                                        <p:cTn id="9" dur="500"/>
                                        <p:tgtEl>
                                          <p:spTgt spid="11278"/>
                                        </p:tgtEl>
                                      </p:cBhvr>
                                    </p:animEffect>
                                  </p:childTnLst>
                                </p:cTn>
                              </p:par>
                              <p:par>
                                <p:cTn id="10" presetID="10" presetClass="entr" presetSubtype="0" fill="hold" grpId="0" nodeType="withEffect">
                                  <p:stCondLst>
                                    <p:cond delay="0"/>
                                  </p:stCondLst>
                                  <p:childTnLst>
                                    <p:set>
                                      <p:cBhvr>
                                        <p:cTn id="11" dur="1" fill="hold">
                                          <p:stCondLst>
                                            <p:cond delay="0"/>
                                          </p:stCondLst>
                                        </p:cTn>
                                        <p:tgtEl>
                                          <p:spTgt spid="11279"/>
                                        </p:tgtEl>
                                        <p:attrNameLst>
                                          <p:attrName>style.visibility</p:attrName>
                                        </p:attrNameLst>
                                      </p:cBhvr>
                                      <p:to>
                                        <p:strVal val="visible"/>
                                      </p:to>
                                    </p:set>
                                    <p:anim calcmode="lin" valueType="num">
                                      <p:cBhvr>
                                        <p:cTn id="12" dur="500" fill="hold"/>
                                        <p:tgtEl>
                                          <p:spTgt spid="11279"/>
                                        </p:tgtEl>
                                        <p:attrNameLst>
                                          <p:attrName>ppt_w</p:attrName>
                                        </p:attrNameLst>
                                      </p:cBhvr>
                                      <p:tavLst>
                                        <p:tav tm="0">
                                          <p:val>
                                            <p:fltVal val="0"/>
                                          </p:val>
                                        </p:tav>
                                        <p:tav tm="100000">
                                          <p:val>
                                            <p:strVal val="#ppt_w"/>
                                          </p:val>
                                        </p:tav>
                                      </p:tavLst>
                                    </p:anim>
                                    <p:anim calcmode="lin" valueType="num">
                                      <p:cBhvr>
                                        <p:cTn id="13" dur="500" fill="hold"/>
                                        <p:tgtEl>
                                          <p:spTgt spid="11279"/>
                                        </p:tgtEl>
                                        <p:attrNameLst>
                                          <p:attrName>ppt_h</p:attrName>
                                        </p:attrNameLst>
                                      </p:cBhvr>
                                      <p:tavLst>
                                        <p:tav tm="0">
                                          <p:val>
                                            <p:fltVal val="0"/>
                                          </p:val>
                                        </p:tav>
                                        <p:tav tm="100000">
                                          <p:val>
                                            <p:strVal val="#ppt_h"/>
                                          </p:val>
                                        </p:tav>
                                      </p:tavLst>
                                    </p:anim>
                                    <p:animEffect>
                                      <p:cBhvr>
                                        <p:cTn id="14" dur="500"/>
                                        <p:tgtEl>
                                          <p:spTgt spid="11279"/>
                                        </p:tgtEl>
                                      </p:cBhvr>
                                    </p:animEffect>
                                  </p:childTnLst>
                                </p:cTn>
                              </p:par>
                              <p:par>
                                <p:cTn id="15" presetID="10" presetClass="entr" presetSubtype="0" fill="hold" grpId="0" nodeType="withEffect">
                                  <p:stCondLst>
                                    <p:cond delay="0"/>
                                  </p:stCondLst>
                                  <p:childTnLst>
                                    <p:set>
                                      <p:cBhvr>
                                        <p:cTn id="16" dur="1" fill="hold">
                                          <p:stCondLst>
                                            <p:cond delay="0"/>
                                          </p:stCondLst>
                                        </p:cTn>
                                        <p:tgtEl>
                                          <p:spTgt spid="11280"/>
                                        </p:tgtEl>
                                        <p:attrNameLst>
                                          <p:attrName>style.visibility</p:attrName>
                                        </p:attrNameLst>
                                      </p:cBhvr>
                                      <p:to>
                                        <p:strVal val="visible"/>
                                      </p:to>
                                    </p:set>
                                    <p:anim calcmode="lin" valueType="num">
                                      <p:cBhvr>
                                        <p:cTn id="17" dur="500" fill="hold"/>
                                        <p:tgtEl>
                                          <p:spTgt spid="11280"/>
                                        </p:tgtEl>
                                        <p:attrNameLst>
                                          <p:attrName>ppt_w</p:attrName>
                                        </p:attrNameLst>
                                      </p:cBhvr>
                                      <p:tavLst>
                                        <p:tav tm="0">
                                          <p:val>
                                            <p:fltVal val="0"/>
                                          </p:val>
                                        </p:tav>
                                        <p:tav tm="100000">
                                          <p:val>
                                            <p:strVal val="#ppt_w"/>
                                          </p:val>
                                        </p:tav>
                                      </p:tavLst>
                                    </p:anim>
                                    <p:anim calcmode="lin" valueType="num">
                                      <p:cBhvr>
                                        <p:cTn id="18" dur="500" fill="hold"/>
                                        <p:tgtEl>
                                          <p:spTgt spid="11280"/>
                                        </p:tgtEl>
                                        <p:attrNameLst>
                                          <p:attrName>ppt_h</p:attrName>
                                        </p:attrNameLst>
                                      </p:cBhvr>
                                      <p:tavLst>
                                        <p:tav tm="0">
                                          <p:val>
                                            <p:fltVal val="0"/>
                                          </p:val>
                                        </p:tav>
                                        <p:tav tm="100000">
                                          <p:val>
                                            <p:strVal val="#ppt_h"/>
                                          </p:val>
                                        </p:tav>
                                      </p:tavLst>
                                    </p:anim>
                                    <p:animEffect>
                                      <p:cBhvr>
                                        <p:cTn id="19" dur="500"/>
                                        <p:tgtEl>
                                          <p:spTgt spid="11280"/>
                                        </p:tgtEl>
                                      </p:cBhvr>
                                    </p:animEffect>
                                  </p:childTnLst>
                                </p:cTn>
                              </p:par>
                              <p:par>
                                <p:cTn id="20" presetID="10" presetClass="entr" presetSubtype="0" fill="hold" nodeType="withEffect">
                                  <p:stCondLst>
                                    <p:cond delay="0"/>
                                  </p:stCondLst>
                                  <p:childTnLst>
                                    <p:set>
                                      <p:cBhvr>
                                        <p:cTn id="21" dur="1" fill="hold">
                                          <p:stCondLst>
                                            <p:cond delay="0"/>
                                          </p:stCondLst>
                                        </p:cTn>
                                        <p:tgtEl>
                                          <p:spTgt spid="11277"/>
                                        </p:tgtEl>
                                        <p:attrNameLst>
                                          <p:attrName>style.visibility</p:attrName>
                                        </p:attrNameLst>
                                      </p:cBhvr>
                                      <p:to>
                                        <p:strVal val="visible"/>
                                      </p:to>
                                    </p:set>
                                    <p:anim calcmode="lin" valueType="num">
                                      <p:cBhvr>
                                        <p:cTn id="22" dur="500" fill="hold"/>
                                        <p:tgtEl>
                                          <p:spTgt spid="11277"/>
                                        </p:tgtEl>
                                        <p:attrNameLst>
                                          <p:attrName>ppt_w</p:attrName>
                                        </p:attrNameLst>
                                      </p:cBhvr>
                                      <p:tavLst>
                                        <p:tav tm="0">
                                          <p:val>
                                            <p:fltVal val="0"/>
                                          </p:val>
                                        </p:tav>
                                        <p:tav tm="100000">
                                          <p:val>
                                            <p:strVal val="#ppt_w"/>
                                          </p:val>
                                        </p:tav>
                                      </p:tavLst>
                                    </p:anim>
                                    <p:anim calcmode="lin" valueType="num">
                                      <p:cBhvr>
                                        <p:cTn id="23" dur="500" fill="hold"/>
                                        <p:tgtEl>
                                          <p:spTgt spid="11277"/>
                                        </p:tgtEl>
                                        <p:attrNameLst>
                                          <p:attrName>ppt_h</p:attrName>
                                        </p:attrNameLst>
                                      </p:cBhvr>
                                      <p:tavLst>
                                        <p:tav tm="0">
                                          <p:val>
                                            <p:fltVal val="0"/>
                                          </p:val>
                                        </p:tav>
                                        <p:tav tm="100000">
                                          <p:val>
                                            <p:strVal val="#ppt_h"/>
                                          </p:val>
                                        </p:tav>
                                      </p:tavLst>
                                    </p:anim>
                                    <p:animEffect>
                                      <p:cBhvr>
                                        <p:cTn id="24" dur="500"/>
                                        <p:tgtEl>
                                          <p:spTgt spid="11277"/>
                                        </p:tgtEl>
                                      </p:cBhvr>
                                    </p:animEffect>
                                  </p:childTnLst>
                                </p:cTn>
                              </p:par>
                              <p:par>
                                <p:cTn id="25" presetID="10" presetClass="entr" presetSubtype="0" fill="hold" nodeType="withEffect">
                                  <p:stCondLst>
                                    <p:cond delay="0"/>
                                  </p:stCondLst>
                                  <p:childTnLst>
                                    <p:set>
                                      <p:cBhvr>
                                        <p:cTn id="26" dur="1" fill="hold">
                                          <p:stCondLst>
                                            <p:cond delay="0"/>
                                          </p:stCondLst>
                                        </p:cTn>
                                        <p:tgtEl>
                                          <p:spTgt spid="11276"/>
                                        </p:tgtEl>
                                        <p:attrNameLst>
                                          <p:attrName>style.visibility</p:attrName>
                                        </p:attrNameLst>
                                      </p:cBhvr>
                                      <p:to>
                                        <p:strVal val="visible"/>
                                      </p:to>
                                    </p:set>
                                    <p:anim calcmode="lin" valueType="num">
                                      <p:cBhvr>
                                        <p:cTn id="27" dur="500" fill="hold"/>
                                        <p:tgtEl>
                                          <p:spTgt spid="11276"/>
                                        </p:tgtEl>
                                        <p:attrNameLst>
                                          <p:attrName>ppt_w</p:attrName>
                                        </p:attrNameLst>
                                      </p:cBhvr>
                                      <p:tavLst>
                                        <p:tav tm="0">
                                          <p:val>
                                            <p:fltVal val="0"/>
                                          </p:val>
                                        </p:tav>
                                        <p:tav tm="100000">
                                          <p:val>
                                            <p:strVal val="#ppt_w"/>
                                          </p:val>
                                        </p:tav>
                                      </p:tavLst>
                                    </p:anim>
                                    <p:anim calcmode="lin" valueType="num">
                                      <p:cBhvr>
                                        <p:cTn id="28" dur="500" fill="hold"/>
                                        <p:tgtEl>
                                          <p:spTgt spid="11276"/>
                                        </p:tgtEl>
                                        <p:attrNameLst>
                                          <p:attrName>ppt_h</p:attrName>
                                        </p:attrNameLst>
                                      </p:cBhvr>
                                      <p:tavLst>
                                        <p:tav tm="0">
                                          <p:val>
                                            <p:fltVal val="0"/>
                                          </p:val>
                                        </p:tav>
                                        <p:tav tm="100000">
                                          <p:val>
                                            <p:strVal val="#ppt_h"/>
                                          </p:val>
                                        </p:tav>
                                      </p:tavLst>
                                    </p:anim>
                                    <p:animEffect>
                                      <p:cBhvr>
                                        <p:cTn id="29" dur="500"/>
                                        <p:tgtEl>
                                          <p:spTgt spid="11276"/>
                                        </p:tgtEl>
                                      </p:cBhvr>
                                    </p:animEffect>
                                  </p:childTnLst>
                                </p:cTn>
                              </p:par>
                              <p:par>
                                <p:cTn id="30" presetID="10" presetClass="entr" presetSubtype="0" fill="hold" nodeType="withEffect">
                                  <p:stCondLst>
                                    <p:cond delay="0"/>
                                  </p:stCondLst>
                                  <p:childTnLst>
                                    <p:set>
                                      <p:cBhvr>
                                        <p:cTn id="31" dur="1" fill="hold">
                                          <p:stCondLst>
                                            <p:cond delay="0"/>
                                          </p:stCondLst>
                                        </p:cTn>
                                        <p:tgtEl>
                                          <p:spTgt spid="11275"/>
                                        </p:tgtEl>
                                        <p:attrNameLst>
                                          <p:attrName>style.visibility</p:attrName>
                                        </p:attrNameLst>
                                      </p:cBhvr>
                                      <p:to>
                                        <p:strVal val="visible"/>
                                      </p:to>
                                    </p:set>
                                    <p:anim calcmode="lin" valueType="num">
                                      <p:cBhvr>
                                        <p:cTn id="32" dur="500" fill="hold"/>
                                        <p:tgtEl>
                                          <p:spTgt spid="11275"/>
                                        </p:tgtEl>
                                        <p:attrNameLst>
                                          <p:attrName>ppt_w</p:attrName>
                                        </p:attrNameLst>
                                      </p:cBhvr>
                                      <p:tavLst>
                                        <p:tav tm="0">
                                          <p:val>
                                            <p:fltVal val="0"/>
                                          </p:val>
                                        </p:tav>
                                        <p:tav tm="100000">
                                          <p:val>
                                            <p:strVal val="#ppt_w"/>
                                          </p:val>
                                        </p:tav>
                                      </p:tavLst>
                                    </p:anim>
                                    <p:anim calcmode="lin" valueType="num">
                                      <p:cBhvr>
                                        <p:cTn id="33" dur="500" fill="hold"/>
                                        <p:tgtEl>
                                          <p:spTgt spid="11275"/>
                                        </p:tgtEl>
                                        <p:attrNameLst>
                                          <p:attrName>ppt_h</p:attrName>
                                        </p:attrNameLst>
                                      </p:cBhvr>
                                      <p:tavLst>
                                        <p:tav tm="0">
                                          <p:val>
                                            <p:fltVal val="0"/>
                                          </p:val>
                                        </p:tav>
                                        <p:tav tm="100000">
                                          <p:val>
                                            <p:strVal val="#ppt_h"/>
                                          </p:val>
                                        </p:tav>
                                      </p:tavLst>
                                    </p:anim>
                                    <p:animEffect>
                                      <p:cBhvr>
                                        <p:cTn id="34" dur="500"/>
                                        <p:tgtEl>
                                          <p:spTgt spid="1127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78" grpId="0" animBg="1"/>
      <p:bldP spid="11279" grpId="0" animBg="1"/>
      <p:bldP spid="11280"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29" name="任意多边形 26"/>
          <p:cNvSpPr>
            <a:spLocks noChangeArrowheads="1"/>
          </p:cNvSpPr>
          <p:nvPr/>
        </p:nvSpPr>
        <p:spPr bwMode="auto">
          <a:xfrm>
            <a:off x="-12700" y="0"/>
            <a:ext cx="2897420" cy="14068"/>
          </a:xfrm>
          <a:custGeom>
            <a:avLst/>
            <a:gdLst>
              <a:gd name="T0" fmla="*/ 0 w 2897945"/>
              <a:gd name="T1" fmla="*/ 0 h 14068"/>
              <a:gd name="T2" fmla="*/ 2897945 w 2897945"/>
              <a:gd name="T3" fmla="*/ 14068 h 14068"/>
              <a:gd name="T4" fmla="*/ 0 60000 65536"/>
              <a:gd name="T5" fmla="*/ 0 60000 65536"/>
              <a:gd name="T6" fmla="*/ 0 w 2897945"/>
              <a:gd name="T7" fmla="*/ 0 h 14068"/>
              <a:gd name="T8" fmla="*/ 2897945 w 2897945"/>
              <a:gd name="T9" fmla="*/ 14068 h 14068"/>
            </a:gdLst>
            <a:ahLst/>
            <a:cxnLst>
              <a:cxn ang="T4">
                <a:pos x="T0" y="T1"/>
              </a:cxn>
              <a:cxn ang="T5">
                <a:pos x="T2" y="T3"/>
              </a:cxn>
            </a:cxnLst>
            <a:rect l="T6" t="T7" r="T8" b="T9"/>
            <a:pathLst>
              <a:path w="2897945" h="14068">
                <a:moveTo>
                  <a:pt x="0" y="0"/>
                </a:moveTo>
                <a:lnTo>
                  <a:pt x="2897945" y="14068"/>
                </a:lnTo>
              </a:path>
            </a:pathLst>
          </a:cu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p>
            <a:endParaRPr lang="zh-CN" altLang="en-US"/>
          </a:p>
        </p:txBody>
      </p:sp>
      <p:sp>
        <p:nvSpPr>
          <p:cNvPr id="8195" name="齿轮1"/>
          <p:cNvSpPr>
            <a:spLocks noChangeArrowheads="1"/>
          </p:cNvSpPr>
          <p:nvPr/>
        </p:nvSpPr>
        <p:spPr bwMode="auto">
          <a:xfrm>
            <a:off x="5395913" y="3240088"/>
            <a:ext cx="2235200" cy="2235200"/>
          </a:xfrm>
          <a:custGeom>
            <a:avLst/>
            <a:gdLst>
              <a:gd name="T0" fmla="*/ 1586555 w 2235200"/>
              <a:gd name="T1" fmla="*/ 356377 h 2235200"/>
              <a:gd name="T2" fmla="*/ 1760418 w 2235200"/>
              <a:gd name="T3" fmla="*/ 210481 h 2235200"/>
              <a:gd name="T4" fmla="*/ 1899314 w 2235200"/>
              <a:gd name="T5" fmla="*/ 327029 h 2235200"/>
              <a:gd name="T6" fmla="*/ 1785825 w 2235200"/>
              <a:gd name="T7" fmla="*/ 523585 h 2235200"/>
              <a:gd name="T8" fmla="*/ 1966144 w 2235200"/>
              <a:gd name="T9" fmla="*/ 835907 h 2235200"/>
              <a:gd name="T10" fmla="*/ 2193112 w 2235200"/>
              <a:gd name="T11" fmla="*/ 835901 h 2235200"/>
              <a:gd name="T12" fmla="*/ 2224596 w 2235200"/>
              <a:gd name="T13" fmla="*/ 1014463 h 2235200"/>
              <a:gd name="T14" fmla="*/ 2011316 w 2235200"/>
              <a:gd name="T15" fmla="*/ 1092085 h 2235200"/>
              <a:gd name="T16" fmla="*/ 1948692 w 2235200"/>
              <a:gd name="T17" fmla="*/ 1447245 h 2235200"/>
              <a:gd name="T18" fmla="*/ 2122562 w 2235200"/>
              <a:gd name="T19" fmla="*/ 1593132 h 2235200"/>
              <a:gd name="T20" fmla="*/ 2031904 w 2235200"/>
              <a:gd name="T21" fmla="*/ 1750157 h 2235200"/>
              <a:gd name="T22" fmla="*/ 1818627 w 2235200"/>
              <a:gd name="T23" fmla="*/ 1672524 h 2235200"/>
              <a:gd name="T24" fmla="*/ 1542362 w 2235200"/>
              <a:gd name="T25" fmla="*/ 1904338 h 2235200"/>
              <a:gd name="T26" fmla="*/ 1581780 w 2235200"/>
              <a:gd name="T27" fmla="*/ 2127856 h 2235200"/>
              <a:gd name="T28" fmla="*/ 1411398 w 2235200"/>
              <a:gd name="T29" fmla="*/ 2189870 h 2235200"/>
              <a:gd name="T30" fmla="*/ 1297919 w 2235200"/>
              <a:gd name="T31" fmla="*/ 1993308 h 2235200"/>
              <a:gd name="T32" fmla="*/ 937280 w 2235200"/>
              <a:gd name="T33" fmla="*/ 1993308 h 2235200"/>
              <a:gd name="T34" fmla="*/ 823802 w 2235200"/>
              <a:gd name="T35" fmla="*/ 2189870 h 2235200"/>
              <a:gd name="T36" fmla="*/ 653420 w 2235200"/>
              <a:gd name="T37" fmla="*/ 2127856 h 2235200"/>
              <a:gd name="T38" fmla="*/ 692839 w 2235200"/>
              <a:gd name="T39" fmla="*/ 1904338 h 2235200"/>
              <a:gd name="T40" fmla="*/ 416574 w 2235200"/>
              <a:gd name="T41" fmla="*/ 1672524 h 2235200"/>
              <a:gd name="T42" fmla="*/ 203296 w 2235200"/>
              <a:gd name="T43" fmla="*/ 1750157 h 2235200"/>
              <a:gd name="T44" fmla="*/ 112638 w 2235200"/>
              <a:gd name="T45" fmla="*/ 1593132 h 2235200"/>
              <a:gd name="T46" fmla="*/ 286508 w 2235200"/>
              <a:gd name="T47" fmla="*/ 1447245 h 2235200"/>
              <a:gd name="T48" fmla="*/ 223884 w 2235200"/>
              <a:gd name="T49" fmla="*/ 1092085 h 2235200"/>
              <a:gd name="T50" fmla="*/ 10603 w 2235200"/>
              <a:gd name="T51" fmla="*/ 1014463 h 2235200"/>
              <a:gd name="T52" fmla="*/ 42088 w 2235200"/>
              <a:gd name="T53" fmla="*/ 835901 h 2235200"/>
              <a:gd name="T54" fmla="*/ 269055 w 2235200"/>
              <a:gd name="T55" fmla="*/ 835907 h 2235200"/>
              <a:gd name="T56" fmla="*/ 449374 w 2235200"/>
              <a:gd name="T57" fmla="*/ 523585 h 2235200"/>
              <a:gd name="T58" fmla="*/ 335886 w 2235200"/>
              <a:gd name="T59" fmla="*/ 327029 h 2235200"/>
              <a:gd name="T60" fmla="*/ 474782 w 2235200"/>
              <a:gd name="T61" fmla="*/ 210481 h 2235200"/>
              <a:gd name="T62" fmla="*/ 648645 w 2235200"/>
              <a:gd name="T63" fmla="*/ 356377 h 2235200"/>
              <a:gd name="T64" fmla="*/ 987535 w 2235200"/>
              <a:gd name="T65" fmla="*/ 233031 h 2235200"/>
              <a:gd name="T66" fmla="*/ 1026942 w 2235200"/>
              <a:gd name="T67" fmla="*/ 9511 h 2235200"/>
              <a:gd name="T68" fmla="*/ 1208258 w 2235200"/>
              <a:gd name="T69" fmla="*/ 9511 h 2235200"/>
              <a:gd name="T70" fmla="*/ 1247665 w 2235200"/>
              <a:gd name="T71" fmla="*/ 233031 h 2235200"/>
              <a:gd name="T72" fmla="*/ 1586555 w 2235200"/>
              <a:gd name="T73" fmla="*/ 356377 h 2235200"/>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2235200"/>
              <a:gd name="T112" fmla="*/ 0 h 2235200"/>
              <a:gd name="T113" fmla="*/ 2235200 w 2235200"/>
              <a:gd name="T114" fmla="*/ 2235200 h 2235200"/>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2235200" h="2235200">
                <a:moveTo>
                  <a:pt x="1586555" y="356377"/>
                </a:moveTo>
                <a:lnTo>
                  <a:pt x="1760418" y="210481"/>
                </a:lnTo>
                <a:lnTo>
                  <a:pt x="1899314" y="327029"/>
                </a:lnTo>
                <a:lnTo>
                  <a:pt x="1785825" y="523585"/>
                </a:lnTo>
                <a:cubicBezTo>
                  <a:pt x="1866522" y="614364"/>
                  <a:pt x="1927876" y="720632"/>
                  <a:pt x="1966144" y="835907"/>
                </a:cubicBezTo>
                <a:lnTo>
                  <a:pt x="2193112" y="835901"/>
                </a:lnTo>
                <a:lnTo>
                  <a:pt x="2224597" y="1014463"/>
                </a:lnTo>
                <a:lnTo>
                  <a:pt x="2011316" y="1092085"/>
                </a:lnTo>
                <a:cubicBezTo>
                  <a:pt x="2014782" y="1213496"/>
                  <a:pt x="1993474" y="1334341"/>
                  <a:pt x="1948692" y="1447245"/>
                </a:cubicBezTo>
                <a:lnTo>
                  <a:pt x="2122562" y="1593132"/>
                </a:lnTo>
                <a:lnTo>
                  <a:pt x="2031904" y="1750157"/>
                </a:lnTo>
                <a:lnTo>
                  <a:pt x="1818627" y="1672524"/>
                </a:lnTo>
                <a:cubicBezTo>
                  <a:pt x="1743241" y="1767759"/>
                  <a:pt x="1649240" y="1846634"/>
                  <a:pt x="1542362" y="1904338"/>
                </a:cubicBezTo>
                <a:lnTo>
                  <a:pt x="1581780" y="2127856"/>
                </a:lnTo>
                <a:lnTo>
                  <a:pt x="1411398" y="2189870"/>
                </a:lnTo>
                <a:lnTo>
                  <a:pt x="1297919" y="1993308"/>
                </a:lnTo>
                <a:cubicBezTo>
                  <a:pt x="1178954" y="2017804"/>
                  <a:pt x="1056245" y="2017804"/>
                  <a:pt x="937280" y="1993308"/>
                </a:cubicBezTo>
                <a:lnTo>
                  <a:pt x="823802" y="2189870"/>
                </a:lnTo>
                <a:lnTo>
                  <a:pt x="653420" y="2127856"/>
                </a:lnTo>
                <a:lnTo>
                  <a:pt x="692839" y="1904338"/>
                </a:lnTo>
                <a:cubicBezTo>
                  <a:pt x="585961" y="1846634"/>
                  <a:pt x="491960" y="1767758"/>
                  <a:pt x="416574" y="1672524"/>
                </a:cubicBezTo>
                <a:lnTo>
                  <a:pt x="203296" y="1750157"/>
                </a:lnTo>
                <a:lnTo>
                  <a:pt x="112638" y="1593132"/>
                </a:lnTo>
                <a:lnTo>
                  <a:pt x="286508" y="1447245"/>
                </a:lnTo>
                <a:cubicBezTo>
                  <a:pt x="241726" y="1334341"/>
                  <a:pt x="220417" y="1213496"/>
                  <a:pt x="223884" y="1092085"/>
                </a:cubicBezTo>
                <a:lnTo>
                  <a:pt x="10603" y="1014463"/>
                </a:lnTo>
                <a:lnTo>
                  <a:pt x="42088" y="835901"/>
                </a:lnTo>
                <a:lnTo>
                  <a:pt x="269055" y="835907"/>
                </a:lnTo>
                <a:cubicBezTo>
                  <a:pt x="307323" y="720632"/>
                  <a:pt x="368677" y="614363"/>
                  <a:pt x="449374" y="523585"/>
                </a:cubicBezTo>
                <a:lnTo>
                  <a:pt x="335886" y="327029"/>
                </a:lnTo>
                <a:lnTo>
                  <a:pt x="474782" y="210481"/>
                </a:lnTo>
                <a:lnTo>
                  <a:pt x="648645" y="356377"/>
                </a:lnTo>
                <a:cubicBezTo>
                  <a:pt x="752057" y="292669"/>
                  <a:pt x="867366" y="250701"/>
                  <a:pt x="987535" y="233031"/>
                </a:cubicBezTo>
                <a:lnTo>
                  <a:pt x="1026942" y="9511"/>
                </a:lnTo>
                <a:lnTo>
                  <a:pt x="1208258" y="9511"/>
                </a:lnTo>
                <a:lnTo>
                  <a:pt x="1247665" y="233031"/>
                </a:lnTo>
                <a:cubicBezTo>
                  <a:pt x="1367834" y="250700"/>
                  <a:pt x="1483142" y="292669"/>
                  <a:pt x="1586555" y="356377"/>
                </a:cubicBezTo>
                <a:close/>
              </a:path>
            </a:pathLst>
          </a:custGeom>
          <a:solidFill>
            <a:schemeClr val="accent4"/>
          </a:solidFill>
          <a:ln>
            <a:noFill/>
          </a:ln>
          <a:extLst/>
        </p:spPr>
        <p:txBody>
          <a:bodyPr anchor="ctr"/>
          <a:lstStyle/>
          <a:p>
            <a:endParaRPr lang="zh-CN" altLang="en-US"/>
          </a:p>
        </p:txBody>
      </p:sp>
      <p:sp>
        <p:nvSpPr>
          <p:cNvPr id="8196" name="齿轮2"/>
          <p:cNvSpPr>
            <a:spLocks noChangeArrowheads="1"/>
          </p:cNvSpPr>
          <p:nvPr/>
        </p:nvSpPr>
        <p:spPr bwMode="auto">
          <a:xfrm>
            <a:off x="4157663" y="2724150"/>
            <a:ext cx="1625600" cy="1625600"/>
          </a:xfrm>
          <a:custGeom>
            <a:avLst/>
            <a:gdLst>
              <a:gd name="T0" fmla="*/ 1216350 w 1625600"/>
              <a:gd name="T1" fmla="*/ 411723 h 1625600"/>
              <a:gd name="T2" fmla="*/ 1456181 w 1625600"/>
              <a:gd name="T3" fmla="*/ 339443 h 1625600"/>
              <a:gd name="T4" fmla="*/ 1544430 w 1625600"/>
              <a:gd name="T5" fmla="*/ 492294 h 1625600"/>
              <a:gd name="T6" fmla="*/ 1361918 w 1625600"/>
              <a:gd name="T7" fmla="*/ 663854 h 1625600"/>
              <a:gd name="T8" fmla="*/ 1361918 w 1625600"/>
              <a:gd name="T9" fmla="*/ 961747 h 1625600"/>
              <a:gd name="T10" fmla="*/ 1544430 w 1625600"/>
              <a:gd name="T11" fmla="*/ 1133306 h 1625600"/>
              <a:gd name="T12" fmla="*/ 1456181 w 1625600"/>
              <a:gd name="T13" fmla="*/ 1286157 h 1625600"/>
              <a:gd name="T14" fmla="*/ 1216350 w 1625600"/>
              <a:gd name="T15" fmla="*/ 1213877 h 1625600"/>
              <a:gd name="T16" fmla="*/ 958367 w 1625600"/>
              <a:gd name="T17" fmla="*/ 1362823 h 1625600"/>
              <a:gd name="T18" fmla="*/ 901049 w 1625600"/>
              <a:gd name="T19" fmla="*/ 1606663 h 1625600"/>
              <a:gd name="T20" fmla="*/ 724551 w 1625600"/>
              <a:gd name="T21" fmla="*/ 1606663 h 1625600"/>
              <a:gd name="T22" fmla="*/ 667232 w 1625600"/>
              <a:gd name="T23" fmla="*/ 1362823 h 1625600"/>
              <a:gd name="T24" fmla="*/ 409249 w 1625600"/>
              <a:gd name="T25" fmla="*/ 1213877 h 1625600"/>
              <a:gd name="T26" fmla="*/ 169419 w 1625600"/>
              <a:gd name="T27" fmla="*/ 1286157 h 1625600"/>
              <a:gd name="T28" fmla="*/ 81170 w 1625600"/>
              <a:gd name="T29" fmla="*/ 1133306 h 1625600"/>
              <a:gd name="T30" fmla="*/ 263682 w 1625600"/>
              <a:gd name="T31" fmla="*/ 961746 h 1625600"/>
              <a:gd name="T32" fmla="*/ 263682 w 1625600"/>
              <a:gd name="T33" fmla="*/ 663853 h 1625600"/>
              <a:gd name="T34" fmla="*/ 81170 w 1625600"/>
              <a:gd name="T35" fmla="*/ 492294 h 1625600"/>
              <a:gd name="T36" fmla="*/ 169419 w 1625600"/>
              <a:gd name="T37" fmla="*/ 339443 h 1625600"/>
              <a:gd name="T38" fmla="*/ 409250 w 1625600"/>
              <a:gd name="T39" fmla="*/ 411723 h 1625600"/>
              <a:gd name="T40" fmla="*/ 667233 w 1625600"/>
              <a:gd name="T41" fmla="*/ 262777 h 1625600"/>
              <a:gd name="T42" fmla="*/ 724551 w 1625600"/>
              <a:gd name="T43" fmla="*/ 18937 h 1625600"/>
              <a:gd name="T44" fmla="*/ 901049 w 1625600"/>
              <a:gd name="T45" fmla="*/ 18937 h 1625600"/>
              <a:gd name="T46" fmla="*/ 958368 w 1625600"/>
              <a:gd name="T47" fmla="*/ 262777 h 1625600"/>
              <a:gd name="T48" fmla="*/ 1216351 w 1625600"/>
              <a:gd name="T49" fmla="*/ 411723 h 1625600"/>
              <a:gd name="T50" fmla="*/ 1216350 w 1625600"/>
              <a:gd name="T51" fmla="*/ 411723 h 1625600"/>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1625600"/>
              <a:gd name="T79" fmla="*/ 0 h 1625600"/>
              <a:gd name="T80" fmla="*/ 1625600 w 1625600"/>
              <a:gd name="T81" fmla="*/ 1625600 h 1625600"/>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1625600" h="1625600">
                <a:moveTo>
                  <a:pt x="1216350" y="411723"/>
                </a:moveTo>
                <a:lnTo>
                  <a:pt x="1456181" y="339443"/>
                </a:lnTo>
                <a:lnTo>
                  <a:pt x="1544430" y="492294"/>
                </a:lnTo>
                <a:lnTo>
                  <a:pt x="1361918" y="663854"/>
                </a:lnTo>
                <a:cubicBezTo>
                  <a:pt x="1388374" y="761389"/>
                  <a:pt x="1388374" y="864211"/>
                  <a:pt x="1361918" y="961747"/>
                </a:cubicBezTo>
                <a:lnTo>
                  <a:pt x="1544430" y="1133306"/>
                </a:lnTo>
                <a:lnTo>
                  <a:pt x="1456181" y="1286157"/>
                </a:lnTo>
                <a:lnTo>
                  <a:pt x="1216350" y="1213877"/>
                </a:lnTo>
                <a:cubicBezTo>
                  <a:pt x="1145110" y="1285556"/>
                  <a:pt x="1056063" y="1336967"/>
                  <a:pt x="958367" y="1362823"/>
                </a:cubicBezTo>
                <a:lnTo>
                  <a:pt x="901049" y="1606663"/>
                </a:lnTo>
                <a:lnTo>
                  <a:pt x="724551" y="1606663"/>
                </a:lnTo>
                <a:lnTo>
                  <a:pt x="667232" y="1362823"/>
                </a:lnTo>
                <a:cubicBezTo>
                  <a:pt x="569536" y="1336967"/>
                  <a:pt x="480489" y="1285556"/>
                  <a:pt x="409249" y="1213877"/>
                </a:cubicBezTo>
                <a:lnTo>
                  <a:pt x="169419" y="1286157"/>
                </a:lnTo>
                <a:lnTo>
                  <a:pt x="81170" y="1133306"/>
                </a:lnTo>
                <a:lnTo>
                  <a:pt x="263682" y="961746"/>
                </a:lnTo>
                <a:cubicBezTo>
                  <a:pt x="237226" y="864211"/>
                  <a:pt x="237226" y="761389"/>
                  <a:pt x="263682" y="663853"/>
                </a:cubicBezTo>
                <a:lnTo>
                  <a:pt x="81170" y="492294"/>
                </a:lnTo>
                <a:lnTo>
                  <a:pt x="169419" y="339443"/>
                </a:lnTo>
                <a:lnTo>
                  <a:pt x="409250" y="411723"/>
                </a:lnTo>
                <a:cubicBezTo>
                  <a:pt x="480490" y="340044"/>
                  <a:pt x="569537" y="288633"/>
                  <a:pt x="667233" y="262777"/>
                </a:cubicBezTo>
                <a:lnTo>
                  <a:pt x="724551" y="18937"/>
                </a:lnTo>
                <a:lnTo>
                  <a:pt x="901049" y="18937"/>
                </a:lnTo>
                <a:lnTo>
                  <a:pt x="958368" y="262777"/>
                </a:lnTo>
                <a:cubicBezTo>
                  <a:pt x="1056064" y="288633"/>
                  <a:pt x="1145111" y="340044"/>
                  <a:pt x="1216351" y="411723"/>
                </a:cubicBezTo>
                <a:lnTo>
                  <a:pt x="1216350" y="411723"/>
                </a:lnTo>
                <a:close/>
              </a:path>
            </a:pathLst>
          </a:custGeom>
          <a:solidFill>
            <a:schemeClr val="accent5"/>
          </a:solidFill>
          <a:ln>
            <a:noFill/>
          </a:ln>
          <a:extLst/>
        </p:spPr>
        <p:txBody>
          <a:bodyPr anchor="ctr"/>
          <a:lstStyle/>
          <a:p>
            <a:endParaRPr lang="zh-CN" altLang="en-US"/>
          </a:p>
        </p:txBody>
      </p:sp>
      <p:sp>
        <p:nvSpPr>
          <p:cNvPr id="8197" name="齿轮3"/>
          <p:cNvSpPr>
            <a:spLocks noChangeArrowheads="1"/>
          </p:cNvSpPr>
          <p:nvPr/>
        </p:nvSpPr>
        <p:spPr bwMode="auto">
          <a:xfrm>
            <a:off x="4887913" y="1423988"/>
            <a:ext cx="1951037" cy="1951037"/>
          </a:xfrm>
          <a:custGeom>
            <a:avLst/>
            <a:gdLst>
              <a:gd name="T0" fmla="*/ 2683238 w 1592756"/>
              <a:gd name="T1" fmla="*/ 908253 h 1592756"/>
              <a:gd name="T2" fmla="*/ 3212298 w 1592756"/>
              <a:gd name="T3" fmla="*/ 748802 h 1592756"/>
              <a:gd name="T4" fmla="*/ 3406971 w 1592756"/>
              <a:gd name="T5" fmla="*/ 1085989 h 1592756"/>
              <a:gd name="T6" fmla="*/ 3004357 w 1592756"/>
              <a:gd name="T7" fmla="*/ 1464445 h 1592756"/>
              <a:gd name="T8" fmla="*/ 3004357 w 1592756"/>
              <a:gd name="T9" fmla="*/ 2121588 h 1592756"/>
              <a:gd name="T10" fmla="*/ 3406971 w 1592756"/>
              <a:gd name="T11" fmla="*/ 2500043 h 1592756"/>
              <a:gd name="T12" fmla="*/ 3212298 w 1592756"/>
              <a:gd name="T13" fmla="*/ 2837233 h 1592756"/>
              <a:gd name="T14" fmla="*/ 2683238 w 1592756"/>
              <a:gd name="T15" fmla="*/ 2677780 h 1592756"/>
              <a:gd name="T16" fmla="*/ 2114133 w 1592756"/>
              <a:gd name="T17" fmla="*/ 3006351 h 1592756"/>
              <a:gd name="T18" fmla="*/ 1987692 w 1592756"/>
              <a:gd name="T19" fmla="*/ 3544258 h 1592756"/>
              <a:gd name="T20" fmla="*/ 1598341 w 1592756"/>
              <a:gd name="T21" fmla="*/ 3544258 h 1592756"/>
              <a:gd name="T22" fmla="*/ 1471899 w 1592756"/>
              <a:gd name="T23" fmla="*/ 3006351 h 1592756"/>
              <a:gd name="T24" fmla="*/ 902794 w 1592756"/>
              <a:gd name="T25" fmla="*/ 2677780 h 1592756"/>
              <a:gd name="T26" fmla="*/ 373734 w 1592756"/>
              <a:gd name="T27" fmla="*/ 2837233 h 1592756"/>
              <a:gd name="T28" fmla="*/ 179059 w 1592756"/>
              <a:gd name="T29" fmla="*/ 2500043 h 1592756"/>
              <a:gd name="T30" fmla="*/ 581676 w 1592756"/>
              <a:gd name="T31" fmla="*/ 2121588 h 1592756"/>
              <a:gd name="T32" fmla="*/ 581676 w 1592756"/>
              <a:gd name="T33" fmla="*/ 1464445 h 1592756"/>
              <a:gd name="T34" fmla="*/ 179059 w 1592756"/>
              <a:gd name="T35" fmla="*/ 1085989 h 1592756"/>
              <a:gd name="T36" fmla="*/ 373734 w 1592756"/>
              <a:gd name="T37" fmla="*/ 748802 h 1592756"/>
              <a:gd name="T38" fmla="*/ 902794 w 1592756"/>
              <a:gd name="T39" fmla="*/ 908253 h 1592756"/>
              <a:gd name="T40" fmla="*/ 1471899 w 1592756"/>
              <a:gd name="T41" fmla="*/ 579680 h 1592756"/>
              <a:gd name="T42" fmla="*/ 1598341 w 1592756"/>
              <a:gd name="T43" fmla="*/ 41775 h 1592756"/>
              <a:gd name="T44" fmla="*/ 1987692 w 1592756"/>
              <a:gd name="T45" fmla="*/ 41775 h 1592756"/>
              <a:gd name="T46" fmla="*/ 2114133 w 1592756"/>
              <a:gd name="T47" fmla="*/ 579680 h 1592756"/>
              <a:gd name="T48" fmla="*/ 2683238 w 1592756"/>
              <a:gd name="T49" fmla="*/ 908253 h 159275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1592756"/>
              <a:gd name="T76" fmla="*/ 0 h 1592756"/>
              <a:gd name="T77" fmla="*/ 1592756 w 1592756"/>
              <a:gd name="T78" fmla="*/ 1592756 h 159275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1592756" h="1592756">
                <a:moveTo>
                  <a:pt x="1025173" y="402893"/>
                </a:moveTo>
                <a:lnTo>
                  <a:pt x="1195533" y="297380"/>
                </a:lnTo>
                <a:lnTo>
                  <a:pt x="1295376" y="397223"/>
                </a:lnTo>
                <a:lnTo>
                  <a:pt x="1189863" y="567584"/>
                </a:lnTo>
                <a:cubicBezTo>
                  <a:pt x="1230502" y="637475"/>
                  <a:pt x="1251792" y="716930"/>
                  <a:pt x="1251543" y="797777"/>
                </a:cubicBezTo>
                <a:lnTo>
                  <a:pt x="1428100" y="892558"/>
                </a:lnTo>
                <a:lnTo>
                  <a:pt x="1391556" y="1028945"/>
                </a:lnTo>
                <a:lnTo>
                  <a:pt x="1191263" y="1022749"/>
                </a:lnTo>
                <a:cubicBezTo>
                  <a:pt x="1151054" y="1092889"/>
                  <a:pt x="1092889" y="1151054"/>
                  <a:pt x="1022749" y="1191262"/>
                </a:cubicBezTo>
                <a:lnTo>
                  <a:pt x="1028945" y="1391556"/>
                </a:lnTo>
                <a:lnTo>
                  <a:pt x="892558" y="1428101"/>
                </a:lnTo>
                <a:lnTo>
                  <a:pt x="797778" y="1251543"/>
                </a:lnTo>
                <a:cubicBezTo>
                  <a:pt x="716930" y="1251791"/>
                  <a:pt x="637475" y="1230502"/>
                  <a:pt x="567583" y="1189863"/>
                </a:cubicBezTo>
                <a:lnTo>
                  <a:pt x="397223" y="1295376"/>
                </a:lnTo>
                <a:lnTo>
                  <a:pt x="297380" y="1195533"/>
                </a:lnTo>
                <a:lnTo>
                  <a:pt x="402893" y="1025172"/>
                </a:lnTo>
                <a:cubicBezTo>
                  <a:pt x="362254" y="955281"/>
                  <a:pt x="340964" y="875826"/>
                  <a:pt x="341213" y="794979"/>
                </a:cubicBezTo>
                <a:lnTo>
                  <a:pt x="164656" y="700198"/>
                </a:lnTo>
                <a:lnTo>
                  <a:pt x="201200" y="563811"/>
                </a:lnTo>
                <a:lnTo>
                  <a:pt x="401493" y="570007"/>
                </a:lnTo>
                <a:cubicBezTo>
                  <a:pt x="441702" y="499867"/>
                  <a:pt x="499867" y="441702"/>
                  <a:pt x="570007" y="401494"/>
                </a:cubicBezTo>
                <a:lnTo>
                  <a:pt x="563811" y="201200"/>
                </a:lnTo>
                <a:lnTo>
                  <a:pt x="700198" y="164655"/>
                </a:lnTo>
                <a:lnTo>
                  <a:pt x="794978" y="341213"/>
                </a:lnTo>
                <a:cubicBezTo>
                  <a:pt x="875826" y="340965"/>
                  <a:pt x="955281" y="362254"/>
                  <a:pt x="1025173" y="402893"/>
                </a:cubicBezTo>
                <a:close/>
              </a:path>
            </a:pathLst>
          </a:custGeom>
          <a:solidFill>
            <a:schemeClr val="accent4"/>
          </a:solidFill>
          <a:ln>
            <a:noFill/>
          </a:ln>
          <a:extLst/>
        </p:spPr>
        <p:txBody>
          <a:bodyPr anchor="ctr"/>
          <a:lstStyle/>
          <a:p>
            <a:endParaRPr lang="zh-CN" altLang="en-US"/>
          </a:p>
        </p:txBody>
      </p:sp>
      <p:sp>
        <p:nvSpPr>
          <p:cNvPr id="8198" name="箭头1"/>
          <p:cNvSpPr>
            <a:spLocks noChangeArrowheads="1"/>
          </p:cNvSpPr>
          <p:nvPr/>
        </p:nvSpPr>
        <p:spPr bwMode="auto">
          <a:xfrm>
            <a:off x="5284788" y="2916238"/>
            <a:ext cx="2860675" cy="2860675"/>
          </a:xfrm>
          <a:custGeom>
            <a:avLst/>
            <a:gdLst>
              <a:gd name="T0" fmla="*/ 2147483647 w 21600"/>
              <a:gd name="T1" fmla="*/ 2147483647 h 21600"/>
              <a:gd name="T2" fmla="*/ 2147483647 w 21600"/>
              <a:gd name="T3" fmla="*/ 2147483647 h 21600"/>
              <a:gd name="T4" fmla="*/ 2147483647 w 21600"/>
              <a:gd name="T5" fmla="*/ 2147483647 h 21600"/>
              <a:gd name="T6" fmla="*/ 2147483647 w 21600"/>
              <a:gd name="T7" fmla="*/ 2147483647 h 21600"/>
              <a:gd name="T8" fmla="*/ 2147483647 w 21600"/>
              <a:gd name="T9" fmla="*/ 2147483647 h 21600"/>
              <a:gd name="T10" fmla="*/ 2147483647 w 21600"/>
              <a:gd name="T11" fmla="*/ 2147483647 h 21600"/>
              <a:gd name="T12" fmla="*/ 0 60000 65536"/>
              <a:gd name="T13" fmla="*/ 0 60000 65536"/>
              <a:gd name="T14" fmla="*/ 0 60000 65536"/>
              <a:gd name="T15" fmla="*/ 0 60000 65536"/>
              <a:gd name="T16" fmla="*/ 0 60000 65536"/>
              <a:gd name="T17" fmla="*/ 0 60000 65536"/>
              <a:gd name="T18" fmla="*/ 3163 w 21600"/>
              <a:gd name="T19" fmla="*/ 3163 h 21600"/>
              <a:gd name="T20" fmla="*/ 18437 w 21600"/>
              <a:gd name="T21" fmla="*/ 18437 h 21600"/>
            </a:gdLst>
            <a:ahLst/>
            <a:cxnLst>
              <a:cxn ang="T12">
                <a:pos x="T0" y="T1"/>
              </a:cxn>
              <a:cxn ang="T13">
                <a:pos x="T2" y="T3"/>
              </a:cxn>
              <a:cxn ang="T14">
                <a:pos x="T4" y="T5"/>
              </a:cxn>
              <a:cxn ang="T15">
                <a:pos x="T6" y="T7"/>
              </a:cxn>
              <a:cxn ang="T16">
                <a:pos x="T8" y="T9"/>
              </a:cxn>
              <a:cxn ang="T17">
                <a:pos x="T10" y="T11"/>
              </a:cxn>
            </a:cxnLst>
            <a:rect l="T18" t="T19" r="T20" b="T21"/>
            <a:pathLst>
              <a:path w="21600" h="21600">
                <a:moveTo>
                  <a:pt x="18087" y="17334"/>
                </a:moveTo>
                <a:cubicBezTo>
                  <a:pt x="19697" y="15539"/>
                  <a:pt x="20588" y="13212"/>
                  <a:pt x="20588" y="10800"/>
                </a:cubicBezTo>
                <a:cubicBezTo>
                  <a:pt x="20588" y="5394"/>
                  <a:pt x="16205" y="1012"/>
                  <a:pt x="10800" y="1012"/>
                </a:cubicBezTo>
                <a:cubicBezTo>
                  <a:pt x="10484" y="1011"/>
                  <a:pt x="10169" y="1027"/>
                  <a:pt x="9856" y="1057"/>
                </a:cubicBezTo>
                <a:lnTo>
                  <a:pt x="9758" y="50"/>
                </a:lnTo>
                <a:cubicBezTo>
                  <a:pt x="10104" y="16"/>
                  <a:pt x="10452" y="0"/>
                  <a:pt x="10799" y="0"/>
                </a:cubicBezTo>
                <a:cubicBezTo>
                  <a:pt x="16764" y="0"/>
                  <a:pt x="21600" y="4835"/>
                  <a:pt x="21600" y="10800"/>
                </a:cubicBezTo>
                <a:cubicBezTo>
                  <a:pt x="21600" y="13461"/>
                  <a:pt x="20617" y="16029"/>
                  <a:pt x="18840" y="18010"/>
                </a:cubicBezTo>
                <a:lnTo>
                  <a:pt x="20850" y="19813"/>
                </a:lnTo>
                <a:lnTo>
                  <a:pt x="16323" y="20059"/>
                </a:lnTo>
                <a:lnTo>
                  <a:pt x="16076" y="15532"/>
                </a:lnTo>
                <a:lnTo>
                  <a:pt x="18087" y="17334"/>
                </a:lnTo>
                <a:close/>
              </a:path>
            </a:pathLst>
          </a:custGeom>
          <a:solidFill>
            <a:schemeClr val="accent4"/>
          </a:solidFill>
          <a:ln>
            <a:noFill/>
          </a:ln>
          <a:extLst/>
        </p:spPr>
        <p:txBody>
          <a:bodyPr/>
          <a:lstStyle/>
          <a:p>
            <a:endParaRPr lang="zh-CN" altLang="en-US"/>
          </a:p>
        </p:txBody>
      </p:sp>
      <p:sp>
        <p:nvSpPr>
          <p:cNvPr id="8199" name="箭头3"/>
          <p:cNvSpPr>
            <a:spLocks noChangeArrowheads="1"/>
          </p:cNvSpPr>
          <p:nvPr/>
        </p:nvSpPr>
        <p:spPr bwMode="auto">
          <a:xfrm>
            <a:off x="4699000" y="1254125"/>
            <a:ext cx="2241550" cy="2241550"/>
          </a:xfrm>
          <a:custGeom>
            <a:avLst/>
            <a:gdLst>
              <a:gd name="T0" fmla="*/ 2147483647 w 21600"/>
              <a:gd name="T1" fmla="*/ 2147483647 h 21600"/>
              <a:gd name="T2" fmla="*/ 2147483647 w 21600"/>
              <a:gd name="T3" fmla="*/ 2147483647 h 21600"/>
              <a:gd name="T4" fmla="*/ 2147483647 w 21600"/>
              <a:gd name="T5" fmla="*/ 2147483647 h 21600"/>
              <a:gd name="T6" fmla="*/ 2147483647 w 21600"/>
              <a:gd name="T7" fmla="*/ 2147483647 h 21600"/>
              <a:gd name="T8" fmla="*/ 2147483647 w 21600"/>
              <a:gd name="T9" fmla="*/ 2147483647 h 21600"/>
              <a:gd name="T10" fmla="*/ 2147483647 w 21600"/>
              <a:gd name="T11" fmla="*/ 2147483647 h 21600"/>
              <a:gd name="T12" fmla="*/ 0 60000 65536"/>
              <a:gd name="T13" fmla="*/ 0 60000 65536"/>
              <a:gd name="T14" fmla="*/ 0 60000 65536"/>
              <a:gd name="T15" fmla="*/ 0 60000 65536"/>
              <a:gd name="T16" fmla="*/ 0 60000 65536"/>
              <a:gd name="T17" fmla="*/ 0 60000 65536"/>
              <a:gd name="T18" fmla="*/ 3163 w 21600"/>
              <a:gd name="T19" fmla="*/ 3163 h 21600"/>
              <a:gd name="T20" fmla="*/ 18437 w 21600"/>
              <a:gd name="T21" fmla="*/ 18437 h 21600"/>
            </a:gdLst>
            <a:ahLst/>
            <a:cxnLst>
              <a:cxn ang="T12">
                <a:pos x="T0" y="T1"/>
              </a:cxn>
              <a:cxn ang="T13">
                <a:pos x="T2" y="T3"/>
              </a:cxn>
              <a:cxn ang="T14">
                <a:pos x="T4" y="T5"/>
              </a:cxn>
              <a:cxn ang="T15">
                <a:pos x="T6" y="T7"/>
              </a:cxn>
              <a:cxn ang="T16">
                <a:pos x="T8" y="T9"/>
              </a:cxn>
              <a:cxn ang="T17">
                <a:pos x="T10" y="T11"/>
              </a:cxn>
            </a:cxnLst>
            <a:rect l="T18" t="T19" r="T20" b="T21"/>
            <a:pathLst>
              <a:path w="21600" h="21600">
                <a:moveTo>
                  <a:pt x="3722" y="4450"/>
                </a:moveTo>
                <a:cubicBezTo>
                  <a:pt x="2157" y="6195"/>
                  <a:pt x="1291" y="8456"/>
                  <a:pt x="1292" y="10800"/>
                </a:cubicBezTo>
                <a:cubicBezTo>
                  <a:pt x="1292" y="11069"/>
                  <a:pt x="1303" y="11337"/>
                  <a:pt x="1326" y="11606"/>
                </a:cubicBezTo>
                <a:lnTo>
                  <a:pt x="38" y="11715"/>
                </a:lnTo>
                <a:cubicBezTo>
                  <a:pt x="12" y="11411"/>
                  <a:pt x="0" y="11105"/>
                  <a:pt x="0" y="10800"/>
                </a:cubicBezTo>
                <a:cubicBezTo>
                  <a:pt x="-1" y="8137"/>
                  <a:pt x="983" y="5569"/>
                  <a:pt x="2761" y="3587"/>
                </a:cubicBezTo>
                <a:lnTo>
                  <a:pt x="751" y="1784"/>
                </a:lnTo>
                <a:lnTo>
                  <a:pt x="5475" y="1528"/>
                </a:lnTo>
                <a:lnTo>
                  <a:pt x="5732" y="6253"/>
                </a:lnTo>
                <a:lnTo>
                  <a:pt x="3722" y="4450"/>
                </a:lnTo>
                <a:close/>
              </a:path>
            </a:pathLst>
          </a:custGeom>
          <a:solidFill>
            <a:schemeClr val="accent4"/>
          </a:solidFill>
          <a:ln>
            <a:noFill/>
          </a:ln>
          <a:extLst/>
        </p:spPr>
        <p:txBody>
          <a:bodyPr/>
          <a:lstStyle/>
          <a:p>
            <a:endParaRPr lang="zh-CN" altLang="en-US"/>
          </a:p>
        </p:txBody>
      </p:sp>
      <p:sp>
        <p:nvSpPr>
          <p:cNvPr id="8200" name="Freeform 71"/>
          <p:cNvSpPr>
            <a:spLocks noChangeArrowheads="1"/>
          </p:cNvSpPr>
          <p:nvPr/>
        </p:nvSpPr>
        <p:spPr bwMode="auto">
          <a:xfrm>
            <a:off x="4768850" y="3162300"/>
            <a:ext cx="393700" cy="192088"/>
          </a:xfrm>
          <a:custGeom>
            <a:avLst/>
            <a:gdLst>
              <a:gd name="T0" fmla="*/ 2147483647 w 132"/>
              <a:gd name="T1" fmla="*/ 2147483647 h 64"/>
              <a:gd name="T2" fmla="*/ 2147483647 w 132"/>
              <a:gd name="T3" fmla="*/ 2147483647 h 64"/>
              <a:gd name="T4" fmla="*/ 2147483647 w 132"/>
              <a:gd name="T5" fmla="*/ 2147483647 h 64"/>
              <a:gd name="T6" fmla="*/ 2147483647 w 132"/>
              <a:gd name="T7" fmla="*/ 2147483647 h 64"/>
              <a:gd name="T8" fmla="*/ 2147483647 w 132"/>
              <a:gd name="T9" fmla="*/ 2147483647 h 64"/>
              <a:gd name="T10" fmla="*/ 2147483647 w 132"/>
              <a:gd name="T11" fmla="*/ 2147483647 h 64"/>
              <a:gd name="T12" fmla="*/ 2147483647 w 132"/>
              <a:gd name="T13" fmla="*/ 2147483647 h 64"/>
              <a:gd name="T14" fmla="*/ 2147483647 w 132"/>
              <a:gd name="T15" fmla="*/ 2147483647 h 64"/>
              <a:gd name="T16" fmla="*/ 2147483647 w 132"/>
              <a:gd name="T17" fmla="*/ 0 h 64"/>
              <a:gd name="T18" fmla="*/ 2147483647 w 132"/>
              <a:gd name="T19" fmla="*/ 0 h 64"/>
              <a:gd name="T20" fmla="*/ 0 w 132"/>
              <a:gd name="T21" fmla="*/ 2147483647 h 64"/>
              <a:gd name="T22" fmla="*/ 0 w 132"/>
              <a:gd name="T23" fmla="*/ 2147483647 h 64"/>
              <a:gd name="T24" fmla="*/ 2147483647 w 132"/>
              <a:gd name="T25" fmla="*/ 2147483647 h 64"/>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32"/>
              <a:gd name="T40" fmla="*/ 0 h 64"/>
              <a:gd name="T41" fmla="*/ 132 w 132"/>
              <a:gd name="T42" fmla="*/ 64 h 64"/>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32" h="64">
                <a:moveTo>
                  <a:pt x="6" y="64"/>
                </a:moveTo>
                <a:cubicBezTo>
                  <a:pt x="6" y="11"/>
                  <a:pt x="6" y="11"/>
                  <a:pt x="6" y="11"/>
                </a:cubicBezTo>
                <a:cubicBezTo>
                  <a:pt x="6" y="8"/>
                  <a:pt x="8" y="6"/>
                  <a:pt x="11" y="6"/>
                </a:cubicBezTo>
                <a:cubicBezTo>
                  <a:pt x="121" y="6"/>
                  <a:pt x="121" y="6"/>
                  <a:pt x="121" y="6"/>
                </a:cubicBezTo>
                <a:cubicBezTo>
                  <a:pt x="124" y="6"/>
                  <a:pt x="126" y="8"/>
                  <a:pt x="126" y="11"/>
                </a:cubicBezTo>
                <a:cubicBezTo>
                  <a:pt x="126" y="64"/>
                  <a:pt x="126" y="64"/>
                  <a:pt x="126" y="64"/>
                </a:cubicBezTo>
                <a:cubicBezTo>
                  <a:pt x="132" y="64"/>
                  <a:pt x="132" y="64"/>
                  <a:pt x="132" y="64"/>
                </a:cubicBezTo>
                <a:cubicBezTo>
                  <a:pt x="132" y="11"/>
                  <a:pt x="132" y="11"/>
                  <a:pt x="132" y="11"/>
                </a:cubicBezTo>
                <a:cubicBezTo>
                  <a:pt x="132" y="5"/>
                  <a:pt x="127" y="0"/>
                  <a:pt x="121" y="0"/>
                </a:cubicBezTo>
                <a:cubicBezTo>
                  <a:pt x="11" y="0"/>
                  <a:pt x="11" y="0"/>
                  <a:pt x="11" y="0"/>
                </a:cubicBezTo>
                <a:cubicBezTo>
                  <a:pt x="5" y="0"/>
                  <a:pt x="0" y="5"/>
                  <a:pt x="0" y="11"/>
                </a:cubicBezTo>
                <a:cubicBezTo>
                  <a:pt x="0" y="64"/>
                  <a:pt x="0" y="64"/>
                  <a:pt x="0" y="64"/>
                </a:cubicBezTo>
                <a:lnTo>
                  <a:pt x="6" y="64"/>
                </a:lnTo>
                <a:close/>
              </a:path>
            </a:pathLst>
          </a:custGeom>
          <a:solidFill>
            <a:schemeClr val="bg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8201" name="Freeform 72"/>
          <p:cNvSpPr>
            <a:spLocks noChangeArrowheads="1"/>
          </p:cNvSpPr>
          <p:nvPr/>
        </p:nvSpPr>
        <p:spPr bwMode="auto">
          <a:xfrm>
            <a:off x="4802188" y="3194050"/>
            <a:ext cx="328612" cy="161925"/>
          </a:xfrm>
          <a:custGeom>
            <a:avLst/>
            <a:gdLst>
              <a:gd name="T0" fmla="*/ 2147483647 w 100"/>
              <a:gd name="T1" fmla="*/ 2147483647 h 49"/>
              <a:gd name="T2" fmla="*/ 2147483647 w 100"/>
              <a:gd name="T3" fmla="*/ 2147483647 h 49"/>
              <a:gd name="T4" fmla="*/ 2147483647 w 100"/>
              <a:gd name="T5" fmla="*/ 2147483647 h 49"/>
              <a:gd name="T6" fmla="*/ 2147483647 w 100"/>
              <a:gd name="T7" fmla="*/ 2147483647 h 49"/>
              <a:gd name="T8" fmla="*/ 2147483647 w 100"/>
              <a:gd name="T9" fmla="*/ 2147483647 h 49"/>
              <a:gd name="T10" fmla="*/ 2147483647 w 100"/>
              <a:gd name="T11" fmla="*/ 0 h 49"/>
              <a:gd name="T12" fmla="*/ 0 w 100"/>
              <a:gd name="T13" fmla="*/ 0 h 49"/>
              <a:gd name="T14" fmla="*/ 0 w 100"/>
              <a:gd name="T15" fmla="*/ 2147483647 h 49"/>
              <a:gd name="T16" fmla="*/ 2147483647 w 100"/>
              <a:gd name="T17" fmla="*/ 2147483647 h 49"/>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00"/>
              <a:gd name="T28" fmla="*/ 0 h 49"/>
              <a:gd name="T29" fmla="*/ 100 w 100"/>
              <a:gd name="T30" fmla="*/ 49 h 49"/>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00" h="49">
                <a:moveTo>
                  <a:pt x="8" y="49"/>
                </a:moveTo>
                <a:lnTo>
                  <a:pt x="8" y="9"/>
                </a:lnTo>
                <a:lnTo>
                  <a:pt x="92" y="9"/>
                </a:lnTo>
                <a:lnTo>
                  <a:pt x="92" y="49"/>
                </a:lnTo>
                <a:lnTo>
                  <a:pt x="100" y="49"/>
                </a:lnTo>
                <a:lnTo>
                  <a:pt x="100" y="0"/>
                </a:lnTo>
                <a:lnTo>
                  <a:pt x="0" y="0"/>
                </a:lnTo>
                <a:lnTo>
                  <a:pt x="0" y="49"/>
                </a:lnTo>
                <a:lnTo>
                  <a:pt x="8" y="49"/>
                </a:lnTo>
                <a:close/>
              </a:path>
            </a:pathLst>
          </a:custGeom>
          <a:solidFill>
            <a:schemeClr val="bg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8202" name="Freeform 73"/>
          <p:cNvSpPr>
            <a:spLocks noChangeArrowheads="1"/>
          </p:cNvSpPr>
          <p:nvPr/>
        </p:nvSpPr>
        <p:spPr bwMode="auto">
          <a:xfrm>
            <a:off x="4802188" y="3194050"/>
            <a:ext cx="328612" cy="161925"/>
          </a:xfrm>
          <a:custGeom>
            <a:avLst/>
            <a:gdLst>
              <a:gd name="T0" fmla="*/ 2147483647 w 100"/>
              <a:gd name="T1" fmla="*/ 2147483647 h 49"/>
              <a:gd name="T2" fmla="*/ 2147483647 w 100"/>
              <a:gd name="T3" fmla="*/ 2147483647 h 49"/>
              <a:gd name="T4" fmla="*/ 2147483647 w 100"/>
              <a:gd name="T5" fmla="*/ 2147483647 h 49"/>
              <a:gd name="T6" fmla="*/ 2147483647 w 100"/>
              <a:gd name="T7" fmla="*/ 2147483647 h 49"/>
              <a:gd name="T8" fmla="*/ 2147483647 w 100"/>
              <a:gd name="T9" fmla="*/ 2147483647 h 49"/>
              <a:gd name="T10" fmla="*/ 2147483647 w 100"/>
              <a:gd name="T11" fmla="*/ 0 h 49"/>
              <a:gd name="T12" fmla="*/ 0 w 100"/>
              <a:gd name="T13" fmla="*/ 0 h 49"/>
              <a:gd name="T14" fmla="*/ 0 w 100"/>
              <a:gd name="T15" fmla="*/ 2147483647 h 49"/>
              <a:gd name="T16" fmla="*/ 2147483647 w 100"/>
              <a:gd name="T17" fmla="*/ 2147483647 h 49"/>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00"/>
              <a:gd name="T28" fmla="*/ 0 h 49"/>
              <a:gd name="T29" fmla="*/ 100 w 100"/>
              <a:gd name="T30" fmla="*/ 49 h 49"/>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00" h="49">
                <a:moveTo>
                  <a:pt x="8" y="49"/>
                </a:moveTo>
                <a:lnTo>
                  <a:pt x="8" y="9"/>
                </a:lnTo>
                <a:lnTo>
                  <a:pt x="92" y="9"/>
                </a:lnTo>
                <a:lnTo>
                  <a:pt x="92" y="49"/>
                </a:lnTo>
                <a:lnTo>
                  <a:pt x="100" y="49"/>
                </a:lnTo>
                <a:lnTo>
                  <a:pt x="100" y="0"/>
                </a:lnTo>
                <a:lnTo>
                  <a:pt x="0" y="0"/>
                </a:lnTo>
                <a:lnTo>
                  <a:pt x="0" y="49"/>
                </a:lnTo>
                <a:lnTo>
                  <a:pt x="8" y="49"/>
                </a:lnTo>
                <a:close/>
              </a:path>
            </a:pathLst>
          </a:custGeom>
          <a:solidFill>
            <a:schemeClr val="bg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8203" name="Freeform 74"/>
          <p:cNvSpPr>
            <a:spLocks noChangeArrowheads="1"/>
          </p:cNvSpPr>
          <p:nvPr/>
        </p:nvSpPr>
        <p:spPr bwMode="auto">
          <a:xfrm>
            <a:off x="4802188" y="3194050"/>
            <a:ext cx="328612" cy="161925"/>
          </a:xfrm>
          <a:custGeom>
            <a:avLst/>
            <a:gdLst>
              <a:gd name="T0" fmla="*/ 2147483647 w 100"/>
              <a:gd name="T1" fmla="*/ 2147483647 h 49"/>
              <a:gd name="T2" fmla="*/ 2147483647 w 100"/>
              <a:gd name="T3" fmla="*/ 2147483647 h 49"/>
              <a:gd name="T4" fmla="*/ 2147483647 w 100"/>
              <a:gd name="T5" fmla="*/ 2147483647 h 49"/>
              <a:gd name="T6" fmla="*/ 2147483647 w 100"/>
              <a:gd name="T7" fmla="*/ 2147483647 h 49"/>
              <a:gd name="T8" fmla="*/ 2147483647 w 100"/>
              <a:gd name="T9" fmla="*/ 2147483647 h 49"/>
              <a:gd name="T10" fmla="*/ 2147483647 w 100"/>
              <a:gd name="T11" fmla="*/ 0 h 49"/>
              <a:gd name="T12" fmla="*/ 0 w 100"/>
              <a:gd name="T13" fmla="*/ 0 h 49"/>
              <a:gd name="T14" fmla="*/ 0 w 100"/>
              <a:gd name="T15" fmla="*/ 2147483647 h 49"/>
              <a:gd name="T16" fmla="*/ 2147483647 w 100"/>
              <a:gd name="T17" fmla="*/ 2147483647 h 49"/>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00"/>
              <a:gd name="T28" fmla="*/ 0 h 49"/>
              <a:gd name="T29" fmla="*/ 100 w 100"/>
              <a:gd name="T30" fmla="*/ 49 h 49"/>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00" h="49">
                <a:moveTo>
                  <a:pt x="8" y="49"/>
                </a:moveTo>
                <a:lnTo>
                  <a:pt x="8" y="9"/>
                </a:lnTo>
                <a:lnTo>
                  <a:pt x="92" y="9"/>
                </a:lnTo>
                <a:lnTo>
                  <a:pt x="92" y="49"/>
                </a:lnTo>
                <a:lnTo>
                  <a:pt x="100" y="49"/>
                </a:lnTo>
                <a:lnTo>
                  <a:pt x="100" y="0"/>
                </a:lnTo>
                <a:lnTo>
                  <a:pt x="0" y="0"/>
                </a:lnTo>
                <a:lnTo>
                  <a:pt x="0" y="49"/>
                </a:lnTo>
                <a:lnTo>
                  <a:pt x="8" y="49"/>
                </a:lnTo>
                <a:close/>
              </a:path>
            </a:pathLst>
          </a:custGeom>
          <a:solidFill>
            <a:schemeClr val="bg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8204" name="Freeform 75"/>
          <p:cNvSpPr>
            <a:spLocks noEditPoints="1" noChangeArrowheads="1"/>
          </p:cNvSpPr>
          <p:nvPr/>
        </p:nvSpPr>
        <p:spPr bwMode="auto">
          <a:xfrm>
            <a:off x="4610100" y="3368675"/>
            <a:ext cx="712788" cy="496888"/>
          </a:xfrm>
          <a:custGeom>
            <a:avLst/>
            <a:gdLst>
              <a:gd name="T0" fmla="*/ 2147483647 w 240"/>
              <a:gd name="T1" fmla="*/ 0 h 167"/>
              <a:gd name="T2" fmla="*/ 2147483647 w 240"/>
              <a:gd name="T3" fmla="*/ 0 h 167"/>
              <a:gd name="T4" fmla="*/ 0 w 240"/>
              <a:gd name="T5" fmla="*/ 2147483647 h 167"/>
              <a:gd name="T6" fmla="*/ 0 w 240"/>
              <a:gd name="T7" fmla="*/ 2147483647 h 167"/>
              <a:gd name="T8" fmla="*/ 2147483647 w 240"/>
              <a:gd name="T9" fmla="*/ 2147483647 h 167"/>
              <a:gd name="T10" fmla="*/ 2147483647 w 240"/>
              <a:gd name="T11" fmla="*/ 2147483647 h 167"/>
              <a:gd name="T12" fmla="*/ 2147483647 w 240"/>
              <a:gd name="T13" fmla="*/ 2147483647 h 167"/>
              <a:gd name="T14" fmla="*/ 2147483647 w 240"/>
              <a:gd name="T15" fmla="*/ 2147483647 h 167"/>
              <a:gd name="T16" fmla="*/ 2147483647 w 240"/>
              <a:gd name="T17" fmla="*/ 0 h 167"/>
              <a:gd name="T18" fmla="*/ 2147483647 w 240"/>
              <a:gd name="T19" fmla="*/ 2147483647 h 167"/>
              <a:gd name="T20" fmla="*/ 2147483647 w 240"/>
              <a:gd name="T21" fmla="*/ 2147483647 h 167"/>
              <a:gd name="T22" fmla="*/ 2147483647 w 240"/>
              <a:gd name="T23" fmla="*/ 2147483647 h 167"/>
              <a:gd name="T24" fmla="*/ 2147483647 w 240"/>
              <a:gd name="T25" fmla="*/ 2147483647 h 167"/>
              <a:gd name="T26" fmla="*/ 2147483647 w 240"/>
              <a:gd name="T27" fmla="*/ 2147483647 h 167"/>
              <a:gd name="T28" fmla="*/ 2147483647 w 240"/>
              <a:gd name="T29" fmla="*/ 2147483647 h 167"/>
              <a:gd name="T30" fmla="*/ 2147483647 w 240"/>
              <a:gd name="T31" fmla="*/ 2147483647 h 167"/>
              <a:gd name="T32" fmla="*/ 2147483647 w 240"/>
              <a:gd name="T33" fmla="*/ 2147483647 h 167"/>
              <a:gd name="T34" fmla="*/ 2147483647 w 240"/>
              <a:gd name="T35" fmla="*/ 2147483647 h 167"/>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240"/>
              <a:gd name="T55" fmla="*/ 0 h 167"/>
              <a:gd name="T56" fmla="*/ 240 w 240"/>
              <a:gd name="T57" fmla="*/ 167 h 167"/>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240" h="167">
                <a:moveTo>
                  <a:pt x="229" y="0"/>
                </a:moveTo>
                <a:cubicBezTo>
                  <a:pt x="11" y="0"/>
                  <a:pt x="11" y="0"/>
                  <a:pt x="11" y="0"/>
                </a:cubicBezTo>
                <a:cubicBezTo>
                  <a:pt x="5" y="0"/>
                  <a:pt x="0" y="5"/>
                  <a:pt x="0" y="11"/>
                </a:cubicBezTo>
                <a:cubicBezTo>
                  <a:pt x="0" y="156"/>
                  <a:pt x="0" y="156"/>
                  <a:pt x="0" y="156"/>
                </a:cubicBezTo>
                <a:cubicBezTo>
                  <a:pt x="0" y="162"/>
                  <a:pt x="5" y="167"/>
                  <a:pt x="11" y="167"/>
                </a:cubicBezTo>
                <a:cubicBezTo>
                  <a:pt x="229" y="167"/>
                  <a:pt x="229" y="167"/>
                  <a:pt x="229" y="167"/>
                </a:cubicBezTo>
                <a:cubicBezTo>
                  <a:pt x="235" y="167"/>
                  <a:pt x="240" y="162"/>
                  <a:pt x="240" y="156"/>
                </a:cubicBezTo>
                <a:cubicBezTo>
                  <a:pt x="240" y="11"/>
                  <a:pt x="240" y="11"/>
                  <a:pt x="240" y="11"/>
                </a:cubicBezTo>
                <a:cubicBezTo>
                  <a:pt x="240" y="5"/>
                  <a:pt x="235" y="0"/>
                  <a:pt x="229" y="0"/>
                </a:cubicBezTo>
                <a:close/>
                <a:moveTo>
                  <a:pt x="233" y="156"/>
                </a:moveTo>
                <a:cubicBezTo>
                  <a:pt x="233" y="159"/>
                  <a:pt x="231" y="161"/>
                  <a:pt x="229" y="161"/>
                </a:cubicBezTo>
                <a:cubicBezTo>
                  <a:pt x="11" y="161"/>
                  <a:pt x="11" y="161"/>
                  <a:pt x="11" y="161"/>
                </a:cubicBezTo>
                <a:cubicBezTo>
                  <a:pt x="9" y="161"/>
                  <a:pt x="7" y="159"/>
                  <a:pt x="7" y="156"/>
                </a:cubicBezTo>
                <a:cubicBezTo>
                  <a:pt x="7" y="11"/>
                  <a:pt x="7" y="11"/>
                  <a:pt x="7" y="11"/>
                </a:cubicBezTo>
                <a:cubicBezTo>
                  <a:pt x="7" y="9"/>
                  <a:pt x="9" y="7"/>
                  <a:pt x="11" y="7"/>
                </a:cubicBezTo>
                <a:cubicBezTo>
                  <a:pt x="229" y="7"/>
                  <a:pt x="229" y="7"/>
                  <a:pt x="229" y="7"/>
                </a:cubicBezTo>
                <a:cubicBezTo>
                  <a:pt x="231" y="7"/>
                  <a:pt x="233" y="9"/>
                  <a:pt x="233" y="11"/>
                </a:cubicBezTo>
                <a:lnTo>
                  <a:pt x="233" y="156"/>
                </a:lnTo>
                <a:close/>
              </a:path>
            </a:pathLst>
          </a:custGeom>
          <a:solidFill>
            <a:schemeClr val="bg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8205" name="Freeform 76"/>
          <p:cNvSpPr>
            <a:spLocks noEditPoints="1" noChangeArrowheads="1"/>
          </p:cNvSpPr>
          <p:nvPr/>
        </p:nvSpPr>
        <p:spPr bwMode="auto">
          <a:xfrm>
            <a:off x="4641850" y="3400425"/>
            <a:ext cx="647700" cy="433388"/>
          </a:xfrm>
          <a:custGeom>
            <a:avLst/>
            <a:gdLst>
              <a:gd name="T0" fmla="*/ 0 w 218"/>
              <a:gd name="T1" fmla="*/ 0 h 145"/>
              <a:gd name="T2" fmla="*/ 0 w 218"/>
              <a:gd name="T3" fmla="*/ 2147483647 h 145"/>
              <a:gd name="T4" fmla="*/ 2147483647 w 218"/>
              <a:gd name="T5" fmla="*/ 2147483647 h 145"/>
              <a:gd name="T6" fmla="*/ 2147483647 w 218"/>
              <a:gd name="T7" fmla="*/ 0 h 145"/>
              <a:gd name="T8" fmla="*/ 0 w 218"/>
              <a:gd name="T9" fmla="*/ 0 h 145"/>
              <a:gd name="T10" fmla="*/ 2147483647 w 218"/>
              <a:gd name="T11" fmla="*/ 2147483647 h 145"/>
              <a:gd name="T12" fmla="*/ 2147483647 w 218"/>
              <a:gd name="T13" fmla="*/ 2147483647 h 145"/>
              <a:gd name="T14" fmla="*/ 2147483647 w 218"/>
              <a:gd name="T15" fmla="*/ 2147483647 h 145"/>
              <a:gd name="T16" fmla="*/ 2147483647 w 218"/>
              <a:gd name="T17" fmla="*/ 2147483647 h 145"/>
              <a:gd name="T18" fmla="*/ 2147483647 w 218"/>
              <a:gd name="T19" fmla="*/ 2147483647 h 14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18"/>
              <a:gd name="T31" fmla="*/ 0 h 145"/>
              <a:gd name="T32" fmla="*/ 218 w 218"/>
              <a:gd name="T33" fmla="*/ 145 h 145"/>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8" h="145">
                <a:moveTo>
                  <a:pt x="0" y="0"/>
                </a:moveTo>
                <a:cubicBezTo>
                  <a:pt x="0" y="145"/>
                  <a:pt x="0" y="145"/>
                  <a:pt x="0" y="145"/>
                </a:cubicBezTo>
                <a:cubicBezTo>
                  <a:pt x="218" y="145"/>
                  <a:pt x="218" y="145"/>
                  <a:pt x="218" y="145"/>
                </a:cubicBezTo>
                <a:cubicBezTo>
                  <a:pt x="218" y="0"/>
                  <a:pt x="218" y="0"/>
                  <a:pt x="218" y="0"/>
                </a:cubicBezTo>
                <a:lnTo>
                  <a:pt x="0" y="0"/>
                </a:lnTo>
                <a:close/>
                <a:moveTo>
                  <a:pt x="109" y="128"/>
                </a:moveTo>
                <a:cubicBezTo>
                  <a:pt x="78" y="128"/>
                  <a:pt x="54" y="103"/>
                  <a:pt x="54" y="73"/>
                </a:cubicBezTo>
                <a:cubicBezTo>
                  <a:pt x="54" y="42"/>
                  <a:pt x="78" y="17"/>
                  <a:pt x="109" y="17"/>
                </a:cubicBezTo>
                <a:cubicBezTo>
                  <a:pt x="140" y="17"/>
                  <a:pt x="164" y="42"/>
                  <a:pt x="164" y="73"/>
                </a:cubicBezTo>
                <a:cubicBezTo>
                  <a:pt x="164" y="103"/>
                  <a:pt x="140" y="128"/>
                  <a:pt x="109" y="128"/>
                </a:cubicBezTo>
                <a:close/>
              </a:path>
            </a:pathLst>
          </a:custGeom>
          <a:solidFill>
            <a:schemeClr val="bg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8206" name="Freeform 77"/>
          <p:cNvSpPr>
            <a:spLocks noEditPoints="1" noChangeArrowheads="1"/>
          </p:cNvSpPr>
          <p:nvPr/>
        </p:nvSpPr>
        <p:spPr bwMode="auto">
          <a:xfrm>
            <a:off x="4816475" y="3467100"/>
            <a:ext cx="300038" cy="304800"/>
          </a:xfrm>
          <a:custGeom>
            <a:avLst/>
            <a:gdLst>
              <a:gd name="T0" fmla="*/ 2147483647 w 102"/>
              <a:gd name="T1" fmla="*/ 0 h 102"/>
              <a:gd name="T2" fmla="*/ 0 w 102"/>
              <a:gd name="T3" fmla="*/ 2147483647 h 102"/>
              <a:gd name="T4" fmla="*/ 2147483647 w 102"/>
              <a:gd name="T5" fmla="*/ 2147483647 h 102"/>
              <a:gd name="T6" fmla="*/ 2147483647 w 102"/>
              <a:gd name="T7" fmla="*/ 2147483647 h 102"/>
              <a:gd name="T8" fmla="*/ 2147483647 w 102"/>
              <a:gd name="T9" fmla="*/ 0 h 102"/>
              <a:gd name="T10" fmla="*/ 2147483647 w 102"/>
              <a:gd name="T11" fmla="*/ 2147483647 h 102"/>
              <a:gd name="T12" fmla="*/ 2147483647 w 102"/>
              <a:gd name="T13" fmla="*/ 2147483647 h 102"/>
              <a:gd name="T14" fmla="*/ 2147483647 w 102"/>
              <a:gd name="T15" fmla="*/ 2147483647 h 102"/>
              <a:gd name="T16" fmla="*/ 2147483647 w 102"/>
              <a:gd name="T17" fmla="*/ 2147483647 h 102"/>
              <a:gd name="T18" fmla="*/ 2147483647 w 102"/>
              <a:gd name="T19" fmla="*/ 2147483647 h 10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02"/>
              <a:gd name="T31" fmla="*/ 0 h 102"/>
              <a:gd name="T32" fmla="*/ 102 w 102"/>
              <a:gd name="T33" fmla="*/ 102 h 102"/>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02" h="102">
                <a:moveTo>
                  <a:pt x="51" y="0"/>
                </a:moveTo>
                <a:cubicBezTo>
                  <a:pt x="23" y="0"/>
                  <a:pt x="0" y="23"/>
                  <a:pt x="0" y="51"/>
                </a:cubicBezTo>
                <a:cubicBezTo>
                  <a:pt x="0" y="79"/>
                  <a:pt x="23" y="102"/>
                  <a:pt x="51" y="102"/>
                </a:cubicBezTo>
                <a:cubicBezTo>
                  <a:pt x="79" y="102"/>
                  <a:pt x="102" y="79"/>
                  <a:pt x="102" y="51"/>
                </a:cubicBezTo>
                <a:cubicBezTo>
                  <a:pt x="102" y="23"/>
                  <a:pt x="79" y="0"/>
                  <a:pt x="51" y="0"/>
                </a:cubicBezTo>
                <a:close/>
                <a:moveTo>
                  <a:pt x="51" y="95"/>
                </a:moveTo>
                <a:cubicBezTo>
                  <a:pt x="27" y="95"/>
                  <a:pt x="7" y="75"/>
                  <a:pt x="7" y="51"/>
                </a:cubicBezTo>
                <a:cubicBezTo>
                  <a:pt x="7" y="26"/>
                  <a:pt x="27" y="6"/>
                  <a:pt x="51" y="6"/>
                </a:cubicBezTo>
                <a:cubicBezTo>
                  <a:pt x="75" y="6"/>
                  <a:pt x="95" y="26"/>
                  <a:pt x="95" y="51"/>
                </a:cubicBezTo>
                <a:cubicBezTo>
                  <a:pt x="95" y="75"/>
                  <a:pt x="75" y="95"/>
                  <a:pt x="51" y="95"/>
                </a:cubicBezTo>
                <a:close/>
              </a:path>
            </a:pathLst>
          </a:custGeom>
          <a:solidFill>
            <a:schemeClr val="bg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8227" name="文本框 29"/>
          <p:cNvSpPr>
            <a:spLocks noChangeArrowheads="1"/>
          </p:cNvSpPr>
          <p:nvPr/>
        </p:nvSpPr>
        <p:spPr bwMode="auto">
          <a:xfrm>
            <a:off x="6613525" y="1674303"/>
            <a:ext cx="2711450" cy="105302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pPr algn="ctr">
              <a:lnSpc>
                <a:spcPct val="130000"/>
              </a:lnSpc>
            </a:pPr>
            <a:r>
              <a:rPr lang="zh-CN" altLang="en-US" sz="1600">
                <a:solidFill>
                  <a:schemeClr val="bg1"/>
                </a:solidFill>
                <a:latin typeface="微软雅黑" pitchFamily="34" charset="-122"/>
                <a:ea typeface="微软雅黑" pitchFamily="34" charset="-122"/>
                <a:sym typeface="微软雅黑" pitchFamily="34" charset="-122"/>
              </a:rPr>
              <a:t>请在此输入您的文字内容</a:t>
            </a:r>
            <a:endParaRPr lang="en-US" altLang="zh-CN" sz="1600">
              <a:solidFill>
                <a:schemeClr val="bg1"/>
              </a:solidFill>
              <a:latin typeface="微软雅黑" pitchFamily="34" charset="-122"/>
              <a:ea typeface="微软雅黑" pitchFamily="34" charset="-122"/>
              <a:sym typeface="微软雅黑" pitchFamily="34" charset="-122"/>
            </a:endParaRPr>
          </a:p>
          <a:p>
            <a:pPr algn="ctr">
              <a:lnSpc>
                <a:spcPct val="130000"/>
              </a:lnSpc>
            </a:pPr>
            <a:r>
              <a:rPr lang="zh-CN" altLang="en-US" sz="1600">
                <a:solidFill>
                  <a:schemeClr val="bg1"/>
                </a:solidFill>
                <a:latin typeface="微软雅黑" pitchFamily="34" charset="-122"/>
                <a:ea typeface="微软雅黑" pitchFamily="34" charset="-122"/>
                <a:sym typeface="微软雅黑" pitchFamily="34" charset="-122"/>
              </a:rPr>
              <a:t>请在此输入您的文字内容</a:t>
            </a:r>
            <a:endParaRPr lang="en-US" altLang="zh-CN" sz="1600">
              <a:solidFill>
                <a:schemeClr val="bg1"/>
              </a:solidFill>
              <a:latin typeface="微软雅黑" pitchFamily="34" charset="-122"/>
              <a:ea typeface="微软雅黑" pitchFamily="34" charset="-122"/>
              <a:sym typeface="微软雅黑" pitchFamily="34" charset="-122"/>
            </a:endParaRPr>
          </a:p>
          <a:p>
            <a:pPr algn="ctr">
              <a:lnSpc>
                <a:spcPct val="130000"/>
              </a:lnSpc>
            </a:pPr>
            <a:r>
              <a:rPr lang="zh-CN" altLang="en-US" sz="1600">
                <a:solidFill>
                  <a:schemeClr val="bg1"/>
                </a:solidFill>
                <a:latin typeface="微软雅黑" pitchFamily="34" charset="-122"/>
                <a:ea typeface="微软雅黑" pitchFamily="34" charset="-122"/>
                <a:sym typeface="微软雅黑" pitchFamily="34" charset="-122"/>
              </a:rPr>
              <a:t>请在此输入您的文字内容</a:t>
            </a:r>
            <a:endParaRPr lang="en-US" altLang="zh-CN" sz="1600">
              <a:solidFill>
                <a:schemeClr val="bg1"/>
              </a:solidFill>
              <a:latin typeface="微软雅黑" pitchFamily="34" charset="-122"/>
              <a:ea typeface="微软雅黑" pitchFamily="34" charset="-122"/>
              <a:sym typeface="微软雅黑" pitchFamily="34" charset="-122"/>
            </a:endParaRPr>
          </a:p>
        </p:txBody>
      </p:sp>
      <p:sp>
        <p:nvSpPr>
          <p:cNvPr id="8228" name="矩形 30"/>
          <p:cNvSpPr>
            <a:spLocks noChangeArrowheads="1"/>
          </p:cNvSpPr>
          <p:nvPr/>
        </p:nvSpPr>
        <p:spPr bwMode="auto">
          <a:xfrm>
            <a:off x="7363993" y="1260475"/>
            <a:ext cx="1210515" cy="40027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p>
            <a:pPr algn="just"/>
            <a:r>
              <a:rPr lang="zh-CN" altLang="en-US" sz="2000">
                <a:solidFill>
                  <a:schemeClr val="bg1"/>
                </a:solidFill>
                <a:latin typeface="微软雅黑" pitchFamily="34" charset="-122"/>
                <a:ea typeface="微软雅黑" pitchFamily="34" charset="-122"/>
                <a:sym typeface="微软雅黑" pitchFamily="34" charset="-122"/>
              </a:rPr>
              <a:t>添加标题</a:t>
            </a:r>
          </a:p>
        </p:txBody>
      </p:sp>
      <p:sp>
        <p:nvSpPr>
          <p:cNvPr id="8225" name="文本框 32"/>
          <p:cNvSpPr>
            <a:spLocks noChangeArrowheads="1"/>
          </p:cNvSpPr>
          <p:nvPr/>
        </p:nvSpPr>
        <p:spPr bwMode="auto">
          <a:xfrm>
            <a:off x="7985125" y="4269418"/>
            <a:ext cx="2711450" cy="105188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pPr algn="ctr">
              <a:lnSpc>
                <a:spcPct val="130000"/>
              </a:lnSpc>
            </a:pPr>
            <a:r>
              <a:rPr lang="zh-CN" altLang="en-US" sz="1600">
                <a:solidFill>
                  <a:schemeClr val="bg1"/>
                </a:solidFill>
                <a:latin typeface="微软雅黑" pitchFamily="34" charset="-122"/>
                <a:ea typeface="微软雅黑" pitchFamily="34" charset="-122"/>
                <a:sym typeface="微软雅黑" pitchFamily="34" charset="-122"/>
              </a:rPr>
              <a:t>请在此输入您的文字内容</a:t>
            </a:r>
            <a:endParaRPr lang="en-US" altLang="zh-CN" sz="1600">
              <a:solidFill>
                <a:schemeClr val="bg1"/>
              </a:solidFill>
              <a:latin typeface="微软雅黑" pitchFamily="34" charset="-122"/>
              <a:ea typeface="微软雅黑" pitchFamily="34" charset="-122"/>
              <a:sym typeface="微软雅黑" pitchFamily="34" charset="-122"/>
            </a:endParaRPr>
          </a:p>
          <a:p>
            <a:pPr algn="ctr">
              <a:lnSpc>
                <a:spcPct val="130000"/>
              </a:lnSpc>
            </a:pPr>
            <a:r>
              <a:rPr lang="zh-CN" altLang="en-US" sz="1600">
                <a:solidFill>
                  <a:schemeClr val="bg1"/>
                </a:solidFill>
                <a:latin typeface="微软雅黑" pitchFamily="34" charset="-122"/>
                <a:ea typeface="微软雅黑" pitchFamily="34" charset="-122"/>
                <a:sym typeface="微软雅黑" pitchFamily="34" charset="-122"/>
              </a:rPr>
              <a:t>请在此输入您的文字内容</a:t>
            </a:r>
            <a:endParaRPr lang="en-US" altLang="zh-CN" sz="1600">
              <a:solidFill>
                <a:schemeClr val="bg1"/>
              </a:solidFill>
              <a:latin typeface="微软雅黑" pitchFamily="34" charset="-122"/>
              <a:ea typeface="微软雅黑" pitchFamily="34" charset="-122"/>
              <a:sym typeface="微软雅黑" pitchFamily="34" charset="-122"/>
            </a:endParaRPr>
          </a:p>
          <a:p>
            <a:pPr algn="ctr">
              <a:lnSpc>
                <a:spcPct val="130000"/>
              </a:lnSpc>
            </a:pPr>
            <a:r>
              <a:rPr lang="zh-CN" altLang="en-US" sz="1600">
                <a:solidFill>
                  <a:schemeClr val="bg1"/>
                </a:solidFill>
                <a:latin typeface="微软雅黑" pitchFamily="34" charset="-122"/>
                <a:ea typeface="微软雅黑" pitchFamily="34" charset="-122"/>
                <a:sym typeface="微软雅黑" pitchFamily="34" charset="-122"/>
              </a:rPr>
              <a:t>请在此输入您的文字内容</a:t>
            </a:r>
            <a:endParaRPr lang="en-US" altLang="zh-CN" sz="1600">
              <a:solidFill>
                <a:schemeClr val="bg1"/>
              </a:solidFill>
              <a:latin typeface="微软雅黑" pitchFamily="34" charset="-122"/>
              <a:ea typeface="微软雅黑" pitchFamily="34" charset="-122"/>
              <a:sym typeface="微软雅黑" pitchFamily="34" charset="-122"/>
            </a:endParaRPr>
          </a:p>
        </p:txBody>
      </p:sp>
      <p:sp>
        <p:nvSpPr>
          <p:cNvPr id="8226" name="矩形 33"/>
          <p:cNvSpPr>
            <a:spLocks noChangeArrowheads="1"/>
          </p:cNvSpPr>
          <p:nvPr/>
        </p:nvSpPr>
        <p:spPr bwMode="auto">
          <a:xfrm>
            <a:off x="8735593" y="3856038"/>
            <a:ext cx="1210515" cy="3998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p>
            <a:pPr algn="just"/>
            <a:r>
              <a:rPr lang="zh-CN" altLang="en-US" sz="2000">
                <a:solidFill>
                  <a:schemeClr val="bg1"/>
                </a:solidFill>
                <a:latin typeface="微软雅黑" pitchFamily="34" charset="-122"/>
                <a:ea typeface="微软雅黑" pitchFamily="34" charset="-122"/>
                <a:sym typeface="微软雅黑" pitchFamily="34" charset="-122"/>
              </a:rPr>
              <a:t>添加标题</a:t>
            </a:r>
          </a:p>
        </p:txBody>
      </p:sp>
      <p:sp>
        <p:nvSpPr>
          <p:cNvPr id="8223" name="文本框 35"/>
          <p:cNvSpPr>
            <a:spLocks noChangeArrowheads="1"/>
          </p:cNvSpPr>
          <p:nvPr/>
        </p:nvSpPr>
        <p:spPr bwMode="auto">
          <a:xfrm>
            <a:off x="1495425" y="3688393"/>
            <a:ext cx="2711450" cy="105188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pPr algn="ctr">
              <a:lnSpc>
                <a:spcPct val="130000"/>
              </a:lnSpc>
            </a:pPr>
            <a:r>
              <a:rPr lang="zh-CN" altLang="en-US" sz="1600">
                <a:solidFill>
                  <a:schemeClr val="bg1"/>
                </a:solidFill>
                <a:latin typeface="微软雅黑" pitchFamily="34" charset="-122"/>
                <a:ea typeface="微软雅黑" pitchFamily="34" charset="-122"/>
                <a:sym typeface="微软雅黑" pitchFamily="34" charset="-122"/>
              </a:rPr>
              <a:t>请在此输入您的文字内容</a:t>
            </a:r>
            <a:endParaRPr lang="en-US" altLang="zh-CN" sz="1600">
              <a:solidFill>
                <a:schemeClr val="bg1"/>
              </a:solidFill>
              <a:latin typeface="微软雅黑" pitchFamily="34" charset="-122"/>
              <a:ea typeface="微软雅黑" pitchFamily="34" charset="-122"/>
              <a:sym typeface="微软雅黑" pitchFamily="34" charset="-122"/>
            </a:endParaRPr>
          </a:p>
          <a:p>
            <a:pPr algn="ctr">
              <a:lnSpc>
                <a:spcPct val="130000"/>
              </a:lnSpc>
            </a:pPr>
            <a:r>
              <a:rPr lang="zh-CN" altLang="en-US" sz="1600">
                <a:solidFill>
                  <a:schemeClr val="bg1"/>
                </a:solidFill>
                <a:latin typeface="微软雅黑" pitchFamily="34" charset="-122"/>
                <a:ea typeface="微软雅黑" pitchFamily="34" charset="-122"/>
                <a:sym typeface="微软雅黑" pitchFamily="34" charset="-122"/>
              </a:rPr>
              <a:t>请在此输入您的文字内容</a:t>
            </a:r>
            <a:endParaRPr lang="en-US" altLang="zh-CN" sz="1600">
              <a:solidFill>
                <a:schemeClr val="bg1"/>
              </a:solidFill>
              <a:latin typeface="微软雅黑" pitchFamily="34" charset="-122"/>
              <a:ea typeface="微软雅黑" pitchFamily="34" charset="-122"/>
              <a:sym typeface="微软雅黑" pitchFamily="34" charset="-122"/>
            </a:endParaRPr>
          </a:p>
          <a:p>
            <a:pPr algn="ctr">
              <a:lnSpc>
                <a:spcPct val="130000"/>
              </a:lnSpc>
            </a:pPr>
            <a:r>
              <a:rPr lang="zh-CN" altLang="en-US" sz="1600">
                <a:solidFill>
                  <a:schemeClr val="bg1"/>
                </a:solidFill>
                <a:latin typeface="微软雅黑" pitchFamily="34" charset="-122"/>
                <a:ea typeface="微软雅黑" pitchFamily="34" charset="-122"/>
                <a:sym typeface="微软雅黑" pitchFamily="34" charset="-122"/>
              </a:rPr>
              <a:t>请在此输入您的文字内容</a:t>
            </a:r>
            <a:endParaRPr lang="en-US" altLang="zh-CN" sz="1600">
              <a:solidFill>
                <a:schemeClr val="bg1"/>
              </a:solidFill>
              <a:latin typeface="微软雅黑" pitchFamily="34" charset="-122"/>
              <a:ea typeface="微软雅黑" pitchFamily="34" charset="-122"/>
              <a:sym typeface="微软雅黑" pitchFamily="34" charset="-122"/>
            </a:endParaRPr>
          </a:p>
        </p:txBody>
      </p:sp>
      <p:sp>
        <p:nvSpPr>
          <p:cNvPr id="8224" name="矩形 36"/>
          <p:cNvSpPr>
            <a:spLocks noChangeArrowheads="1"/>
          </p:cNvSpPr>
          <p:nvPr/>
        </p:nvSpPr>
        <p:spPr bwMode="auto">
          <a:xfrm>
            <a:off x="2245893" y="3275013"/>
            <a:ext cx="1210515" cy="3998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p>
            <a:pPr algn="just"/>
            <a:r>
              <a:rPr lang="zh-CN" altLang="en-US" sz="2000">
                <a:solidFill>
                  <a:schemeClr val="bg1"/>
                </a:solidFill>
                <a:latin typeface="微软雅黑" pitchFamily="34" charset="-122"/>
                <a:ea typeface="微软雅黑" pitchFamily="34" charset="-122"/>
                <a:sym typeface="微软雅黑" pitchFamily="34" charset="-122"/>
              </a:rPr>
              <a:t>添加标题</a:t>
            </a:r>
          </a:p>
        </p:txBody>
      </p:sp>
      <p:sp>
        <p:nvSpPr>
          <p:cNvPr id="8214" name="Freeform 1904"/>
          <p:cNvSpPr>
            <a:spLocks noChangeArrowheads="1"/>
          </p:cNvSpPr>
          <p:nvPr/>
        </p:nvSpPr>
        <p:spPr bwMode="auto">
          <a:xfrm>
            <a:off x="5629275" y="2233392"/>
            <a:ext cx="314072" cy="351261"/>
          </a:xfrm>
          <a:custGeom>
            <a:avLst/>
            <a:gdLst>
              <a:gd name="T0" fmla="*/ 2147483647 w 164"/>
              <a:gd name="T1" fmla="*/ 2147483647 h 184"/>
              <a:gd name="T2" fmla="*/ 2147483647 w 164"/>
              <a:gd name="T3" fmla="*/ 2147483647 h 184"/>
              <a:gd name="T4" fmla="*/ 2147483647 w 164"/>
              <a:gd name="T5" fmla="*/ 2147483647 h 184"/>
              <a:gd name="T6" fmla="*/ 2147483647 w 164"/>
              <a:gd name="T7" fmla="*/ 0 h 184"/>
              <a:gd name="T8" fmla="*/ 0 w 164"/>
              <a:gd name="T9" fmla="*/ 0 h 184"/>
              <a:gd name="T10" fmla="*/ 0 w 164"/>
              <a:gd name="T11" fmla="*/ 2147483647 h 184"/>
              <a:gd name="T12" fmla="*/ 2147483647 w 164"/>
              <a:gd name="T13" fmla="*/ 2147483647 h 184"/>
              <a:gd name="T14" fmla="*/ 2147483647 w 164"/>
              <a:gd name="T15" fmla="*/ 2147483647 h 184"/>
              <a:gd name="T16" fmla="*/ 2147483647 w 164"/>
              <a:gd name="T17" fmla="*/ 2147483647 h 18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64"/>
              <a:gd name="T28" fmla="*/ 0 h 184"/>
              <a:gd name="T29" fmla="*/ 164 w 164"/>
              <a:gd name="T30" fmla="*/ 184 h 18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64" h="184">
                <a:moveTo>
                  <a:pt x="22" y="161"/>
                </a:moveTo>
                <a:lnTo>
                  <a:pt x="22" y="24"/>
                </a:lnTo>
                <a:lnTo>
                  <a:pt x="140" y="24"/>
                </a:lnTo>
                <a:lnTo>
                  <a:pt x="164" y="0"/>
                </a:lnTo>
                <a:lnTo>
                  <a:pt x="0" y="0"/>
                </a:lnTo>
                <a:lnTo>
                  <a:pt x="0" y="184"/>
                </a:lnTo>
                <a:lnTo>
                  <a:pt x="78" y="184"/>
                </a:lnTo>
                <a:lnTo>
                  <a:pt x="85" y="161"/>
                </a:lnTo>
                <a:lnTo>
                  <a:pt x="22" y="161"/>
                </a:lnTo>
                <a:close/>
              </a:path>
            </a:pathLst>
          </a:custGeom>
          <a:solidFill>
            <a:schemeClr val="bg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8215" name="Freeform 1905"/>
          <p:cNvSpPr>
            <a:spLocks noChangeArrowheads="1"/>
          </p:cNvSpPr>
          <p:nvPr/>
        </p:nvSpPr>
        <p:spPr bwMode="auto">
          <a:xfrm>
            <a:off x="5834189" y="2233392"/>
            <a:ext cx="398336" cy="351261"/>
          </a:xfrm>
          <a:custGeom>
            <a:avLst/>
            <a:gdLst>
              <a:gd name="T0" fmla="*/ 2147483647 w 88"/>
              <a:gd name="T1" fmla="*/ 2147483647 h 78"/>
              <a:gd name="T2" fmla="*/ 2147483647 w 88"/>
              <a:gd name="T3" fmla="*/ 0 h 78"/>
              <a:gd name="T4" fmla="*/ 2147483647 w 88"/>
              <a:gd name="T5" fmla="*/ 0 h 78"/>
              <a:gd name="T6" fmla="*/ 2147483647 w 88"/>
              <a:gd name="T7" fmla="*/ 2147483647 h 78"/>
              <a:gd name="T8" fmla="*/ 2147483647 w 88"/>
              <a:gd name="T9" fmla="*/ 2147483647 h 78"/>
              <a:gd name="T10" fmla="*/ 2147483647 w 88"/>
              <a:gd name="T11" fmla="*/ 2147483647 h 78"/>
              <a:gd name="T12" fmla="*/ 2147483647 w 88"/>
              <a:gd name="T13" fmla="*/ 2147483647 h 78"/>
              <a:gd name="T14" fmla="*/ 0 w 88"/>
              <a:gd name="T15" fmla="*/ 2147483647 h 78"/>
              <a:gd name="T16" fmla="*/ 2147483647 w 88"/>
              <a:gd name="T17" fmla="*/ 2147483647 h 78"/>
              <a:gd name="T18" fmla="*/ 2147483647 w 88"/>
              <a:gd name="T19" fmla="*/ 2147483647 h 78"/>
              <a:gd name="T20" fmla="*/ 2147483647 w 88"/>
              <a:gd name="T21" fmla="*/ 2147483647 h 78"/>
              <a:gd name="T22" fmla="*/ 2147483647 w 88"/>
              <a:gd name="T23" fmla="*/ 2147483647 h 78"/>
              <a:gd name="T24" fmla="*/ 2147483647 w 88"/>
              <a:gd name="T25" fmla="*/ 2147483647 h 78"/>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88"/>
              <a:gd name="T40" fmla="*/ 0 h 78"/>
              <a:gd name="T41" fmla="*/ 88 w 88"/>
              <a:gd name="T42" fmla="*/ 78 h 78"/>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88" h="78">
                <a:moveTo>
                  <a:pt x="76" y="18"/>
                </a:moveTo>
                <a:cubicBezTo>
                  <a:pt x="76" y="0"/>
                  <a:pt x="76" y="0"/>
                  <a:pt x="76" y="0"/>
                </a:cubicBezTo>
                <a:cubicBezTo>
                  <a:pt x="40" y="0"/>
                  <a:pt x="40" y="0"/>
                  <a:pt x="40" y="0"/>
                </a:cubicBezTo>
                <a:cubicBezTo>
                  <a:pt x="37" y="10"/>
                  <a:pt x="37" y="10"/>
                  <a:pt x="37" y="10"/>
                </a:cubicBezTo>
                <a:cubicBezTo>
                  <a:pt x="67" y="10"/>
                  <a:pt x="67" y="10"/>
                  <a:pt x="67" y="10"/>
                </a:cubicBezTo>
                <a:cubicBezTo>
                  <a:pt x="67" y="68"/>
                  <a:pt x="67" y="68"/>
                  <a:pt x="67" y="68"/>
                </a:cubicBezTo>
                <a:cubicBezTo>
                  <a:pt x="10" y="68"/>
                  <a:pt x="10" y="68"/>
                  <a:pt x="10" y="68"/>
                </a:cubicBezTo>
                <a:cubicBezTo>
                  <a:pt x="0" y="78"/>
                  <a:pt x="0" y="78"/>
                  <a:pt x="0" y="78"/>
                </a:cubicBezTo>
                <a:cubicBezTo>
                  <a:pt x="76" y="78"/>
                  <a:pt x="76" y="78"/>
                  <a:pt x="76" y="78"/>
                </a:cubicBezTo>
                <a:cubicBezTo>
                  <a:pt x="76" y="60"/>
                  <a:pt x="76" y="60"/>
                  <a:pt x="76" y="60"/>
                </a:cubicBezTo>
                <a:cubicBezTo>
                  <a:pt x="79" y="60"/>
                  <a:pt x="88" y="61"/>
                  <a:pt x="88" y="54"/>
                </a:cubicBezTo>
                <a:cubicBezTo>
                  <a:pt x="88" y="26"/>
                  <a:pt x="88" y="26"/>
                  <a:pt x="88" y="26"/>
                </a:cubicBezTo>
                <a:cubicBezTo>
                  <a:pt x="88" y="18"/>
                  <a:pt x="79" y="18"/>
                  <a:pt x="76" y="18"/>
                </a:cubicBezTo>
              </a:path>
            </a:pathLst>
          </a:custGeom>
          <a:solidFill>
            <a:schemeClr val="bg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8216" name="Freeform 1906"/>
          <p:cNvSpPr>
            <a:spLocks noChangeArrowheads="1"/>
          </p:cNvSpPr>
          <p:nvPr/>
        </p:nvSpPr>
        <p:spPr bwMode="auto">
          <a:xfrm>
            <a:off x="5707794" y="2313570"/>
            <a:ext cx="153205" cy="194721"/>
          </a:xfrm>
          <a:custGeom>
            <a:avLst/>
            <a:gdLst>
              <a:gd name="T0" fmla="*/ 0 w 80"/>
              <a:gd name="T1" fmla="*/ 0 h 102"/>
              <a:gd name="T2" fmla="*/ 0 w 80"/>
              <a:gd name="T3" fmla="*/ 2147483647 h 102"/>
              <a:gd name="T4" fmla="*/ 2147483647 w 80"/>
              <a:gd name="T5" fmla="*/ 2147483647 h 102"/>
              <a:gd name="T6" fmla="*/ 2147483647 w 80"/>
              <a:gd name="T7" fmla="*/ 2147483647 h 102"/>
              <a:gd name="T8" fmla="*/ 2147483647 w 80"/>
              <a:gd name="T9" fmla="*/ 2147483647 h 102"/>
              <a:gd name="T10" fmla="*/ 2147483647 w 80"/>
              <a:gd name="T11" fmla="*/ 0 h 102"/>
              <a:gd name="T12" fmla="*/ 0 w 80"/>
              <a:gd name="T13" fmla="*/ 0 h 102"/>
              <a:gd name="T14" fmla="*/ 0 w 80"/>
              <a:gd name="T15" fmla="*/ 0 h 102"/>
              <a:gd name="T16" fmla="*/ 0 60000 65536"/>
              <a:gd name="T17" fmla="*/ 0 60000 65536"/>
              <a:gd name="T18" fmla="*/ 0 60000 65536"/>
              <a:gd name="T19" fmla="*/ 0 60000 65536"/>
              <a:gd name="T20" fmla="*/ 0 60000 65536"/>
              <a:gd name="T21" fmla="*/ 0 60000 65536"/>
              <a:gd name="T22" fmla="*/ 0 60000 65536"/>
              <a:gd name="T23" fmla="*/ 0 60000 65536"/>
              <a:gd name="T24" fmla="*/ 0 w 80"/>
              <a:gd name="T25" fmla="*/ 0 h 102"/>
              <a:gd name="T26" fmla="*/ 80 w 80"/>
              <a:gd name="T27" fmla="*/ 102 h 102"/>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80" h="102">
                <a:moveTo>
                  <a:pt x="0" y="0"/>
                </a:moveTo>
                <a:lnTo>
                  <a:pt x="0" y="102"/>
                </a:lnTo>
                <a:lnTo>
                  <a:pt x="52" y="102"/>
                </a:lnTo>
                <a:lnTo>
                  <a:pt x="66" y="67"/>
                </a:lnTo>
                <a:lnTo>
                  <a:pt x="18" y="67"/>
                </a:lnTo>
                <a:lnTo>
                  <a:pt x="80" y="0"/>
                </a:lnTo>
                <a:lnTo>
                  <a:pt x="0" y="0"/>
                </a:lnTo>
                <a:close/>
              </a:path>
            </a:pathLst>
          </a:custGeom>
          <a:solidFill>
            <a:schemeClr val="bg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8217" name="Freeform 1907"/>
          <p:cNvSpPr>
            <a:spLocks noChangeArrowheads="1"/>
          </p:cNvSpPr>
          <p:nvPr/>
        </p:nvSpPr>
        <p:spPr bwMode="auto">
          <a:xfrm>
            <a:off x="5914622" y="2313570"/>
            <a:ext cx="185762" cy="194721"/>
          </a:xfrm>
          <a:custGeom>
            <a:avLst/>
            <a:gdLst>
              <a:gd name="T0" fmla="*/ 2147483647 w 97"/>
              <a:gd name="T1" fmla="*/ 2147483647 h 102"/>
              <a:gd name="T2" fmla="*/ 0 w 97"/>
              <a:gd name="T3" fmla="*/ 2147483647 h 102"/>
              <a:gd name="T4" fmla="*/ 2147483647 w 97"/>
              <a:gd name="T5" fmla="*/ 2147483647 h 102"/>
              <a:gd name="T6" fmla="*/ 2147483647 w 97"/>
              <a:gd name="T7" fmla="*/ 0 h 102"/>
              <a:gd name="T8" fmla="*/ 2147483647 w 97"/>
              <a:gd name="T9" fmla="*/ 0 h 102"/>
              <a:gd name="T10" fmla="*/ 2147483647 w 97"/>
              <a:gd name="T11" fmla="*/ 2147483647 h 102"/>
              <a:gd name="T12" fmla="*/ 2147483647 w 97"/>
              <a:gd name="T13" fmla="*/ 2147483647 h 102"/>
              <a:gd name="T14" fmla="*/ 0 60000 65536"/>
              <a:gd name="T15" fmla="*/ 0 60000 65536"/>
              <a:gd name="T16" fmla="*/ 0 60000 65536"/>
              <a:gd name="T17" fmla="*/ 0 60000 65536"/>
              <a:gd name="T18" fmla="*/ 0 60000 65536"/>
              <a:gd name="T19" fmla="*/ 0 60000 65536"/>
              <a:gd name="T20" fmla="*/ 0 60000 65536"/>
              <a:gd name="T21" fmla="*/ 0 w 97"/>
              <a:gd name="T22" fmla="*/ 0 h 102"/>
              <a:gd name="T23" fmla="*/ 97 w 97"/>
              <a:gd name="T24" fmla="*/ 102 h 10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97" h="102">
                <a:moveTo>
                  <a:pt x="76" y="22"/>
                </a:moveTo>
                <a:lnTo>
                  <a:pt x="0" y="102"/>
                </a:lnTo>
                <a:lnTo>
                  <a:pt x="97" y="102"/>
                </a:lnTo>
                <a:lnTo>
                  <a:pt x="97" y="0"/>
                </a:lnTo>
                <a:lnTo>
                  <a:pt x="36" y="0"/>
                </a:lnTo>
                <a:lnTo>
                  <a:pt x="29" y="22"/>
                </a:lnTo>
                <a:lnTo>
                  <a:pt x="76" y="22"/>
                </a:lnTo>
                <a:close/>
              </a:path>
            </a:pathLst>
          </a:custGeom>
          <a:solidFill>
            <a:schemeClr val="bg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8218" name="Freeform 1908"/>
          <p:cNvSpPr>
            <a:spLocks noChangeArrowheads="1"/>
          </p:cNvSpPr>
          <p:nvPr/>
        </p:nvSpPr>
        <p:spPr bwMode="auto">
          <a:xfrm>
            <a:off x="5914622" y="2313570"/>
            <a:ext cx="185762" cy="194721"/>
          </a:xfrm>
          <a:custGeom>
            <a:avLst/>
            <a:gdLst>
              <a:gd name="T0" fmla="*/ 2147483647 w 97"/>
              <a:gd name="T1" fmla="*/ 2147483647 h 102"/>
              <a:gd name="T2" fmla="*/ 0 w 97"/>
              <a:gd name="T3" fmla="*/ 2147483647 h 102"/>
              <a:gd name="T4" fmla="*/ 2147483647 w 97"/>
              <a:gd name="T5" fmla="*/ 2147483647 h 102"/>
              <a:gd name="T6" fmla="*/ 2147483647 w 97"/>
              <a:gd name="T7" fmla="*/ 0 h 102"/>
              <a:gd name="T8" fmla="*/ 2147483647 w 97"/>
              <a:gd name="T9" fmla="*/ 0 h 102"/>
              <a:gd name="T10" fmla="*/ 2147483647 w 97"/>
              <a:gd name="T11" fmla="*/ 2147483647 h 102"/>
              <a:gd name="T12" fmla="*/ 2147483647 w 97"/>
              <a:gd name="T13" fmla="*/ 2147483647 h 102"/>
              <a:gd name="T14" fmla="*/ 0 60000 65536"/>
              <a:gd name="T15" fmla="*/ 0 60000 65536"/>
              <a:gd name="T16" fmla="*/ 0 60000 65536"/>
              <a:gd name="T17" fmla="*/ 0 60000 65536"/>
              <a:gd name="T18" fmla="*/ 0 60000 65536"/>
              <a:gd name="T19" fmla="*/ 0 60000 65536"/>
              <a:gd name="T20" fmla="*/ 0 60000 65536"/>
              <a:gd name="T21" fmla="*/ 0 w 97"/>
              <a:gd name="T22" fmla="*/ 0 h 102"/>
              <a:gd name="T23" fmla="*/ 97 w 97"/>
              <a:gd name="T24" fmla="*/ 102 h 10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97" h="102">
                <a:moveTo>
                  <a:pt x="76" y="22"/>
                </a:moveTo>
                <a:lnTo>
                  <a:pt x="0" y="102"/>
                </a:lnTo>
                <a:lnTo>
                  <a:pt x="97" y="102"/>
                </a:lnTo>
                <a:lnTo>
                  <a:pt x="97" y="0"/>
                </a:lnTo>
                <a:lnTo>
                  <a:pt x="36" y="0"/>
                </a:lnTo>
                <a:lnTo>
                  <a:pt x="29" y="22"/>
                </a:lnTo>
                <a:lnTo>
                  <a:pt x="76" y="22"/>
                </a:lnTo>
              </a:path>
            </a:pathLst>
          </a:cu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8219" name="Freeform 1909"/>
          <p:cNvSpPr>
            <a:spLocks noChangeArrowheads="1"/>
          </p:cNvSpPr>
          <p:nvPr/>
        </p:nvSpPr>
        <p:spPr bwMode="auto">
          <a:xfrm>
            <a:off x="5770992" y="2187575"/>
            <a:ext cx="248959" cy="452438"/>
          </a:xfrm>
          <a:custGeom>
            <a:avLst/>
            <a:gdLst>
              <a:gd name="T0" fmla="*/ 2147483647 w 130"/>
              <a:gd name="T1" fmla="*/ 2147483647 h 237"/>
              <a:gd name="T2" fmla="*/ 2147483647 w 130"/>
              <a:gd name="T3" fmla="*/ 0 h 237"/>
              <a:gd name="T4" fmla="*/ 2147483647 w 130"/>
              <a:gd name="T5" fmla="*/ 2147483647 h 237"/>
              <a:gd name="T6" fmla="*/ 2147483647 w 130"/>
              <a:gd name="T7" fmla="*/ 2147483647 h 237"/>
              <a:gd name="T8" fmla="*/ 0 w 130"/>
              <a:gd name="T9" fmla="*/ 2147483647 h 237"/>
              <a:gd name="T10" fmla="*/ 2147483647 w 130"/>
              <a:gd name="T11" fmla="*/ 2147483647 h 237"/>
              <a:gd name="T12" fmla="*/ 2147483647 w 130"/>
              <a:gd name="T13" fmla="*/ 2147483647 h 237"/>
              <a:gd name="T14" fmla="*/ 0 60000 65536"/>
              <a:gd name="T15" fmla="*/ 0 60000 65536"/>
              <a:gd name="T16" fmla="*/ 0 60000 65536"/>
              <a:gd name="T17" fmla="*/ 0 60000 65536"/>
              <a:gd name="T18" fmla="*/ 0 60000 65536"/>
              <a:gd name="T19" fmla="*/ 0 60000 65536"/>
              <a:gd name="T20" fmla="*/ 0 60000 65536"/>
              <a:gd name="T21" fmla="*/ 0 w 130"/>
              <a:gd name="T22" fmla="*/ 0 h 237"/>
              <a:gd name="T23" fmla="*/ 130 w 130"/>
              <a:gd name="T24" fmla="*/ 237 h 23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30" h="237">
                <a:moveTo>
                  <a:pt x="90" y="97"/>
                </a:moveTo>
                <a:lnTo>
                  <a:pt x="127" y="0"/>
                </a:lnTo>
                <a:lnTo>
                  <a:pt x="9" y="123"/>
                </a:lnTo>
                <a:lnTo>
                  <a:pt x="49" y="123"/>
                </a:lnTo>
                <a:lnTo>
                  <a:pt x="0" y="237"/>
                </a:lnTo>
                <a:lnTo>
                  <a:pt x="130" y="97"/>
                </a:lnTo>
                <a:lnTo>
                  <a:pt x="90" y="97"/>
                </a:lnTo>
                <a:close/>
              </a:path>
            </a:pathLst>
          </a:custGeom>
          <a:solidFill>
            <a:schemeClr val="bg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8220" name="Freeform 1910"/>
          <p:cNvSpPr>
            <a:spLocks noChangeArrowheads="1"/>
          </p:cNvSpPr>
          <p:nvPr/>
        </p:nvSpPr>
        <p:spPr bwMode="auto">
          <a:xfrm>
            <a:off x="5770992" y="2187575"/>
            <a:ext cx="248959" cy="452438"/>
          </a:xfrm>
          <a:custGeom>
            <a:avLst/>
            <a:gdLst>
              <a:gd name="T0" fmla="*/ 2147483647 w 130"/>
              <a:gd name="T1" fmla="*/ 2147483647 h 237"/>
              <a:gd name="T2" fmla="*/ 2147483647 w 130"/>
              <a:gd name="T3" fmla="*/ 0 h 237"/>
              <a:gd name="T4" fmla="*/ 2147483647 w 130"/>
              <a:gd name="T5" fmla="*/ 2147483647 h 237"/>
              <a:gd name="T6" fmla="*/ 2147483647 w 130"/>
              <a:gd name="T7" fmla="*/ 2147483647 h 237"/>
              <a:gd name="T8" fmla="*/ 0 w 130"/>
              <a:gd name="T9" fmla="*/ 2147483647 h 237"/>
              <a:gd name="T10" fmla="*/ 2147483647 w 130"/>
              <a:gd name="T11" fmla="*/ 2147483647 h 237"/>
              <a:gd name="T12" fmla="*/ 2147483647 w 130"/>
              <a:gd name="T13" fmla="*/ 2147483647 h 237"/>
              <a:gd name="T14" fmla="*/ 0 60000 65536"/>
              <a:gd name="T15" fmla="*/ 0 60000 65536"/>
              <a:gd name="T16" fmla="*/ 0 60000 65536"/>
              <a:gd name="T17" fmla="*/ 0 60000 65536"/>
              <a:gd name="T18" fmla="*/ 0 60000 65536"/>
              <a:gd name="T19" fmla="*/ 0 60000 65536"/>
              <a:gd name="T20" fmla="*/ 0 60000 65536"/>
              <a:gd name="T21" fmla="*/ 0 w 130"/>
              <a:gd name="T22" fmla="*/ 0 h 237"/>
              <a:gd name="T23" fmla="*/ 130 w 130"/>
              <a:gd name="T24" fmla="*/ 237 h 23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30" h="237">
                <a:moveTo>
                  <a:pt x="90" y="97"/>
                </a:moveTo>
                <a:lnTo>
                  <a:pt x="127" y="0"/>
                </a:lnTo>
                <a:lnTo>
                  <a:pt x="9" y="123"/>
                </a:lnTo>
                <a:lnTo>
                  <a:pt x="49" y="123"/>
                </a:lnTo>
                <a:lnTo>
                  <a:pt x="0" y="237"/>
                </a:lnTo>
                <a:lnTo>
                  <a:pt x="130" y="97"/>
                </a:lnTo>
                <a:lnTo>
                  <a:pt x="90" y="97"/>
                </a:lnTo>
              </a:path>
            </a:pathLst>
          </a:cu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8221" name="Freeform 1911"/>
          <p:cNvSpPr>
            <a:spLocks noChangeArrowheads="1"/>
          </p:cNvSpPr>
          <p:nvPr/>
        </p:nvSpPr>
        <p:spPr bwMode="auto">
          <a:xfrm>
            <a:off x="5770992" y="2187575"/>
            <a:ext cx="248959" cy="452438"/>
          </a:xfrm>
          <a:custGeom>
            <a:avLst/>
            <a:gdLst>
              <a:gd name="T0" fmla="*/ 2147483647 w 130"/>
              <a:gd name="T1" fmla="*/ 0 h 237"/>
              <a:gd name="T2" fmla="*/ 2147483647 w 130"/>
              <a:gd name="T3" fmla="*/ 0 h 237"/>
              <a:gd name="T4" fmla="*/ 2147483647 w 130"/>
              <a:gd name="T5" fmla="*/ 2147483647 h 237"/>
              <a:gd name="T6" fmla="*/ 2147483647 w 130"/>
              <a:gd name="T7" fmla="*/ 2147483647 h 237"/>
              <a:gd name="T8" fmla="*/ 0 w 130"/>
              <a:gd name="T9" fmla="*/ 2147483647 h 237"/>
              <a:gd name="T10" fmla="*/ 2147483647 w 130"/>
              <a:gd name="T11" fmla="*/ 2147483647 h 237"/>
              <a:gd name="T12" fmla="*/ 2147483647 w 130"/>
              <a:gd name="T13" fmla="*/ 2147483647 h 237"/>
              <a:gd name="T14" fmla="*/ 2147483647 w 130"/>
              <a:gd name="T15" fmla="*/ 0 h 237"/>
              <a:gd name="T16" fmla="*/ 0 60000 65536"/>
              <a:gd name="T17" fmla="*/ 0 60000 65536"/>
              <a:gd name="T18" fmla="*/ 0 60000 65536"/>
              <a:gd name="T19" fmla="*/ 0 60000 65536"/>
              <a:gd name="T20" fmla="*/ 0 60000 65536"/>
              <a:gd name="T21" fmla="*/ 0 60000 65536"/>
              <a:gd name="T22" fmla="*/ 0 60000 65536"/>
              <a:gd name="T23" fmla="*/ 0 60000 65536"/>
              <a:gd name="T24" fmla="*/ 0 w 130"/>
              <a:gd name="T25" fmla="*/ 0 h 237"/>
              <a:gd name="T26" fmla="*/ 130 w 130"/>
              <a:gd name="T27" fmla="*/ 237 h 23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30" h="237">
                <a:moveTo>
                  <a:pt x="127" y="0"/>
                </a:moveTo>
                <a:lnTo>
                  <a:pt x="127" y="0"/>
                </a:lnTo>
                <a:lnTo>
                  <a:pt x="61" y="107"/>
                </a:lnTo>
                <a:lnTo>
                  <a:pt x="104" y="107"/>
                </a:lnTo>
                <a:lnTo>
                  <a:pt x="0" y="237"/>
                </a:lnTo>
                <a:lnTo>
                  <a:pt x="130" y="97"/>
                </a:lnTo>
                <a:lnTo>
                  <a:pt x="90" y="97"/>
                </a:lnTo>
                <a:lnTo>
                  <a:pt x="127" y="0"/>
                </a:lnTo>
                <a:close/>
              </a:path>
            </a:pathLst>
          </a:custGeom>
          <a:solidFill>
            <a:srgbClr val="CB4D5E"/>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8222" name="Freeform 1912"/>
          <p:cNvSpPr>
            <a:spLocks noChangeArrowheads="1"/>
          </p:cNvSpPr>
          <p:nvPr/>
        </p:nvSpPr>
        <p:spPr bwMode="auto">
          <a:xfrm>
            <a:off x="5770992" y="2187575"/>
            <a:ext cx="248959" cy="452438"/>
          </a:xfrm>
          <a:custGeom>
            <a:avLst/>
            <a:gdLst>
              <a:gd name="T0" fmla="*/ 2147483647 w 130"/>
              <a:gd name="T1" fmla="*/ 0 h 237"/>
              <a:gd name="T2" fmla="*/ 2147483647 w 130"/>
              <a:gd name="T3" fmla="*/ 0 h 237"/>
              <a:gd name="T4" fmla="*/ 2147483647 w 130"/>
              <a:gd name="T5" fmla="*/ 2147483647 h 237"/>
              <a:gd name="T6" fmla="*/ 2147483647 w 130"/>
              <a:gd name="T7" fmla="*/ 2147483647 h 237"/>
              <a:gd name="T8" fmla="*/ 0 w 130"/>
              <a:gd name="T9" fmla="*/ 2147483647 h 237"/>
              <a:gd name="T10" fmla="*/ 2147483647 w 130"/>
              <a:gd name="T11" fmla="*/ 2147483647 h 237"/>
              <a:gd name="T12" fmla="*/ 2147483647 w 130"/>
              <a:gd name="T13" fmla="*/ 2147483647 h 237"/>
              <a:gd name="T14" fmla="*/ 2147483647 w 130"/>
              <a:gd name="T15" fmla="*/ 0 h 237"/>
              <a:gd name="T16" fmla="*/ 0 60000 65536"/>
              <a:gd name="T17" fmla="*/ 0 60000 65536"/>
              <a:gd name="T18" fmla="*/ 0 60000 65536"/>
              <a:gd name="T19" fmla="*/ 0 60000 65536"/>
              <a:gd name="T20" fmla="*/ 0 60000 65536"/>
              <a:gd name="T21" fmla="*/ 0 60000 65536"/>
              <a:gd name="T22" fmla="*/ 0 60000 65536"/>
              <a:gd name="T23" fmla="*/ 0 60000 65536"/>
              <a:gd name="T24" fmla="*/ 0 w 130"/>
              <a:gd name="T25" fmla="*/ 0 h 237"/>
              <a:gd name="T26" fmla="*/ 130 w 130"/>
              <a:gd name="T27" fmla="*/ 237 h 23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30" h="237">
                <a:moveTo>
                  <a:pt x="127" y="0"/>
                </a:moveTo>
                <a:lnTo>
                  <a:pt x="127" y="0"/>
                </a:lnTo>
                <a:lnTo>
                  <a:pt x="61" y="107"/>
                </a:lnTo>
                <a:lnTo>
                  <a:pt x="104" y="107"/>
                </a:lnTo>
                <a:lnTo>
                  <a:pt x="0" y="237"/>
                </a:lnTo>
                <a:lnTo>
                  <a:pt x="130" y="97"/>
                </a:lnTo>
                <a:lnTo>
                  <a:pt x="90" y="97"/>
                </a:lnTo>
                <a:lnTo>
                  <a:pt x="127" y="0"/>
                </a:lnTo>
              </a:path>
            </a:pathLst>
          </a:cu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8212" name="Freeform 95"/>
          <p:cNvSpPr>
            <a:spLocks noEditPoints="1" noChangeArrowheads="1"/>
          </p:cNvSpPr>
          <p:nvPr/>
        </p:nvSpPr>
        <p:spPr bwMode="auto">
          <a:xfrm>
            <a:off x="6346070" y="3746500"/>
            <a:ext cx="412286" cy="642617"/>
          </a:xfrm>
          <a:custGeom>
            <a:avLst/>
            <a:gdLst>
              <a:gd name="T0" fmla="*/ 2147483647 w 108"/>
              <a:gd name="T1" fmla="*/ 2147483647 h 169"/>
              <a:gd name="T2" fmla="*/ 2147483647 w 108"/>
              <a:gd name="T3" fmla="*/ 2147483647 h 169"/>
              <a:gd name="T4" fmla="*/ 2147483647 w 108"/>
              <a:gd name="T5" fmla="*/ 2147483647 h 169"/>
              <a:gd name="T6" fmla="*/ 2147483647 w 108"/>
              <a:gd name="T7" fmla="*/ 2147483647 h 169"/>
              <a:gd name="T8" fmla="*/ 2147483647 w 108"/>
              <a:gd name="T9" fmla="*/ 2147483647 h 169"/>
              <a:gd name="T10" fmla="*/ 2147483647 w 108"/>
              <a:gd name="T11" fmla="*/ 2147483647 h 169"/>
              <a:gd name="T12" fmla="*/ 2147483647 w 108"/>
              <a:gd name="T13" fmla="*/ 2147483647 h 169"/>
              <a:gd name="T14" fmla="*/ 2147483647 w 108"/>
              <a:gd name="T15" fmla="*/ 2147483647 h 169"/>
              <a:gd name="T16" fmla="*/ 2147483647 w 108"/>
              <a:gd name="T17" fmla="*/ 2147483647 h 169"/>
              <a:gd name="T18" fmla="*/ 2147483647 w 108"/>
              <a:gd name="T19" fmla="*/ 2147483647 h 169"/>
              <a:gd name="T20" fmla="*/ 2147483647 w 108"/>
              <a:gd name="T21" fmla="*/ 2147483647 h 169"/>
              <a:gd name="T22" fmla="*/ 2147483647 w 108"/>
              <a:gd name="T23" fmla="*/ 2147483647 h 169"/>
              <a:gd name="T24" fmla="*/ 2147483647 w 108"/>
              <a:gd name="T25" fmla="*/ 2147483647 h 169"/>
              <a:gd name="T26" fmla="*/ 2147483647 w 108"/>
              <a:gd name="T27" fmla="*/ 0 h 169"/>
              <a:gd name="T28" fmla="*/ 2147483647 w 108"/>
              <a:gd name="T29" fmla="*/ 2147483647 h 169"/>
              <a:gd name="T30" fmla="*/ 2147483647 w 108"/>
              <a:gd name="T31" fmla="*/ 2147483647 h 169"/>
              <a:gd name="T32" fmla="*/ 2147483647 w 108"/>
              <a:gd name="T33" fmla="*/ 2147483647 h 169"/>
              <a:gd name="T34" fmla="*/ 2147483647 w 108"/>
              <a:gd name="T35" fmla="*/ 2147483647 h 169"/>
              <a:gd name="T36" fmla="*/ 2147483647 w 108"/>
              <a:gd name="T37" fmla="*/ 2147483647 h 169"/>
              <a:gd name="T38" fmla="*/ 2147483647 w 108"/>
              <a:gd name="T39" fmla="*/ 2147483647 h 169"/>
              <a:gd name="T40" fmla="*/ 2147483647 w 108"/>
              <a:gd name="T41" fmla="*/ 2147483647 h 169"/>
              <a:gd name="T42" fmla="*/ 2147483647 w 108"/>
              <a:gd name="T43" fmla="*/ 2147483647 h 169"/>
              <a:gd name="T44" fmla="*/ 2147483647 w 108"/>
              <a:gd name="T45" fmla="*/ 2147483647 h 169"/>
              <a:gd name="T46" fmla="*/ 2147483647 w 108"/>
              <a:gd name="T47" fmla="*/ 2147483647 h 169"/>
              <a:gd name="T48" fmla="*/ 2147483647 w 108"/>
              <a:gd name="T49" fmla="*/ 2147483647 h 169"/>
              <a:gd name="T50" fmla="*/ 2147483647 w 108"/>
              <a:gd name="T51" fmla="*/ 2147483647 h 169"/>
              <a:gd name="T52" fmla="*/ 2147483647 w 108"/>
              <a:gd name="T53" fmla="*/ 2147483647 h 169"/>
              <a:gd name="T54" fmla="*/ 2147483647 w 108"/>
              <a:gd name="T55" fmla="*/ 2147483647 h 169"/>
              <a:gd name="T56" fmla="*/ 2147483647 w 108"/>
              <a:gd name="T57" fmla="*/ 2147483647 h 169"/>
              <a:gd name="T58" fmla="*/ 2147483647 w 108"/>
              <a:gd name="T59" fmla="*/ 2147483647 h 169"/>
              <a:gd name="T60" fmla="*/ 2147483647 w 108"/>
              <a:gd name="T61" fmla="*/ 2147483647 h 169"/>
              <a:gd name="T62" fmla="*/ 2147483647 w 108"/>
              <a:gd name="T63" fmla="*/ 2147483647 h 169"/>
              <a:gd name="T64" fmla="*/ 2147483647 w 108"/>
              <a:gd name="T65" fmla="*/ 2147483647 h 169"/>
              <a:gd name="T66" fmla="*/ 2147483647 w 108"/>
              <a:gd name="T67" fmla="*/ 2147483647 h 169"/>
              <a:gd name="T68" fmla="*/ 2147483647 w 108"/>
              <a:gd name="T69" fmla="*/ 2147483647 h 169"/>
              <a:gd name="T70" fmla="*/ 2147483647 w 108"/>
              <a:gd name="T71" fmla="*/ 2147483647 h 169"/>
              <a:gd name="T72" fmla="*/ 2147483647 w 108"/>
              <a:gd name="T73" fmla="*/ 2147483647 h 169"/>
              <a:gd name="T74" fmla="*/ 2147483647 w 108"/>
              <a:gd name="T75" fmla="*/ 2147483647 h 169"/>
              <a:gd name="T76" fmla="*/ 2147483647 w 108"/>
              <a:gd name="T77" fmla="*/ 2147483647 h 169"/>
              <a:gd name="T78" fmla="*/ 2147483647 w 108"/>
              <a:gd name="T79" fmla="*/ 2147483647 h 169"/>
              <a:gd name="T80" fmla="*/ 2147483647 w 108"/>
              <a:gd name="T81" fmla="*/ 2147483647 h 169"/>
              <a:gd name="T82" fmla="*/ 2147483647 w 108"/>
              <a:gd name="T83" fmla="*/ 2147483647 h 169"/>
              <a:gd name="T84" fmla="*/ 2147483647 w 108"/>
              <a:gd name="T85" fmla="*/ 2147483647 h 169"/>
              <a:gd name="T86" fmla="*/ 2147483647 w 108"/>
              <a:gd name="T87" fmla="*/ 2147483647 h 169"/>
              <a:gd name="T88" fmla="*/ 2147483647 w 108"/>
              <a:gd name="T89" fmla="*/ 2147483647 h 169"/>
              <a:gd name="T90" fmla="*/ 2147483647 w 108"/>
              <a:gd name="T91" fmla="*/ 2147483647 h 169"/>
              <a:gd name="T92" fmla="*/ 2147483647 w 108"/>
              <a:gd name="T93" fmla="*/ 2147483647 h 169"/>
              <a:gd name="T94" fmla="*/ 2147483647 w 108"/>
              <a:gd name="T95" fmla="*/ 2147483647 h 169"/>
              <a:gd name="T96" fmla="*/ 2147483647 w 108"/>
              <a:gd name="T97" fmla="*/ 2147483647 h 169"/>
              <a:gd name="T98" fmla="*/ 2147483647 w 108"/>
              <a:gd name="T99" fmla="*/ 2147483647 h 169"/>
              <a:gd name="T100" fmla="*/ 2147483647 w 108"/>
              <a:gd name="T101" fmla="*/ 2147483647 h 169"/>
              <a:gd name="T102" fmla="*/ 2147483647 w 108"/>
              <a:gd name="T103" fmla="*/ 2147483647 h 169"/>
              <a:gd name="T104" fmla="*/ 2147483647 w 108"/>
              <a:gd name="T105" fmla="*/ 2147483647 h 169"/>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108"/>
              <a:gd name="T160" fmla="*/ 0 h 169"/>
              <a:gd name="T161" fmla="*/ 108 w 108"/>
              <a:gd name="T162" fmla="*/ 169 h 169"/>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108" h="169">
                <a:moveTo>
                  <a:pt x="1" y="65"/>
                </a:moveTo>
                <a:cubicBezTo>
                  <a:pt x="2" y="70"/>
                  <a:pt x="4" y="76"/>
                  <a:pt x="7" y="82"/>
                </a:cubicBezTo>
                <a:cubicBezTo>
                  <a:pt x="11" y="91"/>
                  <a:pt x="16" y="98"/>
                  <a:pt x="16" y="99"/>
                </a:cubicBezTo>
                <a:cubicBezTo>
                  <a:pt x="16" y="99"/>
                  <a:pt x="16" y="99"/>
                  <a:pt x="16" y="99"/>
                </a:cubicBezTo>
                <a:cubicBezTo>
                  <a:pt x="17" y="99"/>
                  <a:pt x="17" y="99"/>
                  <a:pt x="17" y="99"/>
                </a:cubicBezTo>
                <a:cubicBezTo>
                  <a:pt x="21" y="104"/>
                  <a:pt x="22" y="112"/>
                  <a:pt x="23" y="115"/>
                </a:cubicBezTo>
                <a:cubicBezTo>
                  <a:pt x="22" y="120"/>
                  <a:pt x="24" y="124"/>
                  <a:pt x="25" y="126"/>
                </a:cubicBezTo>
                <a:cubicBezTo>
                  <a:pt x="25" y="137"/>
                  <a:pt x="25" y="145"/>
                  <a:pt x="26" y="152"/>
                </a:cubicBezTo>
                <a:cubicBezTo>
                  <a:pt x="27" y="157"/>
                  <a:pt x="28" y="161"/>
                  <a:pt x="30" y="164"/>
                </a:cubicBezTo>
                <a:cubicBezTo>
                  <a:pt x="31" y="165"/>
                  <a:pt x="31" y="165"/>
                  <a:pt x="31" y="165"/>
                </a:cubicBezTo>
                <a:cubicBezTo>
                  <a:pt x="33" y="166"/>
                  <a:pt x="33" y="166"/>
                  <a:pt x="33" y="166"/>
                </a:cubicBezTo>
                <a:cubicBezTo>
                  <a:pt x="36" y="167"/>
                  <a:pt x="43" y="169"/>
                  <a:pt x="52" y="169"/>
                </a:cubicBezTo>
                <a:cubicBezTo>
                  <a:pt x="52" y="169"/>
                  <a:pt x="52" y="169"/>
                  <a:pt x="52" y="169"/>
                </a:cubicBezTo>
                <a:cubicBezTo>
                  <a:pt x="59" y="169"/>
                  <a:pt x="67" y="168"/>
                  <a:pt x="74" y="166"/>
                </a:cubicBezTo>
                <a:cubicBezTo>
                  <a:pt x="76" y="166"/>
                  <a:pt x="76" y="166"/>
                  <a:pt x="76" y="166"/>
                </a:cubicBezTo>
                <a:cubicBezTo>
                  <a:pt x="77" y="164"/>
                  <a:pt x="77" y="164"/>
                  <a:pt x="77" y="164"/>
                </a:cubicBezTo>
                <a:cubicBezTo>
                  <a:pt x="79" y="161"/>
                  <a:pt x="81" y="157"/>
                  <a:pt x="81" y="151"/>
                </a:cubicBezTo>
                <a:cubicBezTo>
                  <a:pt x="82" y="145"/>
                  <a:pt x="83" y="136"/>
                  <a:pt x="82" y="126"/>
                </a:cubicBezTo>
                <a:cubicBezTo>
                  <a:pt x="84" y="124"/>
                  <a:pt x="85" y="120"/>
                  <a:pt x="85" y="115"/>
                </a:cubicBezTo>
                <a:cubicBezTo>
                  <a:pt x="85" y="112"/>
                  <a:pt x="87" y="104"/>
                  <a:pt x="91" y="99"/>
                </a:cubicBezTo>
                <a:cubicBezTo>
                  <a:pt x="91" y="99"/>
                  <a:pt x="91" y="99"/>
                  <a:pt x="91" y="99"/>
                </a:cubicBezTo>
                <a:cubicBezTo>
                  <a:pt x="91" y="99"/>
                  <a:pt x="91" y="99"/>
                  <a:pt x="91" y="99"/>
                </a:cubicBezTo>
                <a:cubicBezTo>
                  <a:pt x="92" y="98"/>
                  <a:pt x="96" y="92"/>
                  <a:pt x="101" y="82"/>
                </a:cubicBezTo>
                <a:cubicBezTo>
                  <a:pt x="103" y="76"/>
                  <a:pt x="105" y="70"/>
                  <a:pt x="106" y="65"/>
                </a:cubicBezTo>
                <a:cubicBezTo>
                  <a:pt x="108" y="58"/>
                  <a:pt x="108" y="52"/>
                  <a:pt x="107" y="46"/>
                </a:cubicBezTo>
                <a:cubicBezTo>
                  <a:pt x="107" y="45"/>
                  <a:pt x="105" y="34"/>
                  <a:pt x="98" y="23"/>
                </a:cubicBezTo>
                <a:cubicBezTo>
                  <a:pt x="91" y="13"/>
                  <a:pt x="78" y="0"/>
                  <a:pt x="54" y="0"/>
                </a:cubicBezTo>
                <a:cubicBezTo>
                  <a:pt x="54" y="0"/>
                  <a:pt x="54" y="0"/>
                  <a:pt x="54" y="0"/>
                </a:cubicBezTo>
                <a:cubicBezTo>
                  <a:pt x="54" y="0"/>
                  <a:pt x="54" y="0"/>
                  <a:pt x="54" y="0"/>
                </a:cubicBezTo>
                <a:cubicBezTo>
                  <a:pt x="30" y="0"/>
                  <a:pt x="17" y="12"/>
                  <a:pt x="10" y="23"/>
                </a:cubicBezTo>
                <a:cubicBezTo>
                  <a:pt x="3" y="34"/>
                  <a:pt x="1" y="45"/>
                  <a:pt x="1" y="46"/>
                </a:cubicBezTo>
                <a:cubicBezTo>
                  <a:pt x="0" y="52"/>
                  <a:pt x="0" y="58"/>
                  <a:pt x="1" y="65"/>
                </a:cubicBezTo>
                <a:close/>
                <a:moveTo>
                  <a:pt x="35" y="48"/>
                </a:moveTo>
                <a:cubicBezTo>
                  <a:pt x="36" y="48"/>
                  <a:pt x="36" y="48"/>
                  <a:pt x="36" y="48"/>
                </a:cubicBezTo>
                <a:cubicBezTo>
                  <a:pt x="36" y="48"/>
                  <a:pt x="36" y="49"/>
                  <a:pt x="36" y="49"/>
                </a:cubicBezTo>
                <a:lnTo>
                  <a:pt x="35" y="48"/>
                </a:lnTo>
                <a:close/>
                <a:moveTo>
                  <a:pt x="39" y="47"/>
                </a:moveTo>
                <a:cubicBezTo>
                  <a:pt x="40" y="46"/>
                  <a:pt x="41" y="46"/>
                  <a:pt x="41" y="46"/>
                </a:cubicBezTo>
                <a:cubicBezTo>
                  <a:pt x="41" y="47"/>
                  <a:pt x="40" y="48"/>
                  <a:pt x="41" y="49"/>
                </a:cubicBezTo>
                <a:cubicBezTo>
                  <a:pt x="45" y="52"/>
                  <a:pt x="46" y="48"/>
                  <a:pt x="45" y="45"/>
                </a:cubicBezTo>
                <a:cubicBezTo>
                  <a:pt x="46" y="45"/>
                  <a:pt x="46" y="45"/>
                  <a:pt x="47" y="45"/>
                </a:cubicBezTo>
                <a:cubicBezTo>
                  <a:pt x="46" y="49"/>
                  <a:pt x="52" y="53"/>
                  <a:pt x="53" y="47"/>
                </a:cubicBezTo>
                <a:cubicBezTo>
                  <a:pt x="53" y="46"/>
                  <a:pt x="53" y="45"/>
                  <a:pt x="52" y="44"/>
                </a:cubicBezTo>
                <a:cubicBezTo>
                  <a:pt x="53" y="44"/>
                  <a:pt x="54" y="44"/>
                  <a:pt x="54" y="44"/>
                </a:cubicBezTo>
                <a:cubicBezTo>
                  <a:pt x="55" y="44"/>
                  <a:pt x="55" y="44"/>
                  <a:pt x="55" y="44"/>
                </a:cubicBezTo>
                <a:cubicBezTo>
                  <a:pt x="53" y="47"/>
                  <a:pt x="53" y="51"/>
                  <a:pt x="57" y="51"/>
                </a:cubicBezTo>
                <a:cubicBezTo>
                  <a:pt x="58" y="51"/>
                  <a:pt x="59" y="50"/>
                  <a:pt x="59" y="49"/>
                </a:cubicBezTo>
                <a:cubicBezTo>
                  <a:pt x="59" y="50"/>
                  <a:pt x="59" y="50"/>
                  <a:pt x="59" y="50"/>
                </a:cubicBezTo>
                <a:cubicBezTo>
                  <a:pt x="61" y="53"/>
                  <a:pt x="66" y="49"/>
                  <a:pt x="66" y="45"/>
                </a:cubicBezTo>
                <a:cubicBezTo>
                  <a:pt x="67" y="45"/>
                  <a:pt x="67" y="45"/>
                  <a:pt x="67" y="45"/>
                </a:cubicBezTo>
                <a:cubicBezTo>
                  <a:pt x="64" y="48"/>
                  <a:pt x="65" y="50"/>
                  <a:pt x="67" y="50"/>
                </a:cubicBezTo>
                <a:cubicBezTo>
                  <a:pt x="53" y="91"/>
                  <a:pt x="53" y="91"/>
                  <a:pt x="53" y="91"/>
                </a:cubicBezTo>
                <a:cubicBezTo>
                  <a:pt x="37" y="51"/>
                  <a:pt x="37" y="51"/>
                  <a:pt x="37" y="51"/>
                </a:cubicBezTo>
                <a:cubicBezTo>
                  <a:pt x="40" y="52"/>
                  <a:pt x="40" y="49"/>
                  <a:pt x="39" y="47"/>
                </a:cubicBezTo>
                <a:close/>
                <a:moveTo>
                  <a:pt x="60" y="45"/>
                </a:moveTo>
                <a:cubicBezTo>
                  <a:pt x="60" y="45"/>
                  <a:pt x="60" y="45"/>
                  <a:pt x="60" y="45"/>
                </a:cubicBezTo>
                <a:cubicBezTo>
                  <a:pt x="60" y="44"/>
                  <a:pt x="59" y="44"/>
                  <a:pt x="59" y="44"/>
                </a:cubicBezTo>
                <a:cubicBezTo>
                  <a:pt x="60" y="43"/>
                  <a:pt x="61" y="43"/>
                  <a:pt x="62" y="44"/>
                </a:cubicBezTo>
                <a:cubicBezTo>
                  <a:pt x="61" y="44"/>
                  <a:pt x="60" y="45"/>
                  <a:pt x="60" y="45"/>
                </a:cubicBezTo>
                <a:close/>
                <a:moveTo>
                  <a:pt x="13" y="48"/>
                </a:moveTo>
                <a:cubicBezTo>
                  <a:pt x="13" y="48"/>
                  <a:pt x="13" y="48"/>
                  <a:pt x="13" y="48"/>
                </a:cubicBezTo>
                <a:cubicBezTo>
                  <a:pt x="13" y="48"/>
                  <a:pt x="13" y="48"/>
                  <a:pt x="13" y="48"/>
                </a:cubicBezTo>
                <a:cubicBezTo>
                  <a:pt x="13" y="48"/>
                  <a:pt x="15" y="38"/>
                  <a:pt x="21" y="30"/>
                </a:cubicBezTo>
                <a:cubicBezTo>
                  <a:pt x="28" y="18"/>
                  <a:pt x="39" y="12"/>
                  <a:pt x="54" y="12"/>
                </a:cubicBezTo>
                <a:cubicBezTo>
                  <a:pt x="54" y="12"/>
                  <a:pt x="54" y="12"/>
                  <a:pt x="54" y="12"/>
                </a:cubicBezTo>
                <a:cubicBezTo>
                  <a:pt x="54" y="12"/>
                  <a:pt x="54" y="12"/>
                  <a:pt x="54" y="12"/>
                </a:cubicBezTo>
                <a:cubicBezTo>
                  <a:pt x="54" y="12"/>
                  <a:pt x="54" y="12"/>
                  <a:pt x="54" y="12"/>
                </a:cubicBezTo>
                <a:cubicBezTo>
                  <a:pt x="54" y="12"/>
                  <a:pt x="54" y="12"/>
                  <a:pt x="54" y="12"/>
                </a:cubicBezTo>
                <a:cubicBezTo>
                  <a:pt x="69" y="12"/>
                  <a:pt x="80" y="18"/>
                  <a:pt x="87" y="30"/>
                </a:cubicBezTo>
                <a:cubicBezTo>
                  <a:pt x="93" y="39"/>
                  <a:pt x="95" y="48"/>
                  <a:pt x="95" y="48"/>
                </a:cubicBezTo>
                <a:cubicBezTo>
                  <a:pt x="95" y="48"/>
                  <a:pt x="95" y="48"/>
                  <a:pt x="95" y="48"/>
                </a:cubicBezTo>
                <a:cubicBezTo>
                  <a:pt x="98" y="66"/>
                  <a:pt x="83" y="89"/>
                  <a:pt x="81" y="91"/>
                </a:cubicBezTo>
                <a:cubicBezTo>
                  <a:pt x="78" y="95"/>
                  <a:pt x="76" y="100"/>
                  <a:pt x="74" y="107"/>
                </a:cubicBezTo>
                <a:cubicBezTo>
                  <a:pt x="73" y="111"/>
                  <a:pt x="73" y="114"/>
                  <a:pt x="73" y="115"/>
                </a:cubicBezTo>
                <a:cubicBezTo>
                  <a:pt x="73" y="115"/>
                  <a:pt x="73" y="115"/>
                  <a:pt x="73" y="115"/>
                </a:cubicBezTo>
                <a:cubicBezTo>
                  <a:pt x="73" y="116"/>
                  <a:pt x="73" y="116"/>
                  <a:pt x="73" y="116"/>
                </a:cubicBezTo>
                <a:cubicBezTo>
                  <a:pt x="73" y="118"/>
                  <a:pt x="71" y="120"/>
                  <a:pt x="71" y="121"/>
                </a:cubicBezTo>
                <a:cubicBezTo>
                  <a:pt x="70" y="122"/>
                  <a:pt x="70" y="122"/>
                  <a:pt x="70" y="122"/>
                </a:cubicBezTo>
                <a:cubicBezTo>
                  <a:pt x="66" y="123"/>
                  <a:pt x="62" y="124"/>
                  <a:pt x="59" y="124"/>
                </a:cubicBezTo>
                <a:cubicBezTo>
                  <a:pt x="59" y="96"/>
                  <a:pt x="59" y="96"/>
                  <a:pt x="59" y="96"/>
                </a:cubicBezTo>
                <a:cubicBezTo>
                  <a:pt x="59" y="95"/>
                  <a:pt x="58" y="94"/>
                  <a:pt x="58" y="93"/>
                </a:cubicBezTo>
                <a:cubicBezTo>
                  <a:pt x="74" y="47"/>
                  <a:pt x="74" y="47"/>
                  <a:pt x="74" y="47"/>
                </a:cubicBezTo>
                <a:cubicBezTo>
                  <a:pt x="72" y="46"/>
                  <a:pt x="72" y="46"/>
                  <a:pt x="72" y="46"/>
                </a:cubicBezTo>
                <a:cubicBezTo>
                  <a:pt x="72" y="46"/>
                  <a:pt x="72" y="46"/>
                  <a:pt x="72" y="46"/>
                </a:cubicBezTo>
                <a:cubicBezTo>
                  <a:pt x="71" y="43"/>
                  <a:pt x="68" y="42"/>
                  <a:pt x="65" y="42"/>
                </a:cubicBezTo>
                <a:cubicBezTo>
                  <a:pt x="65" y="42"/>
                  <a:pt x="64" y="42"/>
                  <a:pt x="64" y="41"/>
                </a:cubicBezTo>
                <a:cubicBezTo>
                  <a:pt x="62" y="39"/>
                  <a:pt x="59" y="40"/>
                  <a:pt x="57" y="42"/>
                </a:cubicBezTo>
                <a:cubicBezTo>
                  <a:pt x="55" y="42"/>
                  <a:pt x="53" y="42"/>
                  <a:pt x="51" y="43"/>
                </a:cubicBezTo>
                <a:cubicBezTo>
                  <a:pt x="50" y="41"/>
                  <a:pt x="49" y="41"/>
                  <a:pt x="47" y="41"/>
                </a:cubicBezTo>
                <a:cubicBezTo>
                  <a:pt x="47" y="42"/>
                  <a:pt x="45" y="42"/>
                  <a:pt x="44" y="44"/>
                </a:cubicBezTo>
                <a:cubicBezTo>
                  <a:pt x="43" y="43"/>
                  <a:pt x="41" y="43"/>
                  <a:pt x="39" y="43"/>
                </a:cubicBezTo>
                <a:cubicBezTo>
                  <a:pt x="39" y="43"/>
                  <a:pt x="38" y="44"/>
                  <a:pt x="38" y="44"/>
                </a:cubicBezTo>
                <a:cubicBezTo>
                  <a:pt x="35" y="40"/>
                  <a:pt x="32" y="45"/>
                  <a:pt x="32" y="48"/>
                </a:cubicBezTo>
                <a:cubicBezTo>
                  <a:pt x="30" y="49"/>
                  <a:pt x="30" y="49"/>
                  <a:pt x="30" y="49"/>
                </a:cubicBezTo>
                <a:cubicBezTo>
                  <a:pt x="49" y="94"/>
                  <a:pt x="49" y="94"/>
                  <a:pt x="49" y="94"/>
                </a:cubicBezTo>
                <a:cubicBezTo>
                  <a:pt x="49" y="95"/>
                  <a:pt x="48" y="96"/>
                  <a:pt x="48" y="96"/>
                </a:cubicBezTo>
                <a:cubicBezTo>
                  <a:pt x="49" y="125"/>
                  <a:pt x="49" y="125"/>
                  <a:pt x="49" y="125"/>
                </a:cubicBezTo>
                <a:cubicBezTo>
                  <a:pt x="44" y="125"/>
                  <a:pt x="40" y="124"/>
                  <a:pt x="38" y="123"/>
                </a:cubicBezTo>
                <a:cubicBezTo>
                  <a:pt x="38" y="122"/>
                  <a:pt x="38" y="122"/>
                  <a:pt x="38" y="122"/>
                </a:cubicBezTo>
                <a:cubicBezTo>
                  <a:pt x="36" y="121"/>
                  <a:pt x="36" y="121"/>
                  <a:pt x="36" y="121"/>
                </a:cubicBezTo>
                <a:cubicBezTo>
                  <a:pt x="36" y="121"/>
                  <a:pt x="35" y="118"/>
                  <a:pt x="35" y="116"/>
                </a:cubicBezTo>
                <a:cubicBezTo>
                  <a:pt x="35" y="115"/>
                  <a:pt x="35" y="115"/>
                  <a:pt x="35" y="115"/>
                </a:cubicBezTo>
                <a:cubicBezTo>
                  <a:pt x="35" y="115"/>
                  <a:pt x="35" y="115"/>
                  <a:pt x="35" y="115"/>
                </a:cubicBezTo>
                <a:cubicBezTo>
                  <a:pt x="35" y="114"/>
                  <a:pt x="35" y="111"/>
                  <a:pt x="33" y="107"/>
                </a:cubicBezTo>
                <a:cubicBezTo>
                  <a:pt x="32" y="100"/>
                  <a:pt x="29" y="95"/>
                  <a:pt x="26" y="91"/>
                </a:cubicBezTo>
                <a:cubicBezTo>
                  <a:pt x="26" y="90"/>
                  <a:pt x="22" y="85"/>
                  <a:pt x="18" y="77"/>
                </a:cubicBezTo>
                <a:cubicBezTo>
                  <a:pt x="15" y="69"/>
                  <a:pt x="11" y="58"/>
                  <a:pt x="13" y="48"/>
                </a:cubicBezTo>
                <a:close/>
              </a:path>
            </a:pathLst>
          </a:custGeom>
          <a:solidFill>
            <a:schemeClr val="bg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8213" name="Freeform 96"/>
          <p:cNvSpPr>
            <a:spLocks noChangeArrowheads="1"/>
          </p:cNvSpPr>
          <p:nvPr/>
        </p:nvSpPr>
        <p:spPr bwMode="auto">
          <a:xfrm>
            <a:off x="6156325" y="4346903"/>
            <a:ext cx="768350" cy="539422"/>
          </a:xfrm>
          <a:custGeom>
            <a:avLst/>
            <a:gdLst>
              <a:gd name="T0" fmla="*/ 2147483647 w 202"/>
              <a:gd name="T1" fmla="*/ 2147483647 h 142"/>
              <a:gd name="T2" fmla="*/ 2147483647 w 202"/>
              <a:gd name="T3" fmla="*/ 2147483647 h 142"/>
              <a:gd name="T4" fmla="*/ 2147483647 w 202"/>
              <a:gd name="T5" fmla="*/ 2147483647 h 142"/>
              <a:gd name="T6" fmla="*/ 2147483647 w 202"/>
              <a:gd name="T7" fmla="*/ 2147483647 h 142"/>
              <a:gd name="T8" fmla="*/ 2147483647 w 202"/>
              <a:gd name="T9" fmla="*/ 2147483647 h 142"/>
              <a:gd name="T10" fmla="*/ 2147483647 w 202"/>
              <a:gd name="T11" fmla="*/ 2147483647 h 142"/>
              <a:gd name="T12" fmla="*/ 2147483647 w 202"/>
              <a:gd name="T13" fmla="*/ 2147483647 h 142"/>
              <a:gd name="T14" fmla="*/ 2147483647 w 202"/>
              <a:gd name="T15" fmla="*/ 2147483647 h 142"/>
              <a:gd name="T16" fmla="*/ 2147483647 w 202"/>
              <a:gd name="T17" fmla="*/ 2147483647 h 142"/>
              <a:gd name="T18" fmla="*/ 2147483647 w 202"/>
              <a:gd name="T19" fmla="*/ 2147483647 h 142"/>
              <a:gd name="T20" fmla="*/ 2147483647 w 202"/>
              <a:gd name="T21" fmla="*/ 0 h 142"/>
              <a:gd name="T22" fmla="*/ 0 w 202"/>
              <a:gd name="T23" fmla="*/ 2147483647 h 142"/>
              <a:gd name="T24" fmla="*/ 0 w 202"/>
              <a:gd name="T25" fmla="*/ 2147483647 h 142"/>
              <a:gd name="T26" fmla="*/ 2147483647 w 202"/>
              <a:gd name="T27" fmla="*/ 2147483647 h 142"/>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02"/>
              <a:gd name="T43" fmla="*/ 0 h 142"/>
              <a:gd name="T44" fmla="*/ 202 w 202"/>
              <a:gd name="T45" fmla="*/ 142 h 142"/>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02" h="142">
                <a:moveTo>
                  <a:pt x="202" y="142"/>
                </a:moveTo>
                <a:cubicBezTo>
                  <a:pt x="202" y="70"/>
                  <a:pt x="202" y="70"/>
                  <a:pt x="202" y="70"/>
                </a:cubicBezTo>
                <a:cubicBezTo>
                  <a:pt x="202" y="41"/>
                  <a:pt x="180" y="15"/>
                  <a:pt x="148" y="2"/>
                </a:cubicBezTo>
                <a:cubicBezTo>
                  <a:pt x="113" y="78"/>
                  <a:pt x="113" y="78"/>
                  <a:pt x="113" y="78"/>
                </a:cubicBezTo>
                <a:cubicBezTo>
                  <a:pt x="107" y="50"/>
                  <a:pt x="107" y="50"/>
                  <a:pt x="107" y="50"/>
                </a:cubicBezTo>
                <a:cubicBezTo>
                  <a:pt x="121" y="33"/>
                  <a:pt x="121" y="33"/>
                  <a:pt x="121" y="33"/>
                </a:cubicBezTo>
                <a:cubicBezTo>
                  <a:pt x="103" y="18"/>
                  <a:pt x="103" y="18"/>
                  <a:pt x="103" y="18"/>
                </a:cubicBezTo>
                <a:cubicBezTo>
                  <a:pt x="103" y="18"/>
                  <a:pt x="87" y="31"/>
                  <a:pt x="85" y="33"/>
                </a:cubicBezTo>
                <a:cubicBezTo>
                  <a:pt x="100" y="50"/>
                  <a:pt x="100" y="50"/>
                  <a:pt x="100" y="50"/>
                </a:cubicBezTo>
                <a:cubicBezTo>
                  <a:pt x="94" y="76"/>
                  <a:pt x="94" y="76"/>
                  <a:pt x="94" y="76"/>
                </a:cubicBezTo>
                <a:cubicBezTo>
                  <a:pt x="59" y="0"/>
                  <a:pt x="59" y="0"/>
                  <a:pt x="59" y="0"/>
                </a:cubicBezTo>
                <a:cubicBezTo>
                  <a:pt x="25" y="12"/>
                  <a:pt x="0" y="39"/>
                  <a:pt x="0" y="70"/>
                </a:cubicBezTo>
                <a:cubicBezTo>
                  <a:pt x="0" y="142"/>
                  <a:pt x="0" y="142"/>
                  <a:pt x="0" y="142"/>
                </a:cubicBezTo>
                <a:lnTo>
                  <a:pt x="202" y="142"/>
                </a:lnTo>
                <a:close/>
              </a:path>
            </a:pathLst>
          </a:custGeom>
          <a:solidFill>
            <a:schemeClr val="bg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grpSp>
        <p:nvGrpSpPr>
          <p:cNvPr id="39" name="组合 38"/>
          <p:cNvGrpSpPr/>
          <p:nvPr/>
        </p:nvGrpSpPr>
        <p:grpSpPr>
          <a:xfrm>
            <a:off x="-12700" y="-26988"/>
            <a:ext cx="4275138" cy="6900863"/>
            <a:chOff x="-12700" y="-26988"/>
            <a:chExt cx="4275138" cy="6900863"/>
          </a:xfrm>
        </p:grpSpPr>
        <p:sp>
          <p:nvSpPr>
            <p:cNvPr id="40" name="任意多边形 26"/>
            <p:cNvSpPr>
              <a:spLocks noChangeArrowheads="1"/>
            </p:cNvSpPr>
            <p:nvPr/>
          </p:nvSpPr>
          <p:spPr bwMode="auto">
            <a:xfrm>
              <a:off x="-12700" y="0"/>
              <a:ext cx="2897188" cy="14288"/>
            </a:xfrm>
            <a:custGeom>
              <a:avLst/>
              <a:gdLst>
                <a:gd name="T0" fmla="*/ 0 w 2897945"/>
                <a:gd name="T1" fmla="*/ 0 h 14068"/>
                <a:gd name="T2" fmla="*/ 2894919 w 2897945"/>
                <a:gd name="T3" fmla="*/ 14968 h 14068"/>
                <a:gd name="T4" fmla="*/ 0 60000 65536"/>
                <a:gd name="T5" fmla="*/ 0 60000 65536"/>
                <a:gd name="T6" fmla="*/ 0 w 2897945"/>
                <a:gd name="T7" fmla="*/ 0 h 14068"/>
                <a:gd name="T8" fmla="*/ 2897945 w 2897945"/>
                <a:gd name="T9" fmla="*/ 14068 h 14068"/>
              </a:gdLst>
              <a:ahLst/>
              <a:cxnLst>
                <a:cxn ang="T4">
                  <a:pos x="T0" y="T1"/>
                </a:cxn>
                <a:cxn ang="T5">
                  <a:pos x="T2" y="T3"/>
                </a:cxn>
              </a:cxnLst>
              <a:rect l="T6" t="T7" r="T8" b="T9"/>
              <a:pathLst>
                <a:path w="2897945" h="14068">
                  <a:moveTo>
                    <a:pt x="0" y="0"/>
                  </a:moveTo>
                  <a:lnTo>
                    <a:pt x="2897945" y="14068"/>
                  </a:lnTo>
                </a:path>
              </a:pathLst>
            </a:cu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p>
              <a:endParaRPr lang="zh-CN" altLang="en-US"/>
            </a:p>
          </p:txBody>
        </p:sp>
        <p:sp>
          <p:nvSpPr>
            <p:cNvPr id="41" name="任意多边形 14335"/>
            <p:cNvSpPr>
              <a:spLocks noChangeArrowheads="1"/>
            </p:cNvSpPr>
            <p:nvPr/>
          </p:nvSpPr>
          <p:spPr bwMode="auto">
            <a:xfrm>
              <a:off x="-3175" y="-26988"/>
              <a:ext cx="1800225" cy="3108326"/>
            </a:xfrm>
            <a:custGeom>
              <a:avLst/>
              <a:gdLst>
                <a:gd name="T0" fmla="*/ 0 w 1800665"/>
                <a:gd name="T1" fmla="*/ 0 h 3108120"/>
                <a:gd name="T2" fmla="*/ 1798905 w 1800665"/>
                <a:gd name="T3" fmla="*/ 0 h 3108120"/>
                <a:gd name="T4" fmla="*/ 15312 w 1800665"/>
                <a:gd name="T5" fmla="*/ 3108944 h 3108120"/>
                <a:gd name="T6" fmla="*/ 0 w 1800665"/>
                <a:gd name="T7" fmla="*/ 0 h 3108120"/>
                <a:gd name="T8" fmla="*/ 0 60000 65536"/>
                <a:gd name="T9" fmla="*/ 0 60000 65536"/>
                <a:gd name="T10" fmla="*/ 0 60000 65536"/>
                <a:gd name="T11" fmla="*/ 0 60000 65536"/>
                <a:gd name="T12" fmla="*/ 0 w 1800665"/>
                <a:gd name="T13" fmla="*/ 0 h 3108120"/>
                <a:gd name="T14" fmla="*/ 1800665 w 1800665"/>
                <a:gd name="T15" fmla="*/ 3108120 h 3108120"/>
              </a:gdLst>
              <a:ahLst/>
              <a:cxnLst>
                <a:cxn ang="T8">
                  <a:pos x="T0" y="T1"/>
                </a:cxn>
                <a:cxn ang="T9">
                  <a:pos x="T2" y="T3"/>
                </a:cxn>
                <a:cxn ang="T10">
                  <a:pos x="T4" y="T5"/>
                </a:cxn>
                <a:cxn ang="T11">
                  <a:pos x="T6" y="T7"/>
                </a:cxn>
              </a:cxnLst>
              <a:rect l="T12" t="T13" r="T14" b="T15"/>
              <a:pathLst>
                <a:path w="1800665" h="3108120">
                  <a:moveTo>
                    <a:pt x="0" y="0"/>
                  </a:moveTo>
                  <a:lnTo>
                    <a:pt x="1800665" y="0"/>
                  </a:lnTo>
                  <a:lnTo>
                    <a:pt x="15328" y="3108120"/>
                  </a:lnTo>
                  <a:cubicBezTo>
                    <a:pt x="10219" y="2072080"/>
                    <a:pt x="5109" y="1036040"/>
                    <a:pt x="0" y="0"/>
                  </a:cubicBezTo>
                  <a:close/>
                </a:path>
              </a:pathLst>
            </a:custGeom>
            <a:gradFill rotWithShape="1">
              <a:gsLst>
                <a:gs pos="0">
                  <a:schemeClr val="tx1">
                    <a:lumMod val="95000"/>
                    <a:lumOff val="5000"/>
                  </a:schemeClr>
                </a:gs>
                <a:gs pos="43999">
                  <a:schemeClr val="accent4">
                    <a:lumMod val="60000"/>
                    <a:lumOff val="40000"/>
                  </a:schemeClr>
                </a:gs>
                <a:gs pos="100000">
                  <a:schemeClr val="accent4"/>
                </a:gs>
              </a:gsLst>
              <a:lin ang="0" scaled="1"/>
            </a:gradFill>
            <a:ln>
              <a:noFill/>
            </a:ln>
            <a:extLst/>
          </p:spPr>
          <p:txBody>
            <a:bodyPr anchor="ctr"/>
            <a:lstStyle/>
            <a:p>
              <a:endParaRPr lang="zh-CN" altLang="en-US"/>
            </a:p>
          </p:txBody>
        </p:sp>
        <p:sp>
          <p:nvSpPr>
            <p:cNvPr id="42" name="任意多边形 14338"/>
            <p:cNvSpPr>
              <a:spLocks noChangeArrowheads="1"/>
            </p:cNvSpPr>
            <p:nvPr/>
          </p:nvSpPr>
          <p:spPr bwMode="auto">
            <a:xfrm>
              <a:off x="0" y="4938713"/>
              <a:ext cx="4262438" cy="1898650"/>
            </a:xfrm>
            <a:custGeom>
              <a:avLst/>
              <a:gdLst>
                <a:gd name="T0" fmla="*/ 0 w 4262510"/>
                <a:gd name="T1" fmla="*/ 0 h 1899138"/>
                <a:gd name="T2" fmla="*/ 4262222 w 4262510"/>
                <a:gd name="T3" fmla="*/ 1897186 h 1899138"/>
                <a:gd name="T4" fmla="*/ 0 w 4262510"/>
                <a:gd name="T5" fmla="*/ 1897186 h 1899138"/>
                <a:gd name="T6" fmla="*/ 0 w 4262510"/>
                <a:gd name="T7" fmla="*/ 0 h 1899138"/>
                <a:gd name="T8" fmla="*/ 0 60000 65536"/>
                <a:gd name="T9" fmla="*/ 0 60000 65536"/>
                <a:gd name="T10" fmla="*/ 0 60000 65536"/>
                <a:gd name="T11" fmla="*/ 0 60000 65536"/>
                <a:gd name="T12" fmla="*/ 0 w 4262510"/>
                <a:gd name="T13" fmla="*/ 0 h 1899138"/>
                <a:gd name="T14" fmla="*/ 4262510 w 4262510"/>
                <a:gd name="T15" fmla="*/ 1899138 h 1899138"/>
              </a:gdLst>
              <a:ahLst/>
              <a:cxnLst>
                <a:cxn ang="T8">
                  <a:pos x="T0" y="T1"/>
                </a:cxn>
                <a:cxn ang="T9">
                  <a:pos x="T2" y="T3"/>
                </a:cxn>
                <a:cxn ang="T10">
                  <a:pos x="T4" y="T5"/>
                </a:cxn>
                <a:cxn ang="T11">
                  <a:pos x="T6" y="T7"/>
                </a:cxn>
              </a:cxnLst>
              <a:rect l="T12" t="T13" r="T14" b="T15"/>
              <a:pathLst>
                <a:path w="4262510" h="1899138">
                  <a:moveTo>
                    <a:pt x="0" y="0"/>
                  </a:moveTo>
                  <a:lnTo>
                    <a:pt x="4262510" y="1899138"/>
                  </a:lnTo>
                  <a:lnTo>
                    <a:pt x="0" y="1899138"/>
                  </a:lnTo>
                  <a:lnTo>
                    <a:pt x="0" y="0"/>
                  </a:lnTo>
                  <a:close/>
                </a:path>
              </a:pathLst>
            </a:custGeom>
            <a:gradFill rotWithShape="1">
              <a:gsLst>
                <a:gs pos="0">
                  <a:schemeClr val="tx1">
                    <a:lumMod val="95000"/>
                    <a:lumOff val="5000"/>
                  </a:schemeClr>
                </a:gs>
                <a:gs pos="50000">
                  <a:schemeClr val="accent4"/>
                </a:gs>
                <a:gs pos="100000">
                  <a:schemeClr val="accent3">
                    <a:lumMod val="50000"/>
                  </a:schemeClr>
                </a:gs>
              </a:gsLst>
              <a:lin ang="18900000" scaled="1"/>
            </a:gradFill>
            <a:ln>
              <a:noFill/>
            </a:ln>
            <a:extLst/>
          </p:spPr>
          <p:txBody>
            <a:bodyPr anchor="ctr"/>
            <a:lstStyle/>
            <a:p>
              <a:endParaRPr lang="zh-CN" altLang="en-US"/>
            </a:p>
          </p:txBody>
        </p:sp>
        <p:sp>
          <p:nvSpPr>
            <p:cNvPr id="43" name="任意多边形 14337"/>
            <p:cNvSpPr>
              <a:spLocks noChangeArrowheads="1"/>
            </p:cNvSpPr>
            <p:nvPr/>
          </p:nvSpPr>
          <p:spPr bwMode="auto">
            <a:xfrm>
              <a:off x="-12700" y="1387475"/>
              <a:ext cx="1827213" cy="5486400"/>
            </a:xfrm>
            <a:custGeom>
              <a:avLst/>
              <a:gdLst>
                <a:gd name="T0" fmla="*/ 0 w 1828800"/>
                <a:gd name="T1" fmla="*/ 0 h 5486400"/>
                <a:gd name="T2" fmla="*/ 1822460 w 1828800"/>
                <a:gd name="T3" fmla="*/ 3348110 h 5486400"/>
                <a:gd name="T4" fmla="*/ 490662 w 1828800"/>
                <a:gd name="T5" fmla="*/ 5458264 h 5486400"/>
                <a:gd name="T6" fmla="*/ 28039 w 1828800"/>
                <a:gd name="T7" fmla="*/ 5486400 h 5486400"/>
                <a:gd name="T8" fmla="*/ 0 w 1828800"/>
                <a:gd name="T9" fmla="*/ 0 h 5486400"/>
                <a:gd name="T10" fmla="*/ 0 60000 65536"/>
                <a:gd name="T11" fmla="*/ 0 60000 65536"/>
                <a:gd name="T12" fmla="*/ 0 60000 65536"/>
                <a:gd name="T13" fmla="*/ 0 60000 65536"/>
                <a:gd name="T14" fmla="*/ 0 60000 65536"/>
                <a:gd name="T15" fmla="*/ 0 w 1828800"/>
                <a:gd name="T16" fmla="*/ 0 h 5486400"/>
                <a:gd name="T17" fmla="*/ 1828800 w 1828800"/>
                <a:gd name="T18" fmla="*/ 5486400 h 5486400"/>
              </a:gdLst>
              <a:ahLst/>
              <a:cxnLst>
                <a:cxn ang="T10">
                  <a:pos x="T0" y="T1"/>
                </a:cxn>
                <a:cxn ang="T11">
                  <a:pos x="T2" y="T3"/>
                </a:cxn>
                <a:cxn ang="T12">
                  <a:pos x="T4" y="T5"/>
                </a:cxn>
                <a:cxn ang="T13">
                  <a:pos x="T6" y="T7"/>
                </a:cxn>
                <a:cxn ang="T14">
                  <a:pos x="T8" y="T9"/>
                </a:cxn>
              </a:cxnLst>
              <a:rect l="T15" t="T16" r="T17" b="T18"/>
              <a:pathLst>
                <a:path w="1828800" h="5486400">
                  <a:moveTo>
                    <a:pt x="0" y="0"/>
                  </a:moveTo>
                  <a:lnTo>
                    <a:pt x="1828800" y="3348110"/>
                  </a:lnTo>
                  <a:lnTo>
                    <a:pt x="492369" y="5458264"/>
                  </a:lnTo>
                  <a:lnTo>
                    <a:pt x="28135" y="5486400"/>
                  </a:lnTo>
                  <a:lnTo>
                    <a:pt x="0" y="0"/>
                  </a:lnTo>
                  <a:close/>
                </a:path>
              </a:pathLst>
            </a:custGeom>
            <a:gradFill rotWithShape="1">
              <a:gsLst>
                <a:gs pos="0">
                  <a:schemeClr val="tx1">
                    <a:lumMod val="95000"/>
                    <a:lumOff val="5000"/>
                  </a:schemeClr>
                </a:gs>
                <a:gs pos="50000">
                  <a:schemeClr val="accent3">
                    <a:lumMod val="75000"/>
                  </a:schemeClr>
                </a:gs>
                <a:gs pos="100000">
                  <a:schemeClr val="accent4"/>
                </a:gs>
              </a:gsLst>
              <a:lin ang="18900000" scaled="1"/>
            </a:gradFill>
            <a:ln>
              <a:noFill/>
            </a:ln>
            <a:extLst/>
          </p:spPr>
          <p:txBody>
            <a:bodyPr anchor="ctr"/>
            <a:lstStyle/>
            <a:p>
              <a:endParaRPr lang="zh-CN" altLang="en-US"/>
            </a:p>
          </p:txBody>
        </p:sp>
      </p:grpSp>
    </p:spTree>
  </p:cSld>
  <p:clrMapOvr>
    <a:masterClrMapping/>
  </p:clrMapOvr>
  <p:transition spd="slow" advTm="3000">
    <p:fad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23" name="同心圆 10"/>
          <p:cNvSpPr>
            <a:spLocks noChangeArrowheads="1"/>
          </p:cNvSpPr>
          <p:nvPr/>
        </p:nvSpPr>
        <p:spPr bwMode="auto">
          <a:xfrm>
            <a:off x="3467100" y="914400"/>
            <a:ext cx="4672013" cy="4737100"/>
          </a:xfrm>
          <a:custGeom>
            <a:avLst/>
            <a:gdLst>
              <a:gd name="T0" fmla="*/ 2147483647 w 21600"/>
              <a:gd name="T1" fmla="*/ 0 h 21600"/>
              <a:gd name="T2" fmla="*/ 2147483647 w 21600"/>
              <a:gd name="T3" fmla="*/ 2147483647 h 21600"/>
              <a:gd name="T4" fmla="*/ 0 w 21600"/>
              <a:gd name="T5" fmla="*/ 2147483647 h 21600"/>
              <a:gd name="T6" fmla="*/ 2147483647 w 21600"/>
              <a:gd name="T7" fmla="*/ 2147483647 h 21600"/>
              <a:gd name="T8" fmla="*/ 2147483647 w 21600"/>
              <a:gd name="T9" fmla="*/ 2147483647 h 21600"/>
              <a:gd name="T10" fmla="*/ 2147483647 w 21600"/>
              <a:gd name="T11" fmla="*/ 2147483647 h 21600"/>
              <a:gd name="T12" fmla="*/ 2147483647 w 21600"/>
              <a:gd name="T13" fmla="*/ 2147483647 h 21600"/>
              <a:gd name="T14" fmla="*/ 2147483647 w 21600"/>
              <a:gd name="T15" fmla="*/ 2147483647 h 21600"/>
              <a:gd name="T16" fmla="*/ 0 60000 65536"/>
              <a:gd name="T17" fmla="*/ 0 60000 65536"/>
              <a:gd name="T18" fmla="*/ 0 60000 65536"/>
              <a:gd name="T19" fmla="*/ 0 60000 65536"/>
              <a:gd name="T20" fmla="*/ 0 60000 65536"/>
              <a:gd name="T21" fmla="*/ 0 60000 65536"/>
              <a:gd name="T22" fmla="*/ 0 60000 65536"/>
              <a:gd name="T23" fmla="*/ 0 60000 65536"/>
              <a:gd name="T24" fmla="*/ 3163 w 21600"/>
              <a:gd name="T25" fmla="*/ 3163 h 21600"/>
              <a:gd name="T26" fmla="*/ 18437 w 21600"/>
              <a:gd name="T27" fmla="*/ 18437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10709" y="10800"/>
                </a:moveTo>
                <a:cubicBezTo>
                  <a:pt x="10709" y="10850"/>
                  <a:pt x="10750" y="10891"/>
                  <a:pt x="10800" y="10891"/>
                </a:cubicBezTo>
                <a:cubicBezTo>
                  <a:pt x="10850" y="10891"/>
                  <a:pt x="10891" y="10850"/>
                  <a:pt x="10891" y="10800"/>
                </a:cubicBezTo>
                <a:cubicBezTo>
                  <a:pt x="10891" y="10750"/>
                  <a:pt x="10850" y="10709"/>
                  <a:pt x="10800" y="10709"/>
                </a:cubicBezTo>
                <a:cubicBezTo>
                  <a:pt x="10750" y="10709"/>
                  <a:pt x="10709" y="10750"/>
                  <a:pt x="10709" y="10800"/>
                </a:cubicBezTo>
                <a:close/>
              </a:path>
            </a:pathLst>
          </a:custGeom>
          <a:solidFill>
            <a:srgbClr val="F2F2F2"/>
          </a:solidFill>
          <a:ln>
            <a:noFill/>
          </a:ln>
          <a:extLst>
            <a:ext uri="{91240B29-F687-4F45-9708-019B960494DF}">
              <a14:hiddenLine xmlns:a14="http://schemas.microsoft.com/office/drawing/2010/main" xmlns="" w="9525">
                <a:solidFill>
                  <a:srgbClr val="000000"/>
                </a:solidFill>
                <a:round/>
                <a:headEnd/>
                <a:tailEnd/>
              </a14:hiddenLine>
            </a:ext>
          </a:extLst>
        </p:spPr>
        <p:txBody>
          <a:bodyPr anchor="ctr"/>
          <a:lstStyle/>
          <a:p>
            <a:endParaRPr lang="zh-CN" altLang="en-US"/>
          </a:p>
        </p:txBody>
      </p:sp>
      <p:sp>
        <p:nvSpPr>
          <p:cNvPr id="13324" name="同心圆 11"/>
          <p:cNvSpPr>
            <a:spLocks noChangeArrowheads="1"/>
          </p:cNvSpPr>
          <p:nvPr/>
        </p:nvSpPr>
        <p:spPr bwMode="auto">
          <a:xfrm>
            <a:off x="3470275" y="920750"/>
            <a:ext cx="4672013" cy="4738688"/>
          </a:xfrm>
          <a:custGeom>
            <a:avLst/>
            <a:gdLst>
              <a:gd name="T0" fmla="*/ 2147483647 w 21600"/>
              <a:gd name="T1" fmla="*/ 0 h 21600"/>
              <a:gd name="T2" fmla="*/ 2147483647 w 21600"/>
              <a:gd name="T3" fmla="*/ 2147483647 h 21600"/>
              <a:gd name="T4" fmla="*/ 0 w 21600"/>
              <a:gd name="T5" fmla="*/ 2147483647 h 21600"/>
              <a:gd name="T6" fmla="*/ 2147483647 w 21600"/>
              <a:gd name="T7" fmla="*/ 2147483647 h 21600"/>
              <a:gd name="T8" fmla="*/ 2147483647 w 21600"/>
              <a:gd name="T9" fmla="*/ 2147483647 h 21600"/>
              <a:gd name="T10" fmla="*/ 2147483647 w 21600"/>
              <a:gd name="T11" fmla="*/ 2147483647 h 21600"/>
              <a:gd name="T12" fmla="*/ 2147483647 w 21600"/>
              <a:gd name="T13" fmla="*/ 2147483647 h 21600"/>
              <a:gd name="T14" fmla="*/ 2147483647 w 21600"/>
              <a:gd name="T15" fmla="*/ 2147483647 h 21600"/>
              <a:gd name="T16" fmla="*/ 0 60000 65536"/>
              <a:gd name="T17" fmla="*/ 0 60000 65536"/>
              <a:gd name="T18" fmla="*/ 0 60000 65536"/>
              <a:gd name="T19" fmla="*/ 0 60000 65536"/>
              <a:gd name="T20" fmla="*/ 0 60000 65536"/>
              <a:gd name="T21" fmla="*/ 0 60000 65536"/>
              <a:gd name="T22" fmla="*/ 0 60000 65536"/>
              <a:gd name="T23" fmla="*/ 0 60000 65536"/>
              <a:gd name="T24" fmla="*/ 3163 w 21600"/>
              <a:gd name="T25" fmla="*/ 3163 h 21600"/>
              <a:gd name="T26" fmla="*/ 18437 w 21600"/>
              <a:gd name="T27" fmla="*/ 18437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2447" y="10800"/>
                </a:moveTo>
                <a:cubicBezTo>
                  <a:pt x="2447" y="15413"/>
                  <a:pt x="6187" y="19153"/>
                  <a:pt x="10800" y="19153"/>
                </a:cubicBezTo>
                <a:cubicBezTo>
                  <a:pt x="15413" y="19153"/>
                  <a:pt x="19153" y="15413"/>
                  <a:pt x="19153" y="10800"/>
                </a:cubicBezTo>
                <a:cubicBezTo>
                  <a:pt x="19153" y="6187"/>
                  <a:pt x="15413" y="2447"/>
                  <a:pt x="10800" y="2447"/>
                </a:cubicBezTo>
                <a:cubicBezTo>
                  <a:pt x="6187" y="2447"/>
                  <a:pt x="2447" y="6187"/>
                  <a:pt x="2447" y="10800"/>
                </a:cubicBezTo>
                <a:close/>
              </a:path>
            </a:pathLst>
          </a:custGeom>
          <a:solidFill>
            <a:schemeClr val="accent4">
              <a:alpha val="89018"/>
            </a:schemeClr>
          </a:solidFill>
          <a:ln>
            <a:noFill/>
          </a:ln>
          <a:extLst/>
        </p:spPr>
        <p:txBody>
          <a:bodyPr anchor="ctr"/>
          <a:lstStyle/>
          <a:p>
            <a:endParaRPr lang="zh-CN" altLang="en-US"/>
          </a:p>
        </p:txBody>
      </p:sp>
      <p:sp>
        <p:nvSpPr>
          <p:cNvPr id="13325" name="TextBox 7"/>
          <p:cNvSpPr>
            <a:spLocks noChangeArrowheads="1"/>
          </p:cNvSpPr>
          <p:nvPr/>
        </p:nvSpPr>
        <p:spPr bwMode="auto">
          <a:xfrm>
            <a:off x="4981575" y="2179638"/>
            <a:ext cx="2954338" cy="101441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r>
              <a:rPr lang="en-US" altLang="zh-CN" sz="6000" b="1">
                <a:latin typeface="微软雅黑" pitchFamily="34" charset="-122"/>
                <a:ea typeface="微软雅黑" pitchFamily="34" charset="-122"/>
                <a:sym typeface="微软雅黑" pitchFamily="34" charset="-122"/>
              </a:rPr>
              <a:t>98%</a:t>
            </a:r>
            <a:endParaRPr lang="zh-CN" altLang="en-US" sz="6000" b="1">
              <a:latin typeface="微软雅黑" pitchFamily="34" charset="-122"/>
              <a:ea typeface="微软雅黑" pitchFamily="34" charset="-122"/>
              <a:sym typeface="微软雅黑" pitchFamily="34" charset="-122"/>
            </a:endParaRPr>
          </a:p>
        </p:txBody>
      </p:sp>
      <p:sp>
        <p:nvSpPr>
          <p:cNvPr id="9222" name="椭圆 17"/>
          <p:cNvSpPr>
            <a:spLocks noChangeArrowheads="1"/>
          </p:cNvSpPr>
          <p:nvPr/>
        </p:nvSpPr>
        <p:spPr bwMode="auto">
          <a:xfrm>
            <a:off x="6988175" y="3717925"/>
            <a:ext cx="1987550" cy="2016125"/>
          </a:xfrm>
          <a:prstGeom prst="ellipse">
            <a:avLst/>
          </a:prstGeom>
          <a:solidFill>
            <a:srgbClr val="6E6E6E"/>
          </a:solidFill>
          <a:ln>
            <a:noFill/>
          </a:ln>
          <a:extLst>
            <a:ext uri="{91240B29-F687-4F45-9708-019B960494DF}">
              <a14:hiddenLine xmlns:a14="http://schemas.microsoft.com/office/drawing/2010/main" xmlns="" w="9525">
                <a:solidFill>
                  <a:srgbClr val="000000"/>
                </a:solidFill>
                <a:round/>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9237" name="矩形 19"/>
          <p:cNvSpPr>
            <a:spLocks noChangeArrowheads="1"/>
          </p:cNvSpPr>
          <p:nvPr/>
        </p:nvSpPr>
        <p:spPr bwMode="auto">
          <a:xfrm>
            <a:off x="4872147" y="3141663"/>
            <a:ext cx="1346091" cy="152400"/>
          </a:xfrm>
          <a:prstGeom prst="rect">
            <a:avLst/>
          </a:prstGeom>
          <a:solidFill>
            <a:schemeClr val="accent4"/>
          </a:solidFill>
          <a:ln>
            <a:noFill/>
          </a:ln>
          <a:extLst/>
        </p:spPr>
        <p:txBody>
          <a:bodyPr anchor="ctr"/>
          <a:lstStyle/>
          <a:p>
            <a:pPr algn="ctr"/>
            <a:endParaRPr lang="zh-CN" altLang="zh-CN">
              <a:solidFill>
                <a:srgbClr val="FFFFFF"/>
              </a:solidFill>
              <a:latin typeface="宋体" pitchFamily="2" charset="-122"/>
              <a:sym typeface="宋体" pitchFamily="2" charset="-122"/>
            </a:endParaRPr>
          </a:p>
        </p:txBody>
      </p:sp>
      <p:sp>
        <p:nvSpPr>
          <p:cNvPr id="9238" name="直接连接符 20"/>
          <p:cNvSpPr>
            <a:spLocks noChangeShapeType="1"/>
          </p:cNvSpPr>
          <p:nvPr/>
        </p:nvSpPr>
        <p:spPr bwMode="auto">
          <a:xfrm>
            <a:off x="4848225" y="3141663"/>
            <a:ext cx="1" cy="152400"/>
          </a:xfrm>
          <a:prstGeom prst="line">
            <a:avLst/>
          </a:prstGeom>
          <a:noFill/>
          <a:ln w="6350">
            <a:solidFill>
              <a:srgbClr val="FC9F16"/>
            </a:solidFill>
            <a:miter lim="800000"/>
            <a:headEnd/>
            <a:tailEnd/>
          </a:ln>
          <a:extLst>
            <a:ext uri="{909E8E84-426E-40DD-AFC4-6F175D3DCCD1}">
              <a14:hiddenFill xmlns:a14="http://schemas.microsoft.com/office/drawing/2010/main" xmlns="">
                <a:noFill/>
              </a14:hiddenFill>
            </a:ext>
          </a:extLst>
        </p:spPr>
        <p:txBody>
          <a:bodyPr/>
          <a:lstStyle/>
          <a:p>
            <a:endParaRPr lang="zh-CN" altLang="en-US"/>
          </a:p>
        </p:txBody>
      </p:sp>
      <p:sp>
        <p:nvSpPr>
          <p:cNvPr id="9235" name="矩形 22"/>
          <p:cNvSpPr>
            <a:spLocks noChangeArrowheads="1"/>
          </p:cNvSpPr>
          <p:nvPr/>
        </p:nvSpPr>
        <p:spPr bwMode="auto">
          <a:xfrm>
            <a:off x="4872142" y="3386758"/>
            <a:ext cx="1776308" cy="150192"/>
          </a:xfrm>
          <a:prstGeom prst="rect">
            <a:avLst/>
          </a:prstGeom>
          <a:solidFill>
            <a:schemeClr val="accent6"/>
          </a:solidFill>
          <a:ln>
            <a:noFill/>
          </a:ln>
          <a:extLst/>
        </p:spPr>
        <p:txBody>
          <a:bodyPr anchor="ctr"/>
          <a:lstStyle/>
          <a:p>
            <a:pPr algn="ctr"/>
            <a:endParaRPr lang="zh-CN" altLang="zh-CN">
              <a:solidFill>
                <a:srgbClr val="FFFFFF"/>
              </a:solidFill>
              <a:latin typeface="宋体" pitchFamily="2" charset="-122"/>
              <a:sym typeface="宋体" pitchFamily="2" charset="-122"/>
            </a:endParaRPr>
          </a:p>
        </p:txBody>
      </p:sp>
      <p:sp>
        <p:nvSpPr>
          <p:cNvPr id="9236" name="直接连接符 23"/>
          <p:cNvSpPr>
            <a:spLocks noChangeShapeType="1"/>
          </p:cNvSpPr>
          <p:nvPr/>
        </p:nvSpPr>
        <p:spPr bwMode="auto">
          <a:xfrm>
            <a:off x="4848225" y="3384550"/>
            <a:ext cx="1" cy="152400"/>
          </a:xfrm>
          <a:prstGeom prst="line">
            <a:avLst/>
          </a:prstGeom>
          <a:noFill/>
          <a:ln w="6350">
            <a:solidFill>
              <a:srgbClr val="FC9F16"/>
            </a:solidFill>
            <a:miter lim="800000"/>
            <a:headEnd/>
            <a:tailEnd/>
          </a:ln>
          <a:extLst>
            <a:ext uri="{909E8E84-426E-40DD-AFC4-6F175D3DCCD1}">
              <a14:hiddenFill xmlns:a14="http://schemas.microsoft.com/office/drawing/2010/main" xmlns="">
                <a:noFill/>
              </a14:hiddenFill>
            </a:ext>
          </a:extLst>
        </p:spPr>
        <p:txBody>
          <a:bodyPr/>
          <a:lstStyle/>
          <a:p>
            <a:endParaRPr lang="zh-CN" altLang="en-US"/>
          </a:p>
        </p:txBody>
      </p:sp>
      <p:sp>
        <p:nvSpPr>
          <p:cNvPr id="9233" name="矩形 25"/>
          <p:cNvSpPr>
            <a:spLocks noChangeArrowheads="1"/>
          </p:cNvSpPr>
          <p:nvPr/>
        </p:nvSpPr>
        <p:spPr bwMode="auto">
          <a:xfrm>
            <a:off x="4872145" y="3612183"/>
            <a:ext cx="2146193" cy="150192"/>
          </a:xfrm>
          <a:prstGeom prst="rect">
            <a:avLst/>
          </a:prstGeom>
          <a:solidFill>
            <a:schemeClr val="accent5">
              <a:lumMod val="50000"/>
            </a:schemeClr>
          </a:solidFill>
          <a:ln>
            <a:noFill/>
          </a:ln>
          <a:extLst/>
        </p:spPr>
        <p:txBody>
          <a:bodyPr anchor="ctr"/>
          <a:lstStyle/>
          <a:p>
            <a:pPr algn="ctr"/>
            <a:endParaRPr lang="zh-CN" altLang="zh-CN">
              <a:solidFill>
                <a:srgbClr val="FFFFFF"/>
              </a:solidFill>
              <a:latin typeface="宋体" pitchFamily="2" charset="-122"/>
              <a:sym typeface="宋体" pitchFamily="2" charset="-122"/>
            </a:endParaRPr>
          </a:p>
        </p:txBody>
      </p:sp>
      <p:sp>
        <p:nvSpPr>
          <p:cNvPr id="9234" name="直接连接符 27"/>
          <p:cNvSpPr>
            <a:spLocks noChangeShapeType="1"/>
          </p:cNvSpPr>
          <p:nvPr/>
        </p:nvSpPr>
        <p:spPr bwMode="auto">
          <a:xfrm>
            <a:off x="4848225" y="3609975"/>
            <a:ext cx="1" cy="152400"/>
          </a:xfrm>
          <a:prstGeom prst="line">
            <a:avLst/>
          </a:prstGeom>
          <a:noFill/>
          <a:ln w="6350">
            <a:solidFill>
              <a:srgbClr val="FC9F16"/>
            </a:solidFill>
            <a:miter lim="800000"/>
            <a:headEnd/>
            <a:tailEnd/>
          </a:ln>
          <a:extLst>
            <a:ext uri="{909E8E84-426E-40DD-AFC4-6F175D3DCCD1}">
              <a14:hiddenFill xmlns:a14="http://schemas.microsoft.com/office/drawing/2010/main" xmlns="">
                <a:noFill/>
              </a14:hiddenFill>
            </a:ext>
          </a:extLst>
        </p:spPr>
        <p:txBody>
          <a:bodyPr/>
          <a:lstStyle/>
          <a:p>
            <a:endParaRPr lang="zh-CN" altLang="en-US"/>
          </a:p>
        </p:txBody>
      </p:sp>
      <p:sp>
        <p:nvSpPr>
          <p:cNvPr id="9231" name="矩形 29"/>
          <p:cNvSpPr>
            <a:spLocks noChangeArrowheads="1"/>
          </p:cNvSpPr>
          <p:nvPr/>
        </p:nvSpPr>
        <p:spPr bwMode="auto">
          <a:xfrm>
            <a:off x="4874318" y="3915396"/>
            <a:ext cx="2367857" cy="150192"/>
          </a:xfrm>
          <a:prstGeom prst="rect">
            <a:avLst/>
          </a:prstGeom>
          <a:solidFill>
            <a:schemeClr val="accent4"/>
          </a:solidFill>
          <a:ln>
            <a:noFill/>
          </a:ln>
          <a:extLst/>
        </p:spPr>
        <p:txBody>
          <a:bodyPr anchor="ctr"/>
          <a:lstStyle/>
          <a:p>
            <a:pPr algn="ctr"/>
            <a:endParaRPr lang="zh-CN" altLang="zh-CN">
              <a:solidFill>
                <a:srgbClr val="FFFFFF"/>
              </a:solidFill>
              <a:latin typeface="宋体" pitchFamily="2" charset="-122"/>
              <a:sym typeface="宋体" pitchFamily="2" charset="-122"/>
            </a:endParaRPr>
          </a:p>
        </p:txBody>
      </p:sp>
      <p:sp>
        <p:nvSpPr>
          <p:cNvPr id="9232" name="直接连接符 30"/>
          <p:cNvSpPr>
            <a:spLocks noChangeShapeType="1"/>
          </p:cNvSpPr>
          <p:nvPr/>
        </p:nvSpPr>
        <p:spPr bwMode="auto">
          <a:xfrm>
            <a:off x="4848225" y="3913188"/>
            <a:ext cx="1" cy="152400"/>
          </a:xfrm>
          <a:prstGeom prst="line">
            <a:avLst/>
          </a:prstGeom>
          <a:noFill/>
          <a:ln w="6350">
            <a:solidFill>
              <a:srgbClr val="FC9F16"/>
            </a:solidFill>
            <a:miter lim="800000"/>
            <a:headEnd/>
            <a:tailEnd/>
          </a:ln>
          <a:extLst>
            <a:ext uri="{909E8E84-426E-40DD-AFC4-6F175D3DCCD1}">
              <a14:hiddenFill xmlns:a14="http://schemas.microsoft.com/office/drawing/2010/main" xmlns="">
                <a:noFill/>
              </a14:hiddenFill>
            </a:ext>
          </a:extLst>
        </p:spPr>
        <p:txBody>
          <a:bodyPr/>
          <a:lstStyle/>
          <a:p>
            <a:endParaRPr lang="zh-CN" altLang="en-US"/>
          </a:p>
        </p:txBody>
      </p:sp>
      <p:sp>
        <p:nvSpPr>
          <p:cNvPr id="9229" name="矩形 32"/>
          <p:cNvSpPr>
            <a:spLocks noChangeArrowheads="1"/>
          </p:cNvSpPr>
          <p:nvPr/>
        </p:nvSpPr>
        <p:spPr bwMode="auto">
          <a:xfrm>
            <a:off x="4874306" y="4215442"/>
            <a:ext cx="1675719" cy="146377"/>
          </a:xfrm>
          <a:prstGeom prst="rect">
            <a:avLst/>
          </a:prstGeom>
          <a:solidFill>
            <a:schemeClr val="accent6"/>
          </a:solidFill>
          <a:ln>
            <a:noFill/>
          </a:ln>
          <a:extLst/>
        </p:spPr>
        <p:txBody>
          <a:bodyPr anchor="ctr"/>
          <a:lstStyle/>
          <a:p>
            <a:pPr algn="ctr"/>
            <a:endParaRPr lang="zh-CN" altLang="zh-CN">
              <a:solidFill>
                <a:srgbClr val="FFFFFF"/>
              </a:solidFill>
              <a:latin typeface="宋体" pitchFamily="2" charset="-122"/>
              <a:sym typeface="宋体" pitchFamily="2" charset="-122"/>
            </a:endParaRPr>
          </a:p>
        </p:txBody>
      </p:sp>
      <p:sp>
        <p:nvSpPr>
          <p:cNvPr id="9230" name="直接连接符 33"/>
          <p:cNvSpPr>
            <a:spLocks noChangeShapeType="1"/>
          </p:cNvSpPr>
          <p:nvPr/>
        </p:nvSpPr>
        <p:spPr bwMode="auto">
          <a:xfrm>
            <a:off x="4848225" y="4213225"/>
            <a:ext cx="1" cy="150813"/>
          </a:xfrm>
          <a:prstGeom prst="line">
            <a:avLst/>
          </a:prstGeom>
          <a:noFill/>
          <a:ln w="6350">
            <a:solidFill>
              <a:srgbClr val="FC9F16"/>
            </a:solidFill>
            <a:miter lim="800000"/>
            <a:headEnd/>
            <a:tailEnd/>
          </a:ln>
          <a:extLst>
            <a:ext uri="{909E8E84-426E-40DD-AFC4-6F175D3DCCD1}">
              <a14:hiddenFill xmlns:a14="http://schemas.microsoft.com/office/drawing/2010/main" xmlns="">
                <a:noFill/>
              </a14:hiddenFill>
            </a:ext>
          </a:extLst>
        </p:spPr>
        <p:txBody>
          <a:bodyPr/>
          <a:lstStyle/>
          <a:p>
            <a:endParaRPr lang="zh-CN" altLang="en-US"/>
          </a:p>
        </p:txBody>
      </p:sp>
      <p:sp>
        <p:nvSpPr>
          <p:cNvPr id="9228" name="矩形 34"/>
          <p:cNvSpPr>
            <a:spLocks noChangeArrowheads="1"/>
          </p:cNvSpPr>
          <p:nvPr/>
        </p:nvSpPr>
        <p:spPr bwMode="auto">
          <a:xfrm>
            <a:off x="6996113" y="4162425"/>
            <a:ext cx="2054225" cy="10779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pPr algn="ctr"/>
            <a:r>
              <a:rPr lang="zh-CN" altLang="en-US" sz="1600" b="1">
                <a:solidFill>
                  <a:schemeClr val="bg1"/>
                </a:solidFill>
                <a:latin typeface="微软雅黑" pitchFamily="34" charset="-122"/>
                <a:ea typeface="微软雅黑" pitchFamily="34" charset="-122"/>
                <a:sym typeface="微软雅黑" pitchFamily="34" charset="-122"/>
              </a:rPr>
              <a:t>单击添加文字内容</a:t>
            </a:r>
            <a:endParaRPr lang="en-US" altLang="zh-CN" sz="1600" b="1">
              <a:solidFill>
                <a:schemeClr val="bg1"/>
              </a:solidFill>
              <a:latin typeface="微软雅黑" pitchFamily="34" charset="-122"/>
              <a:ea typeface="微软雅黑" pitchFamily="34" charset="-122"/>
              <a:sym typeface="微软雅黑" pitchFamily="34" charset="-122"/>
            </a:endParaRPr>
          </a:p>
          <a:p>
            <a:pPr algn="ctr"/>
            <a:r>
              <a:rPr lang="zh-CN" altLang="en-US" sz="1600" b="1">
                <a:solidFill>
                  <a:schemeClr val="bg1"/>
                </a:solidFill>
                <a:latin typeface="微软雅黑" pitchFamily="34" charset="-122"/>
                <a:ea typeface="微软雅黑" pitchFamily="34" charset="-122"/>
                <a:sym typeface="微软雅黑" pitchFamily="34" charset="-122"/>
              </a:rPr>
              <a:t>单击添加文字内容</a:t>
            </a:r>
            <a:endParaRPr lang="en-US" altLang="zh-CN" sz="1600" b="1">
              <a:solidFill>
                <a:schemeClr val="bg1"/>
              </a:solidFill>
              <a:latin typeface="微软雅黑" pitchFamily="34" charset="-122"/>
              <a:ea typeface="微软雅黑" pitchFamily="34" charset="-122"/>
              <a:sym typeface="微软雅黑" pitchFamily="34" charset="-122"/>
            </a:endParaRPr>
          </a:p>
          <a:p>
            <a:pPr algn="ctr"/>
            <a:r>
              <a:rPr lang="zh-CN" altLang="en-US" sz="1600" b="1">
                <a:solidFill>
                  <a:schemeClr val="bg1"/>
                </a:solidFill>
                <a:latin typeface="微软雅黑" pitchFamily="34" charset="-122"/>
                <a:ea typeface="微软雅黑" pitchFamily="34" charset="-122"/>
                <a:sym typeface="微软雅黑" pitchFamily="34" charset="-122"/>
              </a:rPr>
              <a:t>单击添加文字内容</a:t>
            </a:r>
            <a:endParaRPr lang="en-US" altLang="zh-CN" sz="1600" b="1">
              <a:solidFill>
                <a:schemeClr val="bg1"/>
              </a:solidFill>
              <a:latin typeface="微软雅黑" pitchFamily="34" charset="-122"/>
              <a:ea typeface="微软雅黑" pitchFamily="34" charset="-122"/>
              <a:sym typeface="微软雅黑" pitchFamily="34" charset="-122"/>
            </a:endParaRPr>
          </a:p>
          <a:p>
            <a:pPr algn="ctr"/>
            <a:r>
              <a:rPr lang="zh-CN" altLang="en-US" sz="1600" b="1">
                <a:solidFill>
                  <a:schemeClr val="bg1"/>
                </a:solidFill>
                <a:latin typeface="微软雅黑" pitchFamily="34" charset="-122"/>
                <a:ea typeface="微软雅黑" pitchFamily="34" charset="-122"/>
                <a:sym typeface="微软雅黑" pitchFamily="34" charset="-122"/>
              </a:rPr>
              <a:t>单击添加文字内容</a:t>
            </a:r>
            <a:endParaRPr lang="en-US" altLang="zh-CN" sz="1600" b="1">
              <a:solidFill>
                <a:schemeClr val="bg1"/>
              </a:solidFill>
              <a:latin typeface="微软雅黑" pitchFamily="34" charset="-122"/>
              <a:ea typeface="微软雅黑" pitchFamily="34" charset="-122"/>
              <a:sym typeface="微软雅黑" pitchFamily="34" charset="-122"/>
            </a:endParaRPr>
          </a:p>
        </p:txBody>
      </p:sp>
      <p:grpSp>
        <p:nvGrpSpPr>
          <p:cNvPr id="25" name="组合 24"/>
          <p:cNvGrpSpPr/>
          <p:nvPr/>
        </p:nvGrpSpPr>
        <p:grpSpPr>
          <a:xfrm>
            <a:off x="-12700" y="-26988"/>
            <a:ext cx="4275138" cy="6900863"/>
            <a:chOff x="-12700" y="-26988"/>
            <a:chExt cx="4275138" cy="6900863"/>
          </a:xfrm>
        </p:grpSpPr>
        <p:sp>
          <p:nvSpPr>
            <p:cNvPr id="26" name="任意多边形 26"/>
            <p:cNvSpPr>
              <a:spLocks noChangeArrowheads="1"/>
            </p:cNvSpPr>
            <p:nvPr/>
          </p:nvSpPr>
          <p:spPr bwMode="auto">
            <a:xfrm>
              <a:off x="-12700" y="0"/>
              <a:ext cx="2897188" cy="14288"/>
            </a:xfrm>
            <a:custGeom>
              <a:avLst/>
              <a:gdLst>
                <a:gd name="T0" fmla="*/ 0 w 2897945"/>
                <a:gd name="T1" fmla="*/ 0 h 14068"/>
                <a:gd name="T2" fmla="*/ 2894919 w 2897945"/>
                <a:gd name="T3" fmla="*/ 14968 h 14068"/>
                <a:gd name="T4" fmla="*/ 0 60000 65536"/>
                <a:gd name="T5" fmla="*/ 0 60000 65536"/>
                <a:gd name="T6" fmla="*/ 0 w 2897945"/>
                <a:gd name="T7" fmla="*/ 0 h 14068"/>
                <a:gd name="T8" fmla="*/ 2897945 w 2897945"/>
                <a:gd name="T9" fmla="*/ 14068 h 14068"/>
              </a:gdLst>
              <a:ahLst/>
              <a:cxnLst>
                <a:cxn ang="T4">
                  <a:pos x="T0" y="T1"/>
                </a:cxn>
                <a:cxn ang="T5">
                  <a:pos x="T2" y="T3"/>
                </a:cxn>
              </a:cxnLst>
              <a:rect l="T6" t="T7" r="T8" b="T9"/>
              <a:pathLst>
                <a:path w="2897945" h="14068">
                  <a:moveTo>
                    <a:pt x="0" y="0"/>
                  </a:moveTo>
                  <a:lnTo>
                    <a:pt x="2897945" y="14068"/>
                  </a:lnTo>
                </a:path>
              </a:pathLst>
            </a:cu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p>
              <a:endParaRPr lang="zh-CN" altLang="en-US"/>
            </a:p>
          </p:txBody>
        </p:sp>
        <p:sp>
          <p:nvSpPr>
            <p:cNvPr id="27" name="任意多边形 14335"/>
            <p:cNvSpPr>
              <a:spLocks noChangeArrowheads="1"/>
            </p:cNvSpPr>
            <p:nvPr/>
          </p:nvSpPr>
          <p:spPr bwMode="auto">
            <a:xfrm>
              <a:off x="-3175" y="-26988"/>
              <a:ext cx="1800225" cy="3108326"/>
            </a:xfrm>
            <a:custGeom>
              <a:avLst/>
              <a:gdLst>
                <a:gd name="T0" fmla="*/ 0 w 1800665"/>
                <a:gd name="T1" fmla="*/ 0 h 3108120"/>
                <a:gd name="T2" fmla="*/ 1798905 w 1800665"/>
                <a:gd name="T3" fmla="*/ 0 h 3108120"/>
                <a:gd name="T4" fmla="*/ 15312 w 1800665"/>
                <a:gd name="T5" fmla="*/ 3108944 h 3108120"/>
                <a:gd name="T6" fmla="*/ 0 w 1800665"/>
                <a:gd name="T7" fmla="*/ 0 h 3108120"/>
                <a:gd name="T8" fmla="*/ 0 60000 65536"/>
                <a:gd name="T9" fmla="*/ 0 60000 65536"/>
                <a:gd name="T10" fmla="*/ 0 60000 65536"/>
                <a:gd name="T11" fmla="*/ 0 60000 65536"/>
                <a:gd name="T12" fmla="*/ 0 w 1800665"/>
                <a:gd name="T13" fmla="*/ 0 h 3108120"/>
                <a:gd name="T14" fmla="*/ 1800665 w 1800665"/>
                <a:gd name="T15" fmla="*/ 3108120 h 3108120"/>
              </a:gdLst>
              <a:ahLst/>
              <a:cxnLst>
                <a:cxn ang="T8">
                  <a:pos x="T0" y="T1"/>
                </a:cxn>
                <a:cxn ang="T9">
                  <a:pos x="T2" y="T3"/>
                </a:cxn>
                <a:cxn ang="T10">
                  <a:pos x="T4" y="T5"/>
                </a:cxn>
                <a:cxn ang="T11">
                  <a:pos x="T6" y="T7"/>
                </a:cxn>
              </a:cxnLst>
              <a:rect l="T12" t="T13" r="T14" b="T15"/>
              <a:pathLst>
                <a:path w="1800665" h="3108120">
                  <a:moveTo>
                    <a:pt x="0" y="0"/>
                  </a:moveTo>
                  <a:lnTo>
                    <a:pt x="1800665" y="0"/>
                  </a:lnTo>
                  <a:lnTo>
                    <a:pt x="15328" y="3108120"/>
                  </a:lnTo>
                  <a:cubicBezTo>
                    <a:pt x="10219" y="2072080"/>
                    <a:pt x="5109" y="1036040"/>
                    <a:pt x="0" y="0"/>
                  </a:cubicBezTo>
                  <a:close/>
                </a:path>
              </a:pathLst>
            </a:custGeom>
            <a:gradFill rotWithShape="1">
              <a:gsLst>
                <a:gs pos="0">
                  <a:schemeClr val="tx1">
                    <a:lumMod val="95000"/>
                    <a:lumOff val="5000"/>
                  </a:schemeClr>
                </a:gs>
                <a:gs pos="43999">
                  <a:schemeClr val="accent4">
                    <a:lumMod val="60000"/>
                    <a:lumOff val="40000"/>
                  </a:schemeClr>
                </a:gs>
                <a:gs pos="100000">
                  <a:schemeClr val="accent4"/>
                </a:gs>
              </a:gsLst>
              <a:lin ang="0" scaled="1"/>
            </a:gradFill>
            <a:ln>
              <a:noFill/>
            </a:ln>
            <a:extLst/>
          </p:spPr>
          <p:txBody>
            <a:bodyPr anchor="ctr"/>
            <a:lstStyle/>
            <a:p>
              <a:endParaRPr lang="zh-CN" altLang="en-US"/>
            </a:p>
          </p:txBody>
        </p:sp>
        <p:sp>
          <p:nvSpPr>
            <p:cNvPr id="28" name="任意多边形 14338"/>
            <p:cNvSpPr>
              <a:spLocks noChangeArrowheads="1"/>
            </p:cNvSpPr>
            <p:nvPr/>
          </p:nvSpPr>
          <p:spPr bwMode="auto">
            <a:xfrm>
              <a:off x="0" y="4938713"/>
              <a:ext cx="4262438" cy="1898650"/>
            </a:xfrm>
            <a:custGeom>
              <a:avLst/>
              <a:gdLst>
                <a:gd name="T0" fmla="*/ 0 w 4262510"/>
                <a:gd name="T1" fmla="*/ 0 h 1899138"/>
                <a:gd name="T2" fmla="*/ 4262222 w 4262510"/>
                <a:gd name="T3" fmla="*/ 1897186 h 1899138"/>
                <a:gd name="T4" fmla="*/ 0 w 4262510"/>
                <a:gd name="T5" fmla="*/ 1897186 h 1899138"/>
                <a:gd name="T6" fmla="*/ 0 w 4262510"/>
                <a:gd name="T7" fmla="*/ 0 h 1899138"/>
                <a:gd name="T8" fmla="*/ 0 60000 65536"/>
                <a:gd name="T9" fmla="*/ 0 60000 65536"/>
                <a:gd name="T10" fmla="*/ 0 60000 65536"/>
                <a:gd name="T11" fmla="*/ 0 60000 65536"/>
                <a:gd name="T12" fmla="*/ 0 w 4262510"/>
                <a:gd name="T13" fmla="*/ 0 h 1899138"/>
                <a:gd name="T14" fmla="*/ 4262510 w 4262510"/>
                <a:gd name="T15" fmla="*/ 1899138 h 1899138"/>
              </a:gdLst>
              <a:ahLst/>
              <a:cxnLst>
                <a:cxn ang="T8">
                  <a:pos x="T0" y="T1"/>
                </a:cxn>
                <a:cxn ang="T9">
                  <a:pos x="T2" y="T3"/>
                </a:cxn>
                <a:cxn ang="T10">
                  <a:pos x="T4" y="T5"/>
                </a:cxn>
                <a:cxn ang="T11">
                  <a:pos x="T6" y="T7"/>
                </a:cxn>
              </a:cxnLst>
              <a:rect l="T12" t="T13" r="T14" b="T15"/>
              <a:pathLst>
                <a:path w="4262510" h="1899138">
                  <a:moveTo>
                    <a:pt x="0" y="0"/>
                  </a:moveTo>
                  <a:lnTo>
                    <a:pt x="4262510" y="1899138"/>
                  </a:lnTo>
                  <a:lnTo>
                    <a:pt x="0" y="1899138"/>
                  </a:lnTo>
                  <a:lnTo>
                    <a:pt x="0" y="0"/>
                  </a:lnTo>
                  <a:close/>
                </a:path>
              </a:pathLst>
            </a:custGeom>
            <a:gradFill rotWithShape="1">
              <a:gsLst>
                <a:gs pos="0">
                  <a:schemeClr val="tx1">
                    <a:lumMod val="95000"/>
                    <a:lumOff val="5000"/>
                  </a:schemeClr>
                </a:gs>
                <a:gs pos="50000">
                  <a:schemeClr val="accent4"/>
                </a:gs>
                <a:gs pos="100000">
                  <a:schemeClr val="accent3">
                    <a:lumMod val="50000"/>
                  </a:schemeClr>
                </a:gs>
              </a:gsLst>
              <a:lin ang="18900000" scaled="1"/>
            </a:gradFill>
            <a:ln>
              <a:noFill/>
            </a:ln>
            <a:extLst/>
          </p:spPr>
          <p:txBody>
            <a:bodyPr anchor="ctr"/>
            <a:lstStyle/>
            <a:p>
              <a:endParaRPr lang="zh-CN" altLang="en-US"/>
            </a:p>
          </p:txBody>
        </p:sp>
        <p:sp>
          <p:nvSpPr>
            <p:cNvPr id="29" name="任意多边形 14337"/>
            <p:cNvSpPr>
              <a:spLocks noChangeArrowheads="1"/>
            </p:cNvSpPr>
            <p:nvPr/>
          </p:nvSpPr>
          <p:spPr bwMode="auto">
            <a:xfrm>
              <a:off x="-12700" y="1387475"/>
              <a:ext cx="1827213" cy="5486400"/>
            </a:xfrm>
            <a:custGeom>
              <a:avLst/>
              <a:gdLst>
                <a:gd name="T0" fmla="*/ 0 w 1828800"/>
                <a:gd name="T1" fmla="*/ 0 h 5486400"/>
                <a:gd name="T2" fmla="*/ 1822460 w 1828800"/>
                <a:gd name="T3" fmla="*/ 3348110 h 5486400"/>
                <a:gd name="T4" fmla="*/ 490662 w 1828800"/>
                <a:gd name="T5" fmla="*/ 5458264 h 5486400"/>
                <a:gd name="T6" fmla="*/ 28039 w 1828800"/>
                <a:gd name="T7" fmla="*/ 5486400 h 5486400"/>
                <a:gd name="T8" fmla="*/ 0 w 1828800"/>
                <a:gd name="T9" fmla="*/ 0 h 5486400"/>
                <a:gd name="T10" fmla="*/ 0 60000 65536"/>
                <a:gd name="T11" fmla="*/ 0 60000 65536"/>
                <a:gd name="T12" fmla="*/ 0 60000 65536"/>
                <a:gd name="T13" fmla="*/ 0 60000 65536"/>
                <a:gd name="T14" fmla="*/ 0 60000 65536"/>
                <a:gd name="T15" fmla="*/ 0 w 1828800"/>
                <a:gd name="T16" fmla="*/ 0 h 5486400"/>
                <a:gd name="T17" fmla="*/ 1828800 w 1828800"/>
                <a:gd name="T18" fmla="*/ 5486400 h 5486400"/>
              </a:gdLst>
              <a:ahLst/>
              <a:cxnLst>
                <a:cxn ang="T10">
                  <a:pos x="T0" y="T1"/>
                </a:cxn>
                <a:cxn ang="T11">
                  <a:pos x="T2" y="T3"/>
                </a:cxn>
                <a:cxn ang="T12">
                  <a:pos x="T4" y="T5"/>
                </a:cxn>
                <a:cxn ang="T13">
                  <a:pos x="T6" y="T7"/>
                </a:cxn>
                <a:cxn ang="T14">
                  <a:pos x="T8" y="T9"/>
                </a:cxn>
              </a:cxnLst>
              <a:rect l="T15" t="T16" r="T17" b="T18"/>
              <a:pathLst>
                <a:path w="1828800" h="5486400">
                  <a:moveTo>
                    <a:pt x="0" y="0"/>
                  </a:moveTo>
                  <a:lnTo>
                    <a:pt x="1828800" y="3348110"/>
                  </a:lnTo>
                  <a:lnTo>
                    <a:pt x="492369" y="5458264"/>
                  </a:lnTo>
                  <a:lnTo>
                    <a:pt x="28135" y="5486400"/>
                  </a:lnTo>
                  <a:lnTo>
                    <a:pt x="0" y="0"/>
                  </a:lnTo>
                  <a:close/>
                </a:path>
              </a:pathLst>
            </a:custGeom>
            <a:gradFill rotWithShape="1">
              <a:gsLst>
                <a:gs pos="0">
                  <a:schemeClr val="tx1">
                    <a:lumMod val="95000"/>
                    <a:lumOff val="5000"/>
                  </a:schemeClr>
                </a:gs>
                <a:gs pos="50000">
                  <a:schemeClr val="accent3">
                    <a:lumMod val="75000"/>
                  </a:schemeClr>
                </a:gs>
                <a:gs pos="100000">
                  <a:schemeClr val="accent4"/>
                </a:gs>
              </a:gsLst>
              <a:lin ang="18900000" scaled="1"/>
            </a:gradFill>
            <a:ln>
              <a:noFill/>
            </a:ln>
            <a:extLst/>
          </p:spPr>
          <p:txBody>
            <a:bodyPr anchor="ctr"/>
            <a:lstStyle/>
            <a:p>
              <a:endParaRPr lang="zh-CN" altLang="en-US"/>
            </a:p>
          </p:txBody>
        </p:sp>
      </p:grpSp>
    </p:spTree>
  </p:cSld>
  <p:clrMapOvr>
    <a:masterClrMapping/>
  </p:clrMapOvr>
  <p:transition spd="slow" advTm="3000">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1" presetClass="entr" presetSubtype="1" fill="hold" grpId="0" nodeType="afterEffect">
                                  <p:stCondLst>
                                    <p:cond delay="0"/>
                                  </p:stCondLst>
                                  <p:childTnLst>
                                    <p:set>
                                      <p:cBhvr>
                                        <p:cTn id="6" dur="1" fill="hold">
                                          <p:stCondLst>
                                            <p:cond delay="0"/>
                                          </p:stCondLst>
                                        </p:cTn>
                                        <p:tgtEl>
                                          <p:spTgt spid="13324"/>
                                        </p:tgtEl>
                                        <p:attrNameLst>
                                          <p:attrName>style.visibility</p:attrName>
                                        </p:attrNameLst>
                                      </p:cBhvr>
                                      <p:to>
                                        <p:strVal val="visible"/>
                                      </p:to>
                                    </p:set>
                                    <p:animEffect>
                                      <p:cBhvr>
                                        <p:cTn id="7" dur="500"/>
                                        <p:tgtEl>
                                          <p:spTgt spid="13324"/>
                                        </p:tgtEl>
                                      </p:cBhvr>
                                    </p:animEffect>
                                  </p:childTnLst>
                                </p:cTn>
                              </p:par>
                            </p:childTnLst>
                          </p:cTn>
                        </p:par>
                        <p:par>
                          <p:cTn id="8" fill="hold" nodeType="afterGroup">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13323"/>
                                        </p:tgtEl>
                                        <p:attrNameLst>
                                          <p:attrName>style.visibility</p:attrName>
                                        </p:attrNameLst>
                                      </p:cBhvr>
                                      <p:to>
                                        <p:strVal val="visible"/>
                                      </p:to>
                                    </p:set>
                                    <p:animEffect>
                                      <p:cBhvr>
                                        <p:cTn id="11" dur="500"/>
                                        <p:tgtEl>
                                          <p:spTgt spid="13323"/>
                                        </p:tgtEl>
                                      </p:cBhvr>
                                    </p:animEffect>
                                  </p:childTnLst>
                                </p:cTn>
                              </p:par>
                            </p:childTnLst>
                          </p:cTn>
                        </p:par>
                        <p:par>
                          <p:cTn id="12" fill="hold" nodeType="afterGroup">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13325"/>
                                        </p:tgtEl>
                                        <p:attrNameLst>
                                          <p:attrName>style.visibility</p:attrName>
                                        </p:attrNameLst>
                                      </p:cBhvr>
                                      <p:to>
                                        <p:strVal val="visible"/>
                                      </p:to>
                                    </p:set>
                                    <p:anim calcmode="lin" valueType="num">
                                      <p:cBhvr>
                                        <p:cTn id="15" dur="200" fill="hold"/>
                                        <p:tgtEl>
                                          <p:spTgt spid="13325"/>
                                        </p:tgtEl>
                                        <p:attrNameLst>
                                          <p:attrName>ppt_w</p:attrName>
                                        </p:attrNameLst>
                                      </p:cBhvr>
                                      <p:tavLst>
                                        <p:tav tm="0">
                                          <p:val>
                                            <p:fltVal val="0"/>
                                          </p:val>
                                        </p:tav>
                                        <p:tav tm="100000">
                                          <p:val>
                                            <p:strVal val="#ppt_w"/>
                                          </p:val>
                                        </p:tav>
                                      </p:tavLst>
                                    </p:anim>
                                    <p:anim calcmode="lin" valueType="num">
                                      <p:cBhvr>
                                        <p:cTn id="16" dur="200" fill="hold"/>
                                        <p:tgtEl>
                                          <p:spTgt spid="13325"/>
                                        </p:tgtEl>
                                        <p:attrNameLst>
                                          <p:attrName>ppt_h</p:attrName>
                                        </p:attrNameLst>
                                      </p:cBhvr>
                                      <p:tavLst>
                                        <p:tav tm="0">
                                          <p:val>
                                            <p:fltVal val="0"/>
                                          </p:val>
                                        </p:tav>
                                        <p:tav tm="100000">
                                          <p:val>
                                            <p:strVal val="#ppt_h"/>
                                          </p:val>
                                        </p:tav>
                                      </p:tavLst>
                                    </p:anim>
                                    <p:animEffect>
                                      <p:cBhvr>
                                        <p:cTn id="17" dur="200"/>
                                        <p:tgtEl>
                                          <p:spTgt spid="133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23" grpId="0" animBg="1"/>
      <p:bldP spid="13324" grpId="0" animBg="1"/>
      <p:bldP spid="13325" grpId="0" bldLvl="0" autoUpdateAnimBg="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77" name="任意多边形 26"/>
          <p:cNvSpPr>
            <a:spLocks noChangeArrowheads="1"/>
          </p:cNvSpPr>
          <p:nvPr/>
        </p:nvSpPr>
        <p:spPr bwMode="auto">
          <a:xfrm>
            <a:off x="-12700" y="0"/>
            <a:ext cx="2897420" cy="14068"/>
          </a:xfrm>
          <a:custGeom>
            <a:avLst/>
            <a:gdLst>
              <a:gd name="T0" fmla="*/ 0 w 2897945"/>
              <a:gd name="T1" fmla="*/ 0 h 14068"/>
              <a:gd name="T2" fmla="*/ 2897945 w 2897945"/>
              <a:gd name="T3" fmla="*/ 14068 h 14068"/>
              <a:gd name="T4" fmla="*/ 0 60000 65536"/>
              <a:gd name="T5" fmla="*/ 0 60000 65536"/>
              <a:gd name="T6" fmla="*/ 0 w 2897945"/>
              <a:gd name="T7" fmla="*/ 0 h 14068"/>
              <a:gd name="T8" fmla="*/ 2897945 w 2897945"/>
              <a:gd name="T9" fmla="*/ 14068 h 14068"/>
            </a:gdLst>
            <a:ahLst/>
            <a:cxnLst>
              <a:cxn ang="T4">
                <a:pos x="T0" y="T1"/>
              </a:cxn>
              <a:cxn ang="T5">
                <a:pos x="T2" y="T3"/>
              </a:cxn>
            </a:cxnLst>
            <a:rect l="T6" t="T7" r="T8" b="T9"/>
            <a:pathLst>
              <a:path w="2897945" h="14068">
                <a:moveTo>
                  <a:pt x="0" y="0"/>
                </a:moveTo>
                <a:lnTo>
                  <a:pt x="2897945" y="14068"/>
                </a:lnTo>
              </a:path>
            </a:pathLst>
          </a:cu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p>
            <a:endParaRPr lang="zh-CN" altLang="en-US"/>
          </a:p>
        </p:txBody>
      </p:sp>
      <p:sp>
        <p:nvSpPr>
          <p:cNvPr id="10243" name="任意多边形 10"/>
          <p:cNvSpPr>
            <a:spLocks noChangeArrowheads="1"/>
          </p:cNvSpPr>
          <p:nvPr/>
        </p:nvSpPr>
        <p:spPr bwMode="auto">
          <a:xfrm rot="8100000">
            <a:off x="5588000" y="1565275"/>
            <a:ext cx="1490663" cy="1490663"/>
          </a:xfrm>
          <a:custGeom>
            <a:avLst/>
            <a:gdLst>
              <a:gd name="T0" fmla="*/ 0 w 1712686"/>
              <a:gd name="T1" fmla="*/ 982845 h 1712686"/>
              <a:gd name="T2" fmla="*/ 0 w 1712686"/>
              <a:gd name="T3" fmla="*/ 491422 h 1712686"/>
              <a:gd name="T4" fmla="*/ 491422 w 1712686"/>
              <a:gd name="T5" fmla="*/ 0 h 1712686"/>
              <a:gd name="T6" fmla="*/ 982845 w 1712686"/>
              <a:gd name="T7" fmla="*/ 0 h 1712686"/>
              <a:gd name="T8" fmla="*/ 982845 w 1712686"/>
              <a:gd name="T9" fmla="*/ 491422 h 1712686"/>
              <a:gd name="T10" fmla="*/ 491422 w 1712686"/>
              <a:gd name="T11" fmla="*/ 982845 h 1712686"/>
              <a:gd name="T12" fmla="*/ 0 60000 65536"/>
              <a:gd name="T13" fmla="*/ 0 60000 65536"/>
              <a:gd name="T14" fmla="*/ 0 60000 65536"/>
              <a:gd name="T15" fmla="*/ 0 60000 65536"/>
              <a:gd name="T16" fmla="*/ 0 60000 65536"/>
              <a:gd name="T17" fmla="*/ 0 60000 65536"/>
              <a:gd name="T18" fmla="*/ 0 w 1712686"/>
              <a:gd name="T19" fmla="*/ 0 h 1712686"/>
              <a:gd name="T20" fmla="*/ 1712686 w 1712686"/>
              <a:gd name="T21" fmla="*/ 1712686 h 1712686"/>
            </a:gdLst>
            <a:ahLst/>
            <a:cxnLst>
              <a:cxn ang="T12">
                <a:pos x="T0" y="T1"/>
              </a:cxn>
              <a:cxn ang="T13">
                <a:pos x="T2" y="T3"/>
              </a:cxn>
              <a:cxn ang="T14">
                <a:pos x="T4" y="T5"/>
              </a:cxn>
              <a:cxn ang="T15">
                <a:pos x="T6" y="T7"/>
              </a:cxn>
              <a:cxn ang="T16">
                <a:pos x="T8" y="T9"/>
              </a:cxn>
              <a:cxn ang="T17">
                <a:pos x="T10" y="T11"/>
              </a:cxn>
            </a:cxnLst>
            <a:rect l="T18" t="T19" r="T20" b="T21"/>
            <a:pathLst>
              <a:path w="1712686" h="1712686">
                <a:moveTo>
                  <a:pt x="0" y="1712686"/>
                </a:moveTo>
                <a:lnTo>
                  <a:pt x="0" y="856343"/>
                </a:lnTo>
                <a:cubicBezTo>
                  <a:pt x="0" y="383398"/>
                  <a:pt x="383398" y="0"/>
                  <a:pt x="856343" y="0"/>
                </a:cubicBezTo>
                <a:lnTo>
                  <a:pt x="1712686" y="0"/>
                </a:lnTo>
                <a:lnTo>
                  <a:pt x="1712686" y="856343"/>
                </a:lnTo>
                <a:cubicBezTo>
                  <a:pt x="1712686" y="1329288"/>
                  <a:pt x="1329288" y="1712686"/>
                  <a:pt x="856343" y="1712686"/>
                </a:cubicBezTo>
                <a:lnTo>
                  <a:pt x="0" y="1712686"/>
                </a:lnTo>
                <a:close/>
              </a:path>
            </a:pathLst>
          </a:custGeom>
          <a:solidFill>
            <a:schemeClr val="accent4"/>
          </a:solidFill>
          <a:ln>
            <a:noFill/>
          </a:ln>
          <a:extLst/>
        </p:spPr>
        <p:txBody>
          <a:bodyPr anchor="ctr"/>
          <a:lstStyle/>
          <a:p>
            <a:endParaRPr lang="zh-CN" altLang="en-US"/>
          </a:p>
        </p:txBody>
      </p:sp>
      <p:sp>
        <p:nvSpPr>
          <p:cNvPr id="10244" name="任意多边形 11"/>
          <p:cNvSpPr>
            <a:spLocks noChangeArrowheads="1"/>
          </p:cNvSpPr>
          <p:nvPr/>
        </p:nvSpPr>
        <p:spPr bwMode="auto">
          <a:xfrm rot="2700000">
            <a:off x="6750050" y="2701925"/>
            <a:ext cx="1492250" cy="1492250"/>
          </a:xfrm>
          <a:custGeom>
            <a:avLst/>
            <a:gdLst>
              <a:gd name="T0" fmla="*/ 0 w 1712686"/>
              <a:gd name="T1" fmla="*/ 987037 h 1712686"/>
              <a:gd name="T2" fmla="*/ 0 w 1712686"/>
              <a:gd name="T3" fmla="*/ 493518 h 1712686"/>
              <a:gd name="T4" fmla="*/ 493518 w 1712686"/>
              <a:gd name="T5" fmla="*/ 0 h 1712686"/>
              <a:gd name="T6" fmla="*/ 987037 w 1712686"/>
              <a:gd name="T7" fmla="*/ 0 h 1712686"/>
              <a:gd name="T8" fmla="*/ 987037 w 1712686"/>
              <a:gd name="T9" fmla="*/ 493518 h 1712686"/>
              <a:gd name="T10" fmla="*/ 493518 w 1712686"/>
              <a:gd name="T11" fmla="*/ 987037 h 1712686"/>
              <a:gd name="T12" fmla="*/ 0 60000 65536"/>
              <a:gd name="T13" fmla="*/ 0 60000 65536"/>
              <a:gd name="T14" fmla="*/ 0 60000 65536"/>
              <a:gd name="T15" fmla="*/ 0 60000 65536"/>
              <a:gd name="T16" fmla="*/ 0 60000 65536"/>
              <a:gd name="T17" fmla="*/ 0 60000 65536"/>
              <a:gd name="T18" fmla="*/ 0 w 1712686"/>
              <a:gd name="T19" fmla="*/ 0 h 1712686"/>
              <a:gd name="T20" fmla="*/ 1712686 w 1712686"/>
              <a:gd name="T21" fmla="*/ 1712686 h 1712686"/>
            </a:gdLst>
            <a:ahLst/>
            <a:cxnLst>
              <a:cxn ang="T12">
                <a:pos x="T0" y="T1"/>
              </a:cxn>
              <a:cxn ang="T13">
                <a:pos x="T2" y="T3"/>
              </a:cxn>
              <a:cxn ang="T14">
                <a:pos x="T4" y="T5"/>
              </a:cxn>
              <a:cxn ang="T15">
                <a:pos x="T6" y="T7"/>
              </a:cxn>
              <a:cxn ang="T16">
                <a:pos x="T8" y="T9"/>
              </a:cxn>
              <a:cxn ang="T17">
                <a:pos x="T10" y="T11"/>
              </a:cxn>
            </a:cxnLst>
            <a:rect l="T18" t="T19" r="T20" b="T21"/>
            <a:pathLst>
              <a:path w="1712686" h="1712686">
                <a:moveTo>
                  <a:pt x="0" y="1712686"/>
                </a:moveTo>
                <a:lnTo>
                  <a:pt x="0" y="856343"/>
                </a:lnTo>
                <a:cubicBezTo>
                  <a:pt x="0" y="383398"/>
                  <a:pt x="383398" y="0"/>
                  <a:pt x="856343" y="0"/>
                </a:cubicBezTo>
                <a:lnTo>
                  <a:pt x="1712686" y="0"/>
                </a:lnTo>
                <a:lnTo>
                  <a:pt x="1712686" y="856343"/>
                </a:lnTo>
                <a:cubicBezTo>
                  <a:pt x="1712686" y="1329288"/>
                  <a:pt x="1329288" y="1712686"/>
                  <a:pt x="856343" y="1712686"/>
                </a:cubicBezTo>
                <a:lnTo>
                  <a:pt x="0" y="1712686"/>
                </a:lnTo>
                <a:close/>
              </a:path>
            </a:pathLst>
          </a:custGeom>
          <a:solidFill>
            <a:schemeClr val="accent5"/>
          </a:solidFill>
          <a:ln>
            <a:noFill/>
          </a:ln>
          <a:extLst/>
        </p:spPr>
        <p:txBody>
          <a:bodyPr anchor="ctr"/>
          <a:lstStyle/>
          <a:p>
            <a:endParaRPr lang="zh-CN" altLang="en-US"/>
          </a:p>
        </p:txBody>
      </p:sp>
      <p:sp>
        <p:nvSpPr>
          <p:cNvPr id="10245" name="任意多边形 16"/>
          <p:cNvSpPr>
            <a:spLocks noChangeArrowheads="1"/>
          </p:cNvSpPr>
          <p:nvPr/>
        </p:nvSpPr>
        <p:spPr bwMode="auto">
          <a:xfrm rot="2700000">
            <a:off x="4437857" y="2702718"/>
            <a:ext cx="1492250" cy="1490663"/>
          </a:xfrm>
          <a:custGeom>
            <a:avLst/>
            <a:gdLst>
              <a:gd name="T0" fmla="*/ 0 w 1712686"/>
              <a:gd name="T1" fmla="*/ 982845 h 1712686"/>
              <a:gd name="T2" fmla="*/ 0 w 1712686"/>
              <a:gd name="T3" fmla="*/ 491422 h 1712686"/>
              <a:gd name="T4" fmla="*/ 493518 w 1712686"/>
              <a:gd name="T5" fmla="*/ 0 h 1712686"/>
              <a:gd name="T6" fmla="*/ 987037 w 1712686"/>
              <a:gd name="T7" fmla="*/ 0 h 1712686"/>
              <a:gd name="T8" fmla="*/ 987037 w 1712686"/>
              <a:gd name="T9" fmla="*/ 491422 h 1712686"/>
              <a:gd name="T10" fmla="*/ 493518 w 1712686"/>
              <a:gd name="T11" fmla="*/ 982845 h 1712686"/>
              <a:gd name="T12" fmla="*/ 0 60000 65536"/>
              <a:gd name="T13" fmla="*/ 0 60000 65536"/>
              <a:gd name="T14" fmla="*/ 0 60000 65536"/>
              <a:gd name="T15" fmla="*/ 0 60000 65536"/>
              <a:gd name="T16" fmla="*/ 0 60000 65536"/>
              <a:gd name="T17" fmla="*/ 0 60000 65536"/>
              <a:gd name="T18" fmla="*/ 0 w 1712686"/>
              <a:gd name="T19" fmla="*/ 0 h 1712686"/>
              <a:gd name="T20" fmla="*/ 1712686 w 1712686"/>
              <a:gd name="T21" fmla="*/ 1712686 h 1712686"/>
            </a:gdLst>
            <a:ahLst/>
            <a:cxnLst>
              <a:cxn ang="T12">
                <a:pos x="T0" y="T1"/>
              </a:cxn>
              <a:cxn ang="T13">
                <a:pos x="T2" y="T3"/>
              </a:cxn>
              <a:cxn ang="T14">
                <a:pos x="T4" y="T5"/>
              </a:cxn>
              <a:cxn ang="T15">
                <a:pos x="T6" y="T7"/>
              </a:cxn>
              <a:cxn ang="T16">
                <a:pos x="T8" y="T9"/>
              </a:cxn>
              <a:cxn ang="T17">
                <a:pos x="T10" y="T11"/>
              </a:cxn>
            </a:cxnLst>
            <a:rect l="T18" t="T19" r="T20" b="T21"/>
            <a:pathLst>
              <a:path w="1712686" h="1712686">
                <a:moveTo>
                  <a:pt x="0" y="1712686"/>
                </a:moveTo>
                <a:lnTo>
                  <a:pt x="0" y="856343"/>
                </a:lnTo>
                <a:cubicBezTo>
                  <a:pt x="0" y="383398"/>
                  <a:pt x="383398" y="0"/>
                  <a:pt x="856343" y="0"/>
                </a:cubicBezTo>
                <a:lnTo>
                  <a:pt x="1712686" y="0"/>
                </a:lnTo>
                <a:lnTo>
                  <a:pt x="1712686" y="856343"/>
                </a:lnTo>
                <a:cubicBezTo>
                  <a:pt x="1712686" y="1329288"/>
                  <a:pt x="1329288" y="1712686"/>
                  <a:pt x="856343" y="1712686"/>
                </a:cubicBezTo>
                <a:lnTo>
                  <a:pt x="0" y="1712686"/>
                </a:lnTo>
                <a:close/>
              </a:path>
            </a:pathLst>
          </a:custGeom>
          <a:solidFill>
            <a:schemeClr val="accent6"/>
          </a:solidFill>
          <a:ln>
            <a:noFill/>
          </a:ln>
          <a:extLst/>
        </p:spPr>
        <p:txBody>
          <a:bodyPr anchor="ctr"/>
          <a:lstStyle/>
          <a:p>
            <a:endParaRPr lang="zh-CN" altLang="en-US"/>
          </a:p>
        </p:txBody>
      </p:sp>
      <p:sp>
        <p:nvSpPr>
          <p:cNvPr id="10246" name="任意多边形 17"/>
          <p:cNvSpPr>
            <a:spLocks noChangeArrowheads="1"/>
          </p:cNvSpPr>
          <p:nvPr/>
        </p:nvSpPr>
        <p:spPr bwMode="auto">
          <a:xfrm rot="8100000">
            <a:off x="5588000" y="3838575"/>
            <a:ext cx="1490663" cy="1492250"/>
          </a:xfrm>
          <a:custGeom>
            <a:avLst/>
            <a:gdLst>
              <a:gd name="T0" fmla="*/ 0 w 1712686"/>
              <a:gd name="T1" fmla="*/ 987037 h 1712686"/>
              <a:gd name="T2" fmla="*/ 0 w 1712686"/>
              <a:gd name="T3" fmla="*/ 493518 h 1712686"/>
              <a:gd name="T4" fmla="*/ 491422 w 1712686"/>
              <a:gd name="T5" fmla="*/ 0 h 1712686"/>
              <a:gd name="T6" fmla="*/ 982845 w 1712686"/>
              <a:gd name="T7" fmla="*/ 0 h 1712686"/>
              <a:gd name="T8" fmla="*/ 982845 w 1712686"/>
              <a:gd name="T9" fmla="*/ 493518 h 1712686"/>
              <a:gd name="T10" fmla="*/ 491422 w 1712686"/>
              <a:gd name="T11" fmla="*/ 987037 h 1712686"/>
              <a:gd name="T12" fmla="*/ 0 60000 65536"/>
              <a:gd name="T13" fmla="*/ 0 60000 65536"/>
              <a:gd name="T14" fmla="*/ 0 60000 65536"/>
              <a:gd name="T15" fmla="*/ 0 60000 65536"/>
              <a:gd name="T16" fmla="*/ 0 60000 65536"/>
              <a:gd name="T17" fmla="*/ 0 60000 65536"/>
              <a:gd name="T18" fmla="*/ 0 w 1712686"/>
              <a:gd name="T19" fmla="*/ 0 h 1712686"/>
              <a:gd name="T20" fmla="*/ 1712686 w 1712686"/>
              <a:gd name="T21" fmla="*/ 1712686 h 1712686"/>
            </a:gdLst>
            <a:ahLst/>
            <a:cxnLst>
              <a:cxn ang="T12">
                <a:pos x="T0" y="T1"/>
              </a:cxn>
              <a:cxn ang="T13">
                <a:pos x="T2" y="T3"/>
              </a:cxn>
              <a:cxn ang="T14">
                <a:pos x="T4" y="T5"/>
              </a:cxn>
              <a:cxn ang="T15">
                <a:pos x="T6" y="T7"/>
              </a:cxn>
              <a:cxn ang="T16">
                <a:pos x="T8" y="T9"/>
              </a:cxn>
              <a:cxn ang="T17">
                <a:pos x="T10" y="T11"/>
              </a:cxn>
            </a:cxnLst>
            <a:rect l="T18" t="T19" r="T20" b="T21"/>
            <a:pathLst>
              <a:path w="1712686" h="1712686">
                <a:moveTo>
                  <a:pt x="0" y="1712686"/>
                </a:moveTo>
                <a:lnTo>
                  <a:pt x="0" y="856343"/>
                </a:lnTo>
                <a:cubicBezTo>
                  <a:pt x="0" y="383398"/>
                  <a:pt x="383398" y="0"/>
                  <a:pt x="856343" y="0"/>
                </a:cubicBezTo>
                <a:lnTo>
                  <a:pt x="1712686" y="0"/>
                </a:lnTo>
                <a:lnTo>
                  <a:pt x="1712686" y="856343"/>
                </a:lnTo>
                <a:cubicBezTo>
                  <a:pt x="1712686" y="1329288"/>
                  <a:pt x="1329288" y="1712686"/>
                  <a:pt x="856343" y="1712686"/>
                </a:cubicBezTo>
                <a:lnTo>
                  <a:pt x="0" y="1712686"/>
                </a:lnTo>
                <a:close/>
              </a:path>
            </a:pathLst>
          </a:custGeom>
          <a:solidFill>
            <a:schemeClr val="accent1"/>
          </a:solidFill>
          <a:ln>
            <a:noFill/>
          </a:ln>
          <a:extLst/>
        </p:spPr>
        <p:txBody>
          <a:bodyPr anchor="ctr"/>
          <a:lstStyle/>
          <a:p>
            <a:endParaRPr lang="zh-CN" altLang="en-US"/>
          </a:p>
        </p:txBody>
      </p:sp>
      <p:sp>
        <p:nvSpPr>
          <p:cNvPr id="10275" name="Freeform 52"/>
          <p:cNvSpPr>
            <a:spLocks noChangeArrowheads="1"/>
          </p:cNvSpPr>
          <p:nvPr/>
        </p:nvSpPr>
        <p:spPr bwMode="auto">
          <a:xfrm>
            <a:off x="6405199" y="4279900"/>
            <a:ext cx="248014" cy="250404"/>
          </a:xfrm>
          <a:custGeom>
            <a:avLst/>
            <a:gdLst>
              <a:gd name="T0" fmla="*/ 2147483647 w 112"/>
              <a:gd name="T1" fmla="*/ 2147483647 h 113"/>
              <a:gd name="T2" fmla="*/ 2147483647 w 112"/>
              <a:gd name="T3" fmla="*/ 2147483647 h 113"/>
              <a:gd name="T4" fmla="*/ 2147483647 w 112"/>
              <a:gd name="T5" fmla="*/ 2147483647 h 113"/>
              <a:gd name="T6" fmla="*/ 2147483647 w 112"/>
              <a:gd name="T7" fmla="*/ 0 h 113"/>
              <a:gd name="T8" fmla="*/ 0 w 112"/>
              <a:gd name="T9" fmla="*/ 2147483647 h 113"/>
              <a:gd name="T10" fmla="*/ 2147483647 w 112"/>
              <a:gd name="T11" fmla="*/ 2147483647 h 113"/>
              <a:gd name="T12" fmla="*/ 2147483647 w 112"/>
              <a:gd name="T13" fmla="*/ 2147483647 h 113"/>
              <a:gd name="T14" fmla="*/ 2147483647 w 112"/>
              <a:gd name="T15" fmla="*/ 2147483647 h 113"/>
              <a:gd name="T16" fmla="*/ 2147483647 w 112"/>
              <a:gd name="T17" fmla="*/ 2147483647 h 11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12"/>
              <a:gd name="T28" fmla="*/ 0 h 113"/>
              <a:gd name="T29" fmla="*/ 112 w 112"/>
              <a:gd name="T30" fmla="*/ 113 h 113"/>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12" h="113">
                <a:moveTo>
                  <a:pt x="25" y="104"/>
                </a:moveTo>
                <a:cubicBezTo>
                  <a:pt x="34" y="110"/>
                  <a:pt x="44" y="113"/>
                  <a:pt x="56" y="113"/>
                </a:cubicBezTo>
                <a:cubicBezTo>
                  <a:pt x="87" y="113"/>
                  <a:pt x="112" y="88"/>
                  <a:pt x="112" y="57"/>
                </a:cubicBezTo>
                <a:cubicBezTo>
                  <a:pt x="112" y="26"/>
                  <a:pt x="87" y="0"/>
                  <a:pt x="56" y="0"/>
                </a:cubicBezTo>
                <a:cubicBezTo>
                  <a:pt x="27" y="0"/>
                  <a:pt x="4" y="21"/>
                  <a:pt x="0" y="49"/>
                </a:cubicBezTo>
                <a:cubicBezTo>
                  <a:pt x="56" y="49"/>
                  <a:pt x="56" y="49"/>
                  <a:pt x="56" y="49"/>
                </a:cubicBezTo>
                <a:cubicBezTo>
                  <a:pt x="74" y="49"/>
                  <a:pt x="74" y="49"/>
                  <a:pt x="74" y="49"/>
                </a:cubicBezTo>
                <a:cubicBezTo>
                  <a:pt x="62" y="63"/>
                  <a:pt x="62" y="63"/>
                  <a:pt x="62" y="63"/>
                </a:cubicBezTo>
                <a:lnTo>
                  <a:pt x="25" y="104"/>
                </a:lnTo>
                <a:close/>
              </a:path>
            </a:pathLst>
          </a:custGeom>
          <a:solidFill>
            <a:schemeClr val="bg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10276" name="Freeform 53"/>
          <p:cNvSpPr>
            <a:spLocks noChangeArrowheads="1"/>
          </p:cNvSpPr>
          <p:nvPr/>
        </p:nvSpPr>
        <p:spPr bwMode="auto">
          <a:xfrm>
            <a:off x="6013450" y="4405571"/>
            <a:ext cx="515757" cy="483929"/>
          </a:xfrm>
          <a:custGeom>
            <a:avLst/>
            <a:gdLst>
              <a:gd name="T0" fmla="*/ 2147483647 w 232"/>
              <a:gd name="T1" fmla="*/ 2147483647 h 218"/>
              <a:gd name="T2" fmla="*/ 2147483647 w 232"/>
              <a:gd name="T3" fmla="*/ 2147483647 h 218"/>
              <a:gd name="T4" fmla="*/ 2147483647 w 232"/>
              <a:gd name="T5" fmla="*/ 2147483647 h 218"/>
              <a:gd name="T6" fmla="*/ 2147483647 w 232"/>
              <a:gd name="T7" fmla="*/ 2147483647 h 218"/>
              <a:gd name="T8" fmla="*/ 2147483647 w 232"/>
              <a:gd name="T9" fmla="*/ 2147483647 h 218"/>
              <a:gd name="T10" fmla="*/ 2147483647 w 232"/>
              <a:gd name="T11" fmla="*/ 2147483647 h 218"/>
              <a:gd name="T12" fmla="*/ 2147483647 w 232"/>
              <a:gd name="T13" fmla="*/ 2147483647 h 218"/>
              <a:gd name="T14" fmla="*/ 2147483647 w 232"/>
              <a:gd name="T15" fmla="*/ 2147483647 h 218"/>
              <a:gd name="T16" fmla="*/ 2147483647 w 232"/>
              <a:gd name="T17" fmla="*/ 2147483647 h 218"/>
              <a:gd name="T18" fmla="*/ 2147483647 w 232"/>
              <a:gd name="T19" fmla="*/ 2147483647 h 218"/>
              <a:gd name="T20" fmla="*/ 2147483647 w 232"/>
              <a:gd name="T21" fmla="*/ 2147483647 h 218"/>
              <a:gd name="T22" fmla="*/ 2147483647 w 232"/>
              <a:gd name="T23" fmla="*/ 0 h 218"/>
              <a:gd name="T24" fmla="*/ 2147483647 w 232"/>
              <a:gd name="T25" fmla="*/ 0 h 218"/>
              <a:gd name="T26" fmla="*/ 0 w 232"/>
              <a:gd name="T27" fmla="*/ 0 h 218"/>
              <a:gd name="T28" fmla="*/ 2147483647 w 232"/>
              <a:gd name="T29" fmla="*/ 2147483647 h 218"/>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232"/>
              <a:gd name="T46" fmla="*/ 0 h 218"/>
              <a:gd name="T47" fmla="*/ 232 w 232"/>
              <a:gd name="T48" fmla="*/ 218 h 218"/>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232" h="218">
                <a:moveTo>
                  <a:pt x="103" y="117"/>
                </a:moveTo>
                <a:cubicBezTo>
                  <a:pt x="103" y="123"/>
                  <a:pt x="103" y="123"/>
                  <a:pt x="103" y="123"/>
                </a:cubicBezTo>
                <a:cubicBezTo>
                  <a:pt x="103" y="130"/>
                  <a:pt x="103" y="130"/>
                  <a:pt x="103" y="130"/>
                </a:cubicBezTo>
                <a:cubicBezTo>
                  <a:pt x="103" y="200"/>
                  <a:pt x="103" y="200"/>
                  <a:pt x="103" y="200"/>
                </a:cubicBezTo>
                <a:cubicBezTo>
                  <a:pt x="88" y="202"/>
                  <a:pt x="76" y="210"/>
                  <a:pt x="76" y="218"/>
                </a:cubicBezTo>
                <a:cubicBezTo>
                  <a:pt x="152" y="218"/>
                  <a:pt x="152" y="218"/>
                  <a:pt x="152" y="218"/>
                </a:cubicBezTo>
                <a:cubicBezTo>
                  <a:pt x="152" y="210"/>
                  <a:pt x="142" y="203"/>
                  <a:pt x="128" y="200"/>
                </a:cubicBezTo>
                <a:cubicBezTo>
                  <a:pt x="128" y="130"/>
                  <a:pt x="128" y="130"/>
                  <a:pt x="128" y="130"/>
                </a:cubicBezTo>
                <a:cubicBezTo>
                  <a:pt x="128" y="123"/>
                  <a:pt x="128" y="123"/>
                  <a:pt x="128" y="123"/>
                </a:cubicBezTo>
                <a:cubicBezTo>
                  <a:pt x="128" y="117"/>
                  <a:pt x="128" y="117"/>
                  <a:pt x="128" y="117"/>
                </a:cubicBezTo>
                <a:cubicBezTo>
                  <a:pt x="194" y="42"/>
                  <a:pt x="194" y="42"/>
                  <a:pt x="194" y="42"/>
                </a:cubicBezTo>
                <a:cubicBezTo>
                  <a:pt x="232" y="0"/>
                  <a:pt x="232" y="0"/>
                  <a:pt x="232" y="0"/>
                </a:cubicBezTo>
                <a:cubicBezTo>
                  <a:pt x="175" y="0"/>
                  <a:pt x="175" y="0"/>
                  <a:pt x="175" y="0"/>
                </a:cubicBezTo>
                <a:cubicBezTo>
                  <a:pt x="0" y="0"/>
                  <a:pt x="0" y="0"/>
                  <a:pt x="0" y="0"/>
                </a:cubicBezTo>
                <a:lnTo>
                  <a:pt x="103" y="117"/>
                </a:lnTo>
                <a:close/>
              </a:path>
            </a:pathLst>
          </a:custGeom>
          <a:solidFill>
            <a:schemeClr val="bg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10248" name="Freeform 76"/>
          <p:cNvSpPr>
            <a:spLocks noChangeArrowheads="1"/>
          </p:cNvSpPr>
          <p:nvPr/>
        </p:nvSpPr>
        <p:spPr bwMode="auto">
          <a:xfrm>
            <a:off x="7194550" y="3162300"/>
            <a:ext cx="603250" cy="571500"/>
          </a:xfrm>
          <a:custGeom>
            <a:avLst/>
            <a:gdLst>
              <a:gd name="T0" fmla="*/ 2147483647 w 249"/>
              <a:gd name="T1" fmla="*/ 2147483647 h 235"/>
              <a:gd name="T2" fmla="*/ 2147483647 w 249"/>
              <a:gd name="T3" fmla="*/ 2147483647 h 235"/>
              <a:gd name="T4" fmla="*/ 2147483647 w 249"/>
              <a:gd name="T5" fmla="*/ 2147483647 h 235"/>
              <a:gd name="T6" fmla="*/ 2147483647 w 249"/>
              <a:gd name="T7" fmla="*/ 2147483647 h 235"/>
              <a:gd name="T8" fmla="*/ 2147483647 w 249"/>
              <a:gd name="T9" fmla="*/ 2147483647 h 235"/>
              <a:gd name="T10" fmla="*/ 2147483647 w 249"/>
              <a:gd name="T11" fmla="*/ 2147483647 h 235"/>
              <a:gd name="T12" fmla="*/ 2147483647 w 249"/>
              <a:gd name="T13" fmla="*/ 2147483647 h 235"/>
              <a:gd name="T14" fmla="*/ 2147483647 w 249"/>
              <a:gd name="T15" fmla="*/ 2147483647 h 235"/>
              <a:gd name="T16" fmla="*/ 2147483647 w 249"/>
              <a:gd name="T17" fmla="*/ 2147483647 h 235"/>
              <a:gd name="T18" fmla="*/ 2147483647 w 249"/>
              <a:gd name="T19" fmla="*/ 2147483647 h 235"/>
              <a:gd name="T20" fmla="*/ 2147483647 w 249"/>
              <a:gd name="T21" fmla="*/ 2147483647 h 235"/>
              <a:gd name="T22" fmla="*/ 2147483647 w 249"/>
              <a:gd name="T23" fmla="*/ 2147483647 h 235"/>
              <a:gd name="T24" fmla="*/ 2147483647 w 249"/>
              <a:gd name="T25" fmla="*/ 2147483647 h 235"/>
              <a:gd name="T26" fmla="*/ 2147483647 w 249"/>
              <a:gd name="T27" fmla="*/ 2147483647 h 235"/>
              <a:gd name="T28" fmla="*/ 2147483647 w 249"/>
              <a:gd name="T29" fmla="*/ 2147483647 h 235"/>
              <a:gd name="T30" fmla="*/ 2147483647 w 249"/>
              <a:gd name="T31" fmla="*/ 2147483647 h 235"/>
              <a:gd name="T32" fmla="*/ 2147483647 w 249"/>
              <a:gd name="T33" fmla="*/ 2147483647 h 235"/>
              <a:gd name="T34" fmla="*/ 2147483647 w 249"/>
              <a:gd name="T35" fmla="*/ 2147483647 h 235"/>
              <a:gd name="T36" fmla="*/ 2147483647 w 249"/>
              <a:gd name="T37" fmla="*/ 2147483647 h 235"/>
              <a:gd name="T38" fmla="*/ 2147483647 w 249"/>
              <a:gd name="T39" fmla="*/ 2147483647 h 235"/>
              <a:gd name="T40" fmla="*/ 2147483647 w 249"/>
              <a:gd name="T41" fmla="*/ 2147483647 h 235"/>
              <a:gd name="T42" fmla="*/ 2147483647 w 249"/>
              <a:gd name="T43" fmla="*/ 2147483647 h 235"/>
              <a:gd name="T44" fmla="*/ 2147483647 w 249"/>
              <a:gd name="T45" fmla="*/ 2147483647 h 235"/>
              <a:gd name="T46" fmla="*/ 2147483647 w 249"/>
              <a:gd name="T47" fmla="*/ 2147483647 h 235"/>
              <a:gd name="T48" fmla="*/ 2147483647 w 249"/>
              <a:gd name="T49" fmla="*/ 2147483647 h 235"/>
              <a:gd name="T50" fmla="*/ 2147483647 w 249"/>
              <a:gd name="T51" fmla="*/ 2147483647 h 235"/>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249"/>
              <a:gd name="T79" fmla="*/ 0 h 235"/>
              <a:gd name="T80" fmla="*/ 249 w 249"/>
              <a:gd name="T81" fmla="*/ 235 h 235"/>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249" h="235">
                <a:moveTo>
                  <a:pt x="35" y="189"/>
                </a:moveTo>
                <a:cubicBezTo>
                  <a:pt x="61" y="192"/>
                  <a:pt x="83" y="165"/>
                  <a:pt x="104" y="154"/>
                </a:cubicBezTo>
                <a:cubicBezTo>
                  <a:pt x="106" y="153"/>
                  <a:pt x="114" y="148"/>
                  <a:pt x="116" y="152"/>
                </a:cubicBezTo>
                <a:cubicBezTo>
                  <a:pt x="118" y="156"/>
                  <a:pt x="117" y="162"/>
                  <a:pt x="117" y="165"/>
                </a:cubicBezTo>
                <a:cubicBezTo>
                  <a:pt x="117" y="175"/>
                  <a:pt x="116" y="184"/>
                  <a:pt x="116" y="194"/>
                </a:cubicBezTo>
                <a:cubicBezTo>
                  <a:pt x="115" y="205"/>
                  <a:pt x="115" y="223"/>
                  <a:pt x="114" y="235"/>
                </a:cubicBezTo>
                <a:cubicBezTo>
                  <a:pt x="135" y="235"/>
                  <a:pt x="135" y="235"/>
                  <a:pt x="135" y="235"/>
                </a:cubicBezTo>
                <a:cubicBezTo>
                  <a:pt x="134" y="223"/>
                  <a:pt x="134" y="205"/>
                  <a:pt x="133" y="194"/>
                </a:cubicBezTo>
                <a:cubicBezTo>
                  <a:pt x="133" y="184"/>
                  <a:pt x="132" y="175"/>
                  <a:pt x="132" y="165"/>
                </a:cubicBezTo>
                <a:cubicBezTo>
                  <a:pt x="132" y="162"/>
                  <a:pt x="131" y="156"/>
                  <a:pt x="133" y="152"/>
                </a:cubicBezTo>
                <a:cubicBezTo>
                  <a:pt x="135" y="148"/>
                  <a:pt x="143" y="153"/>
                  <a:pt x="145" y="154"/>
                </a:cubicBezTo>
                <a:cubicBezTo>
                  <a:pt x="166" y="165"/>
                  <a:pt x="188" y="192"/>
                  <a:pt x="213" y="189"/>
                </a:cubicBezTo>
                <a:cubicBezTo>
                  <a:pt x="228" y="187"/>
                  <a:pt x="236" y="175"/>
                  <a:pt x="241" y="162"/>
                </a:cubicBezTo>
                <a:cubicBezTo>
                  <a:pt x="249" y="138"/>
                  <a:pt x="249" y="92"/>
                  <a:pt x="224" y="77"/>
                </a:cubicBezTo>
                <a:cubicBezTo>
                  <a:pt x="185" y="53"/>
                  <a:pt x="172" y="128"/>
                  <a:pt x="139" y="131"/>
                </a:cubicBezTo>
                <a:cubicBezTo>
                  <a:pt x="132" y="131"/>
                  <a:pt x="133" y="129"/>
                  <a:pt x="135" y="123"/>
                </a:cubicBezTo>
                <a:cubicBezTo>
                  <a:pt x="138" y="113"/>
                  <a:pt x="144" y="103"/>
                  <a:pt x="150" y="94"/>
                </a:cubicBezTo>
                <a:cubicBezTo>
                  <a:pt x="164" y="76"/>
                  <a:pt x="182" y="53"/>
                  <a:pt x="178" y="29"/>
                </a:cubicBezTo>
                <a:cubicBezTo>
                  <a:pt x="175" y="6"/>
                  <a:pt x="148" y="0"/>
                  <a:pt x="124" y="1"/>
                </a:cubicBezTo>
                <a:cubicBezTo>
                  <a:pt x="101" y="0"/>
                  <a:pt x="74" y="6"/>
                  <a:pt x="71" y="29"/>
                </a:cubicBezTo>
                <a:cubicBezTo>
                  <a:pt x="67" y="53"/>
                  <a:pt x="85" y="76"/>
                  <a:pt x="99" y="94"/>
                </a:cubicBezTo>
                <a:cubicBezTo>
                  <a:pt x="105" y="103"/>
                  <a:pt x="111" y="113"/>
                  <a:pt x="114" y="123"/>
                </a:cubicBezTo>
                <a:cubicBezTo>
                  <a:pt x="116" y="129"/>
                  <a:pt x="117" y="131"/>
                  <a:pt x="110" y="131"/>
                </a:cubicBezTo>
                <a:cubicBezTo>
                  <a:pt x="77" y="128"/>
                  <a:pt x="64" y="53"/>
                  <a:pt x="25" y="77"/>
                </a:cubicBezTo>
                <a:cubicBezTo>
                  <a:pt x="0" y="92"/>
                  <a:pt x="0" y="138"/>
                  <a:pt x="8" y="162"/>
                </a:cubicBezTo>
                <a:cubicBezTo>
                  <a:pt x="13" y="175"/>
                  <a:pt x="21" y="187"/>
                  <a:pt x="35" y="189"/>
                </a:cubicBezTo>
                <a:close/>
              </a:path>
            </a:pathLst>
          </a:custGeom>
          <a:solidFill>
            <a:srgbClr val="F3F2E5"/>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10249" name="Freeform 111"/>
          <p:cNvSpPr>
            <a:spLocks noChangeArrowheads="1"/>
          </p:cNvSpPr>
          <p:nvPr/>
        </p:nvSpPr>
        <p:spPr bwMode="auto">
          <a:xfrm>
            <a:off x="4919663" y="3162300"/>
            <a:ext cx="506412" cy="474663"/>
          </a:xfrm>
          <a:custGeom>
            <a:avLst/>
            <a:gdLst>
              <a:gd name="T0" fmla="*/ 2147483647 w 91"/>
              <a:gd name="T1" fmla="*/ 2147483647 h 86"/>
              <a:gd name="T2" fmla="*/ 2147483647 w 91"/>
              <a:gd name="T3" fmla="*/ 2147483647 h 86"/>
              <a:gd name="T4" fmla="*/ 2147483647 w 91"/>
              <a:gd name="T5" fmla="*/ 2147483647 h 86"/>
              <a:gd name="T6" fmla="*/ 2147483647 w 91"/>
              <a:gd name="T7" fmla="*/ 2147483647 h 86"/>
              <a:gd name="T8" fmla="*/ 2147483647 w 91"/>
              <a:gd name="T9" fmla="*/ 2147483647 h 86"/>
              <a:gd name="T10" fmla="*/ 2147483647 w 91"/>
              <a:gd name="T11" fmla="*/ 2147483647 h 86"/>
              <a:gd name="T12" fmla="*/ 2147483647 w 91"/>
              <a:gd name="T13" fmla="*/ 2147483647 h 86"/>
              <a:gd name="T14" fmla="*/ 2147483647 w 91"/>
              <a:gd name="T15" fmla="*/ 2147483647 h 86"/>
              <a:gd name="T16" fmla="*/ 2147483647 w 91"/>
              <a:gd name="T17" fmla="*/ 2147483647 h 86"/>
              <a:gd name="T18" fmla="*/ 2147483647 w 91"/>
              <a:gd name="T19" fmla="*/ 2147483647 h 86"/>
              <a:gd name="T20" fmla="*/ 2147483647 w 91"/>
              <a:gd name="T21" fmla="*/ 2147483647 h 86"/>
              <a:gd name="T22" fmla="*/ 2147483647 w 91"/>
              <a:gd name="T23" fmla="*/ 2147483647 h 86"/>
              <a:gd name="T24" fmla="*/ 2147483647 w 91"/>
              <a:gd name="T25" fmla="*/ 2147483647 h 86"/>
              <a:gd name="T26" fmla="*/ 2147483647 w 91"/>
              <a:gd name="T27" fmla="*/ 0 h 86"/>
              <a:gd name="T28" fmla="*/ 2147483647 w 91"/>
              <a:gd name="T29" fmla="*/ 0 h 86"/>
              <a:gd name="T30" fmla="*/ 2147483647 w 91"/>
              <a:gd name="T31" fmla="*/ 0 h 86"/>
              <a:gd name="T32" fmla="*/ 2147483647 w 91"/>
              <a:gd name="T33" fmla="*/ 0 h 86"/>
              <a:gd name="T34" fmla="*/ 2147483647 w 91"/>
              <a:gd name="T35" fmla="*/ 2147483647 h 86"/>
              <a:gd name="T36" fmla="*/ 2147483647 w 91"/>
              <a:gd name="T37" fmla="*/ 2147483647 h 86"/>
              <a:gd name="T38" fmla="*/ 2147483647 w 91"/>
              <a:gd name="T39" fmla="*/ 2147483647 h 86"/>
              <a:gd name="T40" fmla="*/ 0 w 91"/>
              <a:gd name="T41" fmla="*/ 2147483647 h 86"/>
              <a:gd name="T42" fmla="*/ 2147483647 w 91"/>
              <a:gd name="T43" fmla="*/ 2147483647 h 8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91"/>
              <a:gd name="T67" fmla="*/ 0 h 86"/>
              <a:gd name="T68" fmla="*/ 91 w 91"/>
              <a:gd name="T69" fmla="*/ 86 h 8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91" h="86">
                <a:moveTo>
                  <a:pt x="15" y="86"/>
                </a:moveTo>
                <a:cubicBezTo>
                  <a:pt x="24" y="86"/>
                  <a:pt x="31" y="79"/>
                  <a:pt x="31" y="71"/>
                </a:cubicBezTo>
                <a:cubicBezTo>
                  <a:pt x="31" y="71"/>
                  <a:pt x="31" y="71"/>
                  <a:pt x="31" y="71"/>
                </a:cubicBezTo>
                <a:cubicBezTo>
                  <a:pt x="31" y="20"/>
                  <a:pt x="31" y="20"/>
                  <a:pt x="31" y="20"/>
                </a:cubicBezTo>
                <a:cubicBezTo>
                  <a:pt x="81" y="20"/>
                  <a:pt x="81" y="20"/>
                  <a:pt x="81" y="20"/>
                </a:cubicBezTo>
                <a:cubicBezTo>
                  <a:pt x="81" y="56"/>
                  <a:pt x="81" y="56"/>
                  <a:pt x="81" y="56"/>
                </a:cubicBezTo>
                <a:cubicBezTo>
                  <a:pt x="80" y="55"/>
                  <a:pt x="78" y="55"/>
                  <a:pt x="76" y="55"/>
                </a:cubicBezTo>
                <a:cubicBezTo>
                  <a:pt x="67" y="55"/>
                  <a:pt x="60" y="62"/>
                  <a:pt x="60" y="71"/>
                </a:cubicBezTo>
                <a:cubicBezTo>
                  <a:pt x="60" y="79"/>
                  <a:pt x="67" y="86"/>
                  <a:pt x="76" y="86"/>
                </a:cubicBezTo>
                <a:cubicBezTo>
                  <a:pt x="84" y="86"/>
                  <a:pt x="91" y="79"/>
                  <a:pt x="91" y="71"/>
                </a:cubicBezTo>
                <a:cubicBezTo>
                  <a:pt x="91" y="71"/>
                  <a:pt x="91" y="71"/>
                  <a:pt x="91" y="71"/>
                </a:cubicBezTo>
                <a:cubicBezTo>
                  <a:pt x="91" y="71"/>
                  <a:pt x="91" y="71"/>
                  <a:pt x="91" y="71"/>
                </a:cubicBezTo>
                <a:cubicBezTo>
                  <a:pt x="91" y="20"/>
                  <a:pt x="91" y="20"/>
                  <a:pt x="91" y="20"/>
                </a:cubicBezTo>
                <a:cubicBezTo>
                  <a:pt x="91" y="0"/>
                  <a:pt x="91" y="0"/>
                  <a:pt x="91" y="0"/>
                </a:cubicBezTo>
                <a:cubicBezTo>
                  <a:pt x="81" y="0"/>
                  <a:pt x="81" y="0"/>
                  <a:pt x="81" y="0"/>
                </a:cubicBezTo>
                <a:cubicBezTo>
                  <a:pt x="31" y="0"/>
                  <a:pt x="31" y="0"/>
                  <a:pt x="31" y="0"/>
                </a:cubicBezTo>
                <a:cubicBezTo>
                  <a:pt x="21" y="0"/>
                  <a:pt x="21" y="0"/>
                  <a:pt x="21" y="0"/>
                </a:cubicBezTo>
                <a:cubicBezTo>
                  <a:pt x="21" y="20"/>
                  <a:pt x="21" y="20"/>
                  <a:pt x="21" y="20"/>
                </a:cubicBezTo>
                <a:cubicBezTo>
                  <a:pt x="21" y="56"/>
                  <a:pt x="21" y="56"/>
                  <a:pt x="21" y="56"/>
                </a:cubicBezTo>
                <a:cubicBezTo>
                  <a:pt x="19" y="55"/>
                  <a:pt x="17" y="55"/>
                  <a:pt x="15" y="55"/>
                </a:cubicBezTo>
                <a:cubicBezTo>
                  <a:pt x="7" y="55"/>
                  <a:pt x="0" y="62"/>
                  <a:pt x="0" y="71"/>
                </a:cubicBezTo>
                <a:cubicBezTo>
                  <a:pt x="0" y="79"/>
                  <a:pt x="7" y="86"/>
                  <a:pt x="15" y="86"/>
                </a:cubicBezTo>
                <a:close/>
              </a:path>
            </a:pathLst>
          </a:custGeom>
          <a:solidFill>
            <a:srgbClr val="F3F2E5"/>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10267" name="Freeform 120"/>
          <p:cNvSpPr>
            <a:spLocks noChangeArrowheads="1"/>
          </p:cNvSpPr>
          <p:nvPr/>
        </p:nvSpPr>
        <p:spPr bwMode="auto">
          <a:xfrm>
            <a:off x="6467856" y="2336227"/>
            <a:ext cx="158369" cy="190146"/>
          </a:xfrm>
          <a:custGeom>
            <a:avLst/>
            <a:gdLst>
              <a:gd name="T0" fmla="*/ 0 w 19"/>
              <a:gd name="T1" fmla="*/ 0 h 23"/>
              <a:gd name="T2" fmla="*/ 2147483647 w 19"/>
              <a:gd name="T3" fmla="*/ 2147483647 h 23"/>
              <a:gd name="T4" fmla="*/ 2147483647 w 19"/>
              <a:gd name="T5" fmla="*/ 0 h 23"/>
              <a:gd name="T6" fmla="*/ 0 w 19"/>
              <a:gd name="T7" fmla="*/ 0 h 23"/>
              <a:gd name="T8" fmla="*/ 0 60000 65536"/>
              <a:gd name="T9" fmla="*/ 0 60000 65536"/>
              <a:gd name="T10" fmla="*/ 0 60000 65536"/>
              <a:gd name="T11" fmla="*/ 0 60000 65536"/>
              <a:gd name="T12" fmla="*/ 0 w 19"/>
              <a:gd name="T13" fmla="*/ 0 h 23"/>
              <a:gd name="T14" fmla="*/ 19 w 19"/>
              <a:gd name="T15" fmla="*/ 23 h 23"/>
            </a:gdLst>
            <a:ahLst/>
            <a:cxnLst>
              <a:cxn ang="T8">
                <a:pos x="T0" y="T1"/>
              </a:cxn>
              <a:cxn ang="T9">
                <a:pos x="T2" y="T3"/>
              </a:cxn>
              <a:cxn ang="T10">
                <a:pos x="T4" y="T5"/>
              </a:cxn>
              <a:cxn ang="T11">
                <a:pos x="T6" y="T7"/>
              </a:cxn>
            </a:cxnLst>
            <a:rect l="T12" t="T13" r="T14" b="T15"/>
            <a:pathLst>
              <a:path w="19" h="23">
                <a:moveTo>
                  <a:pt x="0" y="0"/>
                </a:moveTo>
                <a:cubicBezTo>
                  <a:pt x="1" y="9"/>
                  <a:pt x="4" y="17"/>
                  <a:pt x="7" y="23"/>
                </a:cubicBezTo>
                <a:cubicBezTo>
                  <a:pt x="14" y="17"/>
                  <a:pt x="18" y="9"/>
                  <a:pt x="19" y="0"/>
                </a:cubicBezTo>
                <a:lnTo>
                  <a:pt x="0" y="0"/>
                </a:lnTo>
                <a:close/>
              </a:path>
            </a:pathLst>
          </a:custGeom>
          <a:solidFill>
            <a:schemeClr val="bg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10268" name="Freeform 121"/>
          <p:cNvSpPr>
            <a:spLocks noChangeArrowheads="1"/>
          </p:cNvSpPr>
          <p:nvPr/>
        </p:nvSpPr>
        <p:spPr bwMode="auto">
          <a:xfrm>
            <a:off x="6467856" y="2093251"/>
            <a:ext cx="158369" cy="190146"/>
          </a:xfrm>
          <a:custGeom>
            <a:avLst/>
            <a:gdLst>
              <a:gd name="T0" fmla="*/ 2147483647 w 19"/>
              <a:gd name="T1" fmla="*/ 0 h 23"/>
              <a:gd name="T2" fmla="*/ 0 w 19"/>
              <a:gd name="T3" fmla="*/ 2147483647 h 23"/>
              <a:gd name="T4" fmla="*/ 2147483647 w 19"/>
              <a:gd name="T5" fmla="*/ 2147483647 h 23"/>
              <a:gd name="T6" fmla="*/ 2147483647 w 19"/>
              <a:gd name="T7" fmla="*/ 0 h 23"/>
              <a:gd name="T8" fmla="*/ 0 60000 65536"/>
              <a:gd name="T9" fmla="*/ 0 60000 65536"/>
              <a:gd name="T10" fmla="*/ 0 60000 65536"/>
              <a:gd name="T11" fmla="*/ 0 60000 65536"/>
              <a:gd name="T12" fmla="*/ 0 w 19"/>
              <a:gd name="T13" fmla="*/ 0 h 23"/>
              <a:gd name="T14" fmla="*/ 19 w 19"/>
              <a:gd name="T15" fmla="*/ 23 h 23"/>
            </a:gdLst>
            <a:ahLst/>
            <a:cxnLst>
              <a:cxn ang="T8">
                <a:pos x="T0" y="T1"/>
              </a:cxn>
              <a:cxn ang="T9">
                <a:pos x="T2" y="T3"/>
              </a:cxn>
              <a:cxn ang="T10">
                <a:pos x="T4" y="T5"/>
              </a:cxn>
              <a:cxn ang="T11">
                <a:pos x="T6" y="T7"/>
              </a:cxn>
            </a:cxnLst>
            <a:rect l="T12" t="T13" r="T14" b="T15"/>
            <a:pathLst>
              <a:path w="19" h="23">
                <a:moveTo>
                  <a:pt x="7" y="0"/>
                </a:moveTo>
                <a:cubicBezTo>
                  <a:pt x="4" y="6"/>
                  <a:pt x="1" y="14"/>
                  <a:pt x="0" y="23"/>
                </a:cubicBezTo>
                <a:cubicBezTo>
                  <a:pt x="19" y="23"/>
                  <a:pt x="19" y="23"/>
                  <a:pt x="19" y="23"/>
                </a:cubicBezTo>
                <a:cubicBezTo>
                  <a:pt x="18" y="14"/>
                  <a:pt x="14" y="6"/>
                  <a:pt x="7" y="0"/>
                </a:cubicBezTo>
                <a:close/>
              </a:path>
            </a:pathLst>
          </a:custGeom>
          <a:solidFill>
            <a:schemeClr val="bg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10269" name="Freeform 122"/>
          <p:cNvSpPr>
            <a:spLocks noChangeArrowheads="1"/>
          </p:cNvSpPr>
          <p:nvPr/>
        </p:nvSpPr>
        <p:spPr bwMode="auto">
          <a:xfrm>
            <a:off x="6351720" y="2019300"/>
            <a:ext cx="140774" cy="264098"/>
          </a:xfrm>
          <a:custGeom>
            <a:avLst/>
            <a:gdLst>
              <a:gd name="T0" fmla="*/ 0 w 17"/>
              <a:gd name="T1" fmla="*/ 0 h 32"/>
              <a:gd name="T2" fmla="*/ 0 w 17"/>
              <a:gd name="T3" fmla="*/ 2147483647 h 32"/>
              <a:gd name="T4" fmla="*/ 2147483647 w 17"/>
              <a:gd name="T5" fmla="*/ 2147483647 h 32"/>
              <a:gd name="T6" fmla="*/ 2147483647 w 17"/>
              <a:gd name="T7" fmla="*/ 2147483647 h 32"/>
              <a:gd name="T8" fmla="*/ 0 w 17"/>
              <a:gd name="T9" fmla="*/ 0 h 32"/>
              <a:gd name="T10" fmla="*/ 0 60000 65536"/>
              <a:gd name="T11" fmla="*/ 0 60000 65536"/>
              <a:gd name="T12" fmla="*/ 0 60000 65536"/>
              <a:gd name="T13" fmla="*/ 0 60000 65536"/>
              <a:gd name="T14" fmla="*/ 0 60000 65536"/>
              <a:gd name="T15" fmla="*/ 0 w 17"/>
              <a:gd name="T16" fmla="*/ 0 h 32"/>
              <a:gd name="T17" fmla="*/ 17 w 17"/>
              <a:gd name="T18" fmla="*/ 32 h 32"/>
            </a:gdLst>
            <a:ahLst/>
            <a:cxnLst>
              <a:cxn ang="T10">
                <a:pos x="T0" y="T1"/>
              </a:cxn>
              <a:cxn ang="T11">
                <a:pos x="T2" y="T3"/>
              </a:cxn>
              <a:cxn ang="T12">
                <a:pos x="T4" y="T5"/>
              </a:cxn>
              <a:cxn ang="T13">
                <a:pos x="T6" y="T7"/>
              </a:cxn>
              <a:cxn ang="T14">
                <a:pos x="T8" y="T9"/>
              </a:cxn>
            </a:cxnLst>
            <a:rect l="T15" t="T16" r="T17" b="T18"/>
            <a:pathLst>
              <a:path w="17" h="32">
                <a:moveTo>
                  <a:pt x="0" y="0"/>
                </a:moveTo>
                <a:cubicBezTo>
                  <a:pt x="0" y="32"/>
                  <a:pt x="0" y="32"/>
                  <a:pt x="0" y="32"/>
                </a:cubicBezTo>
                <a:cubicBezTo>
                  <a:pt x="8" y="32"/>
                  <a:pt x="8" y="32"/>
                  <a:pt x="8" y="32"/>
                </a:cubicBezTo>
                <a:cubicBezTo>
                  <a:pt x="9" y="21"/>
                  <a:pt x="12" y="12"/>
                  <a:pt x="17" y="6"/>
                </a:cubicBezTo>
                <a:cubicBezTo>
                  <a:pt x="12" y="2"/>
                  <a:pt x="6" y="1"/>
                  <a:pt x="0" y="0"/>
                </a:cubicBezTo>
                <a:close/>
              </a:path>
            </a:pathLst>
          </a:custGeom>
          <a:solidFill>
            <a:schemeClr val="bg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10270" name="Freeform 123"/>
          <p:cNvSpPr>
            <a:spLocks noChangeArrowheads="1"/>
          </p:cNvSpPr>
          <p:nvPr/>
        </p:nvSpPr>
        <p:spPr bwMode="auto">
          <a:xfrm>
            <a:off x="6168719" y="2336227"/>
            <a:ext cx="140774" cy="264098"/>
          </a:xfrm>
          <a:custGeom>
            <a:avLst/>
            <a:gdLst>
              <a:gd name="T0" fmla="*/ 2147483647 w 17"/>
              <a:gd name="T1" fmla="*/ 2147483647 h 32"/>
              <a:gd name="T2" fmla="*/ 2147483647 w 17"/>
              <a:gd name="T3" fmla="*/ 0 h 32"/>
              <a:gd name="T4" fmla="*/ 2147483647 w 17"/>
              <a:gd name="T5" fmla="*/ 0 h 32"/>
              <a:gd name="T6" fmla="*/ 0 w 17"/>
              <a:gd name="T7" fmla="*/ 2147483647 h 32"/>
              <a:gd name="T8" fmla="*/ 2147483647 w 17"/>
              <a:gd name="T9" fmla="*/ 2147483647 h 32"/>
              <a:gd name="T10" fmla="*/ 0 60000 65536"/>
              <a:gd name="T11" fmla="*/ 0 60000 65536"/>
              <a:gd name="T12" fmla="*/ 0 60000 65536"/>
              <a:gd name="T13" fmla="*/ 0 60000 65536"/>
              <a:gd name="T14" fmla="*/ 0 60000 65536"/>
              <a:gd name="T15" fmla="*/ 0 w 17"/>
              <a:gd name="T16" fmla="*/ 0 h 32"/>
              <a:gd name="T17" fmla="*/ 17 w 17"/>
              <a:gd name="T18" fmla="*/ 32 h 32"/>
            </a:gdLst>
            <a:ahLst/>
            <a:cxnLst>
              <a:cxn ang="T10">
                <a:pos x="T0" y="T1"/>
              </a:cxn>
              <a:cxn ang="T11">
                <a:pos x="T2" y="T3"/>
              </a:cxn>
              <a:cxn ang="T12">
                <a:pos x="T4" y="T5"/>
              </a:cxn>
              <a:cxn ang="T13">
                <a:pos x="T6" y="T7"/>
              </a:cxn>
              <a:cxn ang="T14">
                <a:pos x="T8" y="T9"/>
              </a:cxn>
            </a:cxnLst>
            <a:rect l="T15" t="T16" r="T17" b="T18"/>
            <a:pathLst>
              <a:path w="17" h="32">
                <a:moveTo>
                  <a:pt x="17" y="32"/>
                </a:moveTo>
                <a:cubicBezTo>
                  <a:pt x="17" y="0"/>
                  <a:pt x="17" y="0"/>
                  <a:pt x="17" y="0"/>
                </a:cubicBezTo>
                <a:cubicBezTo>
                  <a:pt x="8" y="0"/>
                  <a:pt x="8" y="0"/>
                  <a:pt x="8" y="0"/>
                </a:cubicBezTo>
                <a:cubicBezTo>
                  <a:pt x="8" y="10"/>
                  <a:pt x="5" y="20"/>
                  <a:pt x="0" y="26"/>
                </a:cubicBezTo>
                <a:cubicBezTo>
                  <a:pt x="5" y="29"/>
                  <a:pt x="11" y="32"/>
                  <a:pt x="17" y="32"/>
                </a:cubicBezTo>
                <a:close/>
              </a:path>
            </a:pathLst>
          </a:custGeom>
          <a:solidFill>
            <a:schemeClr val="bg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10271" name="Freeform 124"/>
          <p:cNvSpPr>
            <a:spLocks noChangeArrowheads="1"/>
          </p:cNvSpPr>
          <p:nvPr/>
        </p:nvSpPr>
        <p:spPr bwMode="auto">
          <a:xfrm>
            <a:off x="6168719" y="2019300"/>
            <a:ext cx="140774" cy="264098"/>
          </a:xfrm>
          <a:custGeom>
            <a:avLst/>
            <a:gdLst>
              <a:gd name="T0" fmla="*/ 2147483647 w 17"/>
              <a:gd name="T1" fmla="*/ 2147483647 h 32"/>
              <a:gd name="T2" fmla="*/ 2147483647 w 17"/>
              <a:gd name="T3" fmla="*/ 2147483647 h 32"/>
              <a:gd name="T4" fmla="*/ 2147483647 w 17"/>
              <a:gd name="T5" fmla="*/ 0 h 32"/>
              <a:gd name="T6" fmla="*/ 0 w 17"/>
              <a:gd name="T7" fmla="*/ 2147483647 h 32"/>
              <a:gd name="T8" fmla="*/ 2147483647 w 17"/>
              <a:gd name="T9" fmla="*/ 2147483647 h 32"/>
              <a:gd name="T10" fmla="*/ 0 60000 65536"/>
              <a:gd name="T11" fmla="*/ 0 60000 65536"/>
              <a:gd name="T12" fmla="*/ 0 60000 65536"/>
              <a:gd name="T13" fmla="*/ 0 60000 65536"/>
              <a:gd name="T14" fmla="*/ 0 60000 65536"/>
              <a:gd name="T15" fmla="*/ 0 w 17"/>
              <a:gd name="T16" fmla="*/ 0 h 32"/>
              <a:gd name="T17" fmla="*/ 17 w 17"/>
              <a:gd name="T18" fmla="*/ 32 h 32"/>
            </a:gdLst>
            <a:ahLst/>
            <a:cxnLst>
              <a:cxn ang="T10">
                <a:pos x="T0" y="T1"/>
              </a:cxn>
              <a:cxn ang="T11">
                <a:pos x="T2" y="T3"/>
              </a:cxn>
              <a:cxn ang="T12">
                <a:pos x="T4" y="T5"/>
              </a:cxn>
              <a:cxn ang="T13">
                <a:pos x="T6" y="T7"/>
              </a:cxn>
              <a:cxn ang="T14">
                <a:pos x="T8" y="T9"/>
              </a:cxn>
            </a:cxnLst>
            <a:rect l="T15" t="T16" r="T17" b="T18"/>
            <a:pathLst>
              <a:path w="17" h="32">
                <a:moveTo>
                  <a:pt x="8" y="32"/>
                </a:moveTo>
                <a:cubicBezTo>
                  <a:pt x="17" y="32"/>
                  <a:pt x="17" y="32"/>
                  <a:pt x="17" y="32"/>
                </a:cubicBezTo>
                <a:cubicBezTo>
                  <a:pt x="17" y="0"/>
                  <a:pt x="17" y="0"/>
                  <a:pt x="17" y="0"/>
                </a:cubicBezTo>
                <a:cubicBezTo>
                  <a:pt x="11" y="1"/>
                  <a:pt x="5" y="3"/>
                  <a:pt x="0" y="6"/>
                </a:cubicBezTo>
                <a:cubicBezTo>
                  <a:pt x="5" y="12"/>
                  <a:pt x="8" y="22"/>
                  <a:pt x="8" y="32"/>
                </a:cubicBezTo>
                <a:close/>
              </a:path>
            </a:pathLst>
          </a:custGeom>
          <a:solidFill>
            <a:schemeClr val="bg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10272" name="Freeform 125"/>
          <p:cNvSpPr>
            <a:spLocks noChangeArrowheads="1"/>
          </p:cNvSpPr>
          <p:nvPr/>
        </p:nvSpPr>
        <p:spPr bwMode="auto">
          <a:xfrm>
            <a:off x="6042025" y="2336227"/>
            <a:ext cx="151333" cy="190146"/>
          </a:xfrm>
          <a:custGeom>
            <a:avLst/>
            <a:gdLst>
              <a:gd name="T0" fmla="*/ 2147483647 w 18"/>
              <a:gd name="T1" fmla="*/ 2147483647 h 23"/>
              <a:gd name="T2" fmla="*/ 2147483647 w 18"/>
              <a:gd name="T3" fmla="*/ 0 h 23"/>
              <a:gd name="T4" fmla="*/ 0 w 18"/>
              <a:gd name="T5" fmla="*/ 0 h 23"/>
              <a:gd name="T6" fmla="*/ 2147483647 w 18"/>
              <a:gd name="T7" fmla="*/ 2147483647 h 23"/>
              <a:gd name="T8" fmla="*/ 0 60000 65536"/>
              <a:gd name="T9" fmla="*/ 0 60000 65536"/>
              <a:gd name="T10" fmla="*/ 0 60000 65536"/>
              <a:gd name="T11" fmla="*/ 0 60000 65536"/>
              <a:gd name="T12" fmla="*/ 0 w 18"/>
              <a:gd name="T13" fmla="*/ 0 h 23"/>
              <a:gd name="T14" fmla="*/ 18 w 18"/>
              <a:gd name="T15" fmla="*/ 23 h 23"/>
            </a:gdLst>
            <a:ahLst/>
            <a:cxnLst>
              <a:cxn ang="T8">
                <a:pos x="T0" y="T1"/>
              </a:cxn>
              <a:cxn ang="T9">
                <a:pos x="T2" y="T3"/>
              </a:cxn>
              <a:cxn ang="T10">
                <a:pos x="T4" y="T5"/>
              </a:cxn>
              <a:cxn ang="T11">
                <a:pos x="T6" y="T7"/>
              </a:cxn>
            </a:cxnLst>
            <a:rect l="T12" t="T13" r="T14" b="T15"/>
            <a:pathLst>
              <a:path w="18" h="23">
                <a:moveTo>
                  <a:pt x="11" y="23"/>
                </a:moveTo>
                <a:cubicBezTo>
                  <a:pt x="14" y="17"/>
                  <a:pt x="17" y="9"/>
                  <a:pt x="18" y="0"/>
                </a:cubicBezTo>
                <a:cubicBezTo>
                  <a:pt x="0" y="0"/>
                  <a:pt x="0" y="0"/>
                  <a:pt x="0" y="0"/>
                </a:cubicBezTo>
                <a:cubicBezTo>
                  <a:pt x="0" y="9"/>
                  <a:pt x="4" y="17"/>
                  <a:pt x="11" y="23"/>
                </a:cubicBezTo>
                <a:close/>
              </a:path>
            </a:pathLst>
          </a:custGeom>
          <a:solidFill>
            <a:schemeClr val="bg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10273" name="Freeform 126"/>
          <p:cNvSpPr>
            <a:spLocks noChangeArrowheads="1"/>
          </p:cNvSpPr>
          <p:nvPr/>
        </p:nvSpPr>
        <p:spPr bwMode="auto">
          <a:xfrm>
            <a:off x="6042025" y="2093251"/>
            <a:ext cx="151333" cy="190146"/>
          </a:xfrm>
          <a:custGeom>
            <a:avLst/>
            <a:gdLst>
              <a:gd name="T0" fmla="*/ 2147483647 w 18"/>
              <a:gd name="T1" fmla="*/ 0 h 23"/>
              <a:gd name="T2" fmla="*/ 0 w 18"/>
              <a:gd name="T3" fmla="*/ 2147483647 h 23"/>
              <a:gd name="T4" fmla="*/ 2147483647 w 18"/>
              <a:gd name="T5" fmla="*/ 2147483647 h 23"/>
              <a:gd name="T6" fmla="*/ 2147483647 w 18"/>
              <a:gd name="T7" fmla="*/ 0 h 23"/>
              <a:gd name="T8" fmla="*/ 0 60000 65536"/>
              <a:gd name="T9" fmla="*/ 0 60000 65536"/>
              <a:gd name="T10" fmla="*/ 0 60000 65536"/>
              <a:gd name="T11" fmla="*/ 0 60000 65536"/>
              <a:gd name="T12" fmla="*/ 0 w 18"/>
              <a:gd name="T13" fmla="*/ 0 h 23"/>
              <a:gd name="T14" fmla="*/ 18 w 18"/>
              <a:gd name="T15" fmla="*/ 23 h 23"/>
            </a:gdLst>
            <a:ahLst/>
            <a:cxnLst>
              <a:cxn ang="T8">
                <a:pos x="T0" y="T1"/>
              </a:cxn>
              <a:cxn ang="T9">
                <a:pos x="T2" y="T3"/>
              </a:cxn>
              <a:cxn ang="T10">
                <a:pos x="T4" y="T5"/>
              </a:cxn>
              <a:cxn ang="T11">
                <a:pos x="T6" y="T7"/>
              </a:cxn>
            </a:cxnLst>
            <a:rect l="T12" t="T13" r="T14" b="T15"/>
            <a:pathLst>
              <a:path w="18" h="23">
                <a:moveTo>
                  <a:pt x="11" y="0"/>
                </a:moveTo>
                <a:cubicBezTo>
                  <a:pt x="4" y="6"/>
                  <a:pt x="0" y="14"/>
                  <a:pt x="0" y="23"/>
                </a:cubicBezTo>
                <a:cubicBezTo>
                  <a:pt x="18" y="23"/>
                  <a:pt x="18" y="23"/>
                  <a:pt x="18" y="23"/>
                </a:cubicBezTo>
                <a:cubicBezTo>
                  <a:pt x="17" y="14"/>
                  <a:pt x="14" y="6"/>
                  <a:pt x="11" y="0"/>
                </a:cubicBezTo>
                <a:close/>
              </a:path>
            </a:pathLst>
          </a:custGeom>
          <a:solidFill>
            <a:schemeClr val="bg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10274" name="Freeform 127"/>
          <p:cNvSpPr>
            <a:spLocks noChangeArrowheads="1"/>
          </p:cNvSpPr>
          <p:nvPr/>
        </p:nvSpPr>
        <p:spPr bwMode="auto">
          <a:xfrm>
            <a:off x="6351720" y="2336227"/>
            <a:ext cx="140774" cy="264098"/>
          </a:xfrm>
          <a:custGeom>
            <a:avLst/>
            <a:gdLst>
              <a:gd name="T0" fmla="*/ 0 w 17"/>
              <a:gd name="T1" fmla="*/ 2147483647 h 32"/>
              <a:gd name="T2" fmla="*/ 2147483647 w 17"/>
              <a:gd name="T3" fmla="*/ 2147483647 h 32"/>
              <a:gd name="T4" fmla="*/ 2147483647 w 17"/>
              <a:gd name="T5" fmla="*/ 0 h 32"/>
              <a:gd name="T6" fmla="*/ 0 w 17"/>
              <a:gd name="T7" fmla="*/ 0 h 32"/>
              <a:gd name="T8" fmla="*/ 0 w 17"/>
              <a:gd name="T9" fmla="*/ 2147483647 h 32"/>
              <a:gd name="T10" fmla="*/ 0 60000 65536"/>
              <a:gd name="T11" fmla="*/ 0 60000 65536"/>
              <a:gd name="T12" fmla="*/ 0 60000 65536"/>
              <a:gd name="T13" fmla="*/ 0 60000 65536"/>
              <a:gd name="T14" fmla="*/ 0 60000 65536"/>
              <a:gd name="T15" fmla="*/ 0 w 17"/>
              <a:gd name="T16" fmla="*/ 0 h 32"/>
              <a:gd name="T17" fmla="*/ 17 w 17"/>
              <a:gd name="T18" fmla="*/ 32 h 32"/>
            </a:gdLst>
            <a:ahLst/>
            <a:cxnLst>
              <a:cxn ang="T10">
                <a:pos x="T0" y="T1"/>
              </a:cxn>
              <a:cxn ang="T11">
                <a:pos x="T2" y="T3"/>
              </a:cxn>
              <a:cxn ang="T12">
                <a:pos x="T4" y="T5"/>
              </a:cxn>
              <a:cxn ang="T13">
                <a:pos x="T6" y="T7"/>
              </a:cxn>
              <a:cxn ang="T14">
                <a:pos x="T8" y="T9"/>
              </a:cxn>
            </a:cxnLst>
            <a:rect l="T15" t="T16" r="T17" b="T18"/>
            <a:pathLst>
              <a:path w="17" h="32">
                <a:moveTo>
                  <a:pt x="0" y="32"/>
                </a:moveTo>
                <a:cubicBezTo>
                  <a:pt x="6" y="32"/>
                  <a:pt x="12" y="30"/>
                  <a:pt x="17" y="26"/>
                </a:cubicBezTo>
                <a:cubicBezTo>
                  <a:pt x="12" y="20"/>
                  <a:pt x="9" y="11"/>
                  <a:pt x="8" y="0"/>
                </a:cubicBezTo>
                <a:cubicBezTo>
                  <a:pt x="0" y="0"/>
                  <a:pt x="0" y="0"/>
                  <a:pt x="0" y="0"/>
                </a:cubicBezTo>
                <a:lnTo>
                  <a:pt x="0" y="32"/>
                </a:lnTo>
                <a:close/>
              </a:path>
            </a:pathLst>
          </a:custGeom>
          <a:solidFill>
            <a:schemeClr val="bg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10265" name="TextBox 11"/>
          <p:cNvSpPr>
            <a:spLocks noChangeArrowheads="1"/>
          </p:cNvSpPr>
          <p:nvPr/>
        </p:nvSpPr>
        <p:spPr bwMode="auto">
          <a:xfrm>
            <a:off x="7745413" y="1466850"/>
            <a:ext cx="2438400" cy="41580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pPr algn="ctr"/>
            <a:r>
              <a:rPr lang="zh-CN" altLang="en-US" sz="2000" b="1">
                <a:solidFill>
                  <a:schemeClr val="bg1"/>
                </a:solidFill>
                <a:latin typeface="微软雅黑" pitchFamily="34" charset="-122"/>
                <a:ea typeface="微软雅黑" pitchFamily="34" charset="-122"/>
                <a:sym typeface="微软雅黑" pitchFamily="34" charset="-122"/>
              </a:rPr>
              <a:t>添加标题</a:t>
            </a:r>
            <a:endParaRPr lang="en-US" altLang="zh-CN" sz="2000" b="1">
              <a:solidFill>
                <a:schemeClr val="bg1"/>
              </a:solidFill>
              <a:latin typeface="微软雅黑" pitchFamily="34" charset="-122"/>
              <a:ea typeface="微软雅黑" pitchFamily="34" charset="-122"/>
              <a:sym typeface="微软雅黑" pitchFamily="34" charset="-122"/>
            </a:endParaRPr>
          </a:p>
        </p:txBody>
      </p:sp>
      <p:sp>
        <p:nvSpPr>
          <p:cNvPr id="10266" name="TextBox 12"/>
          <p:cNvSpPr>
            <a:spLocks noChangeArrowheads="1"/>
          </p:cNvSpPr>
          <p:nvPr/>
        </p:nvSpPr>
        <p:spPr bwMode="auto">
          <a:xfrm>
            <a:off x="7745413" y="1956695"/>
            <a:ext cx="2438400" cy="64680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pPr algn="ctr"/>
            <a:r>
              <a:rPr lang="zh-CN" altLang="en-US">
                <a:solidFill>
                  <a:schemeClr val="bg1"/>
                </a:solidFill>
                <a:latin typeface="微软雅黑" pitchFamily="34" charset="-122"/>
                <a:ea typeface="微软雅黑" pitchFamily="34" charset="-122"/>
                <a:sym typeface="微软雅黑" pitchFamily="34" charset="-122"/>
              </a:rPr>
              <a:t>单击添加文字内容</a:t>
            </a:r>
            <a:endParaRPr lang="en-US" altLang="zh-CN">
              <a:solidFill>
                <a:schemeClr val="bg1"/>
              </a:solidFill>
              <a:latin typeface="微软雅黑" pitchFamily="34" charset="-122"/>
              <a:ea typeface="微软雅黑" pitchFamily="34" charset="-122"/>
              <a:sym typeface="微软雅黑" pitchFamily="34" charset="-122"/>
            </a:endParaRPr>
          </a:p>
          <a:p>
            <a:pPr algn="ctr"/>
            <a:r>
              <a:rPr lang="zh-CN" altLang="en-US">
                <a:solidFill>
                  <a:schemeClr val="bg1"/>
                </a:solidFill>
                <a:latin typeface="微软雅黑" pitchFamily="34" charset="-122"/>
                <a:ea typeface="微软雅黑" pitchFamily="34" charset="-122"/>
                <a:sym typeface="微软雅黑" pitchFamily="34" charset="-122"/>
              </a:rPr>
              <a:t>单击添加文字内容</a:t>
            </a:r>
            <a:endParaRPr lang="en-US" altLang="zh-CN">
              <a:solidFill>
                <a:schemeClr val="bg1"/>
              </a:solidFill>
              <a:latin typeface="微软雅黑" pitchFamily="34" charset="-122"/>
              <a:ea typeface="微软雅黑" pitchFamily="34" charset="-122"/>
              <a:sym typeface="微软雅黑" pitchFamily="34" charset="-122"/>
            </a:endParaRPr>
          </a:p>
        </p:txBody>
      </p:sp>
      <p:sp>
        <p:nvSpPr>
          <p:cNvPr id="10263" name="TextBox 11"/>
          <p:cNvSpPr>
            <a:spLocks noChangeArrowheads="1"/>
          </p:cNvSpPr>
          <p:nvPr/>
        </p:nvSpPr>
        <p:spPr bwMode="auto">
          <a:xfrm>
            <a:off x="2481263" y="1466850"/>
            <a:ext cx="2438400" cy="41580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pPr algn="ctr"/>
            <a:r>
              <a:rPr lang="zh-CN" altLang="en-US" sz="2000" b="1">
                <a:solidFill>
                  <a:schemeClr val="bg1"/>
                </a:solidFill>
                <a:latin typeface="微软雅黑" pitchFamily="34" charset="-122"/>
                <a:ea typeface="微软雅黑" pitchFamily="34" charset="-122"/>
                <a:sym typeface="微软雅黑" pitchFamily="34" charset="-122"/>
              </a:rPr>
              <a:t>添加标题</a:t>
            </a:r>
            <a:endParaRPr lang="en-US" altLang="zh-CN" sz="2000" b="1">
              <a:solidFill>
                <a:schemeClr val="bg1"/>
              </a:solidFill>
              <a:latin typeface="微软雅黑" pitchFamily="34" charset="-122"/>
              <a:ea typeface="微软雅黑" pitchFamily="34" charset="-122"/>
              <a:sym typeface="微软雅黑" pitchFamily="34" charset="-122"/>
            </a:endParaRPr>
          </a:p>
        </p:txBody>
      </p:sp>
      <p:sp>
        <p:nvSpPr>
          <p:cNvPr id="10264" name="TextBox 12"/>
          <p:cNvSpPr>
            <a:spLocks noChangeArrowheads="1"/>
          </p:cNvSpPr>
          <p:nvPr/>
        </p:nvSpPr>
        <p:spPr bwMode="auto">
          <a:xfrm>
            <a:off x="2481263" y="1956695"/>
            <a:ext cx="2438400" cy="64680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pPr algn="ctr"/>
            <a:r>
              <a:rPr lang="zh-CN" altLang="en-US">
                <a:solidFill>
                  <a:schemeClr val="bg1"/>
                </a:solidFill>
                <a:latin typeface="微软雅黑" pitchFamily="34" charset="-122"/>
                <a:ea typeface="微软雅黑" pitchFamily="34" charset="-122"/>
                <a:sym typeface="微软雅黑" pitchFamily="34" charset="-122"/>
              </a:rPr>
              <a:t>单击添加文字内容</a:t>
            </a:r>
            <a:endParaRPr lang="en-US" altLang="zh-CN">
              <a:solidFill>
                <a:schemeClr val="bg1"/>
              </a:solidFill>
              <a:latin typeface="微软雅黑" pitchFamily="34" charset="-122"/>
              <a:ea typeface="微软雅黑" pitchFamily="34" charset="-122"/>
              <a:sym typeface="微软雅黑" pitchFamily="34" charset="-122"/>
            </a:endParaRPr>
          </a:p>
          <a:p>
            <a:pPr algn="ctr"/>
            <a:r>
              <a:rPr lang="zh-CN" altLang="en-US">
                <a:solidFill>
                  <a:schemeClr val="bg1"/>
                </a:solidFill>
                <a:latin typeface="微软雅黑" pitchFamily="34" charset="-122"/>
                <a:ea typeface="微软雅黑" pitchFamily="34" charset="-122"/>
                <a:sym typeface="微软雅黑" pitchFamily="34" charset="-122"/>
              </a:rPr>
              <a:t>单击添加文字内容</a:t>
            </a:r>
            <a:endParaRPr lang="en-US" altLang="zh-CN">
              <a:solidFill>
                <a:schemeClr val="bg1"/>
              </a:solidFill>
              <a:latin typeface="微软雅黑" pitchFamily="34" charset="-122"/>
              <a:ea typeface="微软雅黑" pitchFamily="34" charset="-122"/>
              <a:sym typeface="微软雅黑" pitchFamily="34" charset="-122"/>
            </a:endParaRPr>
          </a:p>
        </p:txBody>
      </p:sp>
      <p:sp>
        <p:nvSpPr>
          <p:cNvPr id="10261" name="TextBox 11"/>
          <p:cNvSpPr>
            <a:spLocks noChangeArrowheads="1"/>
          </p:cNvSpPr>
          <p:nvPr/>
        </p:nvSpPr>
        <p:spPr bwMode="auto">
          <a:xfrm>
            <a:off x="7745413" y="4405313"/>
            <a:ext cx="2438400" cy="41522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pPr algn="ctr"/>
            <a:r>
              <a:rPr lang="zh-CN" altLang="en-US" sz="2000" b="1">
                <a:solidFill>
                  <a:schemeClr val="bg1"/>
                </a:solidFill>
                <a:latin typeface="微软雅黑" pitchFamily="34" charset="-122"/>
                <a:ea typeface="微软雅黑" pitchFamily="34" charset="-122"/>
                <a:sym typeface="微软雅黑" pitchFamily="34" charset="-122"/>
              </a:rPr>
              <a:t>添加标题</a:t>
            </a:r>
            <a:endParaRPr lang="en-US" altLang="zh-CN" sz="2000" b="1">
              <a:solidFill>
                <a:schemeClr val="bg1"/>
              </a:solidFill>
              <a:latin typeface="微软雅黑" pitchFamily="34" charset="-122"/>
              <a:ea typeface="微软雅黑" pitchFamily="34" charset="-122"/>
              <a:sym typeface="微软雅黑" pitchFamily="34" charset="-122"/>
            </a:endParaRPr>
          </a:p>
        </p:txBody>
      </p:sp>
      <p:sp>
        <p:nvSpPr>
          <p:cNvPr id="10262" name="TextBox 12"/>
          <p:cNvSpPr>
            <a:spLocks noChangeArrowheads="1"/>
          </p:cNvSpPr>
          <p:nvPr/>
        </p:nvSpPr>
        <p:spPr bwMode="auto">
          <a:xfrm>
            <a:off x="7745413" y="4894474"/>
            <a:ext cx="2438400" cy="64590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pPr algn="ctr"/>
            <a:r>
              <a:rPr lang="zh-CN" altLang="en-US">
                <a:solidFill>
                  <a:schemeClr val="bg1"/>
                </a:solidFill>
                <a:latin typeface="微软雅黑" pitchFamily="34" charset="-122"/>
                <a:ea typeface="微软雅黑" pitchFamily="34" charset="-122"/>
                <a:sym typeface="微软雅黑" pitchFamily="34" charset="-122"/>
              </a:rPr>
              <a:t>单击添加文字内容</a:t>
            </a:r>
            <a:endParaRPr lang="en-US" altLang="zh-CN">
              <a:solidFill>
                <a:schemeClr val="bg1"/>
              </a:solidFill>
              <a:latin typeface="微软雅黑" pitchFamily="34" charset="-122"/>
              <a:ea typeface="微软雅黑" pitchFamily="34" charset="-122"/>
              <a:sym typeface="微软雅黑" pitchFamily="34" charset="-122"/>
            </a:endParaRPr>
          </a:p>
          <a:p>
            <a:pPr algn="ctr"/>
            <a:r>
              <a:rPr lang="zh-CN" altLang="en-US">
                <a:solidFill>
                  <a:schemeClr val="bg1"/>
                </a:solidFill>
                <a:latin typeface="微软雅黑" pitchFamily="34" charset="-122"/>
                <a:ea typeface="微软雅黑" pitchFamily="34" charset="-122"/>
                <a:sym typeface="微软雅黑" pitchFamily="34" charset="-122"/>
              </a:rPr>
              <a:t>单击添加文字内容</a:t>
            </a:r>
            <a:endParaRPr lang="en-US" altLang="zh-CN">
              <a:solidFill>
                <a:schemeClr val="bg1"/>
              </a:solidFill>
              <a:latin typeface="微软雅黑" pitchFamily="34" charset="-122"/>
              <a:ea typeface="微软雅黑" pitchFamily="34" charset="-122"/>
              <a:sym typeface="微软雅黑" pitchFamily="34" charset="-122"/>
            </a:endParaRPr>
          </a:p>
        </p:txBody>
      </p:sp>
      <p:sp>
        <p:nvSpPr>
          <p:cNvPr id="10259" name="TextBox 11"/>
          <p:cNvSpPr>
            <a:spLocks noChangeArrowheads="1"/>
          </p:cNvSpPr>
          <p:nvPr/>
        </p:nvSpPr>
        <p:spPr bwMode="auto">
          <a:xfrm>
            <a:off x="2481263" y="4405313"/>
            <a:ext cx="2438400" cy="41522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pPr algn="ctr"/>
            <a:r>
              <a:rPr lang="zh-CN" altLang="en-US" sz="2000" b="1">
                <a:solidFill>
                  <a:schemeClr val="bg1"/>
                </a:solidFill>
                <a:latin typeface="微软雅黑" pitchFamily="34" charset="-122"/>
                <a:ea typeface="微软雅黑" pitchFamily="34" charset="-122"/>
                <a:sym typeface="微软雅黑" pitchFamily="34" charset="-122"/>
              </a:rPr>
              <a:t>添加标题</a:t>
            </a:r>
            <a:endParaRPr lang="en-US" altLang="zh-CN" sz="2000" b="1">
              <a:solidFill>
                <a:schemeClr val="bg1"/>
              </a:solidFill>
              <a:latin typeface="微软雅黑" pitchFamily="34" charset="-122"/>
              <a:ea typeface="微软雅黑" pitchFamily="34" charset="-122"/>
              <a:sym typeface="微软雅黑" pitchFamily="34" charset="-122"/>
            </a:endParaRPr>
          </a:p>
        </p:txBody>
      </p:sp>
      <p:sp>
        <p:nvSpPr>
          <p:cNvPr id="10260" name="TextBox 12"/>
          <p:cNvSpPr>
            <a:spLocks noChangeArrowheads="1"/>
          </p:cNvSpPr>
          <p:nvPr/>
        </p:nvSpPr>
        <p:spPr bwMode="auto">
          <a:xfrm>
            <a:off x="2481263" y="4894474"/>
            <a:ext cx="2438400" cy="64590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pPr algn="ctr"/>
            <a:r>
              <a:rPr lang="zh-CN" altLang="en-US">
                <a:solidFill>
                  <a:schemeClr val="bg1"/>
                </a:solidFill>
                <a:latin typeface="微软雅黑" pitchFamily="34" charset="-122"/>
                <a:ea typeface="微软雅黑" pitchFamily="34" charset="-122"/>
                <a:sym typeface="微软雅黑" pitchFamily="34" charset="-122"/>
              </a:rPr>
              <a:t>单击添加文字内容</a:t>
            </a:r>
            <a:endParaRPr lang="en-US" altLang="zh-CN">
              <a:solidFill>
                <a:schemeClr val="bg1"/>
              </a:solidFill>
              <a:latin typeface="微软雅黑" pitchFamily="34" charset="-122"/>
              <a:ea typeface="微软雅黑" pitchFamily="34" charset="-122"/>
              <a:sym typeface="微软雅黑" pitchFamily="34" charset="-122"/>
            </a:endParaRPr>
          </a:p>
          <a:p>
            <a:pPr algn="ctr"/>
            <a:r>
              <a:rPr lang="zh-CN" altLang="en-US">
                <a:solidFill>
                  <a:schemeClr val="bg1"/>
                </a:solidFill>
                <a:latin typeface="微软雅黑" pitchFamily="34" charset="-122"/>
                <a:ea typeface="微软雅黑" pitchFamily="34" charset="-122"/>
                <a:sym typeface="微软雅黑" pitchFamily="34" charset="-122"/>
              </a:rPr>
              <a:t>单击添加文字内容</a:t>
            </a:r>
            <a:endParaRPr lang="en-US" altLang="zh-CN">
              <a:solidFill>
                <a:schemeClr val="bg1"/>
              </a:solidFill>
              <a:latin typeface="微软雅黑" pitchFamily="34" charset="-122"/>
              <a:ea typeface="微软雅黑" pitchFamily="34" charset="-122"/>
              <a:sym typeface="微软雅黑" pitchFamily="34" charset="-122"/>
            </a:endParaRPr>
          </a:p>
        </p:txBody>
      </p:sp>
      <p:sp>
        <p:nvSpPr>
          <p:cNvPr id="10255" name="直接连接符 45"/>
          <p:cNvSpPr>
            <a:spLocks noChangeShapeType="1"/>
          </p:cNvSpPr>
          <p:nvPr/>
        </p:nvSpPr>
        <p:spPr bwMode="auto">
          <a:xfrm>
            <a:off x="2481263" y="2600325"/>
            <a:ext cx="2449512" cy="1588"/>
          </a:xfrm>
          <a:prstGeom prst="line">
            <a:avLst/>
          </a:prstGeom>
          <a:noFill/>
          <a:ln w="6350">
            <a:solidFill>
              <a:schemeClr val="accent4"/>
            </a:solidFill>
            <a:miter lim="800000"/>
            <a:headEnd/>
            <a:tailEnd/>
          </a:ln>
          <a:extLst>
            <a:ext uri="{909E8E84-426E-40DD-AFC4-6F175D3DCCD1}">
              <a14:hiddenFill xmlns:a14="http://schemas.microsoft.com/office/drawing/2010/main" xmlns="">
                <a:noFill/>
              </a14:hiddenFill>
            </a:ext>
          </a:extLst>
        </p:spPr>
        <p:txBody>
          <a:bodyPr/>
          <a:lstStyle/>
          <a:p>
            <a:endParaRPr lang="zh-CN" altLang="en-US"/>
          </a:p>
        </p:txBody>
      </p:sp>
      <p:sp>
        <p:nvSpPr>
          <p:cNvPr id="10256" name="直接连接符 46"/>
          <p:cNvSpPr>
            <a:spLocks noChangeShapeType="1"/>
          </p:cNvSpPr>
          <p:nvPr/>
        </p:nvSpPr>
        <p:spPr bwMode="auto">
          <a:xfrm>
            <a:off x="2481263" y="5540375"/>
            <a:ext cx="2449512" cy="1588"/>
          </a:xfrm>
          <a:prstGeom prst="line">
            <a:avLst/>
          </a:prstGeom>
          <a:noFill/>
          <a:ln w="6350">
            <a:solidFill>
              <a:schemeClr val="accent4"/>
            </a:solidFill>
            <a:miter lim="800000"/>
            <a:headEnd/>
            <a:tailEnd/>
          </a:ln>
          <a:extLst>
            <a:ext uri="{909E8E84-426E-40DD-AFC4-6F175D3DCCD1}">
              <a14:hiddenFill xmlns:a14="http://schemas.microsoft.com/office/drawing/2010/main" xmlns="">
                <a:noFill/>
              </a14:hiddenFill>
            </a:ext>
          </a:extLst>
        </p:spPr>
        <p:txBody>
          <a:bodyPr/>
          <a:lstStyle/>
          <a:p>
            <a:endParaRPr lang="zh-CN" altLang="en-US"/>
          </a:p>
        </p:txBody>
      </p:sp>
      <p:sp>
        <p:nvSpPr>
          <p:cNvPr id="10257" name="直接连接符 47"/>
          <p:cNvSpPr>
            <a:spLocks noChangeShapeType="1"/>
          </p:cNvSpPr>
          <p:nvPr/>
        </p:nvSpPr>
        <p:spPr bwMode="auto">
          <a:xfrm>
            <a:off x="7734300" y="5540375"/>
            <a:ext cx="2449513" cy="1588"/>
          </a:xfrm>
          <a:prstGeom prst="line">
            <a:avLst/>
          </a:prstGeom>
          <a:noFill/>
          <a:ln w="6350">
            <a:solidFill>
              <a:schemeClr val="accent4"/>
            </a:solidFill>
            <a:miter lim="800000"/>
            <a:headEnd/>
            <a:tailEnd/>
          </a:ln>
          <a:extLst>
            <a:ext uri="{909E8E84-426E-40DD-AFC4-6F175D3DCCD1}">
              <a14:hiddenFill xmlns:a14="http://schemas.microsoft.com/office/drawing/2010/main" xmlns="">
                <a:noFill/>
              </a14:hiddenFill>
            </a:ext>
          </a:extLst>
        </p:spPr>
        <p:txBody>
          <a:bodyPr/>
          <a:lstStyle/>
          <a:p>
            <a:endParaRPr lang="zh-CN" altLang="en-US"/>
          </a:p>
        </p:txBody>
      </p:sp>
      <p:sp>
        <p:nvSpPr>
          <p:cNvPr id="10258" name="直接连接符 48"/>
          <p:cNvSpPr>
            <a:spLocks noChangeShapeType="1"/>
          </p:cNvSpPr>
          <p:nvPr/>
        </p:nvSpPr>
        <p:spPr bwMode="auto">
          <a:xfrm>
            <a:off x="7734300" y="2600325"/>
            <a:ext cx="2449513" cy="1588"/>
          </a:xfrm>
          <a:prstGeom prst="line">
            <a:avLst/>
          </a:prstGeom>
          <a:noFill/>
          <a:ln w="6350">
            <a:solidFill>
              <a:schemeClr val="accent4"/>
            </a:solidFill>
            <a:miter lim="800000"/>
            <a:headEnd/>
            <a:tailEnd/>
          </a:ln>
          <a:extLst>
            <a:ext uri="{909E8E84-426E-40DD-AFC4-6F175D3DCCD1}">
              <a14:hiddenFill xmlns:a14="http://schemas.microsoft.com/office/drawing/2010/main" xmlns="">
                <a:noFill/>
              </a14:hiddenFill>
            </a:ext>
          </a:extLst>
        </p:spPr>
        <p:txBody>
          <a:bodyPr/>
          <a:lstStyle/>
          <a:p>
            <a:endParaRPr lang="zh-CN" altLang="en-US"/>
          </a:p>
        </p:txBody>
      </p:sp>
      <p:grpSp>
        <p:nvGrpSpPr>
          <p:cNvPr id="38" name="组合 37"/>
          <p:cNvGrpSpPr/>
          <p:nvPr/>
        </p:nvGrpSpPr>
        <p:grpSpPr>
          <a:xfrm>
            <a:off x="-12700" y="-26988"/>
            <a:ext cx="4275138" cy="6900863"/>
            <a:chOff x="-12700" y="-26988"/>
            <a:chExt cx="4275138" cy="6900863"/>
          </a:xfrm>
        </p:grpSpPr>
        <p:sp>
          <p:nvSpPr>
            <p:cNvPr id="39" name="任意多边形 26"/>
            <p:cNvSpPr>
              <a:spLocks noChangeArrowheads="1"/>
            </p:cNvSpPr>
            <p:nvPr/>
          </p:nvSpPr>
          <p:spPr bwMode="auto">
            <a:xfrm>
              <a:off x="-12700" y="0"/>
              <a:ext cx="2897188" cy="14288"/>
            </a:xfrm>
            <a:custGeom>
              <a:avLst/>
              <a:gdLst>
                <a:gd name="T0" fmla="*/ 0 w 2897945"/>
                <a:gd name="T1" fmla="*/ 0 h 14068"/>
                <a:gd name="T2" fmla="*/ 2894919 w 2897945"/>
                <a:gd name="T3" fmla="*/ 14968 h 14068"/>
                <a:gd name="T4" fmla="*/ 0 60000 65536"/>
                <a:gd name="T5" fmla="*/ 0 60000 65536"/>
                <a:gd name="T6" fmla="*/ 0 w 2897945"/>
                <a:gd name="T7" fmla="*/ 0 h 14068"/>
                <a:gd name="T8" fmla="*/ 2897945 w 2897945"/>
                <a:gd name="T9" fmla="*/ 14068 h 14068"/>
              </a:gdLst>
              <a:ahLst/>
              <a:cxnLst>
                <a:cxn ang="T4">
                  <a:pos x="T0" y="T1"/>
                </a:cxn>
                <a:cxn ang="T5">
                  <a:pos x="T2" y="T3"/>
                </a:cxn>
              </a:cxnLst>
              <a:rect l="T6" t="T7" r="T8" b="T9"/>
              <a:pathLst>
                <a:path w="2897945" h="14068">
                  <a:moveTo>
                    <a:pt x="0" y="0"/>
                  </a:moveTo>
                  <a:lnTo>
                    <a:pt x="2897945" y="14068"/>
                  </a:lnTo>
                </a:path>
              </a:pathLst>
            </a:cu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p>
              <a:endParaRPr lang="zh-CN" altLang="en-US"/>
            </a:p>
          </p:txBody>
        </p:sp>
        <p:sp>
          <p:nvSpPr>
            <p:cNvPr id="40" name="任意多边形 14335"/>
            <p:cNvSpPr>
              <a:spLocks noChangeArrowheads="1"/>
            </p:cNvSpPr>
            <p:nvPr/>
          </p:nvSpPr>
          <p:spPr bwMode="auto">
            <a:xfrm>
              <a:off x="-3175" y="-26988"/>
              <a:ext cx="1800225" cy="3108326"/>
            </a:xfrm>
            <a:custGeom>
              <a:avLst/>
              <a:gdLst>
                <a:gd name="T0" fmla="*/ 0 w 1800665"/>
                <a:gd name="T1" fmla="*/ 0 h 3108120"/>
                <a:gd name="T2" fmla="*/ 1798905 w 1800665"/>
                <a:gd name="T3" fmla="*/ 0 h 3108120"/>
                <a:gd name="T4" fmla="*/ 15312 w 1800665"/>
                <a:gd name="T5" fmla="*/ 3108944 h 3108120"/>
                <a:gd name="T6" fmla="*/ 0 w 1800665"/>
                <a:gd name="T7" fmla="*/ 0 h 3108120"/>
                <a:gd name="T8" fmla="*/ 0 60000 65536"/>
                <a:gd name="T9" fmla="*/ 0 60000 65536"/>
                <a:gd name="T10" fmla="*/ 0 60000 65536"/>
                <a:gd name="T11" fmla="*/ 0 60000 65536"/>
                <a:gd name="T12" fmla="*/ 0 w 1800665"/>
                <a:gd name="T13" fmla="*/ 0 h 3108120"/>
                <a:gd name="T14" fmla="*/ 1800665 w 1800665"/>
                <a:gd name="T15" fmla="*/ 3108120 h 3108120"/>
              </a:gdLst>
              <a:ahLst/>
              <a:cxnLst>
                <a:cxn ang="T8">
                  <a:pos x="T0" y="T1"/>
                </a:cxn>
                <a:cxn ang="T9">
                  <a:pos x="T2" y="T3"/>
                </a:cxn>
                <a:cxn ang="T10">
                  <a:pos x="T4" y="T5"/>
                </a:cxn>
                <a:cxn ang="T11">
                  <a:pos x="T6" y="T7"/>
                </a:cxn>
              </a:cxnLst>
              <a:rect l="T12" t="T13" r="T14" b="T15"/>
              <a:pathLst>
                <a:path w="1800665" h="3108120">
                  <a:moveTo>
                    <a:pt x="0" y="0"/>
                  </a:moveTo>
                  <a:lnTo>
                    <a:pt x="1800665" y="0"/>
                  </a:lnTo>
                  <a:lnTo>
                    <a:pt x="15328" y="3108120"/>
                  </a:lnTo>
                  <a:cubicBezTo>
                    <a:pt x="10219" y="2072080"/>
                    <a:pt x="5109" y="1036040"/>
                    <a:pt x="0" y="0"/>
                  </a:cubicBezTo>
                  <a:close/>
                </a:path>
              </a:pathLst>
            </a:custGeom>
            <a:gradFill rotWithShape="1">
              <a:gsLst>
                <a:gs pos="0">
                  <a:schemeClr val="tx1">
                    <a:lumMod val="95000"/>
                    <a:lumOff val="5000"/>
                  </a:schemeClr>
                </a:gs>
                <a:gs pos="43999">
                  <a:schemeClr val="accent4">
                    <a:lumMod val="60000"/>
                    <a:lumOff val="40000"/>
                  </a:schemeClr>
                </a:gs>
                <a:gs pos="100000">
                  <a:schemeClr val="accent4"/>
                </a:gs>
              </a:gsLst>
              <a:lin ang="0" scaled="1"/>
            </a:gradFill>
            <a:ln>
              <a:noFill/>
            </a:ln>
            <a:extLst/>
          </p:spPr>
          <p:txBody>
            <a:bodyPr anchor="ctr"/>
            <a:lstStyle/>
            <a:p>
              <a:endParaRPr lang="zh-CN" altLang="en-US"/>
            </a:p>
          </p:txBody>
        </p:sp>
        <p:sp>
          <p:nvSpPr>
            <p:cNvPr id="41" name="任意多边形 14338"/>
            <p:cNvSpPr>
              <a:spLocks noChangeArrowheads="1"/>
            </p:cNvSpPr>
            <p:nvPr/>
          </p:nvSpPr>
          <p:spPr bwMode="auto">
            <a:xfrm>
              <a:off x="0" y="4938713"/>
              <a:ext cx="4262438" cy="1898650"/>
            </a:xfrm>
            <a:custGeom>
              <a:avLst/>
              <a:gdLst>
                <a:gd name="T0" fmla="*/ 0 w 4262510"/>
                <a:gd name="T1" fmla="*/ 0 h 1899138"/>
                <a:gd name="T2" fmla="*/ 4262222 w 4262510"/>
                <a:gd name="T3" fmla="*/ 1897186 h 1899138"/>
                <a:gd name="T4" fmla="*/ 0 w 4262510"/>
                <a:gd name="T5" fmla="*/ 1897186 h 1899138"/>
                <a:gd name="T6" fmla="*/ 0 w 4262510"/>
                <a:gd name="T7" fmla="*/ 0 h 1899138"/>
                <a:gd name="T8" fmla="*/ 0 60000 65536"/>
                <a:gd name="T9" fmla="*/ 0 60000 65536"/>
                <a:gd name="T10" fmla="*/ 0 60000 65536"/>
                <a:gd name="T11" fmla="*/ 0 60000 65536"/>
                <a:gd name="T12" fmla="*/ 0 w 4262510"/>
                <a:gd name="T13" fmla="*/ 0 h 1899138"/>
                <a:gd name="T14" fmla="*/ 4262510 w 4262510"/>
                <a:gd name="T15" fmla="*/ 1899138 h 1899138"/>
              </a:gdLst>
              <a:ahLst/>
              <a:cxnLst>
                <a:cxn ang="T8">
                  <a:pos x="T0" y="T1"/>
                </a:cxn>
                <a:cxn ang="T9">
                  <a:pos x="T2" y="T3"/>
                </a:cxn>
                <a:cxn ang="T10">
                  <a:pos x="T4" y="T5"/>
                </a:cxn>
                <a:cxn ang="T11">
                  <a:pos x="T6" y="T7"/>
                </a:cxn>
              </a:cxnLst>
              <a:rect l="T12" t="T13" r="T14" b="T15"/>
              <a:pathLst>
                <a:path w="4262510" h="1899138">
                  <a:moveTo>
                    <a:pt x="0" y="0"/>
                  </a:moveTo>
                  <a:lnTo>
                    <a:pt x="4262510" y="1899138"/>
                  </a:lnTo>
                  <a:lnTo>
                    <a:pt x="0" y="1899138"/>
                  </a:lnTo>
                  <a:lnTo>
                    <a:pt x="0" y="0"/>
                  </a:lnTo>
                  <a:close/>
                </a:path>
              </a:pathLst>
            </a:custGeom>
            <a:gradFill rotWithShape="1">
              <a:gsLst>
                <a:gs pos="0">
                  <a:schemeClr val="tx1">
                    <a:lumMod val="95000"/>
                    <a:lumOff val="5000"/>
                  </a:schemeClr>
                </a:gs>
                <a:gs pos="50000">
                  <a:schemeClr val="accent4"/>
                </a:gs>
                <a:gs pos="100000">
                  <a:schemeClr val="accent3">
                    <a:lumMod val="50000"/>
                  </a:schemeClr>
                </a:gs>
              </a:gsLst>
              <a:lin ang="18900000" scaled="1"/>
            </a:gradFill>
            <a:ln>
              <a:noFill/>
            </a:ln>
            <a:extLst/>
          </p:spPr>
          <p:txBody>
            <a:bodyPr anchor="ctr"/>
            <a:lstStyle/>
            <a:p>
              <a:endParaRPr lang="zh-CN" altLang="en-US"/>
            </a:p>
          </p:txBody>
        </p:sp>
        <p:sp>
          <p:nvSpPr>
            <p:cNvPr id="42" name="任意多边形 14337"/>
            <p:cNvSpPr>
              <a:spLocks noChangeArrowheads="1"/>
            </p:cNvSpPr>
            <p:nvPr/>
          </p:nvSpPr>
          <p:spPr bwMode="auto">
            <a:xfrm>
              <a:off x="-12700" y="1387475"/>
              <a:ext cx="1827213" cy="5486400"/>
            </a:xfrm>
            <a:custGeom>
              <a:avLst/>
              <a:gdLst>
                <a:gd name="T0" fmla="*/ 0 w 1828800"/>
                <a:gd name="T1" fmla="*/ 0 h 5486400"/>
                <a:gd name="T2" fmla="*/ 1822460 w 1828800"/>
                <a:gd name="T3" fmla="*/ 3348110 h 5486400"/>
                <a:gd name="T4" fmla="*/ 490662 w 1828800"/>
                <a:gd name="T5" fmla="*/ 5458264 h 5486400"/>
                <a:gd name="T6" fmla="*/ 28039 w 1828800"/>
                <a:gd name="T7" fmla="*/ 5486400 h 5486400"/>
                <a:gd name="T8" fmla="*/ 0 w 1828800"/>
                <a:gd name="T9" fmla="*/ 0 h 5486400"/>
                <a:gd name="T10" fmla="*/ 0 60000 65536"/>
                <a:gd name="T11" fmla="*/ 0 60000 65536"/>
                <a:gd name="T12" fmla="*/ 0 60000 65536"/>
                <a:gd name="T13" fmla="*/ 0 60000 65536"/>
                <a:gd name="T14" fmla="*/ 0 60000 65536"/>
                <a:gd name="T15" fmla="*/ 0 w 1828800"/>
                <a:gd name="T16" fmla="*/ 0 h 5486400"/>
                <a:gd name="T17" fmla="*/ 1828800 w 1828800"/>
                <a:gd name="T18" fmla="*/ 5486400 h 5486400"/>
              </a:gdLst>
              <a:ahLst/>
              <a:cxnLst>
                <a:cxn ang="T10">
                  <a:pos x="T0" y="T1"/>
                </a:cxn>
                <a:cxn ang="T11">
                  <a:pos x="T2" y="T3"/>
                </a:cxn>
                <a:cxn ang="T12">
                  <a:pos x="T4" y="T5"/>
                </a:cxn>
                <a:cxn ang="T13">
                  <a:pos x="T6" y="T7"/>
                </a:cxn>
                <a:cxn ang="T14">
                  <a:pos x="T8" y="T9"/>
                </a:cxn>
              </a:cxnLst>
              <a:rect l="T15" t="T16" r="T17" b="T18"/>
              <a:pathLst>
                <a:path w="1828800" h="5486400">
                  <a:moveTo>
                    <a:pt x="0" y="0"/>
                  </a:moveTo>
                  <a:lnTo>
                    <a:pt x="1828800" y="3348110"/>
                  </a:lnTo>
                  <a:lnTo>
                    <a:pt x="492369" y="5458264"/>
                  </a:lnTo>
                  <a:lnTo>
                    <a:pt x="28135" y="5486400"/>
                  </a:lnTo>
                  <a:lnTo>
                    <a:pt x="0" y="0"/>
                  </a:lnTo>
                  <a:close/>
                </a:path>
              </a:pathLst>
            </a:custGeom>
            <a:gradFill rotWithShape="1">
              <a:gsLst>
                <a:gs pos="0">
                  <a:schemeClr val="tx1">
                    <a:lumMod val="95000"/>
                    <a:lumOff val="5000"/>
                  </a:schemeClr>
                </a:gs>
                <a:gs pos="50000">
                  <a:schemeClr val="accent3">
                    <a:lumMod val="75000"/>
                  </a:schemeClr>
                </a:gs>
                <a:gs pos="100000">
                  <a:schemeClr val="accent4"/>
                </a:gs>
              </a:gsLst>
              <a:lin ang="18900000" scaled="1"/>
            </a:gradFill>
            <a:ln>
              <a:noFill/>
            </a:ln>
            <a:extLst/>
          </p:spPr>
          <p:txBody>
            <a:bodyPr anchor="ctr"/>
            <a:lstStyle/>
            <a:p>
              <a:endParaRPr lang="zh-CN" altLang="en-US"/>
            </a:p>
          </p:txBody>
        </p:sp>
      </p:grpSp>
    </p:spTree>
  </p:cSld>
  <p:clrMapOvr>
    <a:masterClrMapping/>
  </p:clrMapOvr>
  <p:transition spd="slow" advTm="3000">
    <p:fade/>
  </p:transition>
</p:sld>
</file>

<file path=ppt/theme/theme1.xml><?xml version="1.0" encoding="utf-8"?>
<a:theme xmlns:a="http://schemas.openxmlformats.org/drawingml/2006/main" name="Office 主题">
  <a:themeElements>
    <a:clrScheme name="自定义 14">
      <a:dk1>
        <a:sysClr val="windowText" lastClr="000000"/>
      </a:dk1>
      <a:lt1>
        <a:sysClr val="window" lastClr="FFFFFF"/>
      </a:lt1>
      <a:dk2>
        <a:srgbClr val="39302A"/>
      </a:dk2>
      <a:lt2>
        <a:srgbClr val="E5DEDB"/>
      </a:lt2>
      <a:accent1>
        <a:srgbClr val="089548"/>
      </a:accent1>
      <a:accent2>
        <a:srgbClr val="F15937"/>
      </a:accent2>
      <a:accent3>
        <a:srgbClr val="FFDF69"/>
      </a:accent3>
      <a:accent4>
        <a:srgbClr val="D39E08"/>
      </a:accent4>
      <a:accent5>
        <a:srgbClr val="2E75B6"/>
      </a:accent5>
      <a:accent6>
        <a:srgbClr val="EB3025"/>
      </a:accent6>
      <a:hlink>
        <a:srgbClr val="2998E3"/>
      </a:hlink>
      <a:folHlink>
        <a:srgbClr val="7F723D"/>
      </a:folHlink>
    </a:clrScheme>
    <a:fontScheme name="Office 主题">
      <a:majorFont>
        <a:latin typeface="Calibri Light"/>
        <a:ea typeface="宋体"/>
        <a:cs typeface=""/>
      </a:majorFont>
      <a:minorFont>
        <a:latin typeface="Calibri"/>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 typeface="Arial" pitchFamily="34" charset="0"/>
          <a:buNone/>
          <a:tabLst/>
          <a:defRPr kumimoji="0" lang="zh-CN" altLang="zh-CN" sz="1800" b="0" i="0" u="none" strike="noStrike" cap="none" normalizeH="0" baseline="0" smtClean="0">
            <a:ln>
              <a:noFill/>
            </a:ln>
            <a:solidFill>
              <a:schemeClr val="tx1"/>
            </a:solidFill>
            <a:effectLst/>
            <a:latin typeface="Arial" pitchFamily="34" charset="0"/>
            <a:ea typeface="宋体"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 typeface="Arial" pitchFamily="34" charset="0"/>
          <a:buNone/>
          <a:tabLst/>
          <a:defRPr kumimoji="0" lang="zh-CN" altLang="zh-CN" sz="1800" b="0" i="0" u="none" strike="noStrike" cap="none" normalizeH="0" baseline="0" smtClean="0">
            <a:ln>
              <a:noFill/>
            </a:ln>
            <a:solidFill>
              <a:schemeClr val="tx1"/>
            </a:solidFill>
            <a:effectLst/>
            <a:latin typeface="Arial" pitchFamily="34" charset="0"/>
            <a:ea typeface="宋体" pitchFamily="2" charset="-122"/>
          </a:defRPr>
        </a:defPPr>
      </a:lstStyle>
    </a:lnDef>
  </a:objectDefaults>
  <a:extraClrSchemeLst/>
</a:theme>
</file>

<file path=ppt/theme/theme2.xml><?xml version="1.0" encoding="utf-8"?>
<a:theme xmlns:a="http://schemas.openxmlformats.org/drawingml/2006/main" name="Office 主题​​">
  <a:themeElements>
    <a:clrScheme name="">
      <a:dk1>
        <a:srgbClr val="000000"/>
      </a:dk1>
      <a:lt1>
        <a:srgbClr val="FFFFFF"/>
      </a:lt1>
      <a:dk2>
        <a:srgbClr val="5E5E5E"/>
      </a:dk2>
      <a:lt2>
        <a:srgbClr val="DDDDDD"/>
      </a:lt2>
      <a:accent1>
        <a:srgbClr val="418AB3"/>
      </a:accent1>
      <a:accent2>
        <a:srgbClr val="A6B727"/>
      </a:accent2>
      <a:accent3>
        <a:srgbClr val="FFFFFF"/>
      </a:accent3>
      <a:accent4>
        <a:srgbClr val="000000"/>
      </a:accent4>
      <a:accent5>
        <a:srgbClr val="B0C4D6"/>
      </a:accent5>
      <a:accent6>
        <a:srgbClr val="96A622"/>
      </a:accent6>
      <a:hlink>
        <a:srgbClr val="F59E00"/>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49</TotalTime>
  <Pages>0</Pages>
  <Words>2342</Words>
  <Characters>0</Characters>
  <Application>Microsoft Office PowerPoint</Application>
  <DocSecurity>0</DocSecurity>
  <PresentationFormat>自定义</PresentationFormat>
  <Lines>0</Lines>
  <Paragraphs>397</Paragraphs>
  <Slides>30</Slides>
  <Notes>30</Notes>
  <HiddenSlides>0</HiddenSlides>
  <MMClips>0</MMClips>
  <ScaleCrop>false</ScaleCrop>
  <HeadingPairs>
    <vt:vector size="6" baseType="variant">
      <vt:variant>
        <vt:lpstr>已用的字体</vt:lpstr>
      </vt:variant>
      <vt:variant>
        <vt:i4>10</vt:i4>
      </vt:variant>
      <vt:variant>
        <vt:lpstr>主题</vt:lpstr>
      </vt:variant>
      <vt:variant>
        <vt:i4>1</vt:i4>
      </vt:variant>
      <vt:variant>
        <vt:lpstr>幻灯片标题</vt:lpstr>
      </vt:variant>
      <vt:variant>
        <vt:i4>30</vt:i4>
      </vt:variant>
    </vt:vector>
  </HeadingPairs>
  <TitlesOfParts>
    <vt:vector size="41" baseType="lpstr">
      <vt:lpstr>Arial</vt:lpstr>
      <vt:lpstr>宋体</vt:lpstr>
      <vt:lpstr>Calibri</vt:lpstr>
      <vt:lpstr>微软雅黑</vt:lpstr>
      <vt:lpstr>Arial Black</vt:lpstr>
      <vt:lpstr>Batang</vt:lpstr>
      <vt:lpstr>Impact</vt:lpstr>
      <vt:lpstr>时尚中黑简体</vt:lpstr>
      <vt:lpstr>Helvetica Neue</vt:lpstr>
      <vt:lpstr>Calibri Light</vt:lpstr>
      <vt:lpstr>Office 主题</vt:lpstr>
      <vt:lpstr>幻灯片 1</vt:lpstr>
      <vt:lpstr>幻灯片 2</vt:lpstr>
      <vt:lpstr>幻灯片 3</vt:lpstr>
      <vt:lpstr>幻灯片 4</vt:lpstr>
      <vt:lpstr>幻灯片 5</vt:lpstr>
      <vt:lpstr>幻灯片 6</vt:lpstr>
      <vt:lpstr>幻灯片 7</vt:lpstr>
      <vt:lpstr>幻灯片 8</vt:lpstr>
      <vt:lpstr>幻灯片 9</vt:lpstr>
      <vt:lpstr>幻灯片 10</vt:lpstr>
      <vt:lpstr>幻灯片 11</vt:lpstr>
      <vt:lpstr>幻灯片 12</vt:lpstr>
      <vt:lpstr>幻灯片 13</vt:lpstr>
      <vt:lpstr>幻灯片 14</vt:lpstr>
      <vt:lpstr>幻灯片 15</vt:lpstr>
      <vt:lpstr>幻灯片 16</vt:lpstr>
      <vt:lpstr>幻灯片 17</vt:lpstr>
      <vt:lpstr>幻灯片 18</vt:lpstr>
      <vt:lpstr>幻灯片 19</vt:lpstr>
      <vt:lpstr>幻灯片 20</vt:lpstr>
      <vt:lpstr>幻灯片 21</vt:lpstr>
      <vt:lpstr>幻灯片 22</vt:lpstr>
      <vt:lpstr>幻灯片 23</vt:lpstr>
      <vt:lpstr>幻灯片 24</vt:lpstr>
      <vt:lpstr>幻灯片 25</vt:lpstr>
      <vt:lpstr>幻灯片 26</vt:lpstr>
      <vt:lpstr>幻灯片 27</vt:lpstr>
      <vt:lpstr>幻灯片 28</vt:lpstr>
      <vt:lpstr>幻灯片 29</vt:lpstr>
      <vt:lpstr>幻灯片 30</vt:lpstr>
    </vt:vector>
  </TitlesOfParts>
  <Company>四川大学商学院</Company>
  <LinksUpToDate>false</LinksUpToDate>
  <CharactersWithSpaces>0</CharactersWithSpaces>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哎呀小小草</dc:title>
  <dc:subject>哎呀小小草</dc:subject>
  <dc:creator>哎呀小小草</dc:creator>
  <cp:keywords>https://800sucai.taobao.com/</cp:keywords>
  <dc:description>https://800sucai.taobao.com/</dc:description>
  <cp:lastModifiedBy>Administrator</cp:lastModifiedBy>
  <cp:revision>171</cp:revision>
  <dcterms:created xsi:type="dcterms:W3CDTF">2015-03-05T13:13:00Z</dcterms:created>
  <dcterms:modified xsi:type="dcterms:W3CDTF">2016-10-09T07:48:02Z</dcterms:modified>
  <cp:category>https://800sucai.taobao.com/</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2052-9.1.0.5184</vt:lpwstr>
  </property>
</Properties>
</file>