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729" r:id="rId3"/>
  </p:sldMasterIdLst>
  <p:sldIdLst>
    <p:sldId id="258" r:id="rId4"/>
    <p:sldId id="261" r:id="rId5"/>
    <p:sldId id="260" r:id="rId6"/>
    <p:sldId id="265" r:id="rId7"/>
    <p:sldId id="273" r:id="rId8"/>
    <p:sldId id="276" r:id="rId9"/>
    <p:sldId id="259" r:id="rId10"/>
    <p:sldId id="280" r:id="rId11"/>
    <p:sldId id="282" r:id="rId12"/>
    <p:sldId id="268" r:id="rId13"/>
    <p:sldId id="272" r:id="rId14"/>
    <p:sldId id="279" r:id="rId15"/>
    <p:sldId id="284" r:id="rId16"/>
    <p:sldId id="267" r:id="rId17"/>
    <p:sldId id="281" r:id="rId18"/>
    <p:sldId id="269" r:id="rId19"/>
    <p:sldId id="275" r:id="rId20"/>
    <p:sldId id="271" r:id="rId21"/>
    <p:sldId id="274" r:id="rId22"/>
    <p:sldId id="270" r:id="rId23"/>
    <p:sldId id="277" r:id="rId24"/>
    <p:sldId id="278" r:id="rId25"/>
    <p:sldId id="264" r:id="rId26"/>
    <p:sldId id="283" r:id="rId27"/>
    <p:sldId id="285" r:id="rId28"/>
    <p:sldId id="286" r:id="rId29"/>
  </p:sldIdLst>
  <p:sldSz cx="12192000" cy="6858000"/>
  <p:notesSz cx="6858000" cy="9144000"/>
  <p:embeddedFontLst>
    <p:embeddedFont>
      <p:font typeface="Impact" panose="020B0806030902050204" pitchFamily="34" charset="0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方正正中黑_GBK" panose="02010600030101010101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alibri Light" panose="020F0302020204030204" pitchFamily="34" charset="0"/>
      <p:regular r:id="rId38"/>
      <p:italic r:id="rId39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59" autoAdjust="0"/>
    <p:restoredTop sz="94660"/>
  </p:normalViewPr>
  <p:slideViewPr>
    <p:cSldViewPr snapToGrid="0">
      <p:cViewPr>
        <p:scale>
          <a:sx n="100" d="100"/>
          <a:sy n="100" d="100"/>
        </p:scale>
        <p:origin x="-1056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4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0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font" Target="fonts/font5.fntdata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7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2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1683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4" y="2906714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900"/>
            </a:lvl2pPr>
            <a:lvl3pPr marL="914377" indent="0">
              <a:buNone/>
              <a:defRPr sz="1600"/>
            </a:lvl3pPr>
            <a:lvl4pPr marL="1371566" indent="0">
              <a:buNone/>
              <a:defRPr sz="1500"/>
            </a:lvl4pPr>
            <a:lvl5pPr marL="1828754" indent="0">
              <a:buNone/>
              <a:defRPr sz="1500"/>
            </a:lvl5pPr>
            <a:lvl6pPr marL="2285943" indent="0">
              <a:buNone/>
              <a:defRPr sz="1500"/>
            </a:lvl6pPr>
            <a:lvl7pPr marL="2743131" indent="0">
              <a:buNone/>
              <a:defRPr sz="1500"/>
            </a:lvl7pPr>
            <a:lvl8pPr marL="3200320" indent="0">
              <a:buNone/>
              <a:defRPr sz="1500"/>
            </a:lvl8pPr>
            <a:lvl9pPr marL="3657509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B4D75-6930-43A4-89BE-A81B9910C0BA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B6386-44C0-418B-B0C6-E5242821931C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120170810"/>
      </p:ext>
    </p:extLst>
  </p:cSld>
  <p:clrMapOvr>
    <a:masterClrMapping/>
  </p:clrMapOvr>
  <p:transition spd="slow" advClick="0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2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41C75-5BDD-4627-B81E-49BFD903E081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3D59A-B760-4083-ADFF-3A10D9A8C310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42306396"/>
      </p:ext>
    </p:extLst>
  </p:cSld>
  <p:clrMapOvr>
    <a:masterClrMapping/>
  </p:clrMapOvr>
  <p:transition spd="slow" advClick="0" advTm="3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4"/>
            <a:ext cx="53863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6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4"/>
            <a:ext cx="538956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6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30D55-4C8B-4C6A-992E-67DA70F8DF8B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1C0D4-65F5-4391-B1CF-91CC1B2ED313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613659952"/>
      </p:ext>
    </p:extLst>
  </p:cSld>
  <p:clrMapOvr>
    <a:masterClrMapping/>
  </p:clrMapOvr>
  <p:transition spd="slow" advClick="0" advTm="3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0F7E2C-DA8E-46C0-8DC1-F65706058160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09012-DCB7-4B36-BD34-2EFDA1D6D618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131759590"/>
      </p:ext>
    </p:extLst>
  </p:cSld>
  <p:clrMapOvr>
    <a:masterClrMapping/>
  </p:clrMapOvr>
  <p:transition spd="slow" advClick="0" advTm="3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F018C-5AFB-49BE-8B25-F9BB1212906A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D79F5-C22F-4E68-BF72-B219A67A0219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597925199"/>
      </p:ext>
    </p:extLst>
  </p:cSld>
  <p:clrMapOvr>
    <a:masterClrMapping/>
  </p:clrMapOvr>
  <p:transition spd="slow" advClick="0" advTm="300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6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6" y="273053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6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89" indent="0">
              <a:buNone/>
              <a:defRPr sz="1200"/>
            </a:lvl2pPr>
            <a:lvl3pPr marL="914377" indent="0">
              <a:buNone/>
              <a:defRPr sz="11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AC72F-55F7-48D4-8925-CB5F143B93E0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E77A3-C6ED-4497-85B8-15B4643DD1A1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139658490"/>
      </p:ext>
    </p:extLst>
  </p:cSld>
  <p:clrMapOvr>
    <a:masterClrMapping/>
  </p:clrMapOvr>
  <p:transition spd="slow" advClick="0" advTm="300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6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9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89" indent="0">
              <a:buNone/>
              <a:defRPr sz="1200"/>
            </a:lvl2pPr>
            <a:lvl3pPr marL="914377" indent="0">
              <a:buNone/>
              <a:defRPr sz="11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458ED-956D-494A-B11E-79F055017855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632C1-68D7-46C0-9FDD-BC10DFF25E8C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691391836"/>
      </p:ext>
    </p:extLst>
  </p:cSld>
  <p:clrMapOvr>
    <a:masterClrMapping/>
  </p:clrMapOvr>
  <p:transition spd="slow" advClick="0" advTm="300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CC3B7-88ED-422D-A694-69AC594C7A6F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81784-5680-4D7B-B4CF-DF83E9741638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238065471"/>
      </p:ext>
    </p:extLst>
  </p:cSld>
  <p:clrMapOvr>
    <a:masterClrMapping/>
  </p:clrMapOvr>
  <p:transition spd="slow" advClick="0" advTm="3000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DF2DD-F2CD-45BF-A8A7-900A7ED89CE9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F1F2E-3860-4C34-A184-07C66DF60BE7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637970589"/>
      </p:ext>
    </p:extLst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4CE8-0F52-467C-A446-4AB85170C280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F812A-FFD5-4AD6-A2E1-3620D2C8B7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186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E86F5-DB69-4695-A925-C7B6FEF58A6B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1DD24-4C52-4289-8C98-25F63C1661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89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42A11-C8CD-4FC2-B7A0-0E072A271574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C8A0D-96A4-4047-B32C-0028FE4532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333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9725A-0847-4607-A9A0-C17B9CF12AA1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69670-F92E-40CC-A747-13F974D19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733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 userDrawn="1"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500" y="1628775"/>
              <a:ext cx="2159000" cy="215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263" y="3579813"/>
              <a:ext cx="4943475" cy="107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69185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信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 userDrawn="1"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11"/>
            <p:cNvSpPr txBox="1">
              <a:spLocks noChangeArrowheads="1"/>
            </p:cNvSpPr>
            <p:nvPr/>
          </p:nvSpPr>
          <p:spPr bwMode="auto">
            <a:xfrm>
              <a:off x="3117850" y="5781675"/>
              <a:ext cx="5956300" cy="600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只为设计最优质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 灰色的风 更多优秀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教程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经验分享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优秀设计</a:t>
              </a:r>
            </a:p>
          </p:txBody>
        </p:sp>
        <p:pic>
          <p:nvPicPr>
            <p:cNvPr id="5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6725" y="1690688"/>
              <a:ext cx="1976438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8838" y="1690688"/>
              <a:ext cx="1976437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5"/>
            <p:cNvSpPr txBox="1">
              <a:spLocks noChangeArrowheads="1"/>
            </p:cNvSpPr>
            <p:nvPr/>
          </p:nvSpPr>
          <p:spPr bwMode="auto">
            <a:xfrm>
              <a:off x="3398838" y="3786188"/>
              <a:ext cx="197643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公众号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hsdf_ppt</a:t>
              </a:r>
              <a:endParaRPr lang="zh-CN" altLang="en-US" sz="1400">
                <a:solidFill>
                  <a:srgbClr val="2C2C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816725" y="3786188"/>
              <a:ext cx="19764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微博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@</a:t>
              </a: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灰色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</a:p>
          </p:txBody>
        </p:sp>
        <p:pic>
          <p:nvPicPr>
            <p:cNvPr id="9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7350" y="1196975"/>
              <a:ext cx="750888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6670" y="1306051"/>
              <a:ext cx="560881" cy="45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70583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2F5C7-1DD0-40A1-BF81-65AD90464FEC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977CD-0871-406E-B111-E3EB23875477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405179587"/>
      </p:ext>
    </p:extLst>
  </p:cSld>
  <p:clrMapOvr>
    <a:masterClrMapping/>
  </p:clrMapOvr>
  <p:transition spd="slow" advClick="0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4E8E2-C510-43DF-AE08-D39585145E68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EAD91-5E1C-40AE-A724-18FC5FEFB512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149108834"/>
      </p:ext>
    </p:extLst>
  </p:cSld>
  <p:clrMapOvr>
    <a:masterClrMapping/>
  </p:clrMapOvr>
  <p:transition spd="slow" advClick="0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1FB2DDE-AFCE-49A7-B49B-5D1A79D15E04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A3F9B83-2BC0-46BD-A86D-D75A35BFCC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2" r:id="rId2"/>
    <p:sldLayoutId id="2147483723" r:id="rId3"/>
    <p:sldLayoutId id="2147483724" r:id="rId4"/>
    <p:sldLayoutId id="2147483725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27463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600202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599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eaLnBrk="1" hangingPunct="1">
              <a:buFont typeface="Arial" pitchFamily="34" charset="0"/>
              <a:buNone/>
              <a:defRPr/>
            </a:pPr>
            <a:fld id="{F476B806-CBEB-4851-B496-3B034A3EDAF6}" type="datetime1">
              <a:rPr lang="zh-CN" altLang="en-US">
                <a:latin typeface="Arial" pitchFamily="34" charset="0"/>
                <a:ea typeface="宋体" pitchFamily="2" charset="-122"/>
              </a:rPr>
              <a:pPr eaLnBrk="1" hangingPunct="1">
                <a:buFont typeface="Arial" pitchFamily="34" charset="0"/>
                <a:buNone/>
                <a:defRPr/>
              </a:pPr>
              <a:t>2016/10/10 Monday</a:t>
            </a:fld>
            <a:endParaRPr lang="zh-CN" altLang="en-US" sz="19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1" y="6356351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1" hangingPunct="1">
              <a:buFont typeface="Arial" pitchFamily="34" charset="0"/>
              <a:buNone/>
              <a:defRPr/>
            </a:pPr>
            <a:fld id="{662CA3D3-08EE-401C-BA18-5A2E55510124}" type="slidenum">
              <a:rPr lang="zh-CN" altLang="en-US">
                <a:latin typeface="Arial" pitchFamily="34" charset="0"/>
                <a:ea typeface="宋体" pitchFamily="2" charset="-122"/>
              </a:rPr>
              <a:pPr eaLnBrk="1" hangingPunct="1">
                <a:buFont typeface="Arial" pitchFamily="34" charset="0"/>
                <a:buNone/>
                <a:defRPr/>
              </a:pPr>
              <a:t>‹#›</a:t>
            </a:fld>
            <a:endParaRPr lang="zh-CN" altLang="en-US" sz="19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316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 spd="slow" advClick="0" advTm="3000">
    <p:wipe/>
  </p:transition>
  <p:hf sldNum="0" hdr="0" ftr="0"/>
  <p:txStyles>
    <p:titleStyle>
      <a:lvl1pPr marL="914377" indent="-914377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377" indent="-914377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377" indent="-914377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377" indent="-914377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377" indent="-914377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566" indent="-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754" indent="-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5943" indent="-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131" indent="-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800sucai.taobao.com/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122015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763" y="0"/>
            <a:ext cx="12192000" cy="6858000"/>
          </a:xfrm>
          <a:prstGeom prst="rect">
            <a:avLst/>
          </a:prstGeom>
          <a:solidFill>
            <a:srgbClr val="000E2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4" name="文本框 4"/>
          <p:cNvSpPr txBox="1">
            <a:spLocks noChangeArrowheads="1"/>
          </p:cNvSpPr>
          <p:nvPr/>
        </p:nvSpPr>
        <p:spPr bwMode="auto">
          <a:xfrm>
            <a:off x="1387475" y="2222500"/>
            <a:ext cx="94170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6000">
                <a:solidFill>
                  <a:schemeClr val="bg1"/>
                </a:solidFill>
                <a:latin typeface="方正正中黑_GBK" pitchFamily="2" charset="-122"/>
                <a:ea typeface="方正正中黑_GBK" pitchFamily="2" charset="-122"/>
              </a:rPr>
              <a:t>请在此处添加论文答辩标题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1533525" y="3213100"/>
            <a:ext cx="9115425" cy="46355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n-ea"/>
              </a:rPr>
              <a:t>QING ZAI CICHU TIANJIA LUNWEN DABIAN BIAOTI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495925" y="738188"/>
            <a:ext cx="1190625" cy="11906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4763" y="4425950"/>
            <a:ext cx="12192001" cy="2070100"/>
          </a:xfrm>
          <a:custGeom>
            <a:avLst/>
            <a:gdLst>
              <a:gd name="connsiteX0" fmla="*/ 0 w 12192000"/>
              <a:gd name="connsiteY0" fmla="*/ 0 h 2070437"/>
              <a:gd name="connsiteX1" fmla="*/ 5436625 w 12192000"/>
              <a:gd name="connsiteY1" fmla="*/ 0 h 2070437"/>
              <a:gd name="connsiteX2" fmla="*/ 5525440 w 12192000"/>
              <a:gd name="connsiteY2" fmla="*/ 7837 h 2070437"/>
              <a:gd name="connsiteX3" fmla="*/ 6091201 w 12192000"/>
              <a:gd name="connsiteY3" fmla="*/ 559628 h 2070437"/>
              <a:gd name="connsiteX4" fmla="*/ 6096239 w 12192000"/>
              <a:gd name="connsiteY4" fmla="*/ 609600 h 2070437"/>
              <a:gd name="connsiteX5" fmla="*/ 6114805 w 12192000"/>
              <a:gd name="connsiteY5" fmla="*/ 609600 h 2070437"/>
              <a:gd name="connsiteX6" fmla="*/ 6119842 w 12192000"/>
              <a:gd name="connsiteY6" fmla="*/ 559628 h 2070437"/>
              <a:gd name="connsiteX7" fmla="*/ 6685604 w 12192000"/>
              <a:gd name="connsiteY7" fmla="*/ 7837 h 2070437"/>
              <a:gd name="connsiteX8" fmla="*/ 6774419 w 12192000"/>
              <a:gd name="connsiteY8" fmla="*/ 0 h 2070437"/>
              <a:gd name="connsiteX9" fmla="*/ 12192000 w 12192000"/>
              <a:gd name="connsiteY9" fmla="*/ 0 h 2070437"/>
              <a:gd name="connsiteX10" fmla="*/ 12192000 w 12192000"/>
              <a:gd name="connsiteY10" fmla="*/ 2070437 h 2070437"/>
              <a:gd name="connsiteX11" fmla="*/ 0 w 12192000"/>
              <a:gd name="connsiteY11" fmla="*/ 2070437 h 207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070437">
                <a:moveTo>
                  <a:pt x="0" y="0"/>
                </a:moveTo>
                <a:lnTo>
                  <a:pt x="5436625" y="0"/>
                </a:lnTo>
                <a:lnTo>
                  <a:pt x="5525440" y="7837"/>
                </a:lnTo>
                <a:cubicBezTo>
                  <a:pt x="5808922" y="58474"/>
                  <a:pt x="6033693" y="278587"/>
                  <a:pt x="6091201" y="559628"/>
                </a:cubicBezTo>
                <a:lnTo>
                  <a:pt x="6096239" y="609600"/>
                </a:lnTo>
                <a:lnTo>
                  <a:pt x="6114805" y="609600"/>
                </a:lnTo>
                <a:lnTo>
                  <a:pt x="6119842" y="559628"/>
                </a:lnTo>
                <a:cubicBezTo>
                  <a:pt x="6177351" y="278587"/>
                  <a:pt x="6402121" y="58474"/>
                  <a:pt x="6685604" y="7837"/>
                </a:cubicBezTo>
                <a:lnTo>
                  <a:pt x="6774419" y="0"/>
                </a:lnTo>
                <a:lnTo>
                  <a:pt x="12192000" y="0"/>
                </a:lnTo>
                <a:lnTo>
                  <a:pt x="12192000" y="2070437"/>
                </a:lnTo>
                <a:lnTo>
                  <a:pt x="0" y="20704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763" y="4787900"/>
            <a:ext cx="12192000" cy="2070100"/>
          </a:xfrm>
          <a:custGeom>
            <a:avLst/>
            <a:gdLst>
              <a:gd name="connsiteX0" fmla="*/ 0 w 12192000"/>
              <a:gd name="connsiteY0" fmla="*/ 0 h 2070437"/>
              <a:gd name="connsiteX1" fmla="*/ 5436625 w 12192000"/>
              <a:gd name="connsiteY1" fmla="*/ 0 h 2070437"/>
              <a:gd name="connsiteX2" fmla="*/ 5525440 w 12192000"/>
              <a:gd name="connsiteY2" fmla="*/ 7837 h 2070437"/>
              <a:gd name="connsiteX3" fmla="*/ 6091201 w 12192000"/>
              <a:gd name="connsiteY3" fmla="*/ 559628 h 2070437"/>
              <a:gd name="connsiteX4" fmla="*/ 6096239 w 12192000"/>
              <a:gd name="connsiteY4" fmla="*/ 609600 h 2070437"/>
              <a:gd name="connsiteX5" fmla="*/ 6114805 w 12192000"/>
              <a:gd name="connsiteY5" fmla="*/ 609600 h 2070437"/>
              <a:gd name="connsiteX6" fmla="*/ 6119842 w 12192000"/>
              <a:gd name="connsiteY6" fmla="*/ 559628 h 2070437"/>
              <a:gd name="connsiteX7" fmla="*/ 6685604 w 12192000"/>
              <a:gd name="connsiteY7" fmla="*/ 7837 h 2070437"/>
              <a:gd name="connsiteX8" fmla="*/ 6774419 w 12192000"/>
              <a:gd name="connsiteY8" fmla="*/ 0 h 2070437"/>
              <a:gd name="connsiteX9" fmla="*/ 12192000 w 12192000"/>
              <a:gd name="connsiteY9" fmla="*/ 0 h 2070437"/>
              <a:gd name="connsiteX10" fmla="*/ 12192000 w 12192000"/>
              <a:gd name="connsiteY10" fmla="*/ 2070437 h 2070437"/>
              <a:gd name="connsiteX11" fmla="*/ 0 w 12192000"/>
              <a:gd name="connsiteY11" fmla="*/ 2070437 h 207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070437">
                <a:moveTo>
                  <a:pt x="0" y="0"/>
                </a:moveTo>
                <a:lnTo>
                  <a:pt x="5436625" y="0"/>
                </a:lnTo>
                <a:lnTo>
                  <a:pt x="5525440" y="7837"/>
                </a:lnTo>
                <a:cubicBezTo>
                  <a:pt x="5808922" y="58474"/>
                  <a:pt x="6033693" y="278587"/>
                  <a:pt x="6091201" y="559628"/>
                </a:cubicBezTo>
                <a:lnTo>
                  <a:pt x="6096239" y="609600"/>
                </a:lnTo>
                <a:lnTo>
                  <a:pt x="6114805" y="609600"/>
                </a:lnTo>
                <a:lnTo>
                  <a:pt x="6119842" y="559628"/>
                </a:lnTo>
                <a:cubicBezTo>
                  <a:pt x="6177351" y="278587"/>
                  <a:pt x="6402121" y="58474"/>
                  <a:pt x="6685604" y="7837"/>
                </a:cubicBezTo>
                <a:lnTo>
                  <a:pt x="6774419" y="0"/>
                </a:lnTo>
                <a:lnTo>
                  <a:pt x="12192000" y="0"/>
                </a:lnTo>
                <a:lnTo>
                  <a:pt x="12192000" y="2070437"/>
                </a:lnTo>
                <a:lnTo>
                  <a:pt x="0" y="20704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9" name="Freeform 33"/>
          <p:cNvSpPr>
            <a:spLocks noEditPoints="1"/>
          </p:cNvSpPr>
          <p:nvPr/>
        </p:nvSpPr>
        <p:spPr bwMode="auto">
          <a:xfrm>
            <a:off x="5868988" y="962025"/>
            <a:ext cx="444500" cy="742950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文本框 10"/>
          <p:cNvSpPr txBox="1">
            <a:spLocks noChangeArrowheads="1"/>
          </p:cNvSpPr>
          <p:nvPr/>
        </p:nvSpPr>
        <p:spPr bwMode="auto">
          <a:xfrm>
            <a:off x="4048125" y="5657850"/>
            <a:ext cx="1930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/>
              <a:t>指导教师：</a:t>
            </a:r>
            <a:r>
              <a:rPr lang="en-US" altLang="zh-CN" sz="1600"/>
              <a:t>PPT</a:t>
            </a:r>
            <a:r>
              <a:rPr lang="zh-CN" altLang="en-US" sz="1600"/>
              <a:t>教授</a:t>
            </a:r>
          </a:p>
        </p:txBody>
      </p:sp>
      <p:sp>
        <p:nvSpPr>
          <p:cNvPr id="5131" name="文本框 11"/>
          <p:cNvSpPr txBox="1">
            <a:spLocks noChangeArrowheads="1"/>
          </p:cNvSpPr>
          <p:nvPr/>
        </p:nvSpPr>
        <p:spPr bwMode="auto">
          <a:xfrm>
            <a:off x="7162800" y="5657850"/>
            <a:ext cx="2031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dirty="0"/>
              <a:t>答辩人</a:t>
            </a:r>
            <a:r>
              <a:rPr lang="zh-CN" altLang="en-US" sz="1600" dirty="0" smtClean="0"/>
              <a:t>：小小草素材</a:t>
            </a:r>
            <a:endParaRPr lang="zh-CN" altLang="en-US" sz="1600" dirty="0"/>
          </a:p>
        </p:txBody>
      </p:sp>
      <p:sp>
        <p:nvSpPr>
          <p:cNvPr id="13" name="Freeform 85"/>
          <p:cNvSpPr>
            <a:spLocks noEditPoints="1"/>
          </p:cNvSpPr>
          <p:nvPr/>
        </p:nvSpPr>
        <p:spPr bwMode="auto">
          <a:xfrm>
            <a:off x="3524250" y="5461000"/>
            <a:ext cx="444500" cy="534988"/>
          </a:xfrm>
          <a:custGeom>
            <a:avLst/>
            <a:gdLst>
              <a:gd name="T0" fmla="*/ 38 w 109"/>
              <a:gd name="T1" fmla="*/ 46 h 131"/>
              <a:gd name="T2" fmla="*/ 55 w 109"/>
              <a:gd name="T3" fmla="*/ 69 h 131"/>
              <a:gd name="T4" fmla="*/ 55 w 109"/>
              <a:gd name="T5" fmla="*/ 69 h 131"/>
              <a:gd name="T6" fmla="*/ 56 w 109"/>
              <a:gd name="T7" fmla="*/ 69 h 131"/>
              <a:gd name="T8" fmla="*/ 57 w 109"/>
              <a:gd name="T9" fmla="*/ 69 h 131"/>
              <a:gd name="T10" fmla="*/ 72 w 109"/>
              <a:gd name="T11" fmla="*/ 46 h 131"/>
              <a:gd name="T12" fmla="*/ 72 w 109"/>
              <a:gd name="T13" fmla="*/ 46 h 131"/>
              <a:gd name="T14" fmla="*/ 71 w 109"/>
              <a:gd name="T15" fmla="*/ 33 h 131"/>
              <a:gd name="T16" fmla="*/ 40 w 109"/>
              <a:gd name="T17" fmla="*/ 32 h 131"/>
              <a:gd name="T18" fmla="*/ 38 w 109"/>
              <a:gd name="T19" fmla="*/ 46 h 131"/>
              <a:gd name="T20" fmla="*/ 38 w 109"/>
              <a:gd name="T21" fmla="*/ 46 h 131"/>
              <a:gd name="T22" fmla="*/ 53 w 109"/>
              <a:gd name="T23" fmla="*/ 84 h 131"/>
              <a:gd name="T24" fmla="*/ 51 w 109"/>
              <a:gd name="T25" fmla="*/ 87 h 131"/>
              <a:gd name="T26" fmla="*/ 53 w 109"/>
              <a:gd name="T27" fmla="*/ 88 h 131"/>
              <a:gd name="T28" fmla="*/ 49 w 109"/>
              <a:gd name="T29" fmla="*/ 109 h 131"/>
              <a:gd name="T30" fmla="*/ 36 w 109"/>
              <a:gd name="T31" fmla="*/ 77 h 131"/>
              <a:gd name="T32" fmla="*/ 6 w 109"/>
              <a:gd name="T33" fmla="*/ 91 h 131"/>
              <a:gd name="T34" fmla="*/ 0 w 109"/>
              <a:gd name="T35" fmla="*/ 121 h 131"/>
              <a:gd name="T36" fmla="*/ 109 w 109"/>
              <a:gd name="T37" fmla="*/ 121 h 131"/>
              <a:gd name="T38" fmla="*/ 104 w 109"/>
              <a:gd name="T39" fmla="*/ 91 h 131"/>
              <a:gd name="T40" fmla="*/ 73 w 109"/>
              <a:gd name="T41" fmla="*/ 77 h 131"/>
              <a:gd name="T42" fmla="*/ 62 w 109"/>
              <a:gd name="T43" fmla="*/ 108 h 131"/>
              <a:gd name="T44" fmla="*/ 59 w 109"/>
              <a:gd name="T45" fmla="*/ 88 h 131"/>
              <a:gd name="T46" fmla="*/ 61 w 109"/>
              <a:gd name="T47" fmla="*/ 87 h 131"/>
              <a:gd name="T48" fmla="*/ 59 w 109"/>
              <a:gd name="T49" fmla="*/ 84 h 131"/>
              <a:gd name="T50" fmla="*/ 53 w 109"/>
              <a:gd name="T51" fmla="*/ 84 h 131"/>
              <a:gd name="T52" fmla="*/ 81 w 109"/>
              <a:gd name="T53" fmla="*/ 32 h 131"/>
              <a:gd name="T54" fmla="*/ 81 w 109"/>
              <a:gd name="T55" fmla="*/ 32 h 131"/>
              <a:gd name="T56" fmla="*/ 81 w 109"/>
              <a:gd name="T57" fmla="*/ 34 h 131"/>
              <a:gd name="T58" fmla="*/ 81 w 109"/>
              <a:gd name="T59" fmla="*/ 34 h 131"/>
              <a:gd name="T60" fmla="*/ 81 w 109"/>
              <a:gd name="T61" fmla="*/ 36 h 131"/>
              <a:gd name="T62" fmla="*/ 81 w 109"/>
              <a:gd name="T63" fmla="*/ 37 h 131"/>
              <a:gd name="T64" fmla="*/ 82 w 109"/>
              <a:gd name="T65" fmla="*/ 37 h 131"/>
              <a:gd name="T66" fmla="*/ 82 w 109"/>
              <a:gd name="T67" fmla="*/ 37 h 131"/>
              <a:gd name="T68" fmla="*/ 84 w 109"/>
              <a:gd name="T69" fmla="*/ 43 h 131"/>
              <a:gd name="T70" fmla="*/ 83 w 109"/>
              <a:gd name="T71" fmla="*/ 52 h 131"/>
              <a:gd name="T72" fmla="*/ 78 w 109"/>
              <a:gd name="T73" fmla="*/ 56 h 131"/>
              <a:gd name="T74" fmla="*/ 58 w 109"/>
              <a:gd name="T75" fmla="*/ 77 h 131"/>
              <a:gd name="T76" fmla="*/ 56 w 109"/>
              <a:gd name="T77" fmla="*/ 77 h 131"/>
              <a:gd name="T78" fmla="*/ 54 w 109"/>
              <a:gd name="T79" fmla="*/ 77 h 131"/>
              <a:gd name="T80" fmla="*/ 54 w 109"/>
              <a:gd name="T81" fmla="*/ 77 h 131"/>
              <a:gd name="T82" fmla="*/ 33 w 109"/>
              <a:gd name="T83" fmla="*/ 56 h 131"/>
              <a:gd name="T84" fmla="*/ 28 w 109"/>
              <a:gd name="T85" fmla="*/ 52 h 131"/>
              <a:gd name="T86" fmla="*/ 26 w 109"/>
              <a:gd name="T87" fmla="*/ 44 h 131"/>
              <a:gd name="T88" fmla="*/ 28 w 109"/>
              <a:gd name="T89" fmla="*/ 38 h 131"/>
              <a:gd name="T90" fmla="*/ 29 w 109"/>
              <a:gd name="T91" fmla="*/ 37 h 131"/>
              <a:gd name="T92" fmla="*/ 29 w 109"/>
              <a:gd name="T93" fmla="*/ 32 h 131"/>
              <a:gd name="T94" fmla="*/ 29 w 109"/>
              <a:gd name="T95" fmla="*/ 32 h 131"/>
              <a:gd name="T96" fmla="*/ 29 w 109"/>
              <a:gd name="T97" fmla="*/ 32 h 131"/>
              <a:gd name="T98" fmla="*/ 33 w 109"/>
              <a:gd name="T99" fmla="*/ 15 h 131"/>
              <a:gd name="T100" fmla="*/ 79 w 109"/>
              <a:gd name="T101" fmla="*/ 16 h 131"/>
              <a:gd name="T102" fmla="*/ 81 w 109"/>
              <a:gd name="T103" fmla="*/ 3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9" h="131">
                <a:moveTo>
                  <a:pt x="38" y="46"/>
                </a:moveTo>
                <a:cubicBezTo>
                  <a:pt x="40" y="58"/>
                  <a:pt x="44" y="68"/>
                  <a:pt x="55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69"/>
                  <a:pt x="55" y="69"/>
                  <a:pt x="56" y="69"/>
                </a:cubicBezTo>
                <a:cubicBezTo>
                  <a:pt x="56" y="69"/>
                  <a:pt x="57" y="69"/>
                  <a:pt x="57" y="69"/>
                </a:cubicBezTo>
                <a:cubicBezTo>
                  <a:pt x="67" y="68"/>
                  <a:pt x="71" y="57"/>
                  <a:pt x="72" y="46"/>
                </a:cubicBezTo>
                <a:cubicBezTo>
                  <a:pt x="72" y="46"/>
                  <a:pt x="72" y="46"/>
                  <a:pt x="72" y="46"/>
                </a:cubicBezTo>
                <a:cubicBezTo>
                  <a:pt x="72" y="42"/>
                  <a:pt x="72" y="37"/>
                  <a:pt x="71" y="33"/>
                </a:cubicBezTo>
                <a:cubicBezTo>
                  <a:pt x="68" y="34"/>
                  <a:pt x="56" y="39"/>
                  <a:pt x="40" y="32"/>
                </a:cubicBezTo>
                <a:cubicBezTo>
                  <a:pt x="37" y="38"/>
                  <a:pt x="38" y="41"/>
                  <a:pt x="38" y="46"/>
                </a:cubicBezTo>
                <a:cubicBezTo>
                  <a:pt x="38" y="46"/>
                  <a:pt x="38" y="46"/>
                  <a:pt x="38" y="46"/>
                </a:cubicBezTo>
                <a:close/>
                <a:moveTo>
                  <a:pt x="53" y="84"/>
                </a:moveTo>
                <a:cubicBezTo>
                  <a:pt x="51" y="87"/>
                  <a:pt x="51" y="87"/>
                  <a:pt x="51" y="87"/>
                </a:cubicBezTo>
                <a:cubicBezTo>
                  <a:pt x="53" y="88"/>
                  <a:pt x="53" y="88"/>
                  <a:pt x="53" y="88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3" y="101"/>
                  <a:pt x="37" y="88"/>
                  <a:pt x="36" y="77"/>
                </a:cubicBezTo>
                <a:cubicBezTo>
                  <a:pt x="25" y="81"/>
                  <a:pt x="15" y="85"/>
                  <a:pt x="6" y="91"/>
                </a:cubicBezTo>
                <a:cubicBezTo>
                  <a:pt x="1" y="101"/>
                  <a:pt x="1" y="112"/>
                  <a:pt x="0" y="121"/>
                </a:cubicBezTo>
                <a:cubicBezTo>
                  <a:pt x="38" y="130"/>
                  <a:pt x="74" y="131"/>
                  <a:pt x="109" y="121"/>
                </a:cubicBezTo>
                <a:cubicBezTo>
                  <a:pt x="109" y="112"/>
                  <a:pt x="109" y="101"/>
                  <a:pt x="104" y="91"/>
                </a:cubicBezTo>
                <a:cubicBezTo>
                  <a:pt x="95" y="85"/>
                  <a:pt x="85" y="80"/>
                  <a:pt x="73" y="77"/>
                </a:cubicBezTo>
                <a:cubicBezTo>
                  <a:pt x="72" y="88"/>
                  <a:pt x="69" y="99"/>
                  <a:pt x="62" y="108"/>
                </a:cubicBezTo>
                <a:cubicBezTo>
                  <a:pt x="59" y="88"/>
                  <a:pt x="59" y="88"/>
                  <a:pt x="59" y="88"/>
                </a:cubicBezTo>
                <a:cubicBezTo>
                  <a:pt x="61" y="87"/>
                  <a:pt x="61" y="87"/>
                  <a:pt x="61" y="87"/>
                </a:cubicBezTo>
                <a:cubicBezTo>
                  <a:pt x="59" y="84"/>
                  <a:pt x="59" y="84"/>
                  <a:pt x="59" y="84"/>
                </a:cubicBezTo>
                <a:cubicBezTo>
                  <a:pt x="53" y="84"/>
                  <a:pt x="53" y="84"/>
                  <a:pt x="53" y="84"/>
                </a:cubicBezTo>
                <a:close/>
                <a:moveTo>
                  <a:pt x="81" y="32"/>
                </a:moveTo>
                <a:cubicBezTo>
                  <a:pt x="81" y="32"/>
                  <a:pt x="81" y="32"/>
                  <a:pt x="81" y="32"/>
                </a:cubicBezTo>
                <a:cubicBezTo>
                  <a:pt x="81" y="34"/>
                  <a:pt x="81" y="34"/>
                  <a:pt x="81" y="34"/>
                </a:cubicBezTo>
                <a:cubicBezTo>
                  <a:pt x="81" y="34"/>
                  <a:pt x="81" y="34"/>
                  <a:pt x="81" y="34"/>
                </a:cubicBezTo>
                <a:cubicBezTo>
                  <a:pt x="81" y="34"/>
                  <a:pt x="81" y="35"/>
                  <a:pt x="81" y="36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4" y="38"/>
                  <a:pt x="84" y="41"/>
                  <a:pt x="84" y="43"/>
                </a:cubicBezTo>
                <a:cubicBezTo>
                  <a:pt x="84" y="47"/>
                  <a:pt x="83" y="51"/>
                  <a:pt x="83" y="52"/>
                </a:cubicBezTo>
                <a:cubicBezTo>
                  <a:pt x="82" y="54"/>
                  <a:pt x="79" y="55"/>
                  <a:pt x="78" y="56"/>
                </a:cubicBezTo>
                <a:cubicBezTo>
                  <a:pt x="75" y="66"/>
                  <a:pt x="70" y="75"/>
                  <a:pt x="58" y="77"/>
                </a:cubicBezTo>
                <a:cubicBezTo>
                  <a:pt x="57" y="77"/>
                  <a:pt x="57" y="77"/>
                  <a:pt x="56" y="77"/>
                </a:cubicBezTo>
                <a:cubicBezTo>
                  <a:pt x="55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42" y="75"/>
                  <a:pt x="36" y="67"/>
                  <a:pt x="33" y="56"/>
                </a:cubicBezTo>
                <a:cubicBezTo>
                  <a:pt x="32" y="56"/>
                  <a:pt x="29" y="54"/>
                  <a:pt x="28" y="52"/>
                </a:cubicBezTo>
                <a:cubicBezTo>
                  <a:pt x="27" y="51"/>
                  <a:pt x="26" y="47"/>
                  <a:pt x="26" y="44"/>
                </a:cubicBezTo>
                <a:cubicBezTo>
                  <a:pt x="26" y="41"/>
                  <a:pt x="27" y="39"/>
                  <a:pt x="28" y="38"/>
                </a:cubicBezTo>
                <a:cubicBezTo>
                  <a:pt x="28" y="38"/>
                  <a:pt x="29" y="37"/>
                  <a:pt x="29" y="37"/>
                </a:cubicBezTo>
                <a:cubicBezTo>
                  <a:pt x="29" y="36"/>
                  <a:pt x="29" y="34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24"/>
                  <a:pt x="30" y="19"/>
                  <a:pt x="33" y="15"/>
                </a:cubicBezTo>
                <a:cubicBezTo>
                  <a:pt x="44" y="0"/>
                  <a:pt x="74" y="5"/>
                  <a:pt x="79" y="16"/>
                </a:cubicBezTo>
                <a:cubicBezTo>
                  <a:pt x="81" y="20"/>
                  <a:pt x="82" y="26"/>
                  <a:pt x="81" y="32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4" name="Freeform 74"/>
          <p:cNvSpPr>
            <a:spLocks noEditPoints="1"/>
          </p:cNvSpPr>
          <p:nvPr/>
        </p:nvSpPr>
        <p:spPr bwMode="auto">
          <a:xfrm>
            <a:off x="6670675" y="5461000"/>
            <a:ext cx="412750" cy="538163"/>
          </a:xfrm>
          <a:custGeom>
            <a:avLst/>
            <a:gdLst>
              <a:gd name="T0" fmla="*/ 16 w 91"/>
              <a:gd name="T1" fmla="*/ 108 h 118"/>
              <a:gd name="T2" fmla="*/ 12 w 91"/>
              <a:gd name="T3" fmla="*/ 108 h 118"/>
              <a:gd name="T4" fmla="*/ 2 w 91"/>
              <a:gd name="T5" fmla="*/ 92 h 118"/>
              <a:gd name="T6" fmla="*/ 9 w 91"/>
              <a:gd name="T7" fmla="*/ 65 h 118"/>
              <a:gd name="T8" fmla="*/ 15 w 91"/>
              <a:gd name="T9" fmla="*/ 54 h 118"/>
              <a:gd name="T10" fmla="*/ 15 w 91"/>
              <a:gd name="T11" fmla="*/ 54 h 118"/>
              <a:gd name="T12" fmla="*/ 16 w 91"/>
              <a:gd name="T13" fmla="*/ 54 h 118"/>
              <a:gd name="T14" fmla="*/ 32 w 91"/>
              <a:gd name="T15" fmla="*/ 50 h 118"/>
              <a:gd name="T16" fmla="*/ 35 w 91"/>
              <a:gd name="T17" fmla="*/ 52 h 118"/>
              <a:gd name="T18" fmla="*/ 43 w 91"/>
              <a:gd name="T19" fmla="*/ 71 h 118"/>
              <a:gd name="T20" fmla="*/ 19 w 91"/>
              <a:gd name="T21" fmla="*/ 71 h 118"/>
              <a:gd name="T22" fmla="*/ 16 w 91"/>
              <a:gd name="T23" fmla="*/ 74 h 118"/>
              <a:gd name="T24" fmla="*/ 16 w 91"/>
              <a:gd name="T25" fmla="*/ 108 h 118"/>
              <a:gd name="T26" fmla="*/ 21 w 91"/>
              <a:gd name="T27" fmla="*/ 76 h 118"/>
              <a:gd name="T28" fmla="*/ 21 w 91"/>
              <a:gd name="T29" fmla="*/ 107 h 118"/>
              <a:gd name="T30" fmla="*/ 71 w 91"/>
              <a:gd name="T31" fmla="*/ 107 h 118"/>
              <a:gd name="T32" fmla="*/ 71 w 91"/>
              <a:gd name="T33" fmla="*/ 76 h 118"/>
              <a:gd name="T34" fmla="*/ 21 w 91"/>
              <a:gd name="T35" fmla="*/ 76 h 118"/>
              <a:gd name="T36" fmla="*/ 29 w 91"/>
              <a:gd name="T37" fmla="*/ 33 h 118"/>
              <a:gd name="T38" fmla="*/ 30 w 91"/>
              <a:gd name="T39" fmla="*/ 17 h 118"/>
              <a:gd name="T40" fmla="*/ 48 w 91"/>
              <a:gd name="T41" fmla="*/ 17 h 118"/>
              <a:gd name="T42" fmla="*/ 58 w 91"/>
              <a:gd name="T43" fmla="*/ 20 h 118"/>
              <a:gd name="T44" fmla="*/ 59 w 91"/>
              <a:gd name="T45" fmla="*/ 33 h 118"/>
              <a:gd name="T46" fmla="*/ 64 w 91"/>
              <a:gd name="T47" fmla="*/ 26 h 118"/>
              <a:gd name="T48" fmla="*/ 62 w 91"/>
              <a:gd name="T49" fmla="*/ 9 h 118"/>
              <a:gd name="T50" fmla="*/ 48 w 91"/>
              <a:gd name="T51" fmla="*/ 3 h 118"/>
              <a:gd name="T52" fmla="*/ 27 w 91"/>
              <a:gd name="T53" fmla="*/ 7 h 118"/>
              <a:gd name="T54" fmla="*/ 25 w 91"/>
              <a:gd name="T55" fmla="*/ 29 h 118"/>
              <a:gd name="T56" fmla="*/ 29 w 91"/>
              <a:gd name="T57" fmla="*/ 33 h 118"/>
              <a:gd name="T58" fmla="*/ 14 w 91"/>
              <a:gd name="T59" fmla="*/ 112 h 118"/>
              <a:gd name="T60" fmla="*/ 78 w 91"/>
              <a:gd name="T61" fmla="*/ 112 h 118"/>
              <a:gd name="T62" fmla="*/ 74 w 91"/>
              <a:gd name="T63" fmla="*/ 118 h 118"/>
              <a:gd name="T64" fmla="*/ 17 w 91"/>
              <a:gd name="T65" fmla="*/ 118 h 118"/>
              <a:gd name="T66" fmla="*/ 14 w 91"/>
              <a:gd name="T67" fmla="*/ 112 h 118"/>
              <a:gd name="T68" fmla="*/ 81 w 91"/>
              <a:gd name="T69" fmla="*/ 65 h 118"/>
              <a:gd name="T70" fmla="*/ 88 w 91"/>
              <a:gd name="T71" fmla="*/ 92 h 118"/>
              <a:gd name="T72" fmla="*/ 79 w 91"/>
              <a:gd name="T73" fmla="*/ 108 h 118"/>
              <a:gd name="T74" fmla="*/ 76 w 91"/>
              <a:gd name="T75" fmla="*/ 108 h 118"/>
              <a:gd name="T76" fmla="*/ 76 w 91"/>
              <a:gd name="T77" fmla="*/ 75 h 118"/>
              <a:gd name="T78" fmla="*/ 72 w 91"/>
              <a:gd name="T79" fmla="*/ 71 h 118"/>
              <a:gd name="T80" fmla="*/ 48 w 91"/>
              <a:gd name="T81" fmla="*/ 71 h 118"/>
              <a:gd name="T82" fmla="*/ 56 w 91"/>
              <a:gd name="T83" fmla="*/ 52 h 118"/>
              <a:gd name="T84" fmla="*/ 59 w 91"/>
              <a:gd name="T85" fmla="*/ 50 h 118"/>
              <a:gd name="T86" fmla="*/ 75 w 91"/>
              <a:gd name="T87" fmla="*/ 54 h 118"/>
              <a:gd name="T88" fmla="*/ 76 w 91"/>
              <a:gd name="T89" fmla="*/ 54 h 118"/>
              <a:gd name="T90" fmla="*/ 76 w 91"/>
              <a:gd name="T91" fmla="*/ 55 h 118"/>
              <a:gd name="T92" fmla="*/ 81 w 91"/>
              <a:gd name="T93" fmla="*/ 6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1" h="118">
                <a:moveTo>
                  <a:pt x="16" y="108"/>
                </a:moveTo>
                <a:cubicBezTo>
                  <a:pt x="12" y="108"/>
                  <a:pt x="12" y="108"/>
                  <a:pt x="12" y="108"/>
                </a:cubicBezTo>
                <a:cubicBezTo>
                  <a:pt x="1" y="108"/>
                  <a:pt x="0" y="101"/>
                  <a:pt x="2" y="92"/>
                </a:cubicBezTo>
                <a:cubicBezTo>
                  <a:pt x="9" y="65"/>
                  <a:pt x="9" y="65"/>
                  <a:pt x="9" y="65"/>
                </a:cubicBezTo>
                <a:cubicBezTo>
                  <a:pt x="10" y="61"/>
                  <a:pt x="12" y="57"/>
                  <a:pt x="15" y="54"/>
                </a:cubicBezTo>
                <a:cubicBezTo>
                  <a:pt x="15" y="54"/>
                  <a:pt x="15" y="54"/>
                  <a:pt x="1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32" y="50"/>
                  <a:pt x="32" y="50"/>
                  <a:pt x="32" y="50"/>
                </a:cubicBezTo>
                <a:cubicBezTo>
                  <a:pt x="35" y="52"/>
                  <a:pt x="35" y="52"/>
                  <a:pt x="35" y="52"/>
                </a:cubicBezTo>
                <a:cubicBezTo>
                  <a:pt x="43" y="71"/>
                  <a:pt x="43" y="71"/>
                  <a:pt x="43" y="71"/>
                </a:cubicBezTo>
                <a:cubicBezTo>
                  <a:pt x="19" y="71"/>
                  <a:pt x="19" y="71"/>
                  <a:pt x="19" y="71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08"/>
                  <a:pt x="16" y="108"/>
                  <a:pt x="16" y="108"/>
                </a:cubicBezTo>
                <a:close/>
                <a:moveTo>
                  <a:pt x="21" y="76"/>
                </a:moveTo>
                <a:cubicBezTo>
                  <a:pt x="21" y="107"/>
                  <a:pt x="21" y="107"/>
                  <a:pt x="21" y="107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76"/>
                  <a:pt x="71" y="76"/>
                  <a:pt x="71" y="76"/>
                </a:cubicBezTo>
                <a:cubicBezTo>
                  <a:pt x="21" y="76"/>
                  <a:pt x="21" y="76"/>
                  <a:pt x="21" y="76"/>
                </a:cubicBezTo>
                <a:close/>
                <a:moveTo>
                  <a:pt x="29" y="33"/>
                </a:moveTo>
                <a:cubicBezTo>
                  <a:pt x="29" y="26"/>
                  <a:pt x="28" y="24"/>
                  <a:pt x="30" y="17"/>
                </a:cubicBezTo>
                <a:cubicBezTo>
                  <a:pt x="34" y="20"/>
                  <a:pt x="44" y="18"/>
                  <a:pt x="48" y="17"/>
                </a:cubicBezTo>
                <a:cubicBezTo>
                  <a:pt x="50" y="20"/>
                  <a:pt x="54" y="21"/>
                  <a:pt x="58" y="20"/>
                </a:cubicBezTo>
                <a:cubicBezTo>
                  <a:pt x="59" y="25"/>
                  <a:pt x="59" y="26"/>
                  <a:pt x="59" y="33"/>
                </a:cubicBezTo>
                <a:cubicBezTo>
                  <a:pt x="59" y="33"/>
                  <a:pt x="63" y="30"/>
                  <a:pt x="64" y="26"/>
                </a:cubicBezTo>
                <a:cubicBezTo>
                  <a:pt x="64" y="23"/>
                  <a:pt x="63" y="11"/>
                  <a:pt x="62" y="9"/>
                </a:cubicBezTo>
                <a:cubicBezTo>
                  <a:pt x="60" y="5"/>
                  <a:pt x="56" y="2"/>
                  <a:pt x="48" y="3"/>
                </a:cubicBezTo>
                <a:cubicBezTo>
                  <a:pt x="40" y="0"/>
                  <a:pt x="31" y="3"/>
                  <a:pt x="27" y="7"/>
                </a:cubicBezTo>
                <a:cubicBezTo>
                  <a:pt x="25" y="9"/>
                  <a:pt x="23" y="27"/>
                  <a:pt x="25" y="29"/>
                </a:cubicBezTo>
                <a:cubicBezTo>
                  <a:pt x="27" y="32"/>
                  <a:pt x="29" y="33"/>
                  <a:pt x="29" y="33"/>
                </a:cubicBezTo>
                <a:close/>
                <a:moveTo>
                  <a:pt x="14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74" y="118"/>
                  <a:pt x="74" y="118"/>
                  <a:pt x="74" y="118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14" y="112"/>
                  <a:pt x="14" y="112"/>
                  <a:pt x="14" y="112"/>
                </a:cubicBezTo>
                <a:close/>
                <a:moveTo>
                  <a:pt x="81" y="65"/>
                </a:moveTo>
                <a:cubicBezTo>
                  <a:pt x="88" y="92"/>
                  <a:pt x="88" y="92"/>
                  <a:pt x="88" y="92"/>
                </a:cubicBezTo>
                <a:cubicBezTo>
                  <a:pt x="91" y="101"/>
                  <a:pt x="89" y="108"/>
                  <a:pt x="79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75"/>
                  <a:pt x="76" y="75"/>
                  <a:pt x="76" y="75"/>
                </a:cubicBezTo>
                <a:cubicBezTo>
                  <a:pt x="72" y="71"/>
                  <a:pt x="72" y="71"/>
                  <a:pt x="72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56" y="52"/>
                  <a:pt x="56" y="52"/>
                  <a:pt x="56" y="52"/>
                </a:cubicBezTo>
                <a:cubicBezTo>
                  <a:pt x="59" y="50"/>
                  <a:pt x="59" y="50"/>
                  <a:pt x="59" y="50"/>
                </a:cubicBezTo>
                <a:cubicBezTo>
                  <a:pt x="75" y="54"/>
                  <a:pt x="75" y="54"/>
                  <a:pt x="75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5"/>
                  <a:pt x="76" y="55"/>
                  <a:pt x="76" y="55"/>
                </a:cubicBezTo>
                <a:cubicBezTo>
                  <a:pt x="79" y="58"/>
                  <a:pt x="80" y="61"/>
                  <a:pt x="81" y="65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053013" y="449263"/>
            <a:ext cx="1795462" cy="393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5000" dirty="0">
                <a:solidFill>
                  <a:schemeClr val="accent3"/>
                </a:solidFill>
                <a:latin typeface="Impact" panose="020B0806030902050204" pitchFamily="34" charset="0"/>
                <a:ea typeface="+mn-ea"/>
              </a:rPr>
              <a:t>2</a:t>
            </a:r>
            <a:endParaRPr lang="zh-CN" altLang="en-US" sz="25000" dirty="0">
              <a:solidFill>
                <a:schemeClr val="accent3"/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2921000"/>
            <a:ext cx="12192000" cy="2070100"/>
          </a:xfrm>
          <a:custGeom>
            <a:avLst/>
            <a:gdLst>
              <a:gd name="connsiteX0" fmla="*/ 0 w 12192000"/>
              <a:gd name="connsiteY0" fmla="*/ 0 h 2070437"/>
              <a:gd name="connsiteX1" fmla="*/ 5436625 w 12192000"/>
              <a:gd name="connsiteY1" fmla="*/ 0 h 2070437"/>
              <a:gd name="connsiteX2" fmla="*/ 5525440 w 12192000"/>
              <a:gd name="connsiteY2" fmla="*/ 7837 h 2070437"/>
              <a:gd name="connsiteX3" fmla="*/ 6091201 w 12192000"/>
              <a:gd name="connsiteY3" fmla="*/ 559628 h 2070437"/>
              <a:gd name="connsiteX4" fmla="*/ 6096239 w 12192000"/>
              <a:gd name="connsiteY4" fmla="*/ 609600 h 2070437"/>
              <a:gd name="connsiteX5" fmla="*/ 6114805 w 12192000"/>
              <a:gd name="connsiteY5" fmla="*/ 609600 h 2070437"/>
              <a:gd name="connsiteX6" fmla="*/ 6119842 w 12192000"/>
              <a:gd name="connsiteY6" fmla="*/ 559628 h 2070437"/>
              <a:gd name="connsiteX7" fmla="*/ 6685604 w 12192000"/>
              <a:gd name="connsiteY7" fmla="*/ 7837 h 2070437"/>
              <a:gd name="connsiteX8" fmla="*/ 6774419 w 12192000"/>
              <a:gd name="connsiteY8" fmla="*/ 0 h 2070437"/>
              <a:gd name="connsiteX9" fmla="*/ 12192000 w 12192000"/>
              <a:gd name="connsiteY9" fmla="*/ 0 h 2070437"/>
              <a:gd name="connsiteX10" fmla="*/ 12192000 w 12192000"/>
              <a:gd name="connsiteY10" fmla="*/ 2070437 h 2070437"/>
              <a:gd name="connsiteX11" fmla="*/ 0 w 12192000"/>
              <a:gd name="connsiteY11" fmla="*/ 2070437 h 207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070437">
                <a:moveTo>
                  <a:pt x="0" y="0"/>
                </a:moveTo>
                <a:lnTo>
                  <a:pt x="5436625" y="0"/>
                </a:lnTo>
                <a:lnTo>
                  <a:pt x="5525440" y="7837"/>
                </a:lnTo>
                <a:cubicBezTo>
                  <a:pt x="5808922" y="58474"/>
                  <a:pt x="6033693" y="278587"/>
                  <a:pt x="6091201" y="559628"/>
                </a:cubicBezTo>
                <a:lnTo>
                  <a:pt x="6096239" y="609600"/>
                </a:lnTo>
                <a:lnTo>
                  <a:pt x="6114805" y="609600"/>
                </a:lnTo>
                <a:lnTo>
                  <a:pt x="6119842" y="559628"/>
                </a:lnTo>
                <a:cubicBezTo>
                  <a:pt x="6177351" y="278587"/>
                  <a:pt x="6402121" y="58474"/>
                  <a:pt x="6685604" y="7837"/>
                </a:cubicBezTo>
                <a:lnTo>
                  <a:pt x="6774419" y="0"/>
                </a:lnTo>
                <a:lnTo>
                  <a:pt x="12192000" y="0"/>
                </a:lnTo>
                <a:lnTo>
                  <a:pt x="12192000" y="2070437"/>
                </a:lnTo>
                <a:lnTo>
                  <a:pt x="0" y="20704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0" y="3330575"/>
            <a:ext cx="12192000" cy="3527425"/>
          </a:xfrm>
          <a:custGeom>
            <a:avLst/>
            <a:gdLst>
              <a:gd name="connsiteX0" fmla="*/ 0 w 12192001"/>
              <a:gd name="connsiteY0" fmla="*/ 0 h 3527762"/>
              <a:gd name="connsiteX1" fmla="*/ 5436627 w 12192001"/>
              <a:gd name="connsiteY1" fmla="*/ 0 h 3527762"/>
              <a:gd name="connsiteX2" fmla="*/ 5525442 w 12192001"/>
              <a:gd name="connsiteY2" fmla="*/ 7837 h 3527762"/>
              <a:gd name="connsiteX3" fmla="*/ 6091203 w 12192001"/>
              <a:gd name="connsiteY3" fmla="*/ 559628 h 3527762"/>
              <a:gd name="connsiteX4" fmla="*/ 6096240 w 12192001"/>
              <a:gd name="connsiteY4" fmla="*/ 609600 h 3527762"/>
              <a:gd name="connsiteX5" fmla="*/ 6114806 w 12192001"/>
              <a:gd name="connsiteY5" fmla="*/ 609600 h 3527762"/>
              <a:gd name="connsiteX6" fmla="*/ 6119843 w 12192001"/>
              <a:gd name="connsiteY6" fmla="*/ 559628 h 3527762"/>
              <a:gd name="connsiteX7" fmla="*/ 6685605 w 12192001"/>
              <a:gd name="connsiteY7" fmla="*/ 7837 h 3527762"/>
              <a:gd name="connsiteX8" fmla="*/ 6774420 w 12192001"/>
              <a:gd name="connsiteY8" fmla="*/ 0 h 3527762"/>
              <a:gd name="connsiteX9" fmla="*/ 12192001 w 12192001"/>
              <a:gd name="connsiteY9" fmla="*/ 0 h 3527762"/>
              <a:gd name="connsiteX10" fmla="*/ 12192001 w 12192001"/>
              <a:gd name="connsiteY10" fmla="*/ 1841837 h 3527762"/>
              <a:gd name="connsiteX11" fmla="*/ 12192001 w 12192001"/>
              <a:gd name="connsiteY11" fmla="*/ 2070437 h 3527762"/>
              <a:gd name="connsiteX12" fmla="*/ 12192001 w 12192001"/>
              <a:gd name="connsiteY12" fmla="*/ 3527762 h 3527762"/>
              <a:gd name="connsiteX13" fmla="*/ 0 w 12192001"/>
              <a:gd name="connsiteY13" fmla="*/ 3527762 h 3527762"/>
              <a:gd name="connsiteX14" fmla="*/ 0 w 12192001"/>
              <a:gd name="connsiteY14" fmla="*/ 2070437 h 3527762"/>
              <a:gd name="connsiteX15" fmla="*/ 0 w 12192001"/>
              <a:gd name="connsiteY15" fmla="*/ 1841837 h 3527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1" h="3527762">
                <a:moveTo>
                  <a:pt x="0" y="0"/>
                </a:moveTo>
                <a:lnTo>
                  <a:pt x="5436627" y="0"/>
                </a:lnTo>
                <a:lnTo>
                  <a:pt x="5525442" y="7837"/>
                </a:lnTo>
                <a:cubicBezTo>
                  <a:pt x="5808923" y="58474"/>
                  <a:pt x="6033695" y="278587"/>
                  <a:pt x="6091203" y="559628"/>
                </a:cubicBezTo>
                <a:lnTo>
                  <a:pt x="6096240" y="609600"/>
                </a:lnTo>
                <a:lnTo>
                  <a:pt x="6114806" y="609600"/>
                </a:lnTo>
                <a:lnTo>
                  <a:pt x="6119843" y="559628"/>
                </a:lnTo>
                <a:cubicBezTo>
                  <a:pt x="6177352" y="278587"/>
                  <a:pt x="6402122" y="58474"/>
                  <a:pt x="6685605" y="7837"/>
                </a:cubicBezTo>
                <a:lnTo>
                  <a:pt x="6774420" y="0"/>
                </a:lnTo>
                <a:lnTo>
                  <a:pt x="12192001" y="0"/>
                </a:lnTo>
                <a:lnTo>
                  <a:pt x="12192001" y="1841837"/>
                </a:lnTo>
                <a:lnTo>
                  <a:pt x="12192001" y="2070437"/>
                </a:lnTo>
                <a:lnTo>
                  <a:pt x="12192001" y="3527762"/>
                </a:lnTo>
                <a:lnTo>
                  <a:pt x="0" y="3527762"/>
                </a:lnTo>
                <a:lnTo>
                  <a:pt x="0" y="2070437"/>
                </a:lnTo>
                <a:lnTo>
                  <a:pt x="0" y="18418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41" name="文本框 6"/>
          <p:cNvSpPr txBox="1">
            <a:spLocks noChangeArrowheads="1"/>
          </p:cNvSpPr>
          <p:nvPr/>
        </p:nvSpPr>
        <p:spPr bwMode="auto">
          <a:xfrm>
            <a:off x="2155825" y="4189413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6000">
                <a:solidFill>
                  <a:schemeClr val="bg1"/>
                </a:solidFill>
                <a:latin typeface="方正正中黑_GBK" pitchFamily="2" charset="-122"/>
                <a:ea typeface="方正正中黑_GBK" pitchFamily="2" charset="-122"/>
              </a:rPr>
              <a:t>请在此处添加分节标题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849688" y="5232400"/>
            <a:ext cx="44926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请在此处添加分节标题说明文字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1800876">
            <a:off x="6346825" y="2743200"/>
            <a:ext cx="1525588" cy="2090738"/>
          </a:xfrm>
          <a:custGeom>
            <a:avLst/>
            <a:gdLst>
              <a:gd name="connsiteX0" fmla="*/ 763176 w 1526352"/>
              <a:gd name="connsiteY0" fmla="*/ 0 h 2090829"/>
              <a:gd name="connsiteX1" fmla="*/ 1526352 w 1526352"/>
              <a:gd name="connsiteY1" fmla="*/ 763176 h 2090829"/>
              <a:gd name="connsiteX2" fmla="*/ 1209344 w 1526352"/>
              <a:gd name="connsiteY2" fmla="*/ 763176 h 2090829"/>
              <a:gd name="connsiteX3" fmla="*/ 1084758 w 1526352"/>
              <a:gd name="connsiteY3" fmla="*/ 1838770 h 2090829"/>
              <a:gd name="connsiteX4" fmla="*/ 881171 w 1526352"/>
              <a:gd name="connsiteY4" fmla="*/ 1906754 h 2090829"/>
              <a:gd name="connsiteX5" fmla="*/ 626719 w 1526352"/>
              <a:gd name="connsiteY5" fmla="*/ 2016597 h 2090829"/>
              <a:gd name="connsiteX6" fmla="*/ 486169 w 1526352"/>
              <a:gd name="connsiteY6" fmla="*/ 2090829 h 2090829"/>
              <a:gd name="connsiteX7" fmla="*/ 317008 w 1526352"/>
              <a:gd name="connsiteY7" fmla="*/ 763176 h 2090829"/>
              <a:gd name="connsiteX8" fmla="*/ 0 w 1526352"/>
              <a:gd name="connsiteY8" fmla="*/ 763176 h 209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6352" h="2090829">
                <a:moveTo>
                  <a:pt x="763176" y="0"/>
                </a:moveTo>
                <a:lnTo>
                  <a:pt x="1526352" y="763176"/>
                </a:lnTo>
                <a:lnTo>
                  <a:pt x="1209344" y="763176"/>
                </a:lnTo>
                <a:lnTo>
                  <a:pt x="1084758" y="1838770"/>
                </a:lnTo>
                <a:lnTo>
                  <a:pt x="881171" y="1906754"/>
                </a:lnTo>
                <a:cubicBezTo>
                  <a:pt x="798224" y="1938540"/>
                  <a:pt x="713061" y="1975211"/>
                  <a:pt x="626719" y="2016597"/>
                </a:cubicBezTo>
                <a:lnTo>
                  <a:pt x="486169" y="2090829"/>
                </a:lnTo>
                <a:lnTo>
                  <a:pt x="317008" y="763176"/>
                </a:lnTo>
                <a:lnTo>
                  <a:pt x="0" y="7631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5022850" y="1430338"/>
            <a:ext cx="2243138" cy="3151187"/>
          </a:xfrm>
          <a:custGeom>
            <a:avLst/>
            <a:gdLst>
              <a:gd name="connsiteX0" fmla="*/ 1121434 w 2242868"/>
              <a:gd name="connsiteY0" fmla="*/ 0 h 3149686"/>
              <a:gd name="connsiteX1" fmla="*/ 2242868 w 2242868"/>
              <a:gd name="connsiteY1" fmla="*/ 1121434 h 3149686"/>
              <a:gd name="connsiteX2" fmla="*/ 1777047 w 2242868"/>
              <a:gd name="connsiteY2" fmla="*/ 1121434 h 3149686"/>
              <a:gd name="connsiteX3" fmla="*/ 1543567 w 2242868"/>
              <a:gd name="connsiteY3" fmla="*/ 3137144 h 3149686"/>
              <a:gd name="connsiteX4" fmla="*/ 1483120 w 2242868"/>
              <a:gd name="connsiteY4" fmla="*/ 3130080 h 3149686"/>
              <a:gd name="connsiteX5" fmla="*/ 1187571 w 2242868"/>
              <a:gd name="connsiteY5" fmla="*/ 3118863 h 3149686"/>
              <a:gd name="connsiteX6" fmla="*/ 892022 w 2242868"/>
              <a:gd name="connsiteY6" fmla="*/ 3130080 h 3149686"/>
              <a:gd name="connsiteX7" fmla="*/ 724247 w 2242868"/>
              <a:gd name="connsiteY7" fmla="*/ 3149686 h 3149686"/>
              <a:gd name="connsiteX8" fmla="*/ 465821 w 2242868"/>
              <a:gd name="connsiteY8" fmla="*/ 1121434 h 3149686"/>
              <a:gd name="connsiteX9" fmla="*/ 0 w 2242868"/>
              <a:gd name="connsiteY9" fmla="*/ 1121434 h 3149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42868" h="3149686">
                <a:moveTo>
                  <a:pt x="1121434" y="0"/>
                </a:moveTo>
                <a:lnTo>
                  <a:pt x="2242868" y="1121434"/>
                </a:lnTo>
                <a:lnTo>
                  <a:pt x="1777047" y="1121434"/>
                </a:lnTo>
                <a:lnTo>
                  <a:pt x="1543567" y="3137144"/>
                </a:lnTo>
                <a:lnTo>
                  <a:pt x="1483120" y="3130080"/>
                </a:lnTo>
                <a:cubicBezTo>
                  <a:pt x="1387655" y="3122725"/>
                  <a:pt x="1288811" y="3118863"/>
                  <a:pt x="1187571" y="3118863"/>
                </a:cubicBezTo>
                <a:cubicBezTo>
                  <a:pt x="1086331" y="3118863"/>
                  <a:pt x="987487" y="3122725"/>
                  <a:pt x="892022" y="3130080"/>
                </a:cubicBezTo>
                <a:lnTo>
                  <a:pt x="724247" y="3149686"/>
                </a:lnTo>
                <a:lnTo>
                  <a:pt x="465821" y="1121434"/>
                </a:lnTo>
                <a:lnTo>
                  <a:pt x="0" y="112143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9775508">
            <a:off x="4238625" y="2647950"/>
            <a:ext cx="1658938" cy="2230438"/>
          </a:xfrm>
          <a:custGeom>
            <a:avLst/>
            <a:gdLst>
              <a:gd name="connsiteX0" fmla="*/ 829378 w 1658756"/>
              <a:gd name="connsiteY0" fmla="*/ 0 h 2229929"/>
              <a:gd name="connsiteX1" fmla="*/ 1658756 w 1658756"/>
              <a:gd name="connsiteY1" fmla="*/ 829378 h 2229929"/>
              <a:gd name="connsiteX2" fmla="*/ 1314249 w 1658756"/>
              <a:gd name="connsiteY2" fmla="*/ 829378 h 2229929"/>
              <a:gd name="connsiteX3" fmla="*/ 1152023 w 1658756"/>
              <a:gd name="connsiteY3" fmla="*/ 2229929 h 2229929"/>
              <a:gd name="connsiteX4" fmla="*/ 902202 w 1658756"/>
              <a:gd name="connsiteY4" fmla="*/ 2120043 h 2229929"/>
              <a:gd name="connsiteX5" fmla="*/ 548147 w 1658756"/>
              <a:gd name="connsiteY5" fmla="*/ 2008125 h 2229929"/>
              <a:gd name="connsiteX6" fmla="*/ 493270 w 1658756"/>
              <a:gd name="connsiteY6" fmla="*/ 1996941 h 2229929"/>
              <a:gd name="connsiteX7" fmla="*/ 344507 w 1658756"/>
              <a:gd name="connsiteY7" fmla="*/ 829378 h 2229929"/>
              <a:gd name="connsiteX8" fmla="*/ 0 w 1658756"/>
              <a:gd name="connsiteY8" fmla="*/ 829378 h 222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8756" h="2229929">
                <a:moveTo>
                  <a:pt x="829378" y="0"/>
                </a:moveTo>
                <a:lnTo>
                  <a:pt x="1658756" y="829378"/>
                </a:lnTo>
                <a:lnTo>
                  <a:pt x="1314249" y="829378"/>
                </a:lnTo>
                <a:lnTo>
                  <a:pt x="1152023" y="2229929"/>
                </a:lnTo>
                <a:lnTo>
                  <a:pt x="902202" y="2120043"/>
                </a:lnTo>
                <a:cubicBezTo>
                  <a:pt x="778111" y="2071511"/>
                  <a:pt x="658928" y="2034004"/>
                  <a:pt x="548147" y="2008125"/>
                </a:cubicBezTo>
                <a:lnTo>
                  <a:pt x="493270" y="1996941"/>
                </a:lnTo>
                <a:lnTo>
                  <a:pt x="344507" y="829378"/>
                </a:lnTo>
                <a:lnTo>
                  <a:pt x="0" y="8293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5" name="矩形 5"/>
          <p:cNvSpPr/>
          <p:nvPr/>
        </p:nvSpPr>
        <p:spPr>
          <a:xfrm>
            <a:off x="3860800" y="4494213"/>
            <a:ext cx="4699000" cy="704850"/>
          </a:xfrm>
          <a:custGeom>
            <a:avLst/>
            <a:gdLst>
              <a:gd name="connsiteX0" fmla="*/ 0 w 4658264"/>
              <a:gd name="connsiteY0" fmla="*/ 0 h 802255"/>
              <a:gd name="connsiteX1" fmla="*/ 4658264 w 4658264"/>
              <a:gd name="connsiteY1" fmla="*/ 0 h 802255"/>
              <a:gd name="connsiteX2" fmla="*/ 4658264 w 4658264"/>
              <a:gd name="connsiteY2" fmla="*/ 802255 h 802255"/>
              <a:gd name="connsiteX3" fmla="*/ 0 w 4658264"/>
              <a:gd name="connsiteY3" fmla="*/ 802255 h 802255"/>
              <a:gd name="connsiteX4" fmla="*/ 0 w 4658264"/>
              <a:gd name="connsiteY4" fmla="*/ 0 h 802255"/>
              <a:gd name="connsiteX0" fmla="*/ 0 w 4658264"/>
              <a:gd name="connsiteY0" fmla="*/ 802255 h 802255"/>
              <a:gd name="connsiteX1" fmla="*/ 4658264 w 4658264"/>
              <a:gd name="connsiteY1" fmla="*/ 0 h 802255"/>
              <a:gd name="connsiteX2" fmla="*/ 4658264 w 4658264"/>
              <a:gd name="connsiteY2" fmla="*/ 802255 h 802255"/>
              <a:gd name="connsiteX3" fmla="*/ 0 w 4658264"/>
              <a:gd name="connsiteY3" fmla="*/ 802255 h 802255"/>
              <a:gd name="connsiteX0" fmla="*/ 0 w 4658264"/>
              <a:gd name="connsiteY0" fmla="*/ 646979 h 646979"/>
              <a:gd name="connsiteX1" fmla="*/ 2355011 w 4658264"/>
              <a:gd name="connsiteY1" fmla="*/ 0 h 646979"/>
              <a:gd name="connsiteX2" fmla="*/ 4658264 w 4658264"/>
              <a:gd name="connsiteY2" fmla="*/ 646979 h 646979"/>
              <a:gd name="connsiteX3" fmla="*/ 0 w 4658264"/>
              <a:gd name="connsiteY3" fmla="*/ 646979 h 646979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575 h 638575"/>
              <a:gd name="connsiteX1" fmla="*/ 2329131 w 4658264"/>
              <a:gd name="connsiteY1" fmla="*/ 222 h 638575"/>
              <a:gd name="connsiteX2" fmla="*/ 4658264 w 4658264"/>
              <a:gd name="connsiteY2" fmla="*/ 638575 h 638575"/>
              <a:gd name="connsiteX3" fmla="*/ 0 w 4658264"/>
              <a:gd name="connsiteY3" fmla="*/ 638575 h 638575"/>
              <a:gd name="connsiteX0" fmla="*/ 50762 w 4759788"/>
              <a:gd name="connsiteY0" fmla="*/ 638353 h 638353"/>
              <a:gd name="connsiteX1" fmla="*/ 2379893 w 4759788"/>
              <a:gd name="connsiteY1" fmla="*/ 0 h 638353"/>
              <a:gd name="connsiteX2" fmla="*/ 4709026 w 4759788"/>
              <a:gd name="connsiteY2" fmla="*/ 638353 h 638353"/>
              <a:gd name="connsiteX3" fmla="*/ 50762 w 4759788"/>
              <a:gd name="connsiteY3" fmla="*/ 638353 h 638353"/>
              <a:gd name="connsiteX0" fmla="*/ 51141 w 4760546"/>
              <a:gd name="connsiteY0" fmla="*/ 638353 h 638353"/>
              <a:gd name="connsiteX1" fmla="*/ 2380272 w 4760546"/>
              <a:gd name="connsiteY1" fmla="*/ 0 h 638353"/>
              <a:gd name="connsiteX2" fmla="*/ 4709405 w 4760546"/>
              <a:gd name="connsiteY2" fmla="*/ 638353 h 638353"/>
              <a:gd name="connsiteX3" fmla="*/ 51141 w 4760546"/>
              <a:gd name="connsiteY3" fmla="*/ 638353 h 638353"/>
              <a:gd name="connsiteX0" fmla="*/ 0 w 4709405"/>
              <a:gd name="connsiteY0" fmla="*/ 638353 h 638353"/>
              <a:gd name="connsiteX1" fmla="*/ 2329131 w 4709405"/>
              <a:gd name="connsiteY1" fmla="*/ 0 h 638353"/>
              <a:gd name="connsiteX2" fmla="*/ 4658264 w 4709405"/>
              <a:gd name="connsiteY2" fmla="*/ 638353 h 638353"/>
              <a:gd name="connsiteX3" fmla="*/ 0 w 4709405"/>
              <a:gd name="connsiteY3" fmla="*/ 638353 h 638353"/>
              <a:gd name="connsiteX0" fmla="*/ 0 w 4709405"/>
              <a:gd name="connsiteY0" fmla="*/ 638353 h 638353"/>
              <a:gd name="connsiteX1" fmla="*/ 2329131 w 4709405"/>
              <a:gd name="connsiteY1" fmla="*/ 0 h 638353"/>
              <a:gd name="connsiteX2" fmla="*/ 4658264 w 4709405"/>
              <a:gd name="connsiteY2" fmla="*/ 638353 h 638353"/>
              <a:gd name="connsiteX3" fmla="*/ 0 w 4709405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99"/>
              <a:gd name="connsiteY0" fmla="*/ 638353 h 638353"/>
              <a:gd name="connsiteX1" fmla="*/ 2329131 w 4658299"/>
              <a:gd name="connsiteY1" fmla="*/ 0 h 638353"/>
              <a:gd name="connsiteX2" fmla="*/ 4658264 w 4658299"/>
              <a:gd name="connsiteY2" fmla="*/ 638353 h 638353"/>
              <a:gd name="connsiteX3" fmla="*/ 0 w 4658299"/>
              <a:gd name="connsiteY3" fmla="*/ 638353 h 638353"/>
              <a:gd name="connsiteX0" fmla="*/ 0 w 4658299"/>
              <a:gd name="connsiteY0" fmla="*/ 638353 h 638353"/>
              <a:gd name="connsiteX1" fmla="*/ 2329131 w 4658299"/>
              <a:gd name="connsiteY1" fmla="*/ 0 h 638353"/>
              <a:gd name="connsiteX2" fmla="*/ 4658264 w 4658299"/>
              <a:gd name="connsiteY2" fmla="*/ 638353 h 638353"/>
              <a:gd name="connsiteX3" fmla="*/ 0 w 4658299"/>
              <a:gd name="connsiteY3" fmla="*/ 638353 h 638353"/>
              <a:gd name="connsiteX0" fmla="*/ 0 w 4658299"/>
              <a:gd name="connsiteY0" fmla="*/ 638353 h 638353"/>
              <a:gd name="connsiteX1" fmla="*/ 2329131 w 4658299"/>
              <a:gd name="connsiteY1" fmla="*/ 0 h 638353"/>
              <a:gd name="connsiteX2" fmla="*/ 4658264 w 4658299"/>
              <a:gd name="connsiteY2" fmla="*/ 638353 h 638353"/>
              <a:gd name="connsiteX3" fmla="*/ 0 w 4658299"/>
              <a:gd name="connsiteY3" fmla="*/ 638353 h 638353"/>
              <a:gd name="connsiteX0" fmla="*/ 0 w 4658299"/>
              <a:gd name="connsiteY0" fmla="*/ 638353 h 638353"/>
              <a:gd name="connsiteX1" fmla="*/ 2329131 w 4658299"/>
              <a:gd name="connsiteY1" fmla="*/ 0 h 638353"/>
              <a:gd name="connsiteX2" fmla="*/ 4658264 w 4658299"/>
              <a:gd name="connsiteY2" fmla="*/ 638353 h 638353"/>
              <a:gd name="connsiteX3" fmla="*/ 0 w 4658299"/>
              <a:gd name="connsiteY3" fmla="*/ 638353 h 638353"/>
              <a:gd name="connsiteX0" fmla="*/ 0 w 4658299"/>
              <a:gd name="connsiteY0" fmla="*/ 638353 h 638353"/>
              <a:gd name="connsiteX1" fmla="*/ 2329131 w 4658299"/>
              <a:gd name="connsiteY1" fmla="*/ 0 h 638353"/>
              <a:gd name="connsiteX2" fmla="*/ 4658264 w 4658299"/>
              <a:gd name="connsiteY2" fmla="*/ 638353 h 638353"/>
              <a:gd name="connsiteX3" fmla="*/ 0 w 4658299"/>
              <a:gd name="connsiteY3" fmla="*/ 638353 h 638353"/>
              <a:gd name="connsiteX0" fmla="*/ 0 w 4658299"/>
              <a:gd name="connsiteY0" fmla="*/ 638353 h 638353"/>
              <a:gd name="connsiteX1" fmla="*/ 2329131 w 4658299"/>
              <a:gd name="connsiteY1" fmla="*/ 0 h 638353"/>
              <a:gd name="connsiteX2" fmla="*/ 4658264 w 4658299"/>
              <a:gd name="connsiteY2" fmla="*/ 638353 h 638353"/>
              <a:gd name="connsiteX3" fmla="*/ 0 w 4658299"/>
              <a:gd name="connsiteY3" fmla="*/ 638353 h 638353"/>
              <a:gd name="connsiteX0" fmla="*/ 0 w 4658300"/>
              <a:gd name="connsiteY0" fmla="*/ 638353 h 638353"/>
              <a:gd name="connsiteX1" fmla="*/ 2329131 w 4658300"/>
              <a:gd name="connsiteY1" fmla="*/ 0 h 638353"/>
              <a:gd name="connsiteX2" fmla="*/ 4658264 w 4658300"/>
              <a:gd name="connsiteY2" fmla="*/ 638353 h 638353"/>
              <a:gd name="connsiteX3" fmla="*/ 0 w 4658300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  <a:gd name="connsiteX0" fmla="*/ 0 w 4658264"/>
              <a:gd name="connsiteY0" fmla="*/ 638353 h 638353"/>
              <a:gd name="connsiteX1" fmla="*/ 2329131 w 4658264"/>
              <a:gd name="connsiteY1" fmla="*/ 0 h 638353"/>
              <a:gd name="connsiteX2" fmla="*/ 4658264 w 4658264"/>
              <a:gd name="connsiteY2" fmla="*/ 638353 h 638353"/>
              <a:gd name="connsiteX3" fmla="*/ 0 w 4658264"/>
              <a:gd name="connsiteY3" fmla="*/ 638353 h 63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8264" h="638353">
                <a:moveTo>
                  <a:pt x="0" y="638353"/>
                </a:moveTo>
                <a:cubicBezTo>
                  <a:pt x="550016" y="315561"/>
                  <a:pt x="1518248" y="0"/>
                  <a:pt x="2329131" y="0"/>
                </a:cubicBezTo>
                <a:cubicBezTo>
                  <a:pt x="3140014" y="0"/>
                  <a:pt x="4192719" y="337666"/>
                  <a:pt x="4658264" y="638353"/>
                </a:cubicBezTo>
                <a:cubicBezTo>
                  <a:pt x="2950233" y="129395"/>
                  <a:pt x="1431984" y="215658"/>
                  <a:pt x="0" y="6383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66" name="文本框 5"/>
          <p:cNvSpPr txBox="1">
            <a:spLocks noChangeArrowheads="1"/>
          </p:cNvSpPr>
          <p:nvPr/>
        </p:nvSpPr>
        <p:spPr bwMode="auto">
          <a:xfrm rot="-1839261">
            <a:off x="4546600" y="3103563"/>
            <a:ext cx="7032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44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5367" name="文本框 6"/>
          <p:cNvSpPr txBox="1">
            <a:spLocks noChangeArrowheads="1"/>
          </p:cNvSpPr>
          <p:nvPr/>
        </p:nvSpPr>
        <p:spPr bwMode="auto">
          <a:xfrm>
            <a:off x="5648325" y="1993900"/>
            <a:ext cx="9826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600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60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5368" name="文本框 7"/>
          <p:cNvSpPr txBox="1">
            <a:spLocks noChangeArrowheads="1"/>
          </p:cNvSpPr>
          <p:nvPr/>
        </p:nvSpPr>
        <p:spPr bwMode="auto">
          <a:xfrm rot="1760289">
            <a:off x="6884988" y="3182938"/>
            <a:ext cx="7318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40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99450" y="2755900"/>
            <a:ext cx="1846263" cy="361950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accent3"/>
                </a:solidFill>
                <a:latin typeface="+mn-ea"/>
                <a:ea typeface="+mn-ea"/>
              </a:rPr>
              <a:t>请在此添加正文标题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8308975" y="3086100"/>
            <a:ext cx="3144838" cy="922338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倍行距和两端对齐方式。请在此处添加正文，根据需要调整字体与字号。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22475" y="2755900"/>
            <a:ext cx="1847850" cy="361950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accent2"/>
                </a:solidFill>
                <a:latin typeface="+mn-ea"/>
                <a:ea typeface="+mn-ea"/>
              </a:rPr>
              <a:t>请在此添加正文标题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790575" y="3086100"/>
            <a:ext cx="3079750" cy="922338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倍行距和两端对齐方式。请在此处添加正文，根据需要调整字体与字号。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965950" y="871538"/>
            <a:ext cx="1846263" cy="361950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  <a:ea typeface="+mn-ea"/>
              </a:rPr>
              <a:t>请在此添加正文标题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975475" y="1201738"/>
            <a:ext cx="4095750" cy="646112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</a:p>
        </p:txBody>
      </p:sp>
      <p:grpSp>
        <p:nvGrpSpPr>
          <p:cNvPr id="15375" name="组合 14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16" name="矩形 15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952625" y="5426075"/>
            <a:ext cx="8286750" cy="646113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2488" y="3922713"/>
            <a:ext cx="623887" cy="128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3" name="矩形 2"/>
          <p:cNvSpPr/>
          <p:nvPr/>
        </p:nvSpPr>
        <p:spPr>
          <a:xfrm>
            <a:off x="1749425" y="3617913"/>
            <a:ext cx="623888" cy="1587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4" name="矩形 3"/>
          <p:cNvSpPr/>
          <p:nvPr/>
        </p:nvSpPr>
        <p:spPr>
          <a:xfrm>
            <a:off x="2646363" y="3706813"/>
            <a:ext cx="623887" cy="1498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5" name="矩形 4"/>
          <p:cNvSpPr/>
          <p:nvPr/>
        </p:nvSpPr>
        <p:spPr>
          <a:xfrm>
            <a:off x="3541713" y="4176713"/>
            <a:ext cx="625475" cy="1028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6" name="矩形 5"/>
          <p:cNvSpPr/>
          <p:nvPr/>
        </p:nvSpPr>
        <p:spPr>
          <a:xfrm>
            <a:off x="4438650" y="3402013"/>
            <a:ext cx="623888" cy="180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7" name="矩形 6"/>
          <p:cNvSpPr/>
          <p:nvPr/>
        </p:nvSpPr>
        <p:spPr>
          <a:xfrm>
            <a:off x="5335588" y="3313113"/>
            <a:ext cx="623887" cy="189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8" name="矩形 7"/>
          <p:cNvSpPr/>
          <p:nvPr/>
        </p:nvSpPr>
        <p:spPr>
          <a:xfrm>
            <a:off x="6232525" y="3706813"/>
            <a:ext cx="623888" cy="1498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9" name="矩形 8"/>
          <p:cNvSpPr/>
          <p:nvPr/>
        </p:nvSpPr>
        <p:spPr>
          <a:xfrm>
            <a:off x="7129463" y="3922713"/>
            <a:ext cx="623887" cy="128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10" name="矩形 9"/>
          <p:cNvSpPr/>
          <p:nvPr/>
        </p:nvSpPr>
        <p:spPr>
          <a:xfrm>
            <a:off x="8024813" y="3617913"/>
            <a:ext cx="625475" cy="1587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11" name="矩形 10"/>
          <p:cNvSpPr/>
          <p:nvPr/>
        </p:nvSpPr>
        <p:spPr>
          <a:xfrm>
            <a:off x="8921750" y="2690813"/>
            <a:ext cx="623888" cy="2514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12" name="矩形 11"/>
          <p:cNvSpPr/>
          <p:nvPr/>
        </p:nvSpPr>
        <p:spPr>
          <a:xfrm>
            <a:off x="9818688" y="3021013"/>
            <a:ext cx="623887" cy="218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13" name="矩形 12"/>
          <p:cNvSpPr/>
          <p:nvPr/>
        </p:nvSpPr>
        <p:spPr>
          <a:xfrm>
            <a:off x="10715625" y="3313113"/>
            <a:ext cx="623888" cy="189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/>
              <a:t>000T</a:t>
            </a:r>
            <a:endParaRPr lang="zh-CN" altLang="en-US" sz="1200"/>
          </a:p>
        </p:txBody>
      </p:sp>
      <p:sp>
        <p:nvSpPr>
          <p:cNvPr id="14" name="矩形 13"/>
          <p:cNvSpPr/>
          <p:nvPr/>
        </p:nvSpPr>
        <p:spPr>
          <a:xfrm>
            <a:off x="0" y="5205413"/>
            <a:ext cx="12192000" cy="952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/>
          </a:p>
        </p:txBody>
      </p:sp>
      <p:sp>
        <p:nvSpPr>
          <p:cNvPr id="15" name="文本框 14"/>
          <p:cNvSpPr txBox="1"/>
          <p:nvPr/>
        </p:nvSpPr>
        <p:spPr>
          <a:xfrm>
            <a:off x="1511300" y="5586413"/>
            <a:ext cx="9169400" cy="61277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请在此处添加正文并根据需要调整字体大小，建议采用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倍行距和居中对齐方式。请在此处添加正文并根据需要调整字体大小，建议采用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倍行距和居中对齐方式。</a:t>
            </a:r>
          </a:p>
        </p:txBody>
      </p:sp>
      <p:grpSp>
        <p:nvGrpSpPr>
          <p:cNvPr id="16400" name="组合 15"/>
          <p:cNvGrpSpPr>
            <a:grpSpLocks/>
          </p:cNvGrpSpPr>
          <p:nvPr/>
        </p:nvGrpSpPr>
        <p:grpSpPr bwMode="auto">
          <a:xfrm>
            <a:off x="873125" y="1427163"/>
            <a:ext cx="2863850" cy="933450"/>
            <a:chOff x="4006936" y="791417"/>
            <a:chExt cx="2148546" cy="699610"/>
          </a:xfrm>
        </p:grpSpPr>
        <p:sp>
          <p:nvSpPr>
            <p:cNvPr id="17" name="TextBox 81"/>
            <p:cNvSpPr txBox="1"/>
            <p:nvPr/>
          </p:nvSpPr>
          <p:spPr>
            <a:xfrm>
              <a:off x="4006936" y="791417"/>
              <a:ext cx="2148546" cy="2308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在此处添加小标题</a:t>
              </a:r>
            </a:p>
          </p:txBody>
        </p:sp>
        <p:sp>
          <p:nvSpPr>
            <p:cNvPr id="16409" name="TextBox 82"/>
            <p:cNvSpPr txBox="1">
              <a:spLocks noChangeArrowheads="1"/>
            </p:cNvSpPr>
            <p:nvPr/>
          </p:nvSpPr>
          <p:spPr bwMode="auto">
            <a:xfrm>
              <a:off x="4086825" y="1006279"/>
              <a:ext cx="2068657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1200">
                  <a:latin typeface="微软雅黑" pitchFamily="34" charset="-122"/>
                </a:rPr>
                <a:t>在此添加正文并根据需要调整字体大小，建议采用</a:t>
              </a:r>
              <a:r>
                <a:rPr lang="en-US" altLang="zh-CN" sz="1200">
                  <a:latin typeface="微软雅黑" pitchFamily="34" charset="-122"/>
                </a:rPr>
                <a:t>1.5</a:t>
              </a:r>
              <a:r>
                <a:rPr lang="zh-CN" altLang="en-US" sz="1200">
                  <a:latin typeface="微软雅黑" pitchFamily="34" charset="-122"/>
                </a:rPr>
                <a:t>倍行距和两端对齐方式。</a:t>
              </a:r>
            </a:p>
          </p:txBody>
        </p:sp>
      </p:grpSp>
      <p:grpSp>
        <p:nvGrpSpPr>
          <p:cNvPr id="16401" name="组合 18"/>
          <p:cNvGrpSpPr>
            <a:grpSpLocks/>
          </p:cNvGrpSpPr>
          <p:nvPr/>
        </p:nvGrpSpPr>
        <p:grpSpPr bwMode="auto">
          <a:xfrm>
            <a:off x="3990975" y="1427163"/>
            <a:ext cx="2865438" cy="933450"/>
            <a:chOff x="4006936" y="791417"/>
            <a:chExt cx="2148546" cy="699610"/>
          </a:xfrm>
        </p:grpSpPr>
        <p:sp>
          <p:nvSpPr>
            <p:cNvPr id="20" name="TextBox 81"/>
            <p:cNvSpPr txBox="1"/>
            <p:nvPr/>
          </p:nvSpPr>
          <p:spPr>
            <a:xfrm>
              <a:off x="4006936" y="791417"/>
              <a:ext cx="2148546" cy="2308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accent5"/>
                  </a:solidFill>
                  <a:latin typeface="+mn-ea"/>
                  <a:ea typeface="+mn-ea"/>
                </a:rPr>
                <a:t>在此处添加小标题</a:t>
              </a:r>
            </a:p>
          </p:txBody>
        </p:sp>
        <p:sp>
          <p:nvSpPr>
            <p:cNvPr id="16407" name="TextBox 82"/>
            <p:cNvSpPr txBox="1">
              <a:spLocks noChangeArrowheads="1"/>
            </p:cNvSpPr>
            <p:nvPr/>
          </p:nvSpPr>
          <p:spPr bwMode="auto">
            <a:xfrm>
              <a:off x="4086825" y="1006279"/>
              <a:ext cx="2068657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1200">
                  <a:latin typeface="微软雅黑" pitchFamily="34" charset="-122"/>
                </a:rPr>
                <a:t>在此添加正文并根据需要调整字体大小，建议采用</a:t>
              </a:r>
              <a:r>
                <a:rPr lang="en-US" altLang="zh-CN" sz="1200">
                  <a:latin typeface="微软雅黑" pitchFamily="34" charset="-122"/>
                </a:rPr>
                <a:t>1.5</a:t>
              </a:r>
              <a:r>
                <a:rPr lang="zh-CN" altLang="en-US" sz="1200">
                  <a:latin typeface="微软雅黑" pitchFamily="34" charset="-122"/>
                </a:rPr>
                <a:t>倍行距和两端对齐方式。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69425" y="1102661"/>
            <a:ext cx="1298851" cy="1237181"/>
            <a:chOff x="6877069" y="1000125"/>
            <a:chExt cx="974138" cy="927886"/>
          </a:xfrm>
          <a:solidFill>
            <a:schemeClr val="bg1">
              <a:lumMod val="85000"/>
            </a:schemeClr>
          </a:solidFill>
        </p:grpSpPr>
        <p:sp>
          <p:nvSpPr>
            <p:cNvPr id="23" name="椭圆形标注 22"/>
            <p:cNvSpPr/>
            <p:nvPr/>
          </p:nvSpPr>
          <p:spPr>
            <a:xfrm>
              <a:off x="6877069" y="1000125"/>
              <a:ext cx="974138" cy="927886"/>
            </a:xfrm>
            <a:prstGeom prst="wedgeEllipseCallout">
              <a:avLst>
                <a:gd name="adj1" fmla="val -32566"/>
                <a:gd name="adj2" fmla="val 61466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075598" y="1204094"/>
              <a:ext cx="577081" cy="484748"/>
            </a:xfrm>
            <a:prstGeom prst="rect">
              <a:avLst/>
            </a:prstGeom>
            <a:grpFill/>
          </p:spPr>
          <p:txBody>
            <a:bodyPr wrap="none" lIns="0" rIns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latin typeface="+mn-ea"/>
                  <a:ea typeface="+mn-ea"/>
                </a:rPr>
                <a:t>请在此处</a:t>
              </a:r>
              <a:endParaRPr lang="en-US" altLang="zh-CN" sz="1200" dirty="0"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latin typeface="+mn-ea"/>
                  <a:ea typeface="+mn-ea"/>
                </a:rPr>
                <a:t>添加关键字</a:t>
              </a:r>
            </a:p>
          </p:txBody>
        </p:sp>
      </p:grpSp>
      <p:grpSp>
        <p:nvGrpSpPr>
          <p:cNvPr id="16403" name="组合 24"/>
          <p:cNvGrpSpPr>
            <a:grpSpLocks/>
          </p:cNvGrpSpPr>
          <p:nvPr/>
        </p:nvGrpSpPr>
        <p:grpSpPr bwMode="auto">
          <a:xfrm>
            <a:off x="471488" y="323850"/>
            <a:ext cx="3243262" cy="400050"/>
            <a:chOff x="493006" y="316630"/>
            <a:chExt cx="3243958" cy="400110"/>
          </a:xfrm>
        </p:grpSpPr>
        <p:sp>
          <p:nvSpPr>
            <p:cNvPr id="16404" name="文本框 25"/>
            <p:cNvSpPr txBox="1">
              <a:spLocks noChangeArrowheads="1"/>
            </p:cNvSpPr>
            <p:nvPr/>
          </p:nvSpPr>
          <p:spPr bwMode="auto">
            <a:xfrm>
              <a:off x="731013" y="316630"/>
              <a:ext cx="300595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2000"/>
                <a:t>请在此处添加幻灯片标题</a:t>
              </a:r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477135" y="419827"/>
              <a:ext cx="225459" cy="193717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2"/>
          <p:cNvGrpSpPr>
            <a:grpSpLocks/>
          </p:cNvGrpSpPr>
          <p:nvPr/>
        </p:nvGrpSpPr>
        <p:grpSpPr bwMode="auto">
          <a:xfrm>
            <a:off x="900113" y="1508125"/>
            <a:ext cx="5137150" cy="1662113"/>
            <a:chOff x="900576" y="1507347"/>
            <a:chExt cx="5136425" cy="1662362"/>
          </a:xfrm>
        </p:grpSpPr>
        <p:sp>
          <p:nvSpPr>
            <p:cNvPr id="24" name="任意多边形 23"/>
            <p:cNvSpPr/>
            <p:nvPr/>
          </p:nvSpPr>
          <p:spPr>
            <a:xfrm>
              <a:off x="900576" y="1507347"/>
              <a:ext cx="5136425" cy="1662362"/>
            </a:xfrm>
            <a:custGeom>
              <a:avLst/>
              <a:gdLst>
                <a:gd name="connsiteX0" fmla="*/ 5136425 w 5136425"/>
                <a:gd name="connsiteY0" fmla="*/ 0 h 1662362"/>
                <a:gd name="connsiteX1" fmla="*/ 5136425 w 5136425"/>
                <a:gd name="connsiteY1" fmla="*/ 671661 h 1662362"/>
                <a:gd name="connsiteX2" fmla="*/ 5076923 w 5136425"/>
                <a:gd name="connsiteY2" fmla="*/ 674666 h 1662362"/>
                <a:gd name="connsiteX3" fmla="*/ 4157586 w 5136425"/>
                <a:gd name="connsiteY3" fmla="*/ 1505848 h 1662362"/>
                <a:gd name="connsiteX4" fmla="*/ 4141808 w 5136425"/>
                <a:gd name="connsiteY4" fmla="*/ 1662362 h 1662362"/>
                <a:gd name="connsiteX5" fmla="*/ 3871450 w 5136425"/>
                <a:gd name="connsiteY5" fmla="*/ 1662362 h 1662362"/>
                <a:gd name="connsiteX6" fmla="*/ 3473248 w 5136425"/>
                <a:gd name="connsiteY6" fmla="*/ 1662362 h 1662362"/>
                <a:gd name="connsiteX7" fmla="*/ 0 w 5136425"/>
                <a:gd name="connsiteY7" fmla="*/ 1662362 h 1662362"/>
                <a:gd name="connsiteX8" fmla="*/ 0 w 5136425"/>
                <a:gd name="connsiteY8" fmla="*/ 969153 h 1662362"/>
                <a:gd name="connsiteX9" fmla="*/ 3650849 w 5136425"/>
                <a:gd name="connsiteY9" fmla="*/ 969153 h 1662362"/>
                <a:gd name="connsiteX10" fmla="*/ 3666876 w 5136425"/>
                <a:gd name="connsiteY10" fmla="*/ 933844 h 1662362"/>
                <a:gd name="connsiteX11" fmla="*/ 4292555 w 5136425"/>
                <a:gd name="connsiteY11" fmla="*/ 258546 h 1662362"/>
                <a:gd name="connsiteX12" fmla="*/ 5096701 w 5136425"/>
                <a:gd name="connsiteY12" fmla="*/ 1175 h 166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36425" h="1662362">
                  <a:moveTo>
                    <a:pt x="5136425" y="0"/>
                  </a:moveTo>
                  <a:lnTo>
                    <a:pt x="5136425" y="671661"/>
                  </a:lnTo>
                  <a:lnTo>
                    <a:pt x="5076923" y="674666"/>
                  </a:lnTo>
                  <a:cubicBezTo>
                    <a:pt x="4619033" y="721167"/>
                    <a:pt x="4248306" y="1062509"/>
                    <a:pt x="4157586" y="1505848"/>
                  </a:cubicBezTo>
                  <a:lnTo>
                    <a:pt x="4141808" y="1662362"/>
                  </a:lnTo>
                  <a:lnTo>
                    <a:pt x="3871450" y="1662362"/>
                  </a:lnTo>
                  <a:lnTo>
                    <a:pt x="3473248" y="1662362"/>
                  </a:lnTo>
                  <a:lnTo>
                    <a:pt x="0" y="1662362"/>
                  </a:lnTo>
                  <a:lnTo>
                    <a:pt x="0" y="969153"/>
                  </a:lnTo>
                  <a:lnTo>
                    <a:pt x="3650849" y="969153"/>
                  </a:lnTo>
                  <a:lnTo>
                    <a:pt x="3666876" y="933844"/>
                  </a:lnTo>
                  <a:cubicBezTo>
                    <a:pt x="3808197" y="661729"/>
                    <a:pt x="4021663" y="426607"/>
                    <a:pt x="4292555" y="258546"/>
                  </a:cubicBezTo>
                  <a:cubicBezTo>
                    <a:pt x="4540228" y="104892"/>
                    <a:pt x="4816805" y="19144"/>
                    <a:pt x="5096701" y="11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32" name="文本框 24"/>
            <p:cNvSpPr txBox="1">
              <a:spLocks noChangeArrowheads="1"/>
            </p:cNvSpPr>
            <p:nvPr/>
          </p:nvSpPr>
          <p:spPr bwMode="auto">
            <a:xfrm>
              <a:off x="1057275" y="2647950"/>
              <a:ext cx="162095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</a:rPr>
                <a:t>在此添加小标题</a:t>
              </a:r>
            </a:p>
          </p:txBody>
        </p:sp>
      </p:grpSp>
      <p:grpSp>
        <p:nvGrpSpPr>
          <p:cNvPr id="17411" name="组合 25"/>
          <p:cNvGrpSpPr>
            <a:grpSpLocks/>
          </p:cNvGrpSpPr>
          <p:nvPr/>
        </p:nvGrpSpPr>
        <p:grpSpPr bwMode="auto">
          <a:xfrm>
            <a:off x="900113" y="3279775"/>
            <a:ext cx="5137150" cy="1662113"/>
            <a:chOff x="900576" y="3278996"/>
            <a:chExt cx="5136425" cy="1662362"/>
          </a:xfrm>
        </p:grpSpPr>
        <p:sp>
          <p:nvSpPr>
            <p:cNvPr id="27" name="任意多边形 26"/>
            <p:cNvSpPr/>
            <p:nvPr/>
          </p:nvSpPr>
          <p:spPr>
            <a:xfrm>
              <a:off x="900576" y="3278996"/>
              <a:ext cx="5136425" cy="1662362"/>
            </a:xfrm>
            <a:custGeom>
              <a:avLst/>
              <a:gdLst>
                <a:gd name="connsiteX0" fmla="*/ 0 w 5136425"/>
                <a:gd name="connsiteY0" fmla="*/ 0 h 1662362"/>
                <a:gd name="connsiteX1" fmla="*/ 3473248 w 5136425"/>
                <a:gd name="connsiteY1" fmla="*/ 0 h 1662362"/>
                <a:gd name="connsiteX2" fmla="*/ 3692025 w 5136425"/>
                <a:gd name="connsiteY2" fmla="*/ 0 h 1662362"/>
                <a:gd name="connsiteX3" fmla="*/ 4141808 w 5136425"/>
                <a:gd name="connsiteY3" fmla="*/ 0 h 1662362"/>
                <a:gd name="connsiteX4" fmla="*/ 4157586 w 5136425"/>
                <a:gd name="connsiteY4" fmla="*/ 156515 h 1662362"/>
                <a:gd name="connsiteX5" fmla="*/ 5076923 w 5136425"/>
                <a:gd name="connsiteY5" fmla="*/ 987698 h 1662362"/>
                <a:gd name="connsiteX6" fmla="*/ 5136425 w 5136425"/>
                <a:gd name="connsiteY6" fmla="*/ 990702 h 1662362"/>
                <a:gd name="connsiteX7" fmla="*/ 5136425 w 5136425"/>
                <a:gd name="connsiteY7" fmla="*/ 1662362 h 1662362"/>
                <a:gd name="connsiteX8" fmla="*/ 5096701 w 5136425"/>
                <a:gd name="connsiteY8" fmla="*/ 1661187 h 1662362"/>
                <a:gd name="connsiteX9" fmla="*/ 4292555 w 5136425"/>
                <a:gd name="connsiteY9" fmla="*/ 1403816 h 1662362"/>
                <a:gd name="connsiteX10" fmla="*/ 3666876 w 5136425"/>
                <a:gd name="connsiteY10" fmla="*/ 728518 h 1662362"/>
                <a:gd name="connsiteX11" fmla="*/ 3650849 w 5136425"/>
                <a:gd name="connsiteY11" fmla="*/ 693209 h 1662362"/>
                <a:gd name="connsiteX12" fmla="*/ 0 w 5136425"/>
                <a:gd name="connsiteY12" fmla="*/ 693209 h 166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36425" h="1662362">
                  <a:moveTo>
                    <a:pt x="0" y="0"/>
                  </a:moveTo>
                  <a:lnTo>
                    <a:pt x="3473248" y="0"/>
                  </a:lnTo>
                  <a:lnTo>
                    <a:pt x="3692025" y="0"/>
                  </a:lnTo>
                  <a:lnTo>
                    <a:pt x="4141808" y="0"/>
                  </a:lnTo>
                  <a:lnTo>
                    <a:pt x="4157586" y="156515"/>
                  </a:lnTo>
                  <a:cubicBezTo>
                    <a:pt x="4248306" y="599854"/>
                    <a:pt x="4619033" y="941197"/>
                    <a:pt x="5076923" y="987698"/>
                  </a:cubicBezTo>
                  <a:lnTo>
                    <a:pt x="5136425" y="990702"/>
                  </a:lnTo>
                  <a:lnTo>
                    <a:pt x="5136425" y="1662362"/>
                  </a:lnTo>
                  <a:lnTo>
                    <a:pt x="5096701" y="1661187"/>
                  </a:lnTo>
                  <a:cubicBezTo>
                    <a:pt x="4816805" y="1643218"/>
                    <a:pt x="4540228" y="1557470"/>
                    <a:pt x="4292555" y="1403816"/>
                  </a:cubicBezTo>
                  <a:cubicBezTo>
                    <a:pt x="4021663" y="1235756"/>
                    <a:pt x="3808197" y="1000633"/>
                    <a:pt x="3666876" y="728518"/>
                  </a:cubicBezTo>
                  <a:lnTo>
                    <a:pt x="3650849" y="693209"/>
                  </a:lnTo>
                  <a:lnTo>
                    <a:pt x="0" y="69320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30" name="文本框 27"/>
            <p:cNvSpPr txBox="1">
              <a:spLocks noChangeArrowheads="1"/>
            </p:cNvSpPr>
            <p:nvPr/>
          </p:nvSpPr>
          <p:spPr bwMode="auto">
            <a:xfrm>
              <a:off x="1057275" y="3448050"/>
              <a:ext cx="162095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</a:rPr>
                <a:t>在此添加小标题</a:t>
              </a:r>
            </a:p>
          </p:txBody>
        </p:sp>
      </p:grpSp>
      <p:grpSp>
        <p:nvGrpSpPr>
          <p:cNvPr id="17412" name="组合 28"/>
          <p:cNvGrpSpPr>
            <a:grpSpLocks/>
          </p:cNvGrpSpPr>
          <p:nvPr/>
        </p:nvGrpSpPr>
        <p:grpSpPr bwMode="auto">
          <a:xfrm>
            <a:off x="6154738" y="1508125"/>
            <a:ext cx="5137150" cy="1662113"/>
            <a:chOff x="6154998" y="1507347"/>
            <a:chExt cx="5136426" cy="1662362"/>
          </a:xfrm>
        </p:grpSpPr>
        <p:sp>
          <p:nvSpPr>
            <p:cNvPr id="30" name="任意多边形 29"/>
            <p:cNvSpPr/>
            <p:nvPr/>
          </p:nvSpPr>
          <p:spPr>
            <a:xfrm flipH="1">
              <a:off x="6154998" y="1507347"/>
              <a:ext cx="5136426" cy="1662362"/>
            </a:xfrm>
            <a:custGeom>
              <a:avLst/>
              <a:gdLst>
                <a:gd name="connsiteX0" fmla="*/ 5136426 w 5136426"/>
                <a:gd name="connsiteY0" fmla="*/ 0 h 1662362"/>
                <a:gd name="connsiteX1" fmla="*/ 5096702 w 5136426"/>
                <a:gd name="connsiteY1" fmla="*/ 1175 h 1662362"/>
                <a:gd name="connsiteX2" fmla="*/ 4292556 w 5136426"/>
                <a:gd name="connsiteY2" fmla="*/ 258546 h 1662362"/>
                <a:gd name="connsiteX3" fmla="*/ 3666877 w 5136426"/>
                <a:gd name="connsiteY3" fmla="*/ 933844 h 1662362"/>
                <a:gd name="connsiteX4" fmla="*/ 3650850 w 5136426"/>
                <a:gd name="connsiteY4" fmla="*/ 969153 h 1662362"/>
                <a:gd name="connsiteX5" fmla="*/ 0 w 5136426"/>
                <a:gd name="connsiteY5" fmla="*/ 969153 h 1662362"/>
                <a:gd name="connsiteX6" fmla="*/ 0 w 5136426"/>
                <a:gd name="connsiteY6" fmla="*/ 1662362 h 1662362"/>
                <a:gd name="connsiteX7" fmla="*/ 3473249 w 5136426"/>
                <a:gd name="connsiteY7" fmla="*/ 1662362 h 1662362"/>
                <a:gd name="connsiteX8" fmla="*/ 3871450 w 5136426"/>
                <a:gd name="connsiteY8" fmla="*/ 1662362 h 1662362"/>
                <a:gd name="connsiteX9" fmla="*/ 4164558 w 5136426"/>
                <a:gd name="connsiteY9" fmla="*/ 1662362 h 1662362"/>
                <a:gd name="connsiteX10" fmla="*/ 4180336 w 5136426"/>
                <a:gd name="connsiteY10" fmla="*/ 1505848 h 1662362"/>
                <a:gd name="connsiteX11" fmla="*/ 5099673 w 5136426"/>
                <a:gd name="connsiteY11" fmla="*/ 674666 h 1662362"/>
                <a:gd name="connsiteX12" fmla="*/ 5136426 w 5136426"/>
                <a:gd name="connsiteY12" fmla="*/ 672810 h 166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36426" h="1662362">
                  <a:moveTo>
                    <a:pt x="5136426" y="0"/>
                  </a:moveTo>
                  <a:lnTo>
                    <a:pt x="5096702" y="1175"/>
                  </a:lnTo>
                  <a:cubicBezTo>
                    <a:pt x="4816806" y="19144"/>
                    <a:pt x="4540229" y="104892"/>
                    <a:pt x="4292556" y="258546"/>
                  </a:cubicBezTo>
                  <a:cubicBezTo>
                    <a:pt x="4021664" y="426607"/>
                    <a:pt x="3808198" y="661729"/>
                    <a:pt x="3666877" y="933844"/>
                  </a:cubicBezTo>
                  <a:lnTo>
                    <a:pt x="3650850" y="969153"/>
                  </a:lnTo>
                  <a:lnTo>
                    <a:pt x="0" y="969153"/>
                  </a:lnTo>
                  <a:lnTo>
                    <a:pt x="0" y="1662362"/>
                  </a:lnTo>
                  <a:lnTo>
                    <a:pt x="3473249" y="1662362"/>
                  </a:lnTo>
                  <a:lnTo>
                    <a:pt x="3871450" y="1662362"/>
                  </a:lnTo>
                  <a:lnTo>
                    <a:pt x="4164558" y="1662362"/>
                  </a:lnTo>
                  <a:lnTo>
                    <a:pt x="4180336" y="1505848"/>
                  </a:lnTo>
                  <a:cubicBezTo>
                    <a:pt x="4271056" y="1062509"/>
                    <a:pt x="4641783" y="721167"/>
                    <a:pt x="5099673" y="674666"/>
                  </a:cubicBezTo>
                  <a:lnTo>
                    <a:pt x="5136426" y="6728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28" name="文本框 30"/>
            <p:cNvSpPr txBox="1">
              <a:spLocks noChangeArrowheads="1"/>
            </p:cNvSpPr>
            <p:nvPr/>
          </p:nvSpPr>
          <p:spPr bwMode="auto">
            <a:xfrm>
              <a:off x="9494719" y="2647950"/>
              <a:ext cx="162095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r" eaLnBrk="1" hangingPunct="1"/>
              <a:r>
                <a:rPr lang="zh-CN" altLang="en-US" sz="1600">
                  <a:solidFill>
                    <a:schemeClr val="bg1"/>
                  </a:solidFill>
                </a:rPr>
                <a:t>在此添加小标题</a:t>
              </a:r>
            </a:p>
          </p:txBody>
        </p:sp>
      </p:grpSp>
      <p:grpSp>
        <p:nvGrpSpPr>
          <p:cNvPr id="17413" name="组合 31"/>
          <p:cNvGrpSpPr>
            <a:grpSpLocks/>
          </p:cNvGrpSpPr>
          <p:nvPr/>
        </p:nvGrpSpPr>
        <p:grpSpPr bwMode="auto">
          <a:xfrm>
            <a:off x="6154738" y="3279775"/>
            <a:ext cx="5137150" cy="1662113"/>
            <a:chOff x="6154999" y="3278997"/>
            <a:chExt cx="5136425" cy="1662362"/>
          </a:xfrm>
        </p:grpSpPr>
        <p:sp>
          <p:nvSpPr>
            <p:cNvPr id="33" name="任意多边形 32"/>
            <p:cNvSpPr/>
            <p:nvPr/>
          </p:nvSpPr>
          <p:spPr>
            <a:xfrm flipH="1" flipV="1">
              <a:off x="6154999" y="3278997"/>
              <a:ext cx="5136425" cy="1662362"/>
            </a:xfrm>
            <a:custGeom>
              <a:avLst/>
              <a:gdLst>
                <a:gd name="connsiteX0" fmla="*/ 4164558 w 5136425"/>
                <a:gd name="connsiteY0" fmla="*/ 1662362 h 1662362"/>
                <a:gd name="connsiteX1" fmla="*/ 3871451 w 5136425"/>
                <a:gd name="connsiteY1" fmla="*/ 1662362 h 1662362"/>
                <a:gd name="connsiteX2" fmla="*/ 3473248 w 5136425"/>
                <a:gd name="connsiteY2" fmla="*/ 1662362 h 1662362"/>
                <a:gd name="connsiteX3" fmla="*/ 0 w 5136425"/>
                <a:gd name="connsiteY3" fmla="*/ 1662362 h 1662362"/>
                <a:gd name="connsiteX4" fmla="*/ 0 w 5136425"/>
                <a:gd name="connsiteY4" fmla="*/ 969153 h 1662362"/>
                <a:gd name="connsiteX5" fmla="*/ 3650849 w 5136425"/>
                <a:gd name="connsiteY5" fmla="*/ 969153 h 1662362"/>
                <a:gd name="connsiteX6" fmla="*/ 3666876 w 5136425"/>
                <a:gd name="connsiteY6" fmla="*/ 933844 h 1662362"/>
                <a:gd name="connsiteX7" fmla="*/ 4292555 w 5136425"/>
                <a:gd name="connsiteY7" fmla="*/ 258546 h 1662362"/>
                <a:gd name="connsiteX8" fmla="*/ 5096701 w 5136425"/>
                <a:gd name="connsiteY8" fmla="*/ 1175 h 1662362"/>
                <a:gd name="connsiteX9" fmla="*/ 5136425 w 5136425"/>
                <a:gd name="connsiteY9" fmla="*/ 0 h 1662362"/>
                <a:gd name="connsiteX10" fmla="*/ 5136425 w 5136425"/>
                <a:gd name="connsiteY10" fmla="*/ 672810 h 1662362"/>
                <a:gd name="connsiteX11" fmla="*/ 5099673 w 5136425"/>
                <a:gd name="connsiteY11" fmla="*/ 674666 h 1662362"/>
                <a:gd name="connsiteX12" fmla="*/ 4180336 w 5136425"/>
                <a:gd name="connsiteY12" fmla="*/ 1505848 h 166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36425" h="1662362">
                  <a:moveTo>
                    <a:pt x="4164558" y="1662362"/>
                  </a:moveTo>
                  <a:lnTo>
                    <a:pt x="3871451" y="1662362"/>
                  </a:lnTo>
                  <a:lnTo>
                    <a:pt x="3473248" y="1662362"/>
                  </a:lnTo>
                  <a:lnTo>
                    <a:pt x="0" y="1662362"/>
                  </a:lnTo>
                  <a:lnTo>
                    <a:pt x="0" y="969153"/>
                  </a:lnTo>
                  <a:lnTo>
                    <a:pt x="3650849" y="969153"/>
                  </a:lnTo>
                  <a:lnTo>
                    <a:pt x="3666876" y="933844"/>
                  </a:lnTo>
                  <a:cubicBezTo>
                    <a:pt x="3808197" y="661729"/>
                    <a:pt x="4021663" y="426607"/>
                    <a:pt x="4292555" y="258546"/>
                  </a:cubicBezTo>
                  <a:cubicBezTo>
                    <a:pt x="4540228" y="104892"/>
                    <a:pt x="4816805" y="19144"/>
                    <a:pt x="5096701" y="1175"/>
                  </a:cubicBezTo>
                  <a:lnTo>
                    <a:pt x="5136425" y="0"/>
                  </a:lnTo>
                  <a:lnTo>
                    <a:pt x="5136425" y="672810"/>
                  </a:lnTo>
                  <a:lnTo>
                    <a:pt x="5099673" y="674666"/>
                  </a:lnTo>
                  <a:cubicBezTo>
                    <a:pt x="4641783" y="721167"/>
                    <a:pt x="4271056" y="1062509"/>
                    <a:pt x="4180336" y="15058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26" name="文本框 33"/>
            <p:cNvSpPr txBox="1">
              <a:spLocks noChangeArrowheads="1"/>
            </p:cNvSpPr>
            <p:nvPr/>
          </p:nvSpPr>
          <p:spPr bwMode="auto">
            <a:xfrm>
              <a:off x="9494719" y="3448050"/>
              <a:ext cx="162095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r" eaLnBrk="1" hangingPunct="1"/>
              <a:r>
                <a:rPr lang="zh-CN" altLang="en-US" sz="1600">
                  <a:solidFill>
                    <a:schemeClr val="bg1"/>
                  </a:solidFill>
                </a:rPr>
                <a:t>在此添加小标题</a:t>
              </a:r>
            </a:p>
          </p:txBody>
        </p:sp>
      </p:grpSp>
      <p:grpSp>
        <p:nvGrpSpPr>
          <p:cNvPr id="17414" name="组合 34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36" name="矩形 35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5273675" y="2403475"/>
            <a:ext cx="1644650" cy="1643063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00113" y="1370013"/>
            <a:ext cx="3052762" cy="923925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  <a:endParaRPr lang="en-US" altLang="zh-CN" sz="1200" dirty="0">
              <a:latin typeface="+mn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</a:t>
            </a:r>
          </a:p>
        </p:txBody>
      </p:sp>
      <p:sp>
        <p:nvSpPr>
          <p:cNvPr id="40" name="矩形 39"/>
          <p:cNvSpPr/>
          <p:nvPr/>
        </p:nvSpPr>
        <p:spPr>
          <a:xfrm>
            <a:off x="900113" y="4135438"/>
            <a:ext cx="3052762" cy="923925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  <a:endParaRPr lang="en-US" altLang="zh-CN" sz="1200" dirty="0">
              <a:latin typeface="+mn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239125" y="4135438"/>
            <a:ext cx="3052763" cy="923925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</a:t>
            </a:r>
            <a:endParaRPr lang="en-US" altLang="zh-CN" sz="1200" dirty="0">
              <a:latin typeface="+mn-ea"/>
              <a:ea typeface="+mn-ea"/>
            </a:endParaRPr>
          </a:p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</a:t>
            </a:r>
          </a:p>
        </p:txBody>
      </p:sp>
      <p:sp>
        <p:nvSpPr>
          <p:cNvPr id="42" name="矩形 41"/>
          <p:cNvSpPr/>
          <p:nvPr/>
        </p:nvSpPr>
        <p:spPr>
          <a:xfrm>
            <a:off x="8239125" y="1365250"/>
            <a:ext cx="3052763" cy="922338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</a:t>
            </a:r>
            <a:endParaRPr lang="en-US" altLang="zh-CN" sz="1200" dirty="0">
              <a:latin typeface="+mn-ea"/>
              <a:ea typeface="+mn-ea"/>
            </a:endParaRPr>
          </a:p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</a:t>
            </a:r>
          </a:p>
        </p:txBody>
      </p:sp>
      <p:sp>
        <p:nvSpPr>
          <p:cNvPr id="17420" name="文本框 42"/>
          <p:cNvSpPr txBox="1">
            <a:spLocks noChangeArrowheads="1"/>
          </p:cNvSpPr>
          <p:nvPr/>
        </p:nvSpPr>
        <p:spPr bwMode="auto">
          <a:xfrm>
            <a:off x="5657850" y="3325813"/>
            <a:ext cx="876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chemeClr val="bg1"/>
                </a:solidFill>
              </a:rPr>
              <a:t>关键字</a:t>
            </a:r>
          </a:p>
        </p:txBody>
      </p:sp>
      <p:sp>
        <p:nvSpPr>
          <p:cNvPr id="44" name="矩形 43"/>
          <p:cNvSpPr/>
          <p:nvPr/>
        </p:nvSpPr>
        <p:spPr>
          <a:xfrm>
            <a:off x="2984500" y="5484813"/>
            <a:ext cx="6223000" cy="646112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倍行距和居中对齐方式。请在此处添加正文，根据需要调整字体与字号</a:t>
            </a:r>
          </a:p>
        </p:txBody>
      </p:sp>
      <p:sp>
        <p:nvSpPr>
          <p:cNvPr id="17422" name="Freeform 38"/>
          <p:cNvSpPr>
            <a:spLocks noEditPoints="1"/>
          </p:cNvSpPr>
          <p:nvPr/>
        </p:nvSpPr>
        <p:spPr bwMode="auto">
          <a:xfrm>
            <a:off x="5853113" y="2684463"/>
            <a:ext cx="485775" cy="565150"/>
          </a:xfrm>
          <a:custGeom>
            <a:avLst/>
            <a:gdLst>
              <a:gd name="T0" fmla="*/ 2147483647 w 83"/>
              <a:gd name="T1" fmla="*/ 2147483647 h 97"/>
              <a:gd name="T2" fmla="*/ 2147483647 w 83"/>
              <a:gd name="T3" fmla="*/ 2147483647 h 97"/>
              <a:gd name="T4" fmla="*/ 2147483647 w 83"/>
              <a:gd name="T5" fmla="*/ 2147483647 h 97"/>
              <a:gd name="T6" fmla="*/ 2147483647 w 83"/>
              <a:gd name="T7" fmla="*/ 2147483647 h 97"/>
              <a:gd name="T8" fmla="*/ 2147483647 w 83"/>
              <a:gd name="T9" fmla="*/ 2147483647 h 97"/>
              <a:gd name="T10" fmla="*/ 2147483647 w 83"/>
              <a:gd name="T11" fmla="*/ 2147483647 h 97"/>
              <a:gd name="T12" fmla="*/ 2147483647 w 83"/>
              <a:gd name="T13" fmla="*/ 2147483647 h 97"/>
              <a:gd name="T14" fmla="*/ 2147483647 w 83"/>
              <a:gd name="T15" fmla="*/ 2147483647 h 97"/>
              <a:gd name="T16" fmla="*/ 2147483647 w 83"/>
              <a:gd name="T17" fmla="*/ 2147483647 h 97"/>
              <a:gd name="T18" fmla="*/ 2147483647 w 83"/>
              <a:gd name="T19" fmla="*/ 2147483647 h 97"/>
              <a:gd name="T20" fmla="*/ 2147483647 w 83"/>
              <a:gd name="T21" fmla="*/ 2147483647 h 97"/>
              <a:gd name="T22" fmla="*/ 2147483647 w 83"/>
              <a:gd name="T23" fmla="*/ 2147483647 h 97"/>
              <a:gd name="T24" fmla="*/ 2147483647 w 83"/>
              <a:gd name="T25" fmla="*/ 2147483647 h 97"/>
              <a:gd name="T26" fmla="*/ 2147483647 w 83"/>
              <a:gd name="T27" fmla="*/ 2147483647 h 97"/>
              <a:gd name="T28" fmla="*/ 2147483647 w 83"/>
              <a:gd name="T29" fmla="*/ 2147483647 h 97"/>
              <a:gd name="T30" fmla="*/ 2147483647 w 83"/>
              <a:gd name="T31" fmla="*/ 2147483647 h 97"/>
              <a:gd name="T32" fmla="*/ 2147483647 w 83"/>
              <a:gd name="T33" fmla="*/ 2147483647 h 97"/>
              <a:gd name="T34" fmla="*/ 2147483647 w 83"/>
              <a:gd name="T35" fmla="*/ 2147483647 h 97"/>
              <a:gd name="T36" fmla="*/ 2147483647 w 83"/>
              <a:gd name="T37" fmla="*/ 2147483647 h 97"/>
              <a:gd name="T38" fmla="*/ 2147483647 w 83"/>
              <a:gd name="T39" fmla="*/ 2147483647 h 97"/>
              <a:gd name="T40" fmla="*/ 2147483647 w 83"/>
              <a:gd name="T41" fmla="*/ 2147483647 h 97"/>
              <a:gd name="T42" fmla="*/ 2147483647 w 83"/>
              <a:gd name="T43" fmla="*/ 2147483647 h 97"/>
              <a:gd name="T44" fmla="*/ 2147483647 w 83"/>
              <a:gd name="T45" fmla="*/ 2147483647 h 97"/>
              <a:gd name="T46" fmla="*/ 2147483647 w 83"/>
              <a:gd name="T47" fmla="*/ 2147483647 h 97"/>
              <a:gd name="T48" fmla="*/ 2147483647 w 83"/>
              <a:gd name="T49" fmla="*/ 2147483647 h 97"/>
              <a:gd name="T50" fmla="*/ 2147483647 w 83"/>
              <a:gd name="T51" fmla="*/ 2147483647 h 97"/>
              <a:gd name="T52" fmla="*/ 2147483647 w 83"/>
              <a:gd name="T53" fmla="*/ 2147483647 h 97"/>
              <a:gd name="T54" fmla="*/ 2147483647 w 83"/>
              <a:gd name="T55" fmla="*/ 2147483647 h 97"/>
              <a:gd name="T56" fmla="*/ 2147483647 w 83"/>
              <a:gd name="T57" fmla="*/ 2147483647 h 97"/>
              <a:gd name="T58" fmla="*/ 2147483647 w 83"/>
              <a:gd name="T59" fmla="*/ 2147483647 h 97"/>
              <a:gd name="T60" fmla="*/ 2147483647 w 83"/>
              <a:gd name="T61" fmla="*/ 2147483647 h 97"/>
              <a:gd name="T62" fmla="*/ 2147483647 w 83"/>
              <a:gd name="T63" fmla="*/ 2147483647 h 97"/>
              <a:gd name="T64" fmla="*/ 2147483647 w 83"/>
              <a:gd name="T65" fmla="*/ 2147483647 h 97"/>
              <a:gd name="T66" fmla="*/ 2147483647 w 83"/>
              <a:gd name="T67" fmla="*/ 2147483647 h 9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3" h="97">
                <a:moveTo>
                  <a:pt x="69" y="32"/>
                </a:moveTo>
                <a:cubicBezTo>
                  <a:pt x="69" y="32"/>
                  <a:pt x="69" y="32"/>
                  <a:pt x="70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7"/>
                  <a:pt x="70" y="40"/>
                  <a:pt x="69" y="42"/>
                </a:cubicBezTo>
                <a:cubicBezTo>
                  <a:pt x="69" y="44"/>
                  <a:pt x="68" y="45"/>
                  <a:pt x="66" y="46"/>
                </a:cubicBezTo>
                <a:cubicBezTo>
                  <a:pt x="64" y="51"/>
                  <a:pt x="62" y="56"/>
                  <a:pt x="58" y="59"/>
                </a:cubicBezTo>
                <a:cubicBezTo>
                  <a:pt x="54" y="62"/>
                  <a:pt x="49" y="64"/>
                  <a:pt x="45" y="64"/>
                </a:cubicBezTo>
                <a:cubicBezTo>
                  <a:pt x="40" y="64"/>
                  <a:pt x="35" y="62"/>
                  <a:pt x="31" y="59"/>
                </a:cubicBezTo>
                <a:cubicBezTo>
                  <a:pt x="28" y="56"/>
                  <a:pt x="25" y="51"/>
                  <a:pt x="23" y="46"/>
                </a:cubicBezTo>
                <a:cubicBezTo>
                  <a:pt x="22" y="46"/>
                  <a:pt x="21" y="44"/>
                  <a:pt x="20" y="42"/>
                </a:cubicBezTo>
                <a:cubicBezTo>
                  <a:pt x="19" y="40"/>
                  <a:pt x="18" y="37"/>
                  <a:pt x="19" y="34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20" y="33"/>
                  <a:pt x="20" y="32"/>
                  <a:pt x="20" y="32"/>
                </a:cubicBezTo>
                <a:cubicBezTo>
                  <a:pt x="18" y="19"/>
                  <a:pt x="20" y="12"/>
                  <a:pt x="26" y="7"/>
                </a:cubicBezTo>
                <a:cubicBezTo>
                  <a:pt x="35" y="0"/>
                  <a:pt x="52" y="0"/>
                  <a:pt x="62" y="7"/>
                </a:cubicBezTo>
                <a:cubicBezTo>
                  <a:pt x="68" y="11"/>
                  <a:pt x="70" y="20"/>
                  <a:pt x="69" y="32"/>
                </a:cubicBezTo>
                <a:close/>
                <a:moveTo>
                  <a:pt x="18" y="78"/>
                </a:moveTo>
                <a:cubicBezTo>
                  <a:pt x="19" y="79"/>
                  <a:pt x="21" y="80"/>
                  <a:pt x="25" y="79"/>
                </a:cubicBezTo>
                <a:cubicBezTo>
                  <a:pt x="28" y="78"/>
                  <a:pt x="30" y="75"/>
                  <a:pt x="32" y="73"/>
                </a:cubicBezTo>
                <a:cubicBezTo>
                  <a:pt x="32" y="72"/>
                  <a:pt x="33" y="72"/>
                  <a:pt x="32" y="70"/>
                </a:cubicBezTo>
                <a:cubicBezTo>
                  <a:pt x="31" y="68"/>
                  <a:pt x="29" y="66"/>
                  <a:pt x="26" y="65"/>
                </a:cubicBezTo>
                <a:cubicBezTo>
                  <a:pt x="25" y="64"/>
                  <a:pt x="25" y="65"/>
                  <a:pt x="24" y="65"/>
                </a:cubicBezTo>
                <a:cubicBezTo>
                  <a:pt x="21" y="68"/>
                  <a:pt x="21" y="68"/>
                  <a:pt x="21" y="68"/>
                </a:cubicBezTo>
                <a:cubicBezTo>
                  <a:pt x="17" y="63"/>
                  <a:pt x="13" y="57"/>
                  <a:pt x="10" y="51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6" y="48"/>
                  <a:pt x="16" y="47"/>
                </a:cubicBezTo>
                <a:cubicBezTo>
                  <a:pt x="16" y="44"/>
                  <a:pt x="15" y="42"/>
                  <a:pt x="14" y="39"/>
                </a:cubicBezTo>
                <a:cubicBezTo>
                  <a:pt x="13" y="38"/>
                  <a:pt x="12" y="38"/>
                  <a:pt x="11" y="38"/>
                </a:cubicBezTo>
                <a:cubicBezTo>
                  <a:pt x="8" y="39"/>
                  <a:pt x="5" y="40"/>
                  <a:pt x="3" y="43"/>
                </a:cubicBezTo>
                <a:cubicBezTo>
                  <a:pt x="0" y="46"/>
                  <a:pt x="0" y="49"/>
                  <a:pt x="1" y="51"/>
                </a:cubicBezTo>
                <a:cubicBezTo>
                  <a:pt x="4" y="58"/>
                  <a:pt x="11" y="73"/>
                  <a:pt x="18" y="78"/>
                </a:cubicBezTo>
                <a:close/>
                <a:moveTo>
                  <a:pt x="37" y="71"/>
                </a:moveTo>
                <a:cubicBezTo>
                  <a:pt x="39" y="72"/>
                  <a:pt x="42" y="72"/>
                  <a:pt x="44" y="72"/>
                </a:cubicBezTo>
                <a:cubicBezTo>
                  <a:pt x="51" y="72"/>
                  <a:pt x="57" y="69"/>
                  <a:pt x="61" y="65"/>
                </a:cubicBezTo>
                <a:cubicBezTo>
                  <a:pt x="64" y="65"/>
                  <a:pt x="68" y="65"/>
                  <a:pt x="71" y="65"/>
                </a:cubicBezTo>
                <a:cubicBezTo>
                  <a:pt x="78" y="71"/>
                  <a:pt x="83" y="87"/>
                  <a:pt x="82" y="97"/>
                </a:cubicBezTo>
                <a:cubicBezTo>
                  <a:pt x="57" y="97"/>
                  <a:pt x="32" y="97"/>
                  <a:pt x="7" y="97"/>
                </a:cubicBezTo>
                <a:cubicBezTo>
                  <a:pt x="7" y="91"/>
                  <a:pt x="8" y="83"/>
                  <a:pt x="10" y="76"/>
                </a:cubicBezTo>
                <a:cubicBezTo>
                  <a:pt x="12" y="78"/>
                  <a:pt x="14" y="80"/>
                  <a:pt x="15" y="81"/>
                </a:cubicBezTo>
                <a:cubicBezTo>
                  <a:pt x="18" y="83"/>
                  <a:pt x="22" y="84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30" y="81"/>
                  <a:pt x="33" y="79"/>
                  <a:pt x="35" y="75"/>
                </a:cubicBezTo>
                <a:cubicBezTo>
                  <a:pt x="36" y="75"/>
                  <a:pt x="36" y="75"/>
                  <a:pt x="36" y="75"/>
                </a:cubicBezTo>
                <a:cubicBezTo>
                  <a:pt x="36" y="74"/>
                  <a:pt x="36" y="74"/>
                  <a:pt x="36" y="74"/>
                </a:cubicBezTo>
                <a:cubicBezTo>
                  <a:pt x="36" y="73"/>
                  <a:pt x="37" y="72"/>
                  <a:pt x="37" y="71"/>
                </a:cubicBezTo>
                <a:close/>
                <a:moveTo>
                  <a:pt x="66" y="35"/>
                </a:moveTo>
                <a:cubicBezTo>
                  <a:pt x="65" y="35"/>
                  <a:pt x="63" y="35"/>
                  <a:pt x="63" y="36"/>
                </a:cubicBezTo>
                <a:cubicBezTo>
                  <a:pt x="62" y="34"/>
                  <a:pt x="61" y="32"/>
                  <a:pt x="61" y="30"/>
                </a:cubicBezTo>
                <a:cubicBezTo>
                  <a:pt x="53" y="32"/>
                  <a:pt x="43" y="33"/>
                  <a:pt x="31" y="29"/>
                </a:cubicBezTo>
                <a:cubicBezTo>
                  <a:pt x="30" y="31"/>
                  <a:pt x="29" y="33"/>
                  <a:pt x="28" y="35"/>
                </a:cubicBezTo>
                <a:cubicBezTo>
                  <a:pt x="26" y="35"/>
                  <a:pt x="25" y="35"/>
                  <a:pt x="24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3" y="35"/>
                  <a:pt x="22" y="35"/>
                </a:cubicBezTo>
                <a:cubicBezTo>
                  <a:pt x="23" y="38"/>
                  <a:pt x="23" y="39"/>
                  <a:pt x="23" y="41"/>
                </a:cubicBezTo>
                <a:cubicBezTo>
                  <a:pt x="24" y="42"/>
                  <a:pt x="25" y="43"/>
                  <a:pt x="26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9"/>
                  <a:pt x="31" y="53"/>
                  <a:pt x="34" y="56"/>
                </a:cubicBezTo>
                <a:cubicBezTo>
                  <a:pt x="37" y="59"/>
                  <a:pt x="41" y="60"/>
                  <a:pt x="45" y="60"/>
                </a:cubicBezTo>
                <a:cubicBezTo>
                  <a:pt x="48" y="60"/>
                  <a:pt x="52" y="59"/>
                  <a:pt x="55" y="56"/>
                </a:cubicBezTo>
                <a:cubicBezTo>
                  <a:pt x="59" y="53"/>
                  <a:pt x="61" y="49"/>
                  <a:pt x="62" y="44"/>
                </a:cubicBezTo>
                <a:cubicBezTo>
                  <a:pt x="63" y="43"/>
                  <a:pt x="63" y="43"/>
                  <a:pt x="63" y="43"/>
                </a:cubicBezTo>
                <a:cubicBezTo>
                  <a:pt x="64" y="43"/>
                  <a:pt x="64" y="43"/>
                  <a:pt x="64" y="43"/>
                </a:cubicBezTo>
                <a:cubicBezTo>
                  <a:pt x="65" y="43"/>
                  <a:pt x="65" y="42"/>
                  <a:pt x="66" y="41"/>
                </a:cubicBezTo>
                <a:cubicBezTo>
                  <a:pt x="66" y="39"/>
                  <a:pt x="67" y="38"/>
                  <a:pt x="67" y="35"/>
                </a:cubicBezTo>
                <a:cubicBezTo>
                  <a:pt x="66" y="35"/>
                  <a:pt x="66" y="35"/>
                  <a:pt x="66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3" name="矩形 2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4987925" y="1300163"/>
            <a:ext cx="2247900" cy="1751012"/>
          </a:xfrm>
          <a:custGeom>
            <a:avLst/>
            <a:gdLst>
              <a:gd name="connsiteX0" fmla="*/ 1624005 w 2361549"/>
              <a:gd name="connsiteY0" fmla="*/ 766431 h 1838120"/>
              <a:gd name="connsiteX1" fmla="*/ 1624001 w 2361549"/>
              <a:gd name="connsiteY1" fmla="*/ 766438 h 1838120"/>
              <a:gd name="connsiteX2" fmla="*/ 1623999 w 2361549"/>
              <a:gd name="connsiteY2" fmla="*/ 766446 h 1838120"/>
              <a:gd name="connsiteX3" fmla="*/ 1624002 w 2361549"/>
              <a:gd name="connsiteY3" fmla="*/ 766439 h 1838120"/>
              <a:gd name="connsiteX4" fmla="*/ 1137560 w 2361549"/>
              <a:gd name="connsiteY4" fmla="*/ 0 h 1838120"/>
              <a:gd name="connsiteX5" fmla="*/ 1518424 w 2361549"/>
              <a:gd name="connsiteY5" fmla="*/ 157760 h 1838120"/>
              <a:gd name="connsiteX6" fmla="*/ 1581960 w 2361549"/>
              <a:gd name="connsiteY6" fmla="*/ 234766 h 1838120"/>
              <a:gd name="connsiteX7" fmla="*/ 1593877 w 2361549"/>
              <a:gd name="connsiteY7" fmla="*/ 255314 h 1838120"/>
              <a:gd name="connsiteX8" fmla="*/ 1633856 w 2361549"/>
              <a:gd name="connsiteY8" fmla="*/ 328968 h 1838120"/>
              <a:gd name="connsiteX9" fmla="*/ 1665242 w 2361549"/>
              <a:gd name="connsiteY9" fmla="*/ 430072 h 1838120"/>
              <a:gd name="connsiteX10" fmla="*/ 1667508 w 2361549"/>
              <a:gd name="connsiteY10" fmla="*/ 452553 h 1838120"/>
              <a:gd name="connsiteX11" fmla="*/ 1667509 w 2361549"/>
              <a:gd name="connsiteY11" fmla="*/ 452556 h 1838120"/>
              <a:gd name="connsiteX12" fmla="*/ 1665243 w 2361549"/>
              <a:gd name="connsiteY12" fmla="*/ 430073 h 1838120"/>
              <a:gd name="connsiteX13" fmla="*/ 1633857 w 2361549"/>
              <a:gd name="connsiteY13" fmla="*/ 328969 h 1838120"/>
              <a:gd name="connsiteX14" fmla="*/ 1593878 w 2361549"/>
              <a:gd name="connsiteY14" fmla="*/ 255315 h 1838120"/>
              <a:gd name="connsiteX15" fmla="*/ 2120323 w 2361549"/>
              <a:gd name="connsiteY15" fmla="*/ 1162978 h 1838120"/>
              <a:gd name="connsiteX16" fmla="*/ 2361549 w 2361549"/>
              <a:gd name="connsiteY16" fmla="*/ 1023706 h 1838120"/>
              <a:gd name="connsiteX17" fmla="*/ 2275740 w 2361549"/>
              <a:gd name="connsiteY17" fmla="*/ 1838120 h 1838120"/>
              <a:gd name="connsiteX18" fmla="*/ 1527533 w 2361549"/>
              <a:gd name="connsiteY18" fmla="*/ 1505225 h 1838120"/>
              <a:gd name="connsiteX19" fmla="*/ 1785783 w 2361549"/>
              <a:gd name="connsiteY19" fmla="*/ 1356124 h 1838120"/>
              <a:gd name="connsiteX20" fmla="*/ 1470447 w 2361549"/>
              <a:gd name="connsiteY20" fmla="*/ 812442 h 1838120"/>
              <a:gd name="connsiteX21" fmla="*/ 1463380 w 2361549"/>
              <a:gd name="connsiteY21" fmla="*/ 799420 h 1838120"/>
              <a:gd name="connsiteX22" fmla="*/ 1461749 w 2361549"/>
              <a:gd name="connsiteY22" fmla="*/ 797443 h 1838120"/>
              <a:gd name="connsiteX23" fmla="*/ 1470447 w 2361549"/>
              <a:gd name="connsiteY23" fmla="*/ 812442 h 1838120"/>
              <a:gd name="connsiteX24" fmla="*/ 1499630 w 2361549"/>
              <a:gd name="connsiteY24" fmla="*/ 866204 h 1838120"/>
              <a:gd name="connsiteX25" fmla="*/ 1522539 w 2361549"/>
              <a:gd name="connsiteY25" fmla="*/ 940004 h 1838120"/>
              <a:gd name="connsiteX26" fmla="*/ 1523890 w 2361549"/>
              <a:gd name="connsiteY26" fmla="*/ 953408 h 1838120"/>
              <a:gd name="connsiteX27" fmla="*/ 1522538 w 2361549"/>
              <a:gd name="connsiteY27" fmla="*/ 940003 h 1838120"/>
              <a:gd name="connsiteX28" fmla="*/ 1499629 w 2361549"/>
              <a:gd name="connsiteY28" fmla="*/ 866204 h 1838120"/>
              <a:gd name="connsiteX29" fmla="*/ 1470446 w 2361549"/>
              <a:gd name="connsiteY29" fmla="*/ 812441 h 1838120"/>
              <a:gd name="connsiteX30" fmla="*/ 1461748 w 2361549"/>
              <a:gd name="connsiteY30" fmla="*/ 797442 h 1838120"/>
              <a:gd name="connsiteX31" fmla="*/ 1415371 w 2361549"/>
              <a:gd name="connsiteY31" fmla="*/ 741233 h 1838120"/>
              <a:gd name="connsiteX32" fmla="*/ 1137364 w 2361549"/>
              <a:gd name="connsiteY32" fmla="*/ 626078 h 1838120"/>
              <a:gd name="connsiteX33" fmla="*/ 859358 w 2361549"/>
              <a:gd name="connsiteY33" fmla="*/ 741233 h 1838120"/>
              <a:gd name="connsiteX34" fmla="*/ 812981 w 2361549"/>
              <a:gd name="connsiteY34" fmla="*/ 797442 h 1838120"/>
              <a:gd name="connsiteX35" fmla="*/ 812978 w 2361549"/>
              <a:gd name="connsiteY35" fmla="*/ 797449 h 1838120"/>
              <a:gd name="connsiteX36" fmla="*/ 811350 w 2361549"/>
              <a:gd name="connsiteY36" fmla="*/ 799420 h 1838120"/>
              <a:gd name="connsiteX37" fmla="*/ 804303 w 2361549"/>
              <a:gd name="connsiteY37" fmla="*/ 812405 h 1838120"/>
              <a:gd name="connsiteX38" fmla="*/ 804281 w 2361549"/>
              <a:gd name="connsiteY38" fmla="*/ 812441 h 1838120"/>
              <a:gd name="connsiteX39" fmla="*/ 804261 w 2361549"/>
              <a:gd name="connsiteY39" fmla="*/ 812478 h 1838120"/>
              <a:gd name="connsiteX40" fmla="*/ 334247 w 2361549"/>
              <a:gd name="connsiteY40" fmla="*/ 1622849 h 1838120"/>
              <a:gd name="connsiteX41" fmla="*/ 0 w 2361549"/>
              <a:gd name="connsiteY41" fmla="*/ 1429872 h 1838120"/>
              <a:gd name="connsiteX42" fmla="*/ 681214 w 2361549"/>
              <a:gd name="connsiteY42" fmla="*/ 255365 h 1838120"/>
              <a:gd name="connsiteX43" fmla="*/ 681242 w 2361549"/>
              <a:gd name="connsiteY43" fmla="*/ 255314 h 1838120"/>
              <a:gd name="connsiteX44" fmla="*/ 681271 w 2361549"/>
              <a:gd name="connsiteY44" fmla="*/ 255264 h 1838120"/>
              <a:gd name="connsiteX45" fmla="*/ 690926 w 2361549"/>
              <a:gd name="connsiteY45" fmla="*/ 237476 h 1838120"/>
              <a:gd name="connsiteX46" fmla="*/ 693155 w 2361549"/>
              <a:gd name="connsiteY46" fmla="*/ 234775 h 1838120"/>
              <a:gd name="connsiteX47" fmla="*/ 693160 w 2361549"/>
              <a:gd name="connsiteY47" fmla="*/ 234766 h 1838120"/>
              <a:gd name="connsiteX48" fmla="*/ 756696 w 2361549"/>
              <a:gd name="connsiteY48" fmla="*/ 157760 h 1838120"/>
              <a:gd name="connsiteX49" fmla="*/ 1137560 w 2361549"/>
              <a:gd name="connsiteY49" fmla="*/ 0 h 18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361549" h="1838120">
                <a:moveTo>
                  <a:pt x="1624005" y="766431"/>
                </a:moveTo>
                <a:lnTo>
                  <a:pt x="1624001" y="766438"/>
                </a:lnTo>
                <a:lnTo>
                  <a:pt x="1623999" y="766446"/>
                </a:lnTo>
                <a:lnTo>
                  <a:pt x="1624002" y="766439"/>
                </a:lnTo>
                <a:close/>
                <a:moveTo>
                  <a:pt x="1137560" y="0"/>
                </a:moveTo>
                <a:cubicBezTo>
                  <a:pt x="1286297" y="0"/>
                  <a:pt x="1420952" y="60288"/>
                  <a:pt x="1518424" y="157760"/>
                </a:cubicBezTo>
                <a:lnTo>
                  <a:pt x="1581960" y="234766"/>
                </a:lnTo>
                <a:lnTo>
                  <a:pt x="1593877" y="255314"/>
                </a:lnTo>
                <a:lnTo>
                  <a:pt x="1633856" y="328968"/>
                </a:lnTo>
                <a:cubicBezTo>
                  <a:pt x="1647485" y="361188"/>
                  <a:pt x="1658067" y="395010"/>
                  <a:pt x="1665242" y="430072"/>
                </a:cubicBezTo>
                <a:lnTo>
                  <a:pt x="1667508" y="452553"/>
                </a:lnTo>
                <a:lnTo>
                  <a:pt x="1667509" y="452556"/>
                </a:lnTo>
                <a:lnTo>
                  <a:pt x="1665243" y="430073"/>
                </a:lnTo>
                <a:cubicBezTo>
                  <a:pt x="1658068" y="395011"/>
                  <a:pt x="1647486" y="361189"/>
                  <a:pt x="1633857" y="328969"/>
                </a:cubicBezTo>
                <a:lnTo>
                  <a:pt x="1593878" y="255315"/>
                </a:lnTo>
                <a:lnTo>
                  <a:pt x="2120323" y="1162978"/>
                </a:lnTo>
                <a:lnTo>
                  <a:pt x="2361549" y="1023706"/>
                </a:lnTo>
                <a:lnTo>
                  <a:pt x="2275740" y="1838120"/>
                </a:lnTo>
                <a:lnTo>
                  <a:pt x="1527533" y="1505225"/>
                </a:lnTo>
                <a:lnTo>
                  <a:pt x="1785783" y="1356124"/>
                </a:lnTo>
                <a:lnTo>
                  <a:pt x="1470447" y="812442"/>
                </a:lnTo>
                <a:lnTo>
                  <a:pt x="1463380" y="799420"/>
                </a:lnTo>
                <a:lnTo>
                  <a:pt x="1461749" y="797443"/>
                </a:lnTo>
                <a:lnTo>
                  <a:pt x="1470447" y="812442"/>
                </a:lnTo>
                <a:lnTo>
                  <a:pt x="1499630" y="866204"/>
                </a:lnTo>
                <a:cubicBezTo>
                  <a:pt x="1509578" y="889723"/>
                  <a:pt x="1517302" y="914411"/>
                  <a:pt x="1522539" y="940004"/>
                </a:cubicBezTo>
                <a:lnTo>
                  <a:pt x="1523890" y="953408"/>
                </a:lnTo>
                <a:lnTo>
                  <a:pt x="1522538" y="940003"/>
                </a:lnTo>
                <a:cubicBezTo>
                  <a:pt x="1517301" y="914410"/>
                  <a:pt x="1509577" y="889722"/>
                  <a:pt x="1499629" y="866204"/>
                </a:cubicBezTo>
                <a:lnTo>
                  <a:pt x="1470446" y="812441"/>
                </a:lnTo>
                <a:lnTo>
                  <a:pt x="1461748" y="797442"/>
                </a:lnTo>
                <a:lnTo>
                  <a:pt x="1415371" y="741233"/>
                </a:lnTo>
                <a:cubicBezTo>
                  <a:pt x="1344223" y="670084"/>
                  <a:pt x="1245933" y="626078"/>
                  <a:pt x="1137364" y="626078"/>
                </a:cubicBezTo>
                <a:cubicBezTo>
                  <a:pt x="1028796" y="626078"/>
                  <a:pt x="930506" y="670084"/>
                  <a:pt x="859358" y="741233"/>
                </a:cubicBezTo>
                <a:lnTo>
                  <a:pt x="812981" y="797442"/>
                </a:lnTo>
                <a:lnTo>
                  <a:pt x="812978" y="797449"/>
                </a:lnTo>
                <a:lnTo>
                  <a:pt x="811350" y="799420"/>
                </a:lnTo>
                <a:lnTo>
                  <a:pt x="804303" y="812405"/>
                </a:lnTo>
                <a:lnTo>
                  <a:pt x="804281" y="812441"/>
                </a:lnTo>
                <a:lnTo>
                  <a:pt x="804261" y="812478"/>
                </a:lnTo>
                <a:lnTo>
                  <a:pt x="334247" y="1622849"/>
                </a:lnTo>
                <a:lnTo>
                  <a:pt x="0" y="1429872"/>
                </a:lnTo>
                <a:lnTo>
                  <a:pt x="681214" y="255365"/>
                </a:lnTo>
                <a:lnTo>
                  <a:pt x="681242" y="255314"/>
                </a:lnTo>
                <a:lnTo>
                  <a:pt x="681271" y="255264"/>
                </a:lnTo>
                <a:lnTo>
                  <a:pt x="690926" y="237476"/>
                </a:lnTo>
                <a:lnTo>
                  <a:pt x="693155" y="234775"/>
                </a:lnTo>
                <a:lnTo>
                  <a:pt x="693160" y="234766"/>
                </a:lnTo>
                <a:lnTo>
                  <a:pt x="756696" y="157760"/>
                </a:lnTo>
                <a:cubicBezTo>
                  <a:pt x="854167" y="60288"/>
                  <a:pt x="988823" y="0"/>
                  <a:pt x="11375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6200000">
            <a:off x="5959475" y="3059113"/>
            <a:ext cx="2124075" cy="2092325"/>
          </a:xfrm>
          <a:custGeom>
            <a:avLst/>
            <a:gdLst>
              <a:gd name="connsiteX0" fmla="*/ 1339163 w 2230917"/>
              <a:gd name="connsiteY0" fmla="*/ 1847926 h 2197447"/>
              <a:gd name="connsiteX1" fmla="*/ 1335661 w 2230917"/>
              <a:gd name="connsiteY1" fmla="*/ 1854376 h 2197447"/>
              <a:gd name="connsiteX2" fmla="*/ 1334374 w 2230917"/>
              <a:gd name="connsiteY2" fmla="*/ 1858524 h 2197447"/>
              <a:gd name="connsiteX3" fmla="*/ 1329032 w 2230917"/>
              <a:gd name="connsiteY3" fmla="*/ 1870349 h 2197447"/>
              <a:gd name="connsiteX4" fmla="*/ 1332275 w 2230917"/>
              <a:gd name="connsiteY4" fmla="*/ 1865287 h 2197447"/>
              <a:gd name="connsiteX5" fmla="*/ 1334374 w 2230917"/>
              <a:gd name="connsiteY5" fmla="*/ 1858524 h 2197447"/>
              <a:gd name="connsiteX6" fmla="*/ 2230917 w 2230917"/>
              <a:gd name="connsiteY6" fmla="*/ 1469921 h 2197447"/>
              <a:gd name="connsiteX7" fmla="*/ 1138447 w 2230917"/>
              <a:gd name="connsiteY7" fmla="*/ 2103553 h 2197447"/>
              <a:gd name="connsiteX8" fmla="*/ 1215852 w 2230917"/>
              <a:gd name="connsiteY8" fmla="*/ 2039689 h 2197447"/>
              <a:gd name="connsiteX9" fmla="*/ 1215873 w 2230917"/>
              <a:gd name="connsiteY9" fmla="*/ 2039664 h 2197447"/>
              <a:gd name="connsiteX10" fmla="*/ 1253793 w 2230917"/>
              <a:gd name="connsiteY10" fmla="*/ 1995883 h 2197447"/>
              <a:gd name="connsiteX11" fmla="*/ 1250345 w 2230917"/>
              <a:gd name="connsiteY11" fmla="*/ 1997883 h 2197447"/>
              <a:gd name="connsiteX12" fmla="*/ 1215873 w 2230917"/>
              <a:gd name="connsiteY12" fmla="*/ 2039664 h 2197447"/>
              <a:gd name="connsiteX13" fmla="*/ 1215852 w 2230917"/>
              <a:gd name="connsiteY13" fmla="*/ 2039687 h 2197447"/>
              <a:gd name="connsiteX14" fmla="*/ 1138447 w 2230917"/>
              <a:gd name="connsiteY14" fmla="*/ 2103552 h 2197447"/>
              <a:gd name="connsiteX15" fmla="*/ 1120918 w 2230917"/>
              <a:gd name="connsiteY15" fmla="*/ 2113719 h 2197447"/>
              <a:gd name="connsiteX16" fmla="*/ 1044644 w 2230917"/>
              <a:gd name="connsiteY16" fmla="*/ 2155119 h 2197447"/>
              <a:gd name="connsiteX17" fmla="*/ 834988 w 2230917"/>
              <a:gd name="connsiteY17" fmla="*/ 2197447 h 2197447"/>
              <a:gd name="connsiteX18" fmla="*/ 307306 w 2230917"/>
              <a:gd name="connsiteY18" fmla="*/ 1767374 h 2197447"/>
              <a:gd name="connsiteX19" fmla="*/ 296365 w 2230917"/>
              <a:gd name="connsiteY19" fmla="*/ 1658835 h 2197447"/>
              <a:gd name="connsiteX20" fmla="*/ 296365 w 2230917"/>
              <a:gd name="connsiteY20" fmla="*/ 1658812 h 2197447"/>
              <a:gd name="connsiteX21" fmla="*/ 296365 w 2230917"/>
              <a:gd name="connsiteY21" fmla="*/ 1658811 h 2197447"/>
              <a:gd name="connsiteX22" fmla="*/ 296365 w 2230917"/>
              <a:gd name="connsiteY22" fmla="*/ 662399 h 2197447"/>
              <a:gd name="connsiteX23" fmla="*/ 0 w 2230917"/>
              <a:gd name="connsiteY23" fmla="*/ 662399 h 2197447"/>
              <a:gd name="connsiteX24" fmla="*/ 481520 w 2230917"/>
              <a:gd name="connsiteY24" fmla="*/ 0 h 2197447"/>
              <a:gd name="connsiteX25" fmla="*/ 963039 w 2230917"/>
              <a:gd name="connsiteY25" fmla="*/ 662399 h 2197447"/>
              <a:gd name="connsiteX26" fmla="*/ 687125 w 2230917"/>
              <a:gd name="connsiteY26" fmla="*/ 662399 h 2197447"/>
              <a:gd name="connsiteX27" fmla="*/ 687125 w 2230917"/>
              <a:gd name="connsiteY27" fmla="*/ 1237616 h 2197447"/>
              <a:gd name="connsiteX28" fmla="*/ 687125 w 2230917"/>
              <a:gd name="connsiteY28" fmla="*/ 1237617 h 2197447"/>
              <a:gd name="connsiteX29" fmla="*/ 687125 w 2230917"/>
              <a:gd name="connsiteY29" fmla="*/ 1237634 h 2197447"/>
              <a:gd name="connsiteX30" fmla="*/ 695111 w 2230917"/>
              <a:gd name="connsiteY30" fmla="*/ 1316860 h 2197447"/>
              <a:gd name="connsiteX31" fmla="*/ 1080285 w 2230917"/>
              <a:gd name="connsiteY31" fmla="*/ 1630786 h 2197447"/>
              <a:gd name="connsiteX32" fmla="*/ 1233320 w 2230917"/>
              <a:gd name="connsiteY32" fmla="*/ 1599889 h 2197447"/>
              <a:gd name="connsiteX33" fmla="*/ 1288995 w 2230917"/>
              <a:gd name="connsiteY33" fmla="*/ 1569670 h 2197447"/>
              <a:gd name="connsiteX34" fmla="*/ 1301791 w 2230917"/>
              <a:gd name="connsiteY34" fmla="*/ 1562249 h 2197447"/>
              <a:gd name="connsiteX35" fmla="*/ 1288995 w 2230917"/>
              <a:gd name="connsiteY35" fmla="*/ 1569671 h 2197447"/>
              <a:gd name="connsiteX36" fmla="*/ 1300105 w 2230917"/>
              <a:gd name="connsiteY36" fmla="*/ 1563641 h 2197447"/>
              <a:gd name="connsiteX37" fmla="*/ 1301791 w 2230917"/>
              <a:gd name="connsiteY37" fmla="*/ 1562249 h 2197447"/>
              <a:gd name="connsiteX38" fmla="*/ 2037770 w 2230917"/>
              <a:gd name="connsiteY38" fmla="*/ 1135381 h 219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230917" h="2197447">
                <a:moveTo>
                  <a:pt x="1339163" y="1847926"/>
                </a:moveTo>
                <a:lnTo>
                  <a:pt x="1335661" y="1854376"/>
                </a:lnTo>
                <a:lnTo>
                  <a:pt x="1334374" y="1858524"/>
                </a:lnTo>
                <a:lnTo>
                  <a:pt x="1329032" y="1870349"/>
                </a:lnTo>
                <a:lnTo>
                  <a:pt x="1332275" y="1865287"/>
                </a:lnTo>
                <a:lnTo>
                  <a:pt x="1334374" y="1858524"/>
                </a:lnTo>
                <a:close/>
                <a:moveTo>
                  <a:pt x="2230917" y="1469921"/>
                </a:moveTo>
                <a:lnTo>
                  <a:pt x="1138447" y="2103553"/>
                </a:lnTo>
                <a:lnTo>
                  <a:pt x="1215852" y="2039689"/>
                </a:lnTo>
                <a:lnTo>
                  <a:pt x="1215873" y="2039664"/>
                </a:lnTo>
                <a:lnTo>
                  <a:pt x="1253793" y="1995883"/>
                </a:lnTo>
                <a:lnTo>
                  <a:pt x="1250345" y="1997883"/>
                </a:lnTo>
                <a:lnTo>
                  <a:pt x="1215873" y="2039664"/>
                </a:lnTo>
                <a:lnTo>
                  <a:pt x="1215852" y="2039687"/>
                </a:lnTo>
                <a:lnTo>
                  <a:pt x="1138447" y="2103552"/>
                </a:lnTo>
                <a:lnTo>
                  <a:pt x="1120918" y="2113719"/>
                </a:lnTo>
                <a:lnTo>
                  <a:pt x="1044644" y="2155119"/>
                </a:lnTo>
                <a:cubicBezTo>
                  <a:pt x="980204" y="2182375"/>
                  <a:pt x="909356" y="2197447"/>
                  <a:pt x="834988" y="2197447"/>
                </a:cubicBezTo>
                <a:cubicBezTo>
                  <a:pt x="574698" y="2197447"/>
                  <a:pt x="357531" y="2012817"/>
                  <a:pt x="307306" y="1767374"/>
                </a:cubicBezTo>
                <a:lnTo>
                  <a:pt x="296365" y="1658835"/>
                </a:lnTo>
                <a:lnTo>
                  <a:pt x="296365" y="1658812"/>
                </a:lnTo>
                <a:lnTo>
                  <a:pt x="296365" y="1658811"/>
                </a:lnTo>
                <a:lnTo>
                  <a:pt x="296365" y="662399"/>
                </a:lnTo>
                <a:lnTo>
                  <a:pt x="0" y="662399"/>
                </a:lnTo>
                <a:lnTo>
                  <a:pt x="481520" y="0"/>
                </a:lnTo>
                <a:lnTo>
                  <a:pt x="963039" y="662399"/>
                </a:lnTo>
                <a:lnTo>
                  <a:pt x="687125" y="662399"/>
                </a:lnTo>
                <a:lnTo>
                  <a:pt x="687125" y="1237616"/>
                </a:lnTo>
                <a:lnTo>
                  <a:pt x="687125" y="1237617"/>
                </a:lnTo>
                <a:lnTo>
                  <a:pt x="687125" y="1237634"/>
                </a:lnTo>
                <a:lnTo>
                  <a:pt x="695111" y="1316860"/>
                </a:lnTo>
                <a:cubicBezTo>
                  <a:pt x="731772" y="1496018"/>
                  <a:pt x="890290" y="1630786"/>
                  <a:pt x="1080285" y="1630786"/>
                </a:cubicBezTo>
                <a:cubicBezTo>
                  <a:pt x="1134569" y="1630786"/>
                  <a:pt x="1186283" y="1619785"/>
                  <a:pt x="1233320" y="1599889"/>
                </a:cubicBezTo>
                <a:lnTo>
                  <a:pt x="1288995" y="1569670"/>
                </a:lnTo>
                <a:lnTo>
                  <a:pt x="1301791" y="1562249"/>
                </a:lnTo>
                <a:lnTo>
                  <a:pt x="1288995" y="1569671"/>
                </a:lnTo>
                <a:lnTo>
                  <a:pt x="1300105" y="1563641"/>
                </a:lnTo>
                <a:lnTo>
                  <a:pt x="1301791" y="1562249"/>
                </a:lnTo>
                <a:lnTo>
                  <a:pt x="2037770" y="113538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2600000" flipV="1">
            <a:off x="4038600" y="3025775"/>
            <a:ext cx="2120900" cy="2074863"/>
          </a:xfrm>
          <a:custGeom>
            <a:avLst/>
            <a:gdLst>
              <a:gd name="connsiteX0" fmla="*/ 880657 w 2228267"/>
              <a:gd name="connsiteY0" fmla="*/ 1636610 h 2180283"/>
              <a:gd name="connsiteX1" fmla="*/ 880658 w 2228267"/>
              <a:gd name="connsiteY1" fmla="*/ 1636616 h 2180283"/>
              <a:gd name="connsiteX2" fmla="*/ 880657 w 2228267"/>
              <a:gd name="connsiteY2" fmla="*/ 1636621 h 2180283"/>
              <a:gd name="connsiteX3" fmla="*/ 880657 w 2228267"/>
              <a:gd name="connsiteY3" fmla="*/ 1636615 h 2180283"/>
              <a:gd name="connsiteX4" fmla="*/ 1746748 w 2228267"/>
              <a:gd name="connsiteY4" fmla="*/ 0 h 2180283"/>
              <a:gd name="connsiteX5" fmla="*/ 1265228 w 2228267"/>
              <a:gd name="connsiteY5" fmla="*/ 662399 h 2180283"/>
              <a:gd name="connsiteX6" fmla="*/ 1566866 w 2228267"/>
              <a:gd name="connsiteY6" fmla="*/ 662399 h 2180283"/>
              <a:gd name="connsiteX7" fmla="*/ 1567900 w 2228267"/>
              <a:gd name="connsiteY7" fmla="*/ 1183481 h 2180283"/>
              <a:gd name="connsiteX8" fmla="*/ 1567901 w 2228267"/>
              <a:gd name="connsiteY8" fmla="*/ 1183486 h 2180283"/>
              <a:gd name="connsiteX9" fmla="*/ 1567902 w 2228267"/>
              <a:gd name="connsiteY9" fmla="*/ 1183491 h 2180283"/>
              <a:gd name="connsiteX10" fmla="*/ 1569191 w 2228267"/>
              <a:gd name="connsiteY10" fmla="*/ 1191173 h 2180283"/>
              <a:gd name="connsiteX11" fmla="*/ 1568006 w 2228267"/>
              <a:gd name="connsiteY11" fmla="*/ 1236190 h 2180283"/>
              <a:gd name="connsiteX12" fmla="*/ 1568007 w 2228267"/>
              <a:gd name="connsiteY12" fmla="*/ 1236217 h 2180283"/>
              <a:gd name="connsiteX13" fmla="*/ 1567192 w 2228267"/>
              <a:gd name="connsiteY13" fmla="*/ 1267136 h 2180283"/>
              <a:gd name="connsiteX14" fmla="*/ 1517432 w 2228267"/>
              <a:gd name="connsiteY14" fmla="*/ 1415117 h 2180283"/>
              <a:gd name="connsiteX15" fmla="*/ 1052977 w 2228267"/>
              <a:gd name="connsiteY15" fmla="*/ 1591724 h 2180283"/>
              <a:gd name="connsiteX16" fmla="*/ 980372 w 2228267"/>
              <a:gd name="connsiteY16" fmla="*/ 1559027 h 2180283"/>
              <a:gd name="connsiteX17" fmla="*/ 980357 w 2228267"/>
              <a:gd name="connsiteY17" fmla="*/ 1559018 h 2180283"/>
              <a:gd name="connsiteX18" fmla="*/ 915738 w 2228267"/>
              <a:gd name="connsiteY18" fmla="*/ 1512489 h 2180283"/>
              <a:gd name="connsiteX19" fmla="*/ 869152 w 2228267"/>
              <a:gd name="connsiteY19" fmla="*/ 1463325 h 2180283"/>
              <a:gd name="connsiteX20" fmla="*/ 853324 w 2228267"/>
              <a:gd name="connsiteY20" fmla="*/ 1439496 h 2180283"/>
              <a:gd name="connsiteX21" fmla="*/ 853323 w 2228267"/>
              <a:gd name="connsiteY21" fmla="*/ 1439495 h 2180283"/>
              <a:gd name="connsiteX22" fmla="*/ 869151 w 2228267"/>
              <a:gd name="connsiteY22" fmla="*/ 1463325 h 2180283"/>
              <a:gd name="connsiteX23" fmla="*/ 915737 w 2228267"/>
              <a:gd name="connsiteY23" fmla="*/ 1512489 h 2180283"/>
              <a:gd name="connsiteX24" fmla="*/ 980356 w 2228267"/>
              <a:gd name="connsiteY24" fmla="*/ 1559018 h 2180283"/>
              <a:gd name="connsiteX25" fmla="*/ 195380 w 2228267"/>
              <a:gd name="connsiteY25" fmla="*/ 1105812 h 2180283"/>
              <a:gd name="connsiteX26" fmla="*/ 0 w 2228267"/>
              <a:gd name="connsiteY26" fmla="*/ 1444220 h 2180283"/>
              <a:gd name="connsiteX27" fmla="*/ 1149741 w 2228267"/>
              <a:gd name="connsiteY27" fmla="*/ 2108023 h 2180283"/>
              <a:gd name="connsiteX28" fmla="*/ 1061215 w 2228267"/>
              <a:gd name="connsiteY28" fmla="*/ 2044279 h 2180283"/>
              <a:gd name="connsiteX29" fmla="*/ 997392 w 2228267"/>
              <a:gd name="connsiteY29" fmla="*/ 1976926 h 2180283"/>
              <a:gd name="connsiteX30" fmla="*/ 975708 w 2228267"/>
              <a:gd name="connsiteY30" fmla="*/ 1944280 h 2180283"/>
              <a:gd name="connsiteX31" fmla="*/ 975709 w 2228267"/>
              <a:gd name="connsiteY31" fmla="*/ 1944281 h 2180283"/>
              <a:gd name="connsiteX32" fmla="*/ 997393 w 2228267"/>
              <a:gd name="connsiteY32" fmla="*/ 1976926 h 2180283"/>
              <a:gd name="connsiteX33" fmla="*/ 1061216 w 2228267"/>
              <a:gd name="connsiteY33" fmla="*/ 2044280 h 2180283"/>
              <a:gd name="connsiteX34" fmla="*/ 1149743 w 2228267"/>
              <a:gd name="connsiteY34" fmla="*/ 2108024 h 2180283"/>
              <a:gd name="connsiteX35" fmla="*/ 1149764 w 2228267"/>
              <a:gd name="connsiteY35" fmla="*/ 2108036 h 2180283"/>
              <a:gd name="connsiteX36" fmla="*/ 1249232 w 2228267"/>
              <a:gd name="connsiteY36" fmla="*/ 2152831 h 2180283"/>
              <a:gd name="connsiteX37" fmla="*/ 1885527 w 2228267"/>
              <a:gd name="connsiteY37" fmla="*/ 1910881 h 2180283"/>
              <a:gd name="connsiteX38" fmla="*/ 1953698 w 2228267"/>
              <a:gd name="connsiteY38" fmla="*/ 1708150 h 2180283"/>
              <a:gd name="connsiteX39" fmla="*/ 1954814 w 2228267"/>
              <a:gd name="connsiteY39" fmla="*/ 1665792 h 2180283"/>
              <a:gd name="connsiteX40" fmla="*/ 1954813 w 2228267"/>
              <a:gd name="connsiteY40" fmla="*/ 1665755 h 2180283"/>
              <a:gd name="connsiteX41" fmla="*/ 1956436 w 2228267"/>
              <a:gd name="connsiteY41" fmla="*/ 1604083 h 2180283"/>
              <a:gd name="connsiteX42" fmla="*/ 1954670 w 2228267"/>
              <a:gd name="connsiteY42" fmla="*/ 1593557 h 2180283"/>
              <a:gd name="connsiteX43" fmla="*/ 1954669 w 2228267"/>
              <a:gd name="connsiteY43" fmla="*/ 1593551 h 2180283"/>
              <a:gd name="connsiteX44" fmla="*/ 1954669 w 2228267"/>
              <a:gd name="connsiteY44" fmla="*/ 1593545 h 2180283"/>
              <a:gd name="connsiteX45" fmla="*/ 1952820 w 2228267"/>
              <a:gd name="connsiteY45" fmla="*/ 662399 h 2180283"/>
              <a:gd name="connsiteX46" fmla="*/ 2228267 w 2228267"/>
              <a:gd name="connsiteY46" fmla="*/ 662399 h 218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28267" h="2180283">
                <a:moveTo>
                  <a:pt x="880657" y="1636610"/>
                </a:moveTo>
                <a:lnTo>
                  <a:pt x="880658" y="1636616"/>
                </a:lnTo>
                <a:lnTo>
                  <a:pt x="880657" y="1636621"/>
                </a:lnTo>
                <a:lnTo>
                  <a:pt x="880657" y="1636615"/>
                </a:lnTo>
                <a:close/>
                <a:moveTo>
                  <a:pt x="1746748" y="0"/>
                </a:moveTo>
                <a:lnTo>
                  <a:pt x="1265228" y="662399"/>
                </a:lnTo>
                <a:lnTo>
                  <a:pt x="1566866" y="662399"/>
                </a:lnTo>
                <a:lnTo>
                  <a:pt x="1567900" y="1183481"/>
                </a:lnTo>
                <a:lnTo>
                  <a:pt x="1567901" y="1183486"/>
                </a:lnTo>
                <a:lnTo>
                  <a:pt x="1567902" y="1183491"/>
                </a:lnTo>
                <a:lnTo>
                  <a:pt x="1569191" y="1191173"/>
                </a:lnTo>
                <a:lnTo>
                  <a:pt x="1568006" y="1236190"/>
                </a:lnTo>
                <a:lnTo>
                  <a:pt x="1568007" y="1236217"/>
                </a:lnTo>
                <a:lnTo>
                  <a:pt x="1567192" y="1267136"/>
                </a:lnTo>
                <a:cubicBezTo>
                  <a:pt x="1560903" y="1317819"/>
                  <a:pt x="1544574" y="1368105"/>
                  <a:pt x="1517432" y="1415117"/>
                </a:cubicBezTo>
                <a:cubicBezTo>
                  <a:pt x="1422435" y="1579657"/>
                  <a:pt x="1226463" y="1649554"/>
                  <a:pt x="1052977" y="1591724"/>
                </a:cubicBezTo>
                <a:lnTo>
                  <a:pt x="980372" y="1559027"/>
                </a:lnTo>
                <a:lnTo>
                  <a:pt x="980357" y="1559018"/>
                </a:lnTo>
                <a:lnTo>
                  <a:pt x="915738" y="1512489"/>
                </a:lnTo>
                <a:cubicBezTo>
                  <a:pt x="898634" y="1497324"/>
                  <a:pt x="883085" y="1480854"/>
                  <a:pt x="869152" y="1463325"/>
                </a:cubicBezTo>
                <a:lnTo>
                  <a:pt x="853324" y="1439496"/>
                </a:lnTo>
                <a:lnTo>
                  <a:pt x="853323" y="1439495"/>
                </a:lnTo>
                <a:lnTo>
                  <a:pt x="869151" y="1463325"/>
                </a:lnTo>
                <a:cubicBezTo>
                  <a:pt x="883084" y="1480854"/>
                  <a:pt x="898634" y="1497323"/>
                  <a:pt x="915737" y="1512489"/>
                </a:cubicBezTo>
                <a:lnTo>
                  <a:pt x="980356" y="1559018"/>
                </a:lnTo>
                <a:lnTo>
                  <a:pt x="195380" y="1105812"/>
                </a:lnTo>
                <a:lnTo>
                  <a:pt x="0" y="1444220"/>
                </a:lnTo>
                <a:lnTo>
                  <a:pt x="1149741" y="2108023"/>
                </a:lnTo>
                <a:lnTo>
                  <a:pt x="1061215" y="2044279"/>
                </a:lnTo>
                <a:cubicBezTo>
                  <a:pt x="1037783" y="2023503"/>
                  <a:pt x="1016480" y="2000940"/>
                  <a:pt x="997392" y="1976926"/>
                </a:cubicBezTo>
                <a:lnTo>
                  <a:pt x="975708" y="1944280"/>
                </a:lnTo>
                <a:lnTo>
                  <a:pt x="975709" y="1944281"/>
                </a:lnTo>
                <a:lnTo>
                  <a:pt x="997393" y="1976926"/>
                </a:lnTo>
                <a:cubicBezTo>
                  <a:pt x="1016482" y="2000941"/>
                  <a:pt x="1037784" y="2023503"/>
                  <a:pt x="1061216" y="2044280"/>
                </a:cubicBezTo>
                <a:lnTo>
                  <a:pt x="1149743" y="2108024"/>
                </a:lnTo>
                <a:lnTo>
                  <a:pt x="1149764" y="2108036"/>
                </a:lnTo>
                <a:lnTo>
                  <a:pt x="1249232" y="2152831"/>
                </a:lnTo>
                <a:cubicBezTo>
                  <a:pt x="1486904" y="2232056"/>
                  <a:pt x="1755382" y="2136299"/>
                  <a:pt x="1885527" y="1910881"/>
                </a:cubicBezTo>
                <a:cubicBezTo>
                  <a:pt x="1922711" y="1846477"/>
                  <a:pt x="1945082" y="1777584"/>
                  <a:pt x="1953698" y="1708150"/>
                </a:cubicBezTo>
                <a:lnTo>
                  <a:pt x="1954814" y="1665792"/>
                </a:lnTo>
                <a:lnTo>
                  <a:pt x="1954813" y="1665755"/>
                </a:lnTo>
                <a:lnTo>
                  <a:pt x="1956436" y="1604083"/>
                </a:lnTo>
                <a:lnTo>
                  <a:pt x="1954670" y="1593557"/>
                </a:lnTo>
                <a:lnTo>
                  <a:pt x="1954669" y="1593551"/>
                </a:lnTo>
                <a:lnTo>
                  <a:pt x="1954669" y="1593545"/>
                </a:lnTo>
                <a:lnTo>
                  <a:pt x="1952820" y="662399"/>
                </a:lnTo>
                <a:lnTo>
                  <a:pt x="2228267" y="6623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685088" y="1527175"/>
            <a:ext cx="2870200" cy="890588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行距。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439" name="文本框 8"/>
          <p:cNvSpPr txBox="1">
            <a:spLocks noChangeArrowheads="1"/>
          </p:cNvSpPr>
          <p:nvPr/>
        </p:nvSpPr>
        <p:spPr bwMode="auto">
          <a:xfrm>
            <a:off x="7685088" y="1181100"/>
            <a:ext cx="18462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accent2"/>
                </a:solidFill>
              </a:rPr>
              <a:t>添加幻灯片正文标题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466138" y="3832225"/>
            <a:ext cx="2870200" cy="890588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行距。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66138" y="3484563"/>
            <a:ext cx="1846262" cy="339725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accent5"/>
                </a:solidFill>
                <a:latin typeface="+mn-lt"/>
                <a:ea typeface="+mn-ea"/>
              </a:rPr>
              <a:t>添加幻灯片正文标题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08038" y="3832225"/>
            <a:ext cx="2870200" cy="9239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行距。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31975" y="3484563"/>
            <a:ext cx="1846263" cy="339725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accent3"/>
                </a:solidFill>
                <a:latin typeface="+mn-lt"/>
                <a:ea typeface="+mn-ea"/>
              </a:rPr>
              <a:t>添加幻灯片正文标题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84813" y="2897188"/>
            <a:ext cx="1154112" cy="922337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+mn-ea"/>
                <a:ea typeface="+mn-ea"/>
              </a:rPr>
              <a:t>请在此</a:t>
            </a:r>
            <a:endParaRPr lang="en-US" altLang="zh-CN">
              <a:latin typeface="+mn-ea"/>
              <a:ea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+mn-ea"/>
                <a:ea typeface="+mn-ea"/>
              </a:rPr>
              <a:t>添加关键字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435225" y="5435600"/>
            <a:ext cx="73167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倍行距。请在此处添加正文内容，根据需要调整字体与字号。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46138"/>
            <a:ext cx="2492375" cy="373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846138"/>
            <a:ext cx="5611813" cy="373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738" y="846138"/>
            <a:ext cx="2709862" cy="180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738" y="2779713"/>
            <a:ext cx="2709862" cy="180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2" name="组合 5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7" name="矩形 6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265488" y="5075238"/>
            <a:ext cx="83931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请在此处添加说明文字并根据需要调整字体与字号。建议采用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倍行距和居中对齐方式。请在此处添加说明文字并根据需要调整字体与字号。建议采用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倍行距和居中对齐方式。</a:t>
            </a:r>
          </a:p>
        </p:txBody>
      </p:sp>
      <p:sp>
        <p:nvSpPr>
          <p:cNvPr id="10" name="矩形 9"/>
          <p:cNvSpPr/>
          <p:nvPr/>
        </p:nvSpPr>
        <p:spPr>
          <a:xfrm>
            <a:off x="3030538" y="4827588"/>
            <a:ext cx="142875" cy="141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65488" y="5686425"/>
            <a:ext cx="83931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请在此处添加说明文字并根据需要调整字体与字号。建议采用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倍行距和居中对齐方式。请在此处添加说明文字并根据需要调整字体与字号。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65488" y="4784725"/>
            <a:ext cx="230505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latin typeface="+mn-ea"/>
                <a:ea typeface="+mn-ea"/>
              </a:rPr>
              <a:t>请在此处添加正文标题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3" name="矩形 2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39788" y="1152525"/>
            <a:ext cx="68421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+mn-ea"/>
              </a:rPr>
              <a:t>2013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0388" y="1152525"/>
            <a:ext cx="67786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+mn-ea"/>
              </a:rPr>
              <a:t>2014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67350" y="1152525"/>
            <a:ext cx="6873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+mn-ea"/>
              </a:rPr>
              <a:t>2015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24850" y="1152525"/>
            <a:ext cx="6873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+mn-ea"/>
              </a:rPr>
              <a:t>2016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20487" name="文本框 8"/>
          <p:cNvSpPr txBox="1">
            <a:spLocks noChangeArrowheads="1"/>
          </p:cNvSpPr>
          <p:nvPr/>
        </p:nvSpPr>
        <p:spPr bwMode="auto">
          <a:xfrm>
            <a:off x="965200" y="2257425"/>
            <a:ext cx="10271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accent1"/>
                </a:solidFill>
              </a:rPr>
              <a:t>添加小标题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965200" y="2570163"/>
            <a:ext cx="1558925" cy="1754187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  <a:endParaRPr lang="en-US" altLang="zh-CN" sz="1200" dirty="0">
              <a:latin typeface="+mn-ea"/>
              <a:ea typeface="+mn-ea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</a:t>
            </a:r>
          </a:p>
        </p:txBody>
      </p:sp>
      <p:sp>
        <p:nvSpPr>
          <p:cNvPr id="20489" name="文本框 10"/>
          <p:cNvSpPr txBox="1">
            <a:spLocks noChangeArrowheads="1"/>
          </p:cNvSpPr>
          <p:nvPr/>
        </p:nvSpPr>
        <p:spPr bwMode="auto">
          <a:xfrm>
            <a:off x="3222625" y="2257425"/>
            <a:ext cx="10271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accent1"/>
                </a:solidFill>
              </a:rPr>
              <a:t>添加小标题</a:t>
            </a:r>
          </a:p>
        </p:txBody>
      </p:sp>
      <p:sp>
        <p:nvSpPr>
          <p:cNvPr id="20490" name="文本框 11"/>
          <p:cNvSpPr txBox="1">
            <a:spLocks noChangeArrowheads="1"/>
          </p:cNvSpPr>
          <p:nvPr/>
        </p:nvSpPr>
        <p:spPr bwMode="auto">
          <a:xfrm>
            <a:off x="5594350" y="2257425"/>
            <a:ext cx="10271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accent1"/>
                </a:solidFill>
              </a:rPr>
              <a:t>添加小标题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5594350" y="2570163"/>
            <a:ext cx="1558925" cy="2308225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  <a:endParaRPr lang="en-US" altLang="zh-CN" sz="1200" dirty="0">
              <a:latin typeface="+mn-ea"/>
              <a:ea typeface="+mn-ea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20492" name="文本框 13"/>
          <p:cNvSpPr txBox="1">
            <a:spLocks noChangeArrowheads="1"/>
          </p:cNvSpPr>
          <p:nvPr/>
        </p:nvSpPr>
        <p:spPr bwMode="auto">
          <a:xfrm>
            <a:off x="8456613" y="2257425"/>
            <a:ext cx="10255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accent1"/>
                </a:solidFill>
              </a:rPr>
              <a:t>添加小标题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8456613" y="2570163"/>
            <a:ext cx="1558925" cy="1754187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  <a:endParaRPr lang="en-US" altLang="zh-CN" sz="1200" dirty="0">
              <a:latin typeface="+mn-ea"/>
              <a:ea typeface="+mn-ea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1085850" y="1744663"/>
            <a:ext cx="10188575" cy="215900"/>
          </a:xfrm>
          <a:custGeom>
            <a:avLst/>
            <a:gdLst>
              <a:gd name="connsiteX0" fmla="*/ 108000 w 10440000"/>
              <a:gd name="connsiteY0" fmla="*/ 0 h 216000"/>
              <a:gd name="connsiteX1" fmla="*/ 10332000 w 10440000"/>
              <a:gd name="connsiteY1" fmla="*/ 0 h 216000"/>
              <a:gd name="connsiteX2" fmla="*/ 10440000 w 10440000"/>
              <a:gd name="connsiteY2" fmla="*/ 108000 h 216000"/>
              <a:gd name="connsiteX3" fmla="*/ 10332000 w 10440000"/>
              <a:gd name="connsiteY3" fmla="*/ 216000 h 216000"/>
              <a:gd name="connsiteX4" fmla="*/ 108000 w 10440000"/>
              <a:gd name="connsiteY4" fmla="*/ 216000 h 216000"/>
              <a:gd name="connsiteX5" fmla="*/ 0 w 10440000"/>
              <a:gd name="connsiteY5" fmla="*/ 108000 h 216000"/>
              <a:gd name="connsiteX6" fmla="*/ 108000 w 10440000"/>
              <a:gd name="connsiteY6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40000" h="216000">
                <a:moveTo>
                  <a:pt x="108000" y="0"/>
                </a:moveTo>
                <a:lnTo>
                  <a:pt x="10332000" y="0"/>
                </a:lnTo>
                <a:cubicBezTo>
                  <a:pt x="10391647" y="0"/>
                  <a:pt x="10440000" y="48353"/>
                  <a:pt x="10440000" y="108000"/>
                </a:cubicBezTo>
                <a:cubicBezTo>
                  <a:pt x="10440000" y="167647"/>
                  <a:pt x="10391647" y="216000"/>
                  <a:pt x="10332000" y="216000"/>
                </a:cubicBezTo>
                <a:lnTo>
                  <a:pt x="108000" y="216000"/>
                </a:lnTo>
                <a:cubicBezTo>
                  <a:pt x="48353" y="216000"/>
                  <a:pt x="0" y="167647"/>
                  <a:pt x="0" y="108000"/>
                </a:cubicBezTo>
                <a:cubicBezTo>
                  <a:pt x="0" y="48353"/>
                  <a:pt x="48353" y="0"/>
                  <a:pt x="1080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76350" y="1744663"/>
            <a:ext cx="2160588" cy="21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36938" y="1744663"/>
            <a:ext cx="2379662" cy="21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10250" y="1744663"/>
            <a:ext cx="2832100" cy="21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498" name="组合 19"/>
          <p:cNvGrpSpPr>
            <a:grpSpLocks/>
          </p:cNvGrpSpPr>
          <p:nvPr/>
        </p:nvGrpSpPr>
        <p:grpSpPr bwMode="auto">
          <a:xfrm>
            <a:off x="8456613" y="1635125"/>
            <a:ext cx="431800" cy="431800"/>
            <a:chOff x="812700" y="3140025"/>
            <a:chExt cx="432000" cy="432000"/>
          </a:xfrm>
        </p:grpSpPr>
        <p:sp>
          <p:nvSpPr>
            <p:cNvPr id="21" name="椭圆 20"/>
            <p:cNvSpPr/>
            <p:nvPr/>
          </p:nvSpPr>
          <p:spPr>
            <a:xfrm>
              <a:off x="812700" y="3140025"/>
              <a:ext cx="432000" cy="43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38170" y="3265496"/>
              <a:ext cx="181059" cy="181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499" name="组合 22"/>
          <p:cNvGrpSpPr>
            <a:grpSpLocks/>
          </p:cNvGrpSpPr>
          <p:nvPr/>
        </p:nvGrpSpPr>
        <p:grpSpPr bwMode="auto">
          <a:xfrm>
            <a:off x="5594350" y="1635125"/>
            <a:ext cx="431800" cy="431800"/>
            <a:chOff x="812700" y="3140025"/>
            <a:chExt cx="432000" cy="432000"/>
          </a:xfrm>
        </p:grpSpPr>
        <p:sp>
          <p:nvSpPr>
            <p:cNvPr id="24" name="椭圆 23"/>
            <p:cNvSpPr/>
            <p:nvPr/>
          </p:nvSpPr>
          <p:spPr>
            <a:xfrm>
              <a:off x="812700" y="3140025"/>
              <a:ext cx="432000" cy="43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938171" y="3265496"/>
              <a:ext cx="181059" cy="181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500" name="组合 25"/>
          <p:cNvGrpSpPr>
            <a:grpSpLocks/>
          </p:cNvGrpSpPr>
          <p:nvPr/>
        </p:nvGrpSpPr>
        <p:grpSpPr bwMode="auto">
          <a:xfrm>
            <a:off x="965200" y="1635125"/>
            <a:ext cx="431800" cy="431800"/>
            <a:chOff x="812700" y="3140025"/>
            <a:chExt cx="432000" cy="432000"/>
          </a:xfrm>
        </p:grpSpPr>
        <p:sp>
          <p:nvSpPr>
            <p:cNvPr id="27" name="椭圆 26"/>
            <p:cNvSpPr/>
            <p:nvPr/>
          </p:nvSpPr>
          <p:spPr>
            <a:xfrm>
              <a:off x="812700" y="3140025"/>
              <a:ext cx="432000" cy="43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938171" y="3265496"/>
              <a:ext cx="181059" cy="181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501" name="组合 28"/>
          <p:cNvGrpSpPr>
            <a:grpSpLocks/>
          </p:cNvGrpSpPr>
          <p:nvPr/>
        </p:nvGrpSpPr>
        <p:grpSpPr bwMode="auto">
          <a:xfrm>
            <a:off x="3222625" y="1635125"/>
            <a:ext cx="431800" cy="431800"/>
            <a:chOff x="812700" y="3140025"/>
            <a:chExt cx="432000" cy="432000"/>
          </a:xfrm>
        </p:grpSpPr>
        <p:sp>
          <p:nvSpPr>
            <p:cNvPr id="30" name="椭圆 29"/>
            <p:cNvSpPr/>
            <p:nvPr/>
          </p:nvSpPr>
          <p:spPr>
            <a:xfrm>
              <a:off x="812700" y="3140025"/>
              <a:ext cx="432000" cy="43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938171" y="3265496"/>
              <a:ext cx="181059" cy="181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3222625" y="2570163"/>
            <a:ext cx="1558925" cy="1168400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918075" y="5416550"/>
            <a:ext cx="6223000" cy="646113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倍行距和居中对齐方式。请在此处添加正文，根据需要调整字体与字号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11296650" y="5507038"/>
            <a:ext cx="0" cy="468312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008563" y="449263"/>
            <a:ext cx="1884362" cy="393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5000" dirty="0">
                <a:solidFill>
                  <a:schemeClr val="accent3"/>
                </a:solidFill>
                <a:latin typeface="Impact" panose="020B0806030902050204" pitchFamily="34" charset="0"/>
                <a:ea typeface="+mn-ea"/>
              </a:rPr>
              <a:t>3</a:t>
            </a:r>
            <a:endParaRPr lang="zh-CN" altLang="en-US" sz="25000" dirty="0">
              <a:solidFill>
                <a:schemeClr val="accent3"/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2921000"/>
            <a:ext cx="12192000" cy="2070100"/>
          </a:xfrm>
          <a:custGeom>
            <a:avLst/>
            <a:gdLst>
              <a:gd name="connsiteX0" fmla="*/ 0 w 12192000"/>
              <a:gd name="connsiteY0" fmla="*/ 0 h 2070437"/>
              <a:gd name="connsiteX1" fmla="*/ 5436625 w 12192000"/>
              <a:gd name="connsiteY1" fmla="*/ 0 h 2070437"/>
              <a:gd name="connsiteX2" fmla="*/ 5525440 w 12192000"/>
              <a:gd name="connsiteY2" fmla="*/ 7837 h 2070437"/>
              <a:gd name="connsiteX3" fmla="*/ 6091201 w 12192000"/>
              <a:gd name="connsiteY3" fmla="*/ 559628 h 2070437"/>
              <a:gd name="connsiteX4" fmla="*/ 6096239 w 12192000"/>
              <a:gd name="connsiteY4" fmla="*/ 609600 h 2070437"/>
              <a:gd name="connsiteX5" fmla="*/ 6114805 w 12192000"/>
              <a:gd name="connsiteY5" fmla="*/ 609600 h 2070437"/>
              <a:gd name="connsiteX6" fmla="*/ 6119842 w 12192000"/>
              <a:gd name="connsiteY6" fmla="*/ 559628 h 2070437"/>
              <a:gd name="connsiteX7" fmla="*/ 6685604 w 12192000"/>
              <a:gd name="connsiteY7" fmla="*/ 7837 h 2070437"/>
              <a:gd name="connsiteX8" fmla="*/ 6774419 w 12192000"/>
              <a:gd name="connsiteY8" fmla="*/ 0 h 2070437"/>
              <a:gd name="connsiteX9" fmla="*/ 12192000 w 12192000"/>
              <a:gd name="connsiteY9" fmla="*/ 0 h 2070437"/>
              <a:gd name="connsiteX10" fmla="*/ 12192000 w 12192000"/>
              <a:gd name="connsiteY10" fmla="*/ 2070437 h 2070437"/>
              <a:gd name="connsiteX11" fmla="*/ 0 w 12192000"/>
              <a:gd name="connsiteY11" fmla="*/ 2070437 h 207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070437">
                <a:moveTo>
                  <a:pt x="0" y="0"/>
                </a:moveTo>
                <a:lnTo>
                  <a:pt x="5436625" y="0"/>
                </a:lnTo>
                <a:lnTo>
                  <a:pt x="5525440" y="7837"/>
                </a:lnTo>
                <a:cubicBezTo>
                  <a:pt x="5808922" y="58474"/>
                  <a:pt x="6033693" y="278587"/>
                  <a:pt x="6091201" y="559628"/>
                </a:cubicBezTo>
                <a:lnTo>
                  <a:pt x="6096239" y="609600"/>
                </a:lnTo>
                <a:lnTo>
                  <a:pt x="6114805" y="609600"/>
                </a:lnTo>
                <a:lnTo>
                  <a:pt x="6119842" y="559628"/>
                </a:lnTo>
                <a:cubicBezTo>
                  <a:pt x="6177351" y="278587"/>
                  <a:pt x="6402121" y="58474"/>
                  <a:pt x="6685604" y="7837"/>
                </a:cubicBezTo>
                <a:lnTo>
                  <a:pt x="6774419" y="0"/>
                </a:lnTo>
                <a:lnTo>
                  <a:pt x="12192000" y="0"/>
                </a:lnTo>
                <a:lnTo>
                  <a:pt x="12192000" y="2070437"/>
                </a:lnTo>
                <a:lnTo>
                  <a:pt x="0" y="20704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0" y="3330575"/>
            <a:ext cx="12192000" cy="3527425"/>
          </a:xfrm>
          <a:custGeom>
            <a:avLst/>
            <a:gdLst>
              <a:gd name="connsiteX0" fmla="*/ 0 w 12192001"/>
              <a:gd name="connsiteY0" fmla="*/ 0 h 3527762"/>
              <a:gd name="connsiteX1" fmla="*/ 5436627 w 12192001"/>
              <a:gd name="connsiteY1" fmla="*/ 0 h 3527762"/>
              <a:gd name="connsiteX2" fmla="*/ 5525442 w 12192001"/>
              <a:gd name="connsiteY2" fmla="*/ 7837 h 3527762"/>
              <a:gd name="connsiteX3" fmla="*/ 6091203 w 12192001"/>
              <a:gd name="connsiteY3" fmla="*/ 559628 h 3527762"/>
              <a:gd name="connsiteX4" fmla="*/ 6096240 w 12192001"/>
              <a:gd name="connsiteY4" fmla="*/ 609600 h 3527762"/>
              <a:gd name="connsiteX5" fmla="*/ 6114806 w 12192001"/>
              <a:gd name="connsiteY5" fmla="*/ 609600 h 3527762"/>
              <a:gd name="connsiteX6" fmla="*/ 6119843 w 12192001"/>
              <a:gd name="connsiteY6" fmla="*/ 559628 h 3527762"/>
              <a:gd name="connsiteX7" fmla="*/ 6685605 w 12192001"/>
              <a:gd name="connsiteY7" fmla="*/ 7837 h 3527762"/>
              <a:gd name="connsiteX8" fmla="*/ 6774420 w 12192001"/>
              <a:gd name="connsiteY8" fmla="*/ 0 h 3527762"/>
              <a:gd name="connsiteX9" fmla="*/ 12192001 w 12192001"/>
              <a:gd name="connsiteY9" fmla="*/ 0 h 3527762"/>
              <a:gd name="connsiteX10" fmla="*/ 12192001 w 12192001"/>
              <a:gd name="connsiteY10" fmla="*/ 1841837 h 3527762"/>
              <a:gd name="connsiteX11" fmla="*/ 12192001 w 12192001"/>
              <a:gd name="connsiteY11" fmla="*/ 2070437 h 3527762"/>
              <a:gd name="connsiteX12" fmla="*/ 12192001 w 12192001"/>
              <a:gd name="connsiteY12" fmla="*/ 3527762 h 3527762"/>
              <a:gd name="connsiteX13" fmla="*/ 0 w 12192001"/>
              <a:gd name="connsiteY13" fmla="*/ 3527762 h 3527762"/>
              <a:gd name="connsiteX14" fmla="*/ 0 w 12192001"/>
              <a:gd name="connsiteY14" fmla="*/ 2070437 h 3527762"/>
              <a:gd name="connsiteX15" fmla="*/ 0 w 12192001"/>
              <a:gd name="connsiteY15" fmla="*/ 1841837 h 3527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1" h="3527762">
                <a:moveTo>
                  <a:pt x="0" y="0"/>
                </a:moveTo>
                <a:lnTo>
                  <a:pt x="5436627" y="0"/>
                </a:lnTo>
                <a:lnTo>
                  <a:pt x="5525442" y="7837"/>
                </a:lnTo>
                <a:cubicBezTo>
                  <a:pt x="5808923" y="58474"/>
                  <a:pt x="6033695" y="278587"/>
                  <a:pt x="6091203" y="559628"/>
                </a:cubicBezTo>
                <a:lnTo>
                  <a:pt x="6096240" y="609600"/>
                </a:lnTo>
                <a:lnTo>
                  <a:pt x="6114806" y="609600"/>
                </a:lnTo>
                <a:lnTo>
                  <a:pt x="6119843" y="559628"/>
                </a:lnTo>
                <a:cubicBezTo>
                  <a:pt x="6177352" y="278587"/>
                  <a:pt x="6402122" y="58474"/>
                  <a:pt x="6685605" y="7837"/>
                </a:cubicBezTo>
                <a:lnTo>
                  <a:pt x="6774420" y="0"/>
                </a:lnTo>
                <a:lnTo>
                  <a:pt x="12192001" y="0"/>
                </a:lnTo>
                <a:lnTo>
                  <a:pt x="12192001" y="1841837"/>
                </a:lnTo>
                <a:lnTo>
                  <a:pt x="12192001" y="2070437"/>
                </a:lnTo>
                <a:lnTo>
                  <a:pt x="12192001" y="3527762"/>
                </a:lnTo>
                <a:lnTo>
                  <a:pt x="0" y="3527762"/>
                </a:lnTo>
                <a:lnTo>
                  <a:pt x="0" y="2070437"/>
                </a:lnTo>
                <a:lnTo>
                  <a:pt x="0" y="18418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9" name="文本框 6"/>
          <p:cNvSpPr txBox="1">
            <a:spLocks noChangeArrowheads="1"/>
          </p:cNvSpPr>
          <p:nvPr/>
        </p:nvSpPr>
        <p:spPr bwMode="auto">
          <a:xfrm>
            <a:off x="2155825" y="4189413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6000">
                <a:solidFill>
                  <a:schemeClr val="bg1"/>
                </a:solidFill>
                <a:latin typeface="方正正中黑_GBK" pitchFamily="2" charset="-122"/>
                <a:ea typeface="方正正中黑_GBK" pitchFamily="2" charset="-122"/>
              </a:rPr>
              <a:t>请在此处添加分节标题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849688" y="5232400"/>
            <a:ext cx="44926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请在此处添加分节标题说明文字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429125" y="1803400"/>
            <a:ext cx="3390900" cy="3390900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816475" y="2190750"/>
            <a:ext cx="2614613" cy="2614613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2532" name="组合 3"/>
          <p:cNvGrpSpPr>
            <a:grpSpLocks/>
          </p:cNvGrpSpPr>
          <p:nvPr/>
        </p:nvGrpSpPr>
        <p:grpSpPr bwMode="auto">
          <a:xfrm>
            <a:off x="5505450" y="1009650"/>
            <a:ext cx="1914525" cy="2370138"/>
            <a:chOff x="5019675" y="1262177"/>
            <a:chExt cx="1733549" cy="2147774"/>
          </a:xfrm>
        </p:grpSpPr>
        <p:sp>
          <p:nvSpPr>
            <p:cNvPr id="5" name="任意多边形 4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57" name="文本框 5"/>
            <p:cNvSpPr txBox="1">
              <a:spLocks noChangeArrowheads="1"/>
            </p:cNvSpPr>
            <p:nvPr/>
          </p:nvSpPr>
          <p:spPr bwMode="auto">
            <a:xfrm rot="-2987058">
              <a:off x="5345274" y="1838324"/>
              <a:ext cx="1082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</a:rPr>
                <a:t>添加关键字</a:t>
              </a:r>
            </a:p>
          </p:txBody>
        </p:sp>
        <p:sp>
          <p:nvSpPr>
            <p:cNvPr id="22558" name="文本框 6"/>
            <p:cNvSpPr txBox="1">
              <a:spLocks noChangeArrowheads="1"/>
            </p:cNvSpPr>
            <p:nvPr/>
          </p:nvSpPr>
          <p:spPr bwMode="auto">
            <a:xfrm>
              <a:off x="5346151" y="2588056"/>
              <a:ext cx="46679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22533" name="组合 7"/>
          <p:cNvGrpSpPr>
            <a:grpSpLocks/>
          </p:cNvGrpSpPr>
          <p:nvPr/>
        </p:nvGrpSpPr>
        <p:grpSpPr bwMode="auto">
          <a:xfrm rot="5400000">
            <a:off x="6453982" y="2651919"/>
            <a:ext cx="1912937" cy="2371725"/>
            <a:chOff x="5019675" y="1262177"/>
            <a:chExt cx="1733549" cy="2147774"/>
          </a:xfrm>
        </p:grpSpPr>
        <p:sp>
          <p:nvSpPr>
            <p:cNvPr id="9" name="任意多边形 8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54" name="文本框 9"/>
            <p:cNvSpPr txBox="1">
              <a:spLocks noChangeArrowheads="1"/>
            </p:cNvSpPr>
            <p:nvPr/>
          </p:nvSpPr>
          <p:spPr bwMode="auto">
            <a:xfrm rot="-2987058">
              <a:off x="5345274" y="1838324"/>
              <a:ext cx="1082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</a:rPr>
                <a:t>添加关键字</a:t>
              </a:r>
            </a:p>
          </p:txBody>
        </p:sp>
        <p:sp>
          <p:nvSpPr>
            <p:cNvPr id="22555" name="文本框 10"/>
            <p:cNvSpPr txBox="1">
              <a:spLocks noChangeArrowheads="1"/>
            </p:cNvSpPr>
            <p:nvPr/>
          </p:nvSpPr>
          <p:spPr bwMode="auto">
            <a:xfrm rot="-5400000">
              <a:off x="5327718" y="2588055"/>
              <a:ext cx="5036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22534" name="组合 11"/>
          <p:cNvGrpSpPr>
            <a:grpSpLocks/>
          </p:cNvGrpSpPr>
          <p:nvPr/>
        </p:nvGrpSpPr>
        <p:grpSpPr bwMode="auto">
          <a:xfrm rot="10800000">
            <a:off x="4816475" y="3608388"/>
            <a:ext cx="1912938" cy="2370137"/>
            <a:chOff x="5019675" y="1262177"/>
            <a:chExt cx="1733549" cy="2147774"/>
          </a:xfrm>
        </p:grpSpPr>
        <p:sp>
          <p:nvSpPr>
            <p:cNvPr id="13" name="任意多边形 12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51" name="文本框 13"/>
            <p:cNvSpPr txBox="1">
              <a:spLocks noChangeArrowheads="1"/>
            </p:cNvSpPr>
            <p:nvPr/>
          </p:nvSpPr>
          <p:spPr bwMode="auto">
            <a:xfrm rot="7887620">
              <a:off x="5345274" y="1838324"/>
              <a:ext cx="1082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</a:rPr>
                <a:t>添加关键字</a:t>
              </a:r>
            </a:p>
          </p:txBody>
        </p:sp>
        <p:sp>
          <p:nvSpPr>
            <p:cNvPr id="22552" name="文本框 14"/>
            <p:cNvSpPr txBox="1">
              <a:spLocks noChangeArrowheads="1"/>
            </p:cNvSpPr>
            <p:nvPr/>
          </p:nvSpPr>
          <p:spPr bwMode="auto">
            <a:xfrm rot="10800000">
              <a:off x="5322908" y="2588056"/>
              <a:ext cx="51328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22535" name="组合 15"/>
          <p:cNvGrpSpPr>
            <a:grpSpLocks/>
          </p:cNvGrpSpPr>
          <p:nvPr/>
        </p:nvGrpSpPr>
        <p:grpSpPr bwMode="auto">
          <a:xfrm rot="5400000" flipH="1" flipV="1">
            <a:off x="3825082" y="1955006"/>
            <a:ext cx="1912938" cy="2371725"/>
            <a:chOff x="5019675" y="1262177"/>
            <a:chExt cx="1733549" cy="2147774"/>
          </a:xfrm>
        </p:grpSpPr>
        <p:sp>
          <p:nvSpPr>
            <p:cNvPr id="17" name="任意多边形 16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48" name="文本框 17"/>
            <p:cNvSpPr txBox="1">
              <a:spLocks noChangeArrowheads="1"/>
            </p:cNvSpPr>
            <p:nvPr/>
          </p:nvSpPr>
          <p:spPr bwMode="auto">
            <a:xfrm rot="8039922">
              <a:off x="5345274" y="1838324"/>
              <a:ext cx="1082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</a:rPr>
                <a:t>添加关键字</a:t>
              </a:r>
            </a:p>
          </p:txBody>
        </p:sp>
        <p:sp>
          <p:nvSpPr>
            <p:cNvPr id="22549" name="文本框 18"/>
            <p:cNvSpPr txBox="1">
              <a:spLocks noChangeArrowheads="1"/>
            </p:cNvSpPr>
            <p:nvPr/>
          </p:nvSpPr>
          <p:spPr bwMode="auto">
            <a:xfrm rot="5400000">
              <a:off x="5327716" y="2588058"/>
              <a:ext cx="5036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850313" y="3946525"/>
            <a:ext cx="2643187" cy="922338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倍行距。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850313" y="3667125"/>
            <a:ext cx="1846262" cy="338138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accent5"/>
                </a:solidFill>
                <a:latin typeface="+mn-lt"/>
                <a:ea typeface="+mn-ea"/>
              </a:rPr>
              <a:t>添加幻灯片正文标题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727950" y="1211263"/>
            <a:ext cx="2643188" cy="9239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倍行距。</a:t>
            </a:r>
          </a:p>
        </p:txBody>
      </p:sp>
      <p:sp>
        <p:nvSpPr>
          <p:cNvPr id="22539" name="文本框 22"/>
          <p:cNvSpPr txBox="1">
            <a:spLocks noChangeArrowheads="1"/>
          </p:cNvSpPr>
          <p:nvPr/>
        </p:nvSpPr>
        <p:spPr bwMode="auto">
          <a:xfrm>
            <a:off x="7727950" y="933450"/>
            <a:ext cx="18478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accent2"/>
                </a:solidFill>
              </a:rPr>
              <a:t>添加幻灯片正文标题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01663" y="2398713"/>
            <a:ext cx="2643187" cy="9239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倍行距。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398588" y="2120900"/>
            <a:ext cx="1846262" cy="338138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accent5"/>
                </a:solidFill>
                <a:latin typeface="+mn-lt"/>
                <a:ea typeface="+mn-ea"/>
              </a:rPr>
              <a:t>添加幻灯片正文标题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779588" y="5159375"/>
            <a:ext cx="2643187" cy="922338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倍行距。</a:t>
            </a:r>
          </a:p>
        </p:txBody>
      </p:sp>
      <p:sp>
        <p:nvSpPr>
          <p:cNvPr id="22543" name="文本框 26"/>
          <p:cNvSpPr txBox="1">
            <a:spLocks noChangeArrowheads="1"/>
          </p:cNvSpPr>
          <p:nvPr/>
        </p:nvSpPr>
        <p:spPr bwMode="auto">
          <a:xfrm>
            <a:off x="2574925" y="4879975"/>
            <a:ext cx="18478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600" b="1">
                <a:solidFill>
                  <a:schemeClr val="accent2"/>
                </a:solidFill>
              </a:rPr>
              <a:t>添加幻灯片正文标题</a:t>
            </a:r>
          </a:p>
        </p:txBody>
      </p:sp>
      <p:grpSp>
        <p:nvGrpSpPr>
          <p:cNvPr id="22544" name="组合 27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29" name="矩形 28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0"/>
          <p:cNvGrpSpPr>
            <a:grpSpLocks/>
          </p:cNvGrpSpPr>
          <p:nvPr/>
        </p:nvGrpSpPr>
        <p:grpSpPr bwMode="auto">
          <a:xfrm>
            <a:off x="1429769" y="779641"/>
            <a:ext cx="8993075" cy="5437119"/>
            <a:chOff x="617" y="1370"/>
            <a:chExt cx="4531" cy="2740"/>
          </a:xfrm>
          <a:solidFill>
            <a:schemeClr val="accent1"/>
          </a:solidFill>
        </p:grpSpPr>
        <p:sp>
          <p:nvSpPr>
            <p:cNvPr id="3" name="Freeform 191"/>
            <p:cNvSpPr>
              <a:spLocks/>
            </p:cNvSpPr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" name="Freeform 192"/>
            <p:cNvSpPr>
              <a:spLocks/>
            </p:cNvSpPr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" name="Freeform 193"/>
            <p:cNvSpPr>
              <a:spLocks/>
            </p:cNvSpPr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" name="Freeform 194"/>
            <p:cNvSpPr>
              <a:spLocks/>
            </p:cNvSpPr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" name="Freeform 195"/>
            <p:cNvSpPr>
              <a:spLocks/>
            </p:cNvSpPr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" name="Freeform 196"/>
            <p:cNvSpPr>
              <a:spLocks/>
            </p:cNvSpPr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" name="Freeform 197"/>
            <p:cNvSpPr>
              <a:spLocks/>
            </p:cNvSpPr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4"/>
                  </a:ln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Freeform 198"/>
            <p:cNvSpPr>
              <a:spLocks/>
            </p:cNvSpPr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Freeform 199"/>
            <p:cNvSpPr>
              <a:spLocks/>
            </p:cNvSpPr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Freeform 200"/>
            <p:cNvSpPr>
              <a:spLocks/>
            </p:cNvSpPr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Freeform 201"/>
            <p:cNvSpPr>
              <a:spLocks/>
            </p:cNvSpPr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Freeform 202"/>
            <p:cNvSpPr>
              <a:spLocks/>
            </p:cNvSpPr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Freeform 203"/>
            <p:cNvSpPr>
              <a:spLocks/>
            </p:cNvSpPr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Freeform 204"/>
            <p:cNvSpPr>
              <a:spLocks/>
            </p:cNvSpPr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Freeform 205"/>
            <p:cNvSpPr>
              <a:spLocks/>
            </p:cNvSpPr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206"/>
            <p:cNvSpPr>
              <a:spLocks/>
            </p:cNvSpPr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207"/>
            <p:cNvSpPr>
              <a:spLocks/>
            </p:cNvSpPr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Freeform 208"/>
            <p:cNvSpPr>
              <a:spLocks/>
            </p:cNvSpPr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Freeform 209"/>
            <p:cNvSpPr>
              <a:spLocks/>
            </p:cNvSpPr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Freeform 210"/>
            <p:cNvSpPr>
              <a:spLocks/>
            </p:cNvSpPr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" name="Freeform 211"/>
            <p:cNvSpPr>
              <a:spLocks/>
            </p:cNvSpPr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Freeform 212"/>
            <p:cNvSpPr>
              <a:spLocks/>
            </p:cNvSpPr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Freeform 213"/>
            <p:cNvSpPr>
              <a:spLocks/>
            </p:cNvSpPr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Freeform 214"/>
            <p:cNvSpPr>
              <a:spLocks/>
            </p:cNvSpPr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Freeform 215"/>
            <p:cNvSpPr>
              <a:spLocks/>
            </p:cNvSpPr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Freeform 216"/>
            <p:cNvSpPr>
              <a:spLocks/>
            </p:cNvSpPr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" name="Freeform 217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Freeform 218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1" name="Freeform 219"/>
            <p:cNvSpPr>
              <a:spLocks/>
            </p:cNvSpPr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2" name="Freeform 220"/>
            <p:cNvSpPr>
              <a:spLocks/>
            </p:cNvSpPr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3" name="Freeform 221"/>
            <p:cNvSpPr>
              <a:spLocks/>
            </p:cNvSpPr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4" name="Freeform 222"/>
            <p:cNvSpPr>
              <a:spLocks/>
            </p:cNvSpPr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5" name="Freeform 223"/>
            <p:cNvSpPr>
              <a:spLocks/>
            </p:cNvSpPr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6" name="Freeform 224"/>
            <p:cNvSpPr>
              <a:spLocks/>
            </p:cNvSpPr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7" name="Freeform 225"/>
            <p:cNvSpPr>
              <a:spLocks/>
            </p:cNvSpPr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" name="Freeform 226"/>
            <p:cNvSpPr>
              <a:spLocks/>
            </p:cNvSpPr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9" name="Freeform 227"/>
            <p:cNvSpPr>
              <a:spLocks/>
            </p:cNvSpPr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0" name="Freeform 228"/>
            <p:cNvSpPr>
              <a:spLocks/>
            </p:cNvSpPr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Freeform 229"/>
            <p:cNvSpPr>
              <a:spLocks/>
            </p:cNvSpPr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230"/>
            <p:cNvSpPr>
              <a:spLocks/>
            </p:cNvSpPr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231"/>
            <p:cNvSpPr>
              <a:spLocks/>
            </p:cNvSpPr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232"/>
            <p:cNvSpPr>
              <a:spLocks/>
            </p:cNvSpPr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" name="Freeform 233"/>
            <p:cNvSpPr>
              <a:spLocks/>
            </p:cNvSpPr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234"/>
            <p:cNvSpPr>
              <a:spLocks/>
            </p:cNvSpPr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235"/>
            <p:cNvSpPr>
              <a:spLocks/>
            </p:cNvSpPr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8" name="Freeform 236"/>
            <p:cNvSpPr>
              <a:spLocks/>
            </p:cNvSpPr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" name="Freeform 237"/>
            <p:cNvSpPr>
              <a:spLocks/>
            </p:cNvSpPr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" name="Freeform 238"/>
            <p:cNvSpPr>
              <a:spLocks/>
            </p:cNvSpPr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239"/>
            <p:cNvSpPr>
              <a:spLocks/>
            </p:cNvSpPr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" name="Freeform 240"/>
            <p:cNvSpPr>
              <a:spLocks/>
            </p:cNvSpPr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" name="Freeform 241"/>
            <p:cNvSpPr>
              <a:spLocks/>
            </p:cNvSpPr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" name="Freeform 242"/>
            <p:cNvSpPr>
              <a:spLocks/>
            </p:cNvSpPr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" name="Freeform 243"/>
            <p:cNvSpPr>
              <a:spLocks/>
            </p:cNvSpPr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" name="Freeform 244"/>
            <p:cNvSpPr>
              <a:spLocks/>
            </p:cNvSpPr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" name="Freeform 245"/>
            <p:cNvSpPr>
              <a:spLocks/>
            </p:cNvSpPr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" name="Freeform 246"/>
            <p:cNvSpPr>
              <a:spLocks/>
            </p:cNvSpPr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" name="Freeform 247"/>
            <p:cNvSpPr>
              <a:spLocks/>
            </p:cNvSpPr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" name="Freeform 248"/>
            <p:cNvSpPr>
              <a:spLocks/>
            </p:cNvSpPr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" name="Freeform 249"/>
            <p:cNvSpPr>
              <a:spLocks/>
            </p:cNvSpPr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" name="Freeform 250"/>
            <p:cNvSpPr>
              <a:spLocks/>
            </p:cNvSpPr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" name="Freeform 251"/>
            <p:cNvSpPr>
              <a:spLocks/>
            </p:cNvSpPr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  <a:lnTo>
                    <a:pt x="20" y="6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" name="Freeform 252"/>
            <p:cNvSpPr>
              <a:spLocks/>
            </p:cNvSpPr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" name="Freeform 253"/>
            <p:cNvSpPr>
              <a:spLocks/>
            </p:cNvSpPr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" name="Freeform 254"/>
            <p:cNvSpPr>
              <a:spLocks/>
            </p:cNvSpPr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" name="Freeform 255"/>
            <p:cNvSpPr>
              <a:spLocks/>
            </p:cNvSpPr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" name="Freeform 256"/>
            <p:cNvSpPr>
              <a:spLocks/>
            </p:cNvSpPr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" name="Freeform 257"/>
            <p:cNvSpPr>
              <a:spLocks/>
            </p:cNvSpPr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" name="Freeform 258"/>
            <p:cNvSpPr>
              <a:spLocks/>
            </p:cNvSpPr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" name="Freeform 259"/>
            <p:cNvSpPr>
              <a:spLocks/>
            </p:cNvSpPr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" name="Freeform 260"/>
            <p:cNvSpPr>
              <a:spLocks/>
            </p:cNvSpPr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" name="Freeform 261"/>
            <p:cNvSpPr>
              <a:spLocks/>
            </p:cNvSpPr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" name="Freeform 262"/>
            <p:cNvSpPr>
              <a:spLocks/>
            </p:cNvSpPr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" name="Freeform 263"/>
            <p:cNvSpPr>
              <a:spLocks/>
            </p:cNvSpPr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" name="Freeform 264"/>
            <p:cNvSpPr>
              <a:spLocks/>
            </p:cNvSpPr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" name="Freeform 265"/>
            <p:cNvSpPr>
              <a:spLocks/>
            </p:cNvSpPr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" name="Freeform 266"/>
            <p:cNvSpPr>
              <a:spLocks/>
            </p:cNvSpPr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9" name="Freeform 267"/>
            <p:cNvSpPr>
              <a:spLocks/>
            </p:cNvSpPr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0" name="Freeform 268"/>
            <p:cNvSpPr>
              <a:spLocks/>
            </p:cNvSpPr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1" name="Freeform 269"/>
            <p:cNvSpPr>
              <a:spLocks/>
            </p:cNvSpPr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2" name="Freeform 270"/>
            <p:cNvSpPr>
              <a:spLocks/>
            </p:cNvSpPr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3" name="Freeform 271"/>
            <p:cNvSpPr>
              <a:spLocks/>
            </p:cNvSpPr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4" name="Freeform 272"/>
            <p:cNvSpPr>
              <a:spLocks/>
            </p:cNvSpPr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5" name="Freeform 273"/>
            <p:cNvSpPr>
              <a:spLocks/>
            </p:cNvSpPr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6" name="Freeform 274"/>
            <p:cNvSpPr>
              <a:spLocks/>
            </p:cNvSpPr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7" name="Freeform 275"/>
            <p:cNvSpPr>
              <a:spLocks/>
            </p:cNvSpPr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8" name="Freeform 276"/>
            <p:cNvSpPr>
              <a:spLocks/>
            </p:cNvSpPr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9" name="Freeform 277"/>
            <p:cNvSpPr>
              <a:spLocks/>
            </p:cNvSpPr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0" name="Freeform 278"/>
            <p:cNvSpPr>
              <a:spLocks/>
            </p:cNvSpPr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1" name="Freeform 279"/>
            <p:cNvSpPr>
              <a:spLocks/>
            </p:cNvSpPr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2" name="Freeform 280"/>
            <p:cNvSpPr>
              <a:spLocks/>
            </p:cNvSpPr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3" name="Freeform 281"/>
            <p:cNvSpPr>
              <a:spLocks/>
            </p:cNvSpPr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4" name="Freeform 282"/>
            <p:cNvSpPr>
              <a:spLocks/>
            </p:cNvSpPr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5" name="Freeform 283"/>
            <p:cNvSpPr>
              <a:spLocks/>
            </p:cNvSpPr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6" name="Freeform 284"/>
            <p:cNvSpPr>
              <a:spLocks/>
            </p:cNvSpPr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7" name="Freeform 285"/>
            <p:cNvSpPr>
              <a:spLocks/>
            </p:cNvSpPr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8" name="Freeform 286"/>
            <p:cNvSpPr>
              <a:spLocks/>
            </p:cNvSpPr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9" name="Freeform 287"/>
            <p:cNvSpPr>
              <a:spLocks/>
            </p:cNvSpPr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0" name="Freeform 288"/>
            <p:cNvSpPr>
              <a:spLocks/>
            </p:cNvSpPr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1" name="Freeform 289"/>
            <p:cNvSpPr>
              <a:spLocks/>
            </p:cNvSpPr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2" name="Freeform 290"/>
            <p:cNvSpPr>
              <a:spLocks/>
            </p:cNvSpPr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3" name="Freeform 291"/>
            <p:cNvSpPr>
              <a:spLocks/>
            </p:cNvSpPr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4" name="Freeform 292"/>
            <p:cNvSpPr>
              <a:spLocks/>
            </p:cNvSpPr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5" name="Freeform 293"/>
            <p:cNvSpPr>
              <a:spLocks/>
            </p:cNvSpPr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6" name="Freeform 294"/>
            <p:cNvSpPr>
              <a:spLocks/>
            </p:cNvSpPr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7" name="Freeform 295"/>
            <p:cNvSpPr>
              <a:spLocks/>
            </p:cNvSpPr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8" name="Freeform 296"/>
            <p:cNvSpPr>
              <a:spLocks/>
            </p:cNvSpPr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9" name="Freeform 297"/>
            <p:cNvSpPr>
              <a:spLocks/>
            </p:cNvSpPr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0" name="Freeform 298"/>
            <p:cNvSpPr>
              <a:spLocks/>
            </p:cNvSpPr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1" name="Freeform 299"/>
            <p:cNvSpPr>
              <a:spLocks/>
            </p:cNvSpPr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2" name="Freeform 300"/>
            <p:cNvSpPr>
              <a:spLocks/>
            </p:cNvSpPr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3" name="Freeform 301"/>
            <p:cNvSpPr>
              <a:spLocks/>
            </p:cNvSpPr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4" name="Freeform 302"/>
            <p:cNvSpPr>
              <a:spLocks/>
            </p:cNvSpPr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5" name="Freeform 303"/>
            <p:cNvSpPr>
              <a:spLocks/>
            </p:cNvSpPr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  <a:lnTo>
                    <a:pt x="42" y="9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6" name="Freeform 304"/>
            <p:cNvSpPr>
              <a:spLocks/>
            </p:cNvSpPr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7" name="Freeform 305"/>
            <p:cNvSpPr>
              <a:spLocks/>
            </p:cNvSpPr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8" name="Freeform 306"/>
            <p:cNvSpPr>
              <a:spLocks/>
            </p:cNvSpPr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9" name="Freeform 307"/>
            <p:cNvSpPr>
              <a:spLocks/>
            </p:cNvSpPr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0" name="Freeform 308"/>
            <p:cNvSpPr>
              <a:spLocks/>
            </p:cNvSpPr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1" name="Freeform 309"/>
            <p:cNvSpPr>
              <a:spLocks/>
            </p:cNvSpPr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2" name="Freeform 310"/>
            <p:cNvSpPr>
              <a:spLocks/>
            </p:cNvSpPr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3" name="Freeform 311"/>
            <p:cNvSpPr>
              <a:spLocks/>
            </p:cNvSpPr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4" name="Freeform 312"/>
            <p:cNvSpPr>
              <a:spLocks/>
            </p:cNvSpPr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5" name="Freeform 313"/>
            <p:cNvSpPr>
              <a:spLocks/>
            </p:cNvSpPr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6" name="Freeform 314"/>
            <p:cNvSpPr>
              <a:spLocks/>
            </p:cNvSpPr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7" name="Freeform 315"/>
            <p:cNvSpPr>
              <a:spLocks/>
            </p:cNvSpPr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8" name="Freeform 316"/>
            <p:cNvSpPr>
              <a:spLocks/>
            </p:cNvSpPr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9" name="Freeform 317"/>
            <p:cNvSpPr>
              <a:spLocks/>
            </p:cNvSpPr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0" name="Freeform 318"/>
            <p:cNvSpPr>
              <a:spLocks/>
            </p:cNvSpPr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1" name="Freeform 319"/>
            <p:cNvSpPr>
              <a:spLocks/>
            </p:cNvSpPr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  <a:lnTo>
                    <a:pt x="30" y="13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2" name="Freeform 320"/>
            <p:cNvSpPr>
              <a:spLocks/>
            </p:cNvSpPr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3" name="Freeform 321"/>
            <p:cNvSpPr>
              <a:spLocks/>
            </p:cNvSpPr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4" name="Freeform 322"/>
            <p:cNvSpPr>
              <a:spLocks/>
            </p:cNvSpPr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5" name="Freeform 323"/>
            <p:cNvSpPr>
              <a:spLocks/>
            </p:cNvSpPr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6" name="Freeform 324"/>
            <p:cNvSpPr>
              <a:spLocks/>
            </p:cNvSpPr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7" name="Freeform 325"/>
            <p:cNvSpPr>
              <a:spLocks/>
            </p:cNvSpPr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  <a:lnTo>
                    <a:pt x="176" y="5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8" name="Freeform 326"/>
            <p:cNvSpPr>
              <a:spLocks/>
            </p:cNvSpPr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9" name="Freeform 327"/>
            <p:cNvSpPr>
              <a:spLocks/>
            </p:cNvSpPr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0" name="Freeform 328"/>
            <p:cNvSpPr>
              <a:spLocks/>
            </p:cNvSpPr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1" name="Freeform 329"/>
            <p:cNvSpPr>
              <a:spLocks/>
            </p:cNvSpPr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2" name="Freeform 330"/>
            <p:cNvSpPr>
              <a:spLocks/>
            </p:cNvSpPr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3" name="Freeform 331"/>
            <p:cNvSpPr>
              <a:spLocks/>
            </p:cNvSpPr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4" name="Freeform 332"/>
            <p:cNvSpPr>
              <a:spLocks/>
            </p:cNvSpPr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5" name="Freeform 333"/>
            <p:cNvSpPr>
              <a:spLocks/>
            </p:cNvSpPr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6" name="Freeform 334"/>
            <p:cNvSpPr>
              <a:spLocks/>
            </p:cNvSpPr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7" name="Freeform 335"/>
            <p:cNvSpPr>
              <a:spLocks/>
            </p:cNvSpPr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2" y="70"/>
                  </a:lnTo>
                  <a:lnTo>
                    <a:pt x="52" y="7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8" name="Freeform 336"/>
            <p:cNvSpPr>
              <a:spLocks/>
            </p:cNvSpPr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9" name="Freeform 337"/>
            <p:cNvSpPr>
              <a:spLocks/>
            </p:cNvSpPr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0" name="Freeform 338"/>
            <p:cNvSpPr>
              <a:spLocks/>
            </p:cNvSpPr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1" name="Freeform 339"/>
            <p:cNvSpPr>
              <a:spLocks/>
            </p:cNvSpPr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2" name="Freeform 340"/>
            <p:cNvSpPr>
              <a:spLocks/>
            </p:cNvSpPr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  <a:lnTo>
                    <a:pt x="374" y="18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3" name="Freeform 341"/>
            <p:cNvSpPr>
              <a:spLocks/>
            </p:cNvSpPr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4" name="Freeform 342"/>
            <p:cNvSpPr>
              <a:spLocks/>
            </p:cNvSpPr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5" name="Freeform 343"/>
            <p:cNvSpPr>
              <a:spLocks/>
            </p:cNvSpPr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6" name="Freeform 344"/>
            <p:cNvSpPr>
              <a:spLocks/>
            </p:cNvSpPr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7" name="Freeform 345"/>
            <p:cNvSpPr>
              <a:spLocks/>
            </p:cNvSpPr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8" name="Freeform 346"/>
            <p:cNvSpPr>
              <a:spLocks/>
            </p:cNvSpPr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9" name="Freeform 347"/>
            <p:cNvSpPr>
              <a:spLocks/>
            </p:cNvSpPr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0" name="Freeform 348"/>
            <p:cNvSpPr>
              <a:spLocks/>
            </p:cNvSpPr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1" name="Freeform 349"/>
            <p:cNvSpPr>
              <a:spLocks/>
            </p:cNvSpPr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2" name="Freeform 350"/>
            <p:cNvSpPr>
              <a:spLocks/>
            </p:cNvSpPr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3" name="Freeform 351"/>
            <p:cNvSpPr>
              <a:spLocks/>
            </p:cNvSpPr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4" name="Freeform 352"/>
            <p:cNvSpPr>
              <a:spLocks/>
            </p:cNvSpPr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5" name="Freeform 353"/>
            <p:cNvSpPr>
              <a:spLocks/>
            </p:cNvSpPr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6" name="Freeform 354"/>
            <p:cNvSpPr>
              <a:spLocks/>
            </p:cNvSpPr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7" name="Freeform 355"/>
            <p:cNvSpPr>
              <a:spLocks/>
            </p:cNvSpPr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8" name="Freeform 356"/>
            <p:cNvSpPr>
              <a:spLocks/>
            </p:cNvSpPr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9" name="Freeform 357"/>
            <p:cNvSpPr>
              <a:spLocks/>
            </p:cNvSpPr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0" name="Freeform 358"/>
            <p:cNvSpPr>
              <a:spLocks/>
            </p:cNvSpPr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1" name="Freeform 359"/>
            <p:cNvSpPr>
              <a:spLocks/>
            </p:cNvSpPr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2" name="Freeform 360"/>
            <p:cNvSpPr>
              <a:spLocks/>
            </p:cNvSpPr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3" name="Freeform 361"/>
            <p:cNvSpPr>
              <a:spLocks/>
            </p:cNvSpPr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4" name="Freeform 362"/>
            <p:cNvSpPr>
              <a:spLocks/>
            </p:cNvSpPr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5" name="Freeform 363"/>
            <p:cNvSpPr>
              <a:spLocks/>
            </p:cNvSpPr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6" name="Freeform 364"/>
            <p:cNvSpPr>
              <a:spLocks/>
            </p:cNvSpPr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7" name="Freeform 365"/>
            <p:cNvSpPr>
              <a:spLocks/>
            </p:cNvSpPr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8" name="Freeform 366"/>
            <p:cNvSpPr>
              <a:spLocks/>
            </p:cNvSpPr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9" name="Freeform 367"/>
            <p:cNvSpPr>
              <a:spLocks/>
            </p:cNvSpPr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0" name="Freeform 368"/>
            <p:cNvSpPr>
              <a:spLocks/>
            </p:cNvSpPr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1" name="Freeform 369"/>
            <p:cNvSpPr>
              <a:spLocks/>
            </p:cNvSpPr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2" name="Freeform 370"/>
            <p:cNvSpPr>
              <a:spLocks/>
            </p:cNvSpPr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  <a:lnTo>
                    <a:pt x="222" y="6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3" name="Freeform 371"/>
            <p:cNvSpPr>
              <a:spLocks/>
            </p:cNvSpPr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4" name="Freeform 372"/>
            <p:cNvSpPr>
              <a:spLocks/>
            </p:cNvSpPr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5" name="Freeform 373"/>
            <p:cNvSpPr>
              <a:spLocks/>
            </p:cNvSpPr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6" name="Freeform 374"/>
            <p:cNvSpPr>
              <a:spLocks/>
            </p:cNvSpPr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7" name="Freeform 375"/>
            <p:cNvSpPr>
              <a:spLocks/>
            </p:cNvSpPr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188" name="椭圆 187"/>
          <p:cNvSpPr/>
          <p:nvPr/>
        </p:nvSpPr>
        <p:spPr>
          <a:xfrm>
            <a:off x="4720547" y="3134492"/>
            <a:ext cx="141178" cy="14117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innerShdw blurRad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89" name="矩形 252"/>
          <p:cNvSpPr>
            <a:spLocks noChangeArrowheads="1"/>
          </p:cNvSpPr>
          <p:nvPr/>
        </p:nvSpPr>
        <p:spPr bwMode="auto">
          <a:xfrm>
            <a:off x="4876800" y="3338513"/>
            <a:ext cx="1414463" cy="276225"/>
          </a:xfrm>
          <a:prstGeom prst="rect">
            <a:avLst/>
          </a:prstGeom>
          <a:solidFill>
            <a:schemeClr val="accent4">
              <a:alpha val="96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latin typeface="+mn-ea"/>
                <a:ea typeface="+mn-ea"/>
              </a:rPr>
              <a:t>在</a:t>
            </a:r>
            <a:r>
              <a:rPr lang="zh-CN" altLang="en-US" sz="1200" smtClean="0">
                <a:latin typeface="+mn-ea"/>
                <a:ea typeface="+mn-ea"/>
              </a:rPr>
              <a:t>此处添加关键字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750888" y="5372100"/>
            <a:ext cx="3440112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3676650" algn="l"/>
              </a:tabLs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请在此处添加正文内容，根据需要调整字体与字号，建议使用微软雅黑</a:t>
            </a:r>
            <a:r>
              <a:rPr lang="en-US" altLang="zh-CN" sz="1200" dirty="0">
                <a:latin typeface="+mn-ea"/>
                <a:ea typeface="+mn-ea"/>
              </a:rPr>
              <a:t>12</a:t>
            </a:r>
            <a:r>
              <a:rPr lang="zh-CN" altLang="en-US" sz="1200" dirty="0">
                <a:latin typeface="+mn-ea"/>
                <a:ea typeface="+mn-ea"/>
              </a:rPr>
              <a:t>号字体，采用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</a:p>
        </p:txBody>
      </p:sp>
      <p:grpSp>
        <p:nvGrpSpPr>
          <p:cNvPr id="23560" name="组合 190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192" name="矩形 191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3" name="文本框 192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  <p:sp>
        <p:nvSpPr>
          <p:cNvPr id="194" name="椭圆 193"/>
          <p:cNvSpPr/>
          <p:nvPr/>
        </p:nvSpPr>
        <p:spPr>
          <a:xfrm>
            <a:off x="8484952" y="3067958"/>
            <a:ext cx="141178" cy="14117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innerShdw blurRad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95" name="矩形 252"/>
          <p:cNvSpPr>
            <a:spLocks noChangeArrowheads="1"/>
          </p:cNvSpPr>
          <p:nvPr/>
        </p:nvSpPr>
        <p:spPr bwMode="auto">
          <a:xfrm>
            <a:off x="8640763" y="3271838"/>
            <a:ext cx="1416050" cy="277812"/>
          </a:xfrm>
          <a:prstGeom prst="rect">
            <a:avLst/>
          </a:prstGeom>
          <a:solidFill>
            <a:schemeClr val="accent4">
              <a:alpha val="96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latin typeface="+mn-ea"/>
                <a:ea typeface="+mn-ea"/>
              </a:rPr>
              <a:t>在</a:t>
            </a:r>
            <a:r>
              <a:rPr lang="zh-CN" altLang="en-US" sz="1200" smtClean="0">
                <a:latin typeface="+mn-ea"/>
                <a:ea typeface="+mn-ea"/>
              </a:rPr>
              <a:t>此处添加关键字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9438698" y="4393876"/>
            <a:ext cx="141178" cy="14117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innerShdw blurRad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97" name="矩形 252"/>
          <p:cNvSpPr>
            <a:spLocks noChangeArrowheads="1"/>
          </p:cNvSpPr>
          <p:nvPr/>
        </p:nvSpPr>
        <p:spPr bwMode="auto">
          <a:xfrm>
            <a:off x="9594850" y="4597400"/>
            <a:ext cx="1414463" cy="277813"/>
          </a:xfrm>
          <a:prstGeom prst="rect">
            <a:avLst/>
          </a:prstGeom>
          <a:solidFill>
            <a:schemeClr val="accent4">
              <a:alpha val="96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latin typeface="+mn-ea"/>
                <a:ea typeface="+mn-ea"/>
              </a:rPr>
              <a:t>在</a:t>
            </a:r>
            <a:r>
              <a:rPr lang="zh-CN" altLang="en-US" sz="1200" smtClean="0">
                <a:latin typeface="+mn-ea"/>
                <a:ea typeface="+mn-ea"/>
              </a:rPr>
              <a:t>此处添加关键字</a:t>
            </a:r>
            <a:endParaRPr lang="zh-CN" altLang="en-US" sz="120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五边形 11"/>
          <p:cNvSpPr/>
          <p:nvPr/>
        </p:nvSpPr>
        <p:spPr>
          <a:xfrm>
            <a:off x="95250" y="0"/>
            <a:ext cx="3038475" cy="6858000"/>
          </a:xfrm>
          <a:prstGeom prst="homePlate">
            <a:avLst>
              <a:gd name="adj" fmla="val 466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>
            <a:off x="0" y="0"/>
            <a:ext cx="3038475" cy="6858000"/>
          </a:xfrm>
          <a:prstGeom prst="homePlate">
            <a:avLst>
              <a:gd name="adj" fmla="val 570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2847975" cy="6858000"/>
          </a:xfrm>
          <a:custGeom>
            <a:avLst/>
            <a:gdLst>
              <a:gd name="connsiteX0" fmla="*/ 0 w 2847975"/>
              <a:gd name="connsiteY0" fmla="*/ 0 h 6858002"/>
              <a:gd name="connsiteX1" fmla="*/ 2847975 w 2847975"/>
              <a:gd name="connsiteY1" fmla="*/ 3429001 h 6858002"/>
              <a:gd name="connsiteX2" fmla="*/ 0 w 2847975"/>
              <a:gd name="connsiteY2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47975" h="6858002">
                <a:moveTo>
                  <a:pt x="0" y="0"/>
                </a:moveTo>
                <a:lnTo>
                  <a:pt x="2847975" y="3429001"/>
                </a:lnTo>
                <a:lnTo>
                  <a:pt x="0" y="6858002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-2005012" y="2005012"/>
            <a:ext cx="6858000" cy="2847975"/>
          </a:xfrm>
          <a:prstGeom prst="triangle">
            <a:avLst/>
          </a:prstGeom>
          <a:solidFill>
            <a:srgbClr val="000E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50" name="文本框 9"/>
          <p:cNvSpPr txBox="1">
            <a:spLocks noChangeArrowheads="1"/>
          </p:cNvSpPr>
          <p:nvPr/>
        </p:nvSpPr>
        <p:spPr bwMode="auto">
          <a:xfrm>
            <a:off x="522288" y="2713038"/>
            <a:ext cx="13128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chemeClr val="bg1"/>
                </a:solidFill>
                <a:latin typeface="方正正中黑_GBK" pitchFamily="2" charset="-122"/>
                <a:ea typeface="方正正中黑_GBK" pitchFamily="2" charset="-122"/>
              </a:rPr>
              <a:t>目录</a:t>
            </a:r>
          </a:p>
        </p:txBody>
      </p:sp>
      <p:sp>
        <p:nvSpPr>
          <p:cNvPr id="11" name="矩形 10"/>
          <p:cNvSpPr/>
          <p:nvPr/>
        </p:nvSpPr>
        <p:spPr>
          <a:xfrm>
            <a:off x="536575" y="3343275"/>
            <a:ext cx="17621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3"/>
                </a:solidFill>
                <a:latin typeface="+mn-lt"/>
                <a:ea typeface="+mn-ea"/>
              </a:rPr>
              <a:t>CONTENTS</a:t>
            </a:r>
          </a:p>
        </p:txBody>
      </p:sp>
      <p:sp>
        <p:nvSpPr>
          <p:cNvPr id="14" name="矩形 13"/>
          <p:cNvSpPr/>
          <p:nvPr/>
        </p:nvSpPr>
        <p:spPr>
          <a:xfrm>
            <a:off x="4930775" y="790575"/>
            <a:ext cx="719138" cy="72072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accent1"/>
                </a:solidFill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6153" name="文本框 15"/>
          <p:cNvSpPr txBox="1">
            <a:spLocks noChangeArrowheads="1"/>
          </p:cNvSpPr>
          <p:nvPr/>
        </p:nvSpPr>
        <p:spPr bwMode="auto">
          <a:xfrm>
            <a:off x="5849938" y="919163"/>
            <a:ext cx="3262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400"/>
              <a:t>请在此处添加目录标题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4930775" y="5140325"/>
            <a:ext cx="719138" cy="72072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>
                <a:solidFill>
                  <a:schemeClr val="accent1"/>
                </a:solidFill>
                <a:latin typeface="Impact" panose="020B0806030902050204" pitchFamily="34" charset="0"/>
              </a:rPr>
              <a:t>5</a:t>
            </a:r>
            <a:endParaRPr lang="zh-CN" altLang="en-US" sz="40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6155" name="文本框 23"/>
          <p:cNvSpPr txBox="1">
            <a:spLocks noChangeArrowheads="1"/>
          </p:cNvSpPr>
          <p:nvPr/>
        </p:nvSpPr>
        <p:spPr bwMode="auto">
          <a:xfrm>
            <a:off x="5849938" y="5270500"/>
            <a:ext cx="3262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400"/>
              <a:t>请在此处添加目录标题</a:t>
            </a:r>
          </a:p>
        </p:txBody>
      </p:sp>
      <p:sp>
        <p:nvSpPr>
          <p:cNvPr id="26" name="直角三角形 25"/>
          <p:cNvSpPr/>
          <p:nvPr/>
        </p:nvSpPr>
        <p:spPr>
          <a:xfrm flipH="1">
            <a:off x="10410825" y="3486150"/>
            <a:ext cx="1795463" cy="33718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flipH="1">
            <a:off x="10982325" y="3468688"/>
            <a:ext cx="1209675" cy="338931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930775" y="1878013"/>
            <a:ext cx="719138" cy="72072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>
                <a:solidFill>
                  <a:schemeClr val="accent1"/>
                </a:solidFill>
                <a:latin typeface="Impact" panose="020B0806030902050204" pitchFamily="34" charset="0"/>
              </a:rPr>
              <a:t>2</a:t>
            </a:r>
            <a:endParaRPr lang="zh-CN" altLang="en-US" sz="40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6159" name="文本框 31"/>
          <p:cNvSpPr txBox="1">
            <a:spLocks noChangeArrowheads="1"/>
          </p:cNvSpPr>
          <p:nvPr/>
        </p:nvSpPr>
        <p:spPr bwMode="auto">
          <a:xfrm>
            <a:off x="5849938" y="2006600"/>
            <a:ext cx="3262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400"/>
              <a:t>请在此处添加目录标题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4930775" y="2965450"/>
            <a:ext cx="719138" cy="72072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>
                <a:solidFill>
                  <a:schemeClr val="accent1"/>
                </a:solidFill>
                <a:latin typeface="Impact" panose="020B0806030902050204" pitchFamily="34" charset="0"/>
              </a:rPr>
              <a:t>3</a:t>
            </a:r>
            <a:endParaRPr lang="zh-CN" altLang="en-US" sz="40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6161" name="文本框 34"/>
          <p:cNvSpPr txBox="1">
            <a:spLocks noChangeArrowheads="1"/>
          </p:cNvSpPr>
          <p:nvPr/>
        </p:nvSpPr>
        <p:spPr bwMode="auto">
          <a:xfrm>
            <a:off x="5849938" y="3095625"/>
            <a:ext cx="32623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400"/>
              <a:t>请在此处添加目录标题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4930775" y="4052888"/>
            <a:ext cx="719138" cy="72072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accent1"/>
                </a:solidFill>
                <a:latin typeface="Impact" panose="020B0806030902050204" pitchFamily="34" charset="0"/>
              </a:rPr>
              <a:t>4</a:t>
            </a:r>
            <a:endParaRPr lang="zh-CN" altLang="en-US" sz="4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6163" name="文本框 37"/>
          <p:cNvSpPr txBox="1">
            <a:spLocks noChangeArrowheads="1"/>
          </p:cNvSpPr>
          <p:nvPr/>
        </p:nvSpPr>
        <p:spPr bwMode="auto">
          <a:xfrm>
            <a:off x="5849938" y="4183063"/>
            <a:ext cx="32623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400"/>
              <a:t>请在此处添加目录标题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3" name="矩形 2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  <p:grpSp>
        <p:nvGrpSpPr>
          <p:cNvPr id="24579" name="组合 4"/>
          <p:cNvGrpSpPr>
            <a:grpSpLocks/>
          </p:cNvGrpSpPr>
          <p:nvPr/>
        </p:nvGrpSpPr>
        <p:grpSpPr bwMode="auto">
          <a:xfrm>
            <a:off x="1006475" y="3343275"/>
            <a:ext cx="2520950" cy="539750"/>
            <a:chOff x="1216905" y="4162425"/>
            <a:chExt cx="2520001" cy="540000"/>
          </a:xfrm>
        </p:grpSpPr>
        <p:sp>
          <p:nvSpPr>
            <p:cNvPr id="6" name="矩形 5"/>
            <p:cNvSpPr/>
            <p:nvPr/>
          </p:nvSpPr>
          <p:spPr>
            <a:xfrm>
              <a:off x="1756452" y="4162425"/>
              <a:ext cx="1980454" cy="5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16905" y="4162425"/>
              <a:ext cx="539547" cy="540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06" name="文本框 7"/>
            <p:cNvSpPr txBox="1">
              <a:spLocks noChangeArrowheads="1"/>
            </p:cNvSpPr>
            <p:nvPr/>
          </p:nvSpPr>
          <p:spPr bwMode="auto">
            <a:xfrm>
              <a:off x="1276751" y="4232370"/>
              <a:ext cx="4203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886578" y="4278367"/>
              <a:ext cx="1850328" cy="308118"/>
            </a:xfrm>
            <a:prstGeom prst="rect">
              <a:avLst/>
            </a:prstGeom>
          </p:spPr>
          <p:txBody>
            <a:bodyPr lIns="0" rIns="0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+mn-ea"/>
                  <a:ea typeface="+mn-ea"/>
                </a:rPr>
                <a:t>在此添加关键字</a:t>
              </a:r>
              <a:endParaRPr lang="zh-CN" alt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4580" name="组合 9"/>
          <p:cNvGrpSpPr>
            <a:grpSpLocks/>
          </p:cNvGrpSpPr>
          <p:nvPr/>
        </p:nvGrpSpPr>
        <p:grpSpPr bwMode="auto">
          <a:xfrm>
            <a:off x="3527425" y="2803525"/>
            <a:ext cx="2519363" cy="539750"/>
            <a:chOff x="1216905" y="4162425"/>
            <a:chExt cx="2520001" cy="540000"/>
          </a:xfrm>
        </p:grpSpPr>
        <p:sp>
          <p:nvSpPr>
            <p:cNvPr id="11" name="矩形 10"/>
            <p:cNvSpPr/>
            <p:nvPr/>
          </p:nvSpPr>
          <p:spPr>
            <a:xfrm>
              <a:off x="1756792" y="4162425"/>
              <a:ext cx="1980114" cy="5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6905" y="4162425"/>
              <a:ext cx="539887" cy="540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02" name="文本框 12"/>
            <p:cNvSpPr txBox="1">
              <a:spLocks noChangeArrowheads="1"/>
            </p:cNvSpPr>
            <p:nvPr/>
          </p:nvSpPr>
          <p:spPr bwMode="auto">
            <a:xfrm>
              <a:off x="1261523" y="4232370"/>
              <a:ext cx="4507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85412" y="4278367"/>
              <a:ext cx="1851494" cy="308118"/>
            </a:xfrm>
            <a:prstGeom prst="rect">
              <a:avLst/>
            </a:prstGeom>
          </p:spPr>
          <p:txBody>
            <a:bodyPr lIns="0" rIns="0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+mn-ea"/>
                  <a:ea typeface="+mn-ea"/>
                </a:rPr>
                <a:t>在此添加关键字</a:t>
              </a:r>
              <a:endParaRPr lang="zh-CN" alt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4581" name="组合 14"/>
          <p:cNvGrpSpPr>
            <a:grpSpLocks/>
          </p:cNvGrpSpPr>
          <p:nvPr/>
        </p:nvGrpSpPr>
        <p:grpSpPr bwMode="auto">
          <a:xfrm>
            <a:off x="6046788" y="2263775"/>
            <a:ext cx="2520950" cy="539750"/>
            <a:chOff x="1216905" y="4162425"/>
            <a:chExt cx="2520001" cy="540000"/>
          </a:xfrm>
        </p:grpSpPr>
        <p:sp>
          <p:nvSpPr>
            <p:cNvPr id="16" name="矩形 15"/>
            <p:cNvSpPr/>
            <p:nvPr/>
          </p:nvSpPr>
          <p:spPr>
            <a:xfrm>
              <a:off x="1756452" y="4162425"/>
              <a:ext cx="1980454" cy="5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216905" y="4162425"/>
              <a:ext cx="539547" cy="540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598" name="文本框 17"/>
            <p:cNvSpPr txBox="1">
              <a:spLocks noChangeArrowheads="1"/>
            </p:cNvSpPr>
            <p:nvPr/>
          </p:nvSpPr>
          <p:spPr bwMode="auto">
            <a:xfrm>
              <a:off x="1257515" y="4232370"/>
              <a:ext cx="45878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886578" y="4278367"/>
              <a:ext cx="1850328" cy="308118"/>
            </a:xfrm>
            <a:prstGeom prst="rect">
              <a:avLst/>
            </a:prstGeom>
          </p:spPr>
          <p:txBody>
            <a:bodyPr lIns="0" rIns="0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+mn-ea"/>
                  <a:ea typeface="+mn-ea"/>
                </a:rPr>
                <a:t>在此添加关键字</a:t>
              </a:r>
              <a:endParaRPr lang="zh-CN" alt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4582" name="组合 19"/>
          <p:cNvGrpSpPr>
            <a:grpSpLocks/>
          </p:cNvGrpSpPr>
          <p:nvPr/>
        </p:nvGrpSpPr>
        <p:grpSpPr bwMode="auto">
          <a:xfrm>
            <a:off x="8567738" y="1724025"/>
            <a:ext cx="2519362" cy="539750"/>
            <a:chOff x="1216905" y="4162425"/>
            <a:chExt cx="2520001" cy="540000"/>
          </a:xfrm>
        </p:grpSpPr>
        <p:sp>
          <p:nvSpPr>
            <p:cNvPr id="21" name="矩形 20"/>
            <p:cNvSpPr/>
            <p:nvPr/>
          </p:nvSpPr>
          <p:spPr>
            <a:xfrm>
              <a:off x="1756792" y="4162425"/>
              <a:ext cx="1980114" cy="5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216905" y="4162425"/>
              <a:ext cx="539887" cy="540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594" name="文本框 22"/>
            <p:cNvSpPr txBox="1">
              <a:spLocks noChangeArrowheads="1"/>
            </p:cNvSpPr>
            <p:nvPr/>
          </p:nvSpPr>
          <p:spPr bwMode="auto">
            <a:xfrm>
              <a:off x="1261523" y="4232370"/>
              <a:ext cx="4507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85412" y="4278367"/>
              <a:ext cx="1851494" cy="308118"/>
            </a:xfrm>
            <a:prstGeom prst="rect">
              <a:avLst/>
            </a:prstGeom>
          </p:spPr>
          <p:txBody>
            <a:bodyPr lIns="0" rIns="0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+mn-ea"/>
                  <a:ea typeface="+mn-ea"/>
                </a:rPr>
                <a:t>在此添加关键字</a:t>
              </a:r>
              <a:endParaRPr lang="zh-CN" alt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547813" y="3998913"/>
            <a:ext cx="1979612" cy="1477962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  <a:endParaRPr lang="en-US" altLang="zh-CN" sz="1200" dirty="0">
              <a:latin typeface="+mn-ea"/>
              <a:ea typeface="+mn-ea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067175" y="3459163"/>
            <a:ext cx="1979613" cy="1477962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  <a:endParaRPr lang="en-US" altLang="zh-CN" sz="1200" dirty="0">
              <a:latin typeface="+mn-ea"/>
              <a:ea typeface="+mn-ea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</a:t>
            </a:r>
          </a:p>
        </p:txBody>
      </p:sp>
      <p:sp>
        <p:nvSpPr>
          <p:cNvPr id="27" name="矩形 26"/>
          <p:cNvSpPr/>
          <p:nvPr/>
        </p:nvSpPr>
        <p:spPr>
          <a:xfrm>
            <a:off x="6586538" y="2919413"/>
            <a:ext cx="1981200" cy="1477962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  <a:endParaRPr lang="en-US" altLang="zh-CN" sz="1200" dirty="0">
              <a:latin typeface="+mn-ea"/>
              <a:ea typeface="+mn-ea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</a:t>
            </a:r>
          </a:p>
        </p:txBody>
      </p:sp>
      <p:sp>
        <p:nvSpPr>
          <p:cNvPr id="28" name="矩形 27"/>
          <p:cNvSpPr/>
          <p:nvPr/>
        </p:nvSpPr>
        <p:spPr>
          <a:xfrm>
            <a:off x="9107488" y="2379663"/>
            <a:ext cx="1979612" cy="1476375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倍行距和两端对齐方式。</a:t>
            </a:r>
            <a:endParaRPr lang="en-US" altLang="zh-CN" sz="1200" dirty="0">
              <a:latin typeface="+mn-ea"/>
              <a:ea typeface="+mn-ea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</a:t>
            </a:r>
          </a:p>
        </p:txBody>
      </p:sp>
      <p:sp>
        <p:nvSpPr>
          <p:cNvPr id="29" name="弧形 28"/>
          <p:cNvSpPr/>
          <p:nvPr/>
        </p:nvSpPr>
        <p:spPr>
          <a:xfrm>
            <a:off x="2878138" y="2395538"/>
            <a:ext cx="1354137" cy="1355725"/>
          </a:xfrm>
          <a:prstGeom prst="arc">
            <a:avLst>
              <a:gd name="adj1" fmla="val 10512295"/>
              <a:gd name="adj2" fmla="val 18874917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弧形 29"/>
          <p:cNvSpPr/>
          <p:nvPr/>
        </p:nvSpPr>
        <p:spPr>
          <a:xfrm>
            <a:off x="5435600" y="1855788"/>
            <a:ext cx="1354138" cy="1354137"/>
          </a:xfrm>
          <a:prstGeom prst="arc">
            <a:avLst>
              <a:gd name="adj1" fmla="val 10512295"/>
              <a:gd name="adj2" fmla="val 18874917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弧形 30"/>
          <p:cNvSpPr/>
          <p:nvPr/>
        </p:nvSpPr>
        <p:spPr>
          <a:xfrm>
            <a:off x="7877175" y="1316038"/>
            <a:ext cx="1354138" cy="1354137"/>
          </a:xfrm>
          <a:prstGeom prst="arc">
            <a:avLst>
              <a:gd name="adj1" fmla="val 10512295"/>
              <a:gd name="adj2" fmla="val 18874917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230938" y="5305425"/>
            <a:ext cx="4999037" cy="647700"/>
          </a:xfrm>
          <a:prstGeom prst="rect">
            <a:avLst/>
          </a:prstGeom>
        </p:spPr>
        <p:txBody>
          <a:bodyPr lIns="0" rIns="0"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请在此处添加正文，根据需要调整字体与字号。建议采用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倍行距和居中对齐方式。请在此处添加正文，根据需要调整字体</a:t>
            </a:r>
            <a:r>
              <a:rPr lang="zh-CN" altLang="en-US" sz="1200">
                <a:latin typeface="+mn-ea"/>
                <a:ea typeface="+mn-ea"/>
              </a:rPr>
              <a:t>与字号</a:t>
            </a:r>
            <a:endParaRPr lang="zh-CN" altLang="en-US" sz="1200" dirty="0">
              <a:latin typeface="+mn-ea"/>
              <a:ea typeface="+mn-ea"/>
            </a:endParaRPr>
          </a:p>
        </p:txBody>
      </p:sp>
      <p:sp>
        <p:nvSpPr>
          <p:cNvPr id="33" name="任意多边形 32"/>
          <p:cNvSpPr/>
          <p:nvPr/>
        </p:nvSpPr>
        <p:spPr>
          <a:xfrm rot="16829227">
            <a:off x="1254125" y="2125663"/>
            <a:ext cx="1389063" cy="1011237"/>
          </a:xfrm>
          <a:custGeom>
            <a:avLst/>
            <a:gdLst>
              <a:gd name="connsiteX0" fmla="*/ 1110642 w 1389066"/>
              <a:gd name="connsiteY0" fmla="*/ 378310 h 1011241"/>
              <a:gd name="connsiteX1" fmla="*/ 1108828 w 1389066"/>
              <a:gd name="connsiteY1" fmla="*/ 396486 h 1011241"/>
              <a:gd name="connsiteX2" fmla="*/ 1054681 w 1389066"/>
              <a:gd name="connsiteY2" fmla="*/ 572332 h 1011241"/>
              <a:gd name="connsiteX3" fmla="*/ 1041384 w 1389066"/>
              <a:gd name="connsiteY3" fmla="*/ 588397 h 1011241"/>
              <a:gd name="connsiteX4" fmla="*/ 1031811 w 1389066"/>
              <a:gd name="connsiteY4" fmla="*/ 603614 h 1011241"/>
              <a:gd name="connsiteX5" fmla="*/ 848311 w 1389066"/>
              <a:gd name="connsiteY5" fmla="*/ 733662 h 1011241"/>
              <a:gd name="connsiteX6" fmla="*/ 848310 w 1389066"/>
              <a:gd name="connsiteY6" fmla="*/ 955887 h 1011241"/>
              <a:gd name="connsiteX7" fmla="*/ 792956 w 1389066"/>
              <a:gd name="connsiteY7" fmla="*/ 1011241 h 1011241"/>
              <a:gd name="connsiteX8" fmla="*/ 792957 w 1389066"/>
              <a:gd name="connsiteY8" fmla="*/ 1011240 h 1011241"/>
              <a:gd name="connsiteX9" fmla="*/ 737603 w 1389066"/>
              <a:gd name="connsiteY9" fmla="*/ 955886 h 1011241"/>
              <a:gd name="connsiteX10" fmla="*/ 737603 w 1389066"/>
              <a:gd name="connsiteY10" fmla="*/ 706594 h 1011241"/>
              <a:gd name="connsiteX11" fmla="*/ 742294 w 1389066"/>
              <a:gd name="connsiteY11" fmla="*/ 695268 h 1011241"/>
              <a:gd name="connsiteX12" fmla="*/ 741846 w 1389066"/>
              <a:gd name="connsiteY12" fmla="*/ 693297 h 1011241"/>
              <a:gd name="connsiteX13" fmla="*/ 745550 w 1389066"/>
              <a:gd name="connsiteY13" fmla="*/ 687410 h 1011241"/>
              <a:gd name="connsiteX14" fmla="*/ 753816 w 1389066"/>
              <a:gd name="connsiteY14" fmla="*/ 667453 h 1011241"/>
              <a:gd name="connsiteX15" fmla="*/ 761263 w 1389066"/>
              <a:gd name="connsiteY15" fmla="*/ 662432 h 1011241"/>
              <a:gd name="connsiteX16" fmla="*/ 764405 w 1389066"/>
              <a:gd name="connsiteY16" fmla="*/ 657437 h 1011241"/>
              <a:gd name="connsiteX17" fmla="*/ 888693 w 1389066"/>
              <a:gd name="connsiteY17" fmla="*/ 569352 h 1011241"/>
              <a:gd name="connsiteX18" fmla="*/ 654523 w 1389066"/>
              <a:gd name="connsiteY18" fmla="*/ 497246 h 1011241"/>
              <a:gd name="connsiteX19" fmla="*/ 496926 w 1389066"/>
              <a:gd name="connsiteY19" fmla="*/ 700653 h 1011241"/>
              <a:gd name="connsiteX20" fmla="*/ 492728 w 1389066"/>
              <a:gd name="connsiteY20" fmla="*/ 704279 h 1011241"/>
              <a:gd name="connsiteX21" fmla="*/ 492442 w 1389066"/>
              <a:gd name="connsiteY21" fmla="*/ 704959 h 1011241"/>
              <a:gd name="connsiteX22" fmla="*/ 490256 w 1389066"/>
              <a:gd name="connsiteY22" fmla="*/ 706414 h 1011241"/>
              <a:gd name="connsiteX23" fmla="*/ 480291 w 1389066"/>
              <a:gd name="connsiteY23" fmla="*/ 715021 h 1011241"/>
              <a:gd name="connsiteX24" fmla="*/ 460137 w 1389066"/>
              <a:gd name="connsiteY24" fmla="*/ 721664 h 1011241"/>
              <a:gd name="connsiteX25" fmla="*/ 448902 w 1389066"/>
              <a:gd name="connsiteY25" fmla="*/ 720922 h 1011241"/>
              <a:gd name="connsiteX26" fmla="*/ 151240 w 1389066"/>
              <a:gd name="connsiteY26" fmla="*/ 719217 h 1011241"/>
              <a:gd name="connsiteX27" fmla="*/ 96203 w 1389066"/>
              <a:gd name="connsiteY27" fmla="*/ 663547 h 1011241"/>
              <a:gd name="connsiteX28" fmla="*/ 96205 w 1389066"/>
              <a:gd name="connsiteY28" fmla="*/ 663548 h 1011241"/>
              <a:gd name="connsiteX29" fmla="*/ 151875 w 1389066"/>
              <a:gd name="connsiteY29" fmla="*/ 608512 h 1011241"/>
              <a:gd name="connsiteX30" fmla="*/ 427047 w 1389066"/>
              <a:gd name="connsiteY30" fmla="*/ 610087 h 1011241"/>
              <a:gd name="connsiteX31" fmla="*/ 566552 w 1389066"/>
              <a:gd name="connsiteY31" fmla="*/ 430030 h 1011241"/>
              <a:gd name="connsiteX32" fmla="*/ 565775 w 1389066"/>
              <a:gd name="connsiteY32" fmla="*/ 421787 h 1011241"/>
              <a:gd name="connsiteX33" fmla="*/ 601117 w 1389066"/>
              <a:gd name="connsiteY33" fmla="*/ 307011 h 1011241"/>
              <a:gd name="connsiteX34" fmla="*/ 39079 w 1389066"/>
              <a:gd name="connsiteY34" fmla="*/ 133946 h 1011241"/>
              <a:gd name="connsiteX35" fmla="*/ 2466 w 1389066"/>
              <a:gd name="connsiteY35" fmla="*/ 64753 h 1011241"/>
              <a:gd name="connsiteX36" fmla="*/ 2467 w 1389066"/>
              <a:gd name="connsiteY36" fmla="*/ 64754 h 1011241"/>
              <a:gd name="connsiteX37" fmla="*/ 71659 w 1389066"/>
              <a:gd name="connsiteY37" fmla="*/ 28142 h 1011241"/>
              <a:gd name="connsiteX38" fmla="*/ 695487 w 1389066"/>
              <a:gd name="connsiteY38" fmla="*/ 220232 h 1011241"/>
              <a:gd name="connsiteX39" fmla="*/ 699078 w 1389066"/>
              <a:gd name="connsiteY39" fmla="*/ 222184 h 1011241"/>
              <a:gd name="connsiteX40" fmla="*/ 985147 w 1389066"/>
              <a:gd name="connsiteY40" fmla="*/ 310271 h 1011241"/>
              <a:gd name="connsiteX41" fmla="*/ 953585 w 1389066"/>
              <a:gd name="connsiteY41" fmla="*/ 164290 h 1011241"/>
              <a:gd name="connsiteX42" fmla="*/ 743380 w 1389066"/>
              <a:gd name="connsiteY42" fmla="*/ 108892 h 1011241"/>
              <a:gd name="connsiteX43" fmla="*/ 703959 w 1389066"/>
              <a:gd name="connsiteY43" fmla="*/ 41260 h 1011241"/>
              <a:gd name="connsiteX44" fmla="*/ 703960 w 1389066"/>
              <a:gd name="connsiteY44" fmla="*/ 41261 h 1011241"/>
              <a:gd name="connsiteX45" fmla="*/ 771592 w 1389066"/>
              <a:gd name="connsiteY45" fmla="*/ 1840 h 1011241"/>
              <a:gd name="connsiteX46" fmla="*/ 1012654 w 1389066"/>
              <a:gd name="connsiteY46" fmla="*/ 65368 h 1011241"/>
              <a:gd name="connsiteX47" fmla="*/ 1046371 w 1389066"/>
              <a:gd name="connsiteY47" fmla="*/ 91020 h 1011241"/>
              <a:gd name="connsiteX48" fmla="*/ 1047809 w 1389066"/>
              <a:gd name="connsiteY48" fmla="*/ 101605 h 1011241"/>
              <a:gd name="connsiteX49" fmla="*/ 1055789 w 1389066"/>
              <a:gd name="connsiteY49" fmla="*/ 113130 h 1011241"/>
              <a:gd name="connsiteX50" fmla="*/ 1108471 w 1389066"/>
              <a:gd name="connsiteY50" fmla="*/ 356792 h 1011241"/>
              <a:gd name="connsiteX51" fmla="*/ 1106424 w 1389066"/>
              <a:gd name="connsiteY51" fmla="*/ 368055 h 1011241"/>
              <a:gd name="connsiteX52" fmla="*/ 1388377 w 1389066"/>
              <a:gd name="connsiteY52" fmla="*/ 512296 h 1011241"/>
              <a:gd name="connsiteX53" fmla="*/ 1383052 w 1389066"/>
              <a:gd name="connsiteY53" fmla="*/ 565639 h 1011241"/>
              <a:gd name="connsiteX54" fmla="*/ 1214302 w 1389066"/>
              <a:gd name="connsiteY54" fmla="*/ 654932 h 1011241"/>
              <a:gd name="connsiteX55" fmla="*/ 1125009 w 1389066"/>
              <a:gd name="connsiteY55" fmla="*/ 486181 h 1011241"/>
              <a:gd name="connsiteX56" fmla="*/ 1293759 w 1389066"/>
              <a:gd name="connsiteY56" fmla="*/ 396888 h 1011241"/>
              <a:gd name="connsiteX57" fmla="*/ 1388377 w 1389066"/>
              <a:gd name="connsiteY57" fmla="*/ 512296 h 101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389066" h="1011241">
                <a:moveTo>
                  <a:pt x="1110642" y="378310"/>
                </a:moveTo>
                <a:cubicBezTo>
                  <a:pt x="1111247" y="384255"/>
                  <a:pt x="1110697" y="390416"/>
                  <a:pt x="1108828" y="396486"/>
                </a:cubicBezTo>
                <a:lnTo>
                  <a:pt x="1054681" y="572332"/>
                </a:lnTo>
                <a:lnTo>
                  <a:pt x="1041384" y="588397"/>
                </a:lnTo>
                <a:lnTo>
                  <a:pt x="1031811" y="603614"/>
                </a:lnTo>
                <a:lnTo>
                  <a:pt x="848311" y="733662"/>
                </a:lnTo>
                <a:lnTo>
                  <a:pt x="848310" y="955887"/>
                </a:lnTo>
                <a:cubicBezTo>
                  <a:pt x="848310" y="986458"/>
                  <a:pt x="823527" y="1011241"/>
                  <a:pt x="792956" y="1011241"/>
                </a:cubicBezTo>
                <a:lnTo>
                  <a:pt x="792957" y="1011240"/>
                </a:lnTo>
                <a:cubicBezTo>
                  <a:pt x="762386" y="1011240"/>
                  <a:pt x="737603" y="986457"/>
                  <a:pt x="737603" y="955886"/>
                </a:cubicBezTo>
                <a:lnTo>
                  <a:pt x="737603" y="706594"/>
                </a:lnTo>
                <a:lnTo>
                  <a:pt x="742294" y="695268"/>
                </a:lnTo>
                <a:lnTo>
                  <a:pt x="741846" y="693297"/>
                </a:lnTo>
                <a:lnTo>
                  <a:pt x="745550" y="687410"/>
                </a:lnTo>
                <a:lnTo>
                  <a:pt x="753816" y="667453"/>
                </a:lnTo>
                <a:lnTo>
                  <a:pt x="761263" y="662432"/>
                </a:lnTo>
                <a:lnTo>
                  <a:pt x="764405" y="657437"/>
                </a:lnTo>
                <a:lnTo>
                  <a:pt x="888693" y="569352"/>
                </a:lnTo>
                <a:lnTo>
                  <a:pt x="654523" y="497246"/>
                </a:lnTo>
                <a:lnTo>
                  <a:pt x="496926" y="700653"/>
                </a:lnTo>
                <a:lnTo>
                  <a:pt x="492728" y="704279"/>
                </a:lnTo>
                <a:lnTo>
                  <a:pt x="492442" y="704959"/>
                </a:lnTo>
                <a:lnTo>
                  <a:pt x="490256" y="706414"/>
                </a:lnTo>
                <a:lnTo>
                  <a:pt x="480291" y="715021"/>
                </a:lnTo>
                <a:cubicBezTo>
                  <a:pt x="474020" y="718541"/>
                  <a:pt x="467164" y="720773"/>
                  <a:pt x="460137" y="721664"/>
                </a:cubicBezTo>
                <a:lnTo>
                  <a:pt x="448902" y="720922"/>
                </a:lnTo>
                <a:lnTo>
                  <a:pt x="151240" y="719217"/>
                </a:lnTo>
                <a:cubicBezTo>
                  <a:pt x="120669" y="719042"/>
                  <a:pt x="96029" y="694118"/>
                  <a:pt x="96203" y="663547"/>
                </a:cubicBezTo>
                <a:lnTo>
                  <a:pt x="96205" y="663548"/>
                </a:lnTo>
                <a:cubicBezTo>
                  <a:pt x="96379" y="632978"/>
                  <a:pt x="121304" y="608337"/>
                  <a:pt x="151875" y="608512"/>
                </a:cubicBezTo>
                <a:lnTo>
                  <a:pt x="427047" y="610087"/>
                </a:lnTo>
                <a:lnTo>
                  <a:pt x="566552" y="430030"/>
                </a:lnTo>
                <a:lnTo>
                  <a:pt x="565775" y="421787"/>
                </a:lnTo>
                <a:lnTo>
                  <a:pt x="601117" y="307011"/>
                </a:lnTo>
                <a:lnTo>
                  <a:pt x="39079" y="133946"/>
                </a:lnTo>
                <a:cubicBezTo>
                  <a:pt x="9862" y="124949"/>
                  <a:pt x="-6531" y="93970"/>
                  <a:pt x="2466" y="64753"/>
                </a:cubicBezTo>
                <a:lnTo>
                  <a:pt x="2467" y="64754"/>
                </a:lnTo>
                <a:cubicBezTo>
                  <a:pt x="11463" y="35537"/>
                  <a:pt x="42442" y="19145"/>
                  <a:pt x="71659" y="28142"/>
                </a:cubicBezTo>
                <a:lnTo>
                  <a:pt x="695487" y="220232"/>
                </a:lnTo>
                <a:lnTo>
                  <a:pt x="699078" y="222184"/>
                </a:lnTo>
                <a:lnTo>
                  <a:pt x="985147" y="310271"/>
                </a:lnTo>
                <a:lnTo>
                  <a:pt x="953585" y="164290"/>
                </a:lnTo>
                <a:lnTo>
                  <a:pt x="743380" y="108892"/>
                </a:lnTo>
                <a:cubicBezTo>
                  <a:pt x="713818" y="101102"/>
                  <a:pt x="696169" y="70821"/>
                  <a:pt x="703959" y="41260"/>
                </a:cubicBezTo>
                <a:lnTo>
                  <a:pt x="703960" y="41261"/>
                </a:lnTo>
                <a:cubicBezTo>
                  <a:pt x="711750" y="11699"/>
                  <a:pt x="742031" y="-5950"/>
                  <a:pt x="771592" y="1840"/>
                </a:cubicBezTo>
                <a:lnTo>
                  <a:pt x="1012654" y="65368"/>
                </a:lnTo>
                <a:cubicBezTo>
                  <a:pt x="1027435" y="69264"/>
                  <a:pt x="1039238" y="78781"/>
                  <a:pt x="1046371" y="91020"/>
                </a:cubicBezTo>
                <a:lnTo>
                  <a:pt x="1047809" y="101605"/>
                </a:lnTo>
                <a:lnTo>
                  <a:pt x="1055789" y="113130"/>
                </a:lnTo>
                <a:lnTo>
                  <a:pt x="1108471" y="356792"/>
                </a:lnTo>
                <a:lnTo>
                  <a:pt x="1106424" y="368055"/>
                </a:lnTo>
                <a:close/>
                <a:moveTo>
                  <a:pt x="1388377" y="512296"/>
                </a:moveTo>
                <a:cubicBezTo>
                  <a:pt x="1390153" y="529742"/>
                  <a:pt x="1388538" y="547825"/>
                  <a:pt x="1383052" y="565639"/>
                </a:cubicBezTo>
                <a:cubicBezTo>
                  <a:pt x="1361111" y="636895"/>
                  <a:pt x="1285558" y="676873"/>
                  <a:pt x="1214302" y="654932"/>
                </a:cubicBezTo>
                <a:cubicBezTo>
                  <a:pt x="1143045" y="632990"/>
                  <a:pt x="1103067" y="557438"/>
                  <a:pt x="1125009" y="486181"/>
                </a:cubicBezTo>
                <a:cubicBezTo>
                  <a:pt x="1146950" y="414925"/>
                  <a:pt x="1222503" y="374947"/>
                  <a:pt x="1293759" y="396888"/>
                </a:cubicBezTo>
                <a:cubicBezTo>
                  <a:pt x="1347202" y="413344"/>
                  <a:pt x="1383050" y="459957"/>
                  <a:pt x="1388377" y="5122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71713" y="3289300"/>
            <a:ext cx="1333500" cy="1333500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362450" y="3289300"/>
            <a:ext cx="1333500" cy="133350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453188" y="3289300"/>
            <a:ext cx="1333500" cy="133350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43925" y="3289300"/>
            <a:ext cx="1333500" cy="133350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1283590" flipH="1">
            <a:off x="1603375" y="1328738"/>
            <a:ext cx="2390775" cy="1865312"/>
          </a:xfrm>
          <a:custGeom>
            <a:avLst/>
            <a:gdLst>
              <a:gd name="connsiteX0" fmla="*/ 0 w 2391086"/>
              <a:gd name="connsiteY0" fmla="*/ 86265 h 1866481"/>
              <a:gd name="connsiteX1" fmla="*/ 163902 w 2391086"/>
              <a:gd name="connsiteY1" fmla="*/ 1451979 h 1866481"/>
              <a:gd name="connsiteX2" fmla="*/ 1746797 w 2391086"/>
              <a:gd name="connsiteY2" fmla="*/ 1491358 h 1866481"/>
              <a:gd name="connsiteX3" fmla="*/ 1622399 w 2391086"/>
              <a:gd name="connsiteY3" fmla="*/ 1866481 h 1866481"/>
              <a:gd name="connsiteX4" fmla="*/ 1896591 w 2391086"/>
              <a:gd name="connsiteY4" fmla="*/ 1495085 h 1866481"/>
              <a:gd name="connsiteX5" fmla="*/ 2244436 w 2391086"/>
              <a:gd name="connsiteY5" fmla="*/ 1503738 h 1866481"/>
              <a:gd name="connsiteX6" fmla="*/ 2391086 w 2391086"/>
              <a:gd name="connsiteY6" fmla="*/ 0 h 1866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1086" h="1866481">
                <a:moveTo>
                  <a:pt x="0" y="86265"/>
                </a:moveTo>
                <a:lnTo>
                  <a:pt x="163902" y="1451979"/>
                </a:lnTo>
                <a:lnTo>
                  <a:pt x="1746797" y="1491358"/>
                </a:lnTo>
                <a:lnTo>
                  <a:pt x="1622399" y="1866481"/>
                </a:lnTo>
                <a:lnTo>
                  <a:pt x="1896591" y="1495085"/>
                </a:lnTo>
                <a:lnTo>
                  <a:pt x="2244436" y="1503738"/>
                </a:lnTo>
                <a:lnTo>
                  <a:pt x="2391086" y="0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14750" y="873125"/>
            <a:ext cx="2316163" cy="2078038"/>
          </a:xfrm>
          <a:custGeom>
            <a:avLst/>
            <a:gdLst>
              <a:gd name="connsiteX0" fmla="*/ 285815 w 2315101"/>
              <a:gd name="connsiteY0" fmla="*/ 0 h 2079131"/>
              <a:gd name="connsiteX1" fmla="*/ 2315101 w 2315101"/>
              <a:gd name="connsiteY1" fmla="*/ 146649 h 2079131"/>
              <a:gd name="connsiteX2" fmla="*/ 2191248 w 2315101"/>
              <a:gd name="connsiteY2" fmla="*/ 1725283 h 2079131"/>
              <a:gd name="connsiteX3" fmla="*/ 1645049 w 2315101"/>
              <a:gd name="connsiteY3" fmla="*/ 1682278 h 2079131"/>
              <a:gd name="connsiteX4" fmla="*/ 1360055 w 2315101"/>
              <a:gd name="connsiteY4" fmla="*/ 2079131 h 2079131"/>
              <a:gd name="connsiteX5" fmla="*/ 1420190 w 2315101"/>
              <a:gd name="connsiteY5" fmla="*/ 1664574 h 2079131"/>
              <a:gd name="connsiteX6" fmla="*/ 0 w 2315101"/>
              <a:gd name="connsiteY6" fmla="*/ 1552755 h 207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5101" h="2079131">
                <a:moveTo>
                  <a:pt x="285815" y="0"/>
                </a:moveTo>
                <a:lnTo>
                  <a:pt x="2315101" y="146649"/>
                </a:lnTo>
                <a:lnTo>
                  <a:pt x="2191248" y="1725283"/>
                </a:lnTo>
                <a:lnTo>
                  <a:pt x="1645049" y="1682278"/>
                </a:lnTo>
                <a:lnTo>
                  <a:pt x="1360055" y="2079131"/>
                </a:lnTo>
                <a:lnTo>
                  <a:pt x="1420190" y="1664574"/>
                </a:lnTo>
                <a:lnTo>
                  <a:pt x="0" y="1552755"/>
                </a:lnTo>
                <a:close/>
              </a:path>
            </a:pathLst>
          </a:cu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691188" y="1468438"/>
            <a:ext cx="2544762" cy="1692275"/>
          </a:xfrm>
          <a:custGeom>
            <a:avLst/>
            <a:gdLst>
              <a:gd name="connsiteX0" fmla="*/ 0 w 2544792"/>
              <a:gd name="connsiteY0" fmla="*/ 0 h 1692336"/>
              <a:gd name="connsiteX1" fmla="*/ 2544792 w 2544792"/>
              <a:gd name="connsiteY1" fmla="*/ 39705 h 1692336"/>
              <a:gd name="connsiteX2" fmla="*/ 2544791 w 2544792"/>
              <a:gd name="connsiteY2" fmla="*/ 1265109 h 1692336"/>
              <a:gd name="connsiteX3" fmla="*/ 1411704 w 2544792"/>
              <a:gd name="connsiteY3" fmla="*/ 1439643 h 1692336"/>
              <a:gd name="connsiteX4" fmla="*/ 1424995 w 2544792"/>
              <a:gd name="connsiteY4" fmla="*/ 1692336 h 1692336"/>
              <a:gd name="connsiteX5" fmla="*/ 1260736 w 2544792"/>
              <a:gd name="connsiteY5" fmla="*/ 1462897 h 1692336"/>
              <a:gd name="connsiteX6" fmla="*/ 379562 w 2544792"/>
              <a:gd name="connsiteY6" fmla="*/ 1598628 h 169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4792" h="1692336">
                <a:moveTo>
                  <a:pt x="0" y="0"/>
                </a:moveTo>
                <a:lnTo>
                  <a:pt x="2544792" y="39705"/>
                </a:lnTo>
                <a:cubicBezTo>
                  <a:pt x="2544792" y="448173"/>
                  <a:pt x="2544791" y="856641"/>
                  <a:pt x="2544791" y="1265109"/>
                </a:cubicBezTo>
                <a:lnTo>
                  <a:pt x="1411704" y="1439643"/>
                </a:lnTo>
                <a:lnTo>
                  <a:pt x="1424995" y="1692336"/>
                </a:lnTo>
                <a:lnTo>
                  <a:pt x="1260736" y="1462897"/>
                </a:lnTo>
                <a:lnTo>
                  <a:pt x="379562" y="1598628"/>
                </a:lnTo>
                <a:close/>
              </a:path>
            </a:pathLst>
          </a:cu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8004175" y="1173163"/>
            <a:ext cx="2574925" cy="1970087"/>
          </a:xfrm>
          <a:custGeom>
            <a:avLst/>
            <a:gdLst>
              <a:gd name="connsiteX0" fmla="*/ 181154 w 2421851"/>
              <a:gd name="connsiteY0" fmla="*/ 0 h 1969453"/>
              <a:gd name="connsiteX1" fmla="*/ 2421851 w 2421851"/>
              <a:gd name="connsiteY1" fmla="*/ 181155 h 1969453"/>
              <a:gd name="connsiteX2" fmla="*/ 2266575 w 2421851"/>
              <a:gd name="connsiteY2" fmla="*/ 1739823 h 1969453"/>
              <a:gd name="connsiteX3" fmla="*/ 1659343 w 2421851"/>
              <a:gd name="connsiteY3" fmla="*/ 1628891 h 1969453"/>
              <a:gd name="connsiteX4" fmla="*/ 1394002 w 2421851"/>
              <a:gd name="connsiteY4" fmla="*/ 1969453 h 1969453"/>
              <a:gd name="connsiteX5" fmla="*/ 1468933 w 2421851"/>
              <a:gd name="connsiteY5" fmla="*/ 1594106 h 1969453"/>
              <a:gd name="connsiteX6" fmla="*/ 0 w 2421851"/>
              <a:gd name="connsiteY6" fmla="*/ 1325755 h 1969453"/>
              <a:gd name="connsiteX0" fmla="*/ 181154 w 2574251"/>
              <a:gd name="connsiteY0" fmla="*/ 0 h 1969453"/>
              <a:gd name="connsiteX1" fmla="*/ 2574251 w 2574251"/>
              <a:gd name="connsiteY1" fmla="*/ 133530 h 1969453"/>
              <a:gd name="connsiteX2" fmla="*/ 2266575 w 2574251"/>
              <a:gd name="connsiteY2" fmla="*/ 1739823 h 1969453"/>
              <a:gd name="connsiteX3" fmla="*/ 1659343 w 2574251"/>
              <a:gd name="connsiteY3" fmla="*/ 1628891 h 1969453"/>
              <a:gd name="connsiteX4" fmla="*/ 1394002 w 2574251"/>
              <a:gd name="connsiteY4" fmla="*/ 1969453 h 1969453"/>
              <a:gd name="connsiteX5" fmla="*/ 1468933 w 2574251"/>
              <a:gd name="connsiteY5" fmla="*/ 1594106 h 1969453"/>
              <a:gd name="connsiteX6" fmla="*/ 0 w 2574251"/>
              <a:gd name="connsiteY6" fmla="*/ 1325755 h 1969453"/>
              <a:gd name="connsiteX7" fmla="*/ 181154 w 2574251"/>
              <a:gd name="connsiteY7" fmla="*/ 0 h 1969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74251" h="1969453">
                <a:moveTo>
                  <a:pt x="181154" y="0"/>
                </a:moveTo>
                <a:lnTo>
                  <a:pt x="2574251" y="133530"/>
                </a:lnTo>
                <a:lnTo>
                  <a:pt x="2266575" y="1739823"/>
                </a:lnTo>
                <a:lnTo>
                  <a:pt x="1659343" y="1628891"/>
                </a:lnTo>
                <a:lnTo>
                  <a:pt x="1394002" y="1969453"/>
                </a:lnTo>
                <a:lnTo>
                  <a:pt x="1468933" y="1594106"/>
                </a:lnTo>
                <a:lnTo>
                  <a:pt x="0" y="1325755"/>
                </a:lnTo>
                <a:lnTo>
                  <a:pt x="181154" y="0"/>
                </a:lnTo>
                <a:close/>
              </a:path>
            </a:pathLst>
          </a:custGeom>
          <a:solidFill>
            <a:schemeClr val="accent6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10" name="文本框 9"/>
          <p:cNvSpPr txBox="1">
            <a:spLocks noChangeArrowheads="1"/>
          </p:cNvSpPr>
          <p:nvPr/>
        </p:nvSpPr>
        <p:spPr bwMode="auto">
          <a:xfrm>
            <a:off x="2359025" y="4695825"/>
            <a:ext cx="1158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200" b="1">
                <a:solidFill>
                  <a:schemeClr val="accent1"/>
                </a:solidFill>
              </a:rPr>
              <a:t>添加名字</a:t>
            </a:r>
          </a:p>
        </p:txBody>
      </p:sp>
      <p:sp>
        <p:nvSpPr>
          <p:cNvPr id="25611" name="文本框 10"/>
          <p:cNvSpPr txBox="1">
            <a:spLocks noChangeArrowheads="1"/>
          </p:cNvSpPr>
          <p:nvPr/>
        </p:nvSpPr>
        <p:spPr bwMode="auto">
          <a:xfrm>
            <a:off x="4449763" y="4695825"/>
            <a:ext cx="1158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200" b="1">
                <a:solidFill>
                  <a:schemeClr val="accent2"/>
                </a:solidFill>
              </a:rPr>
              <a:t>添加名字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40500" y="4695825"/>
            <a:ext cx="1158875" cy="27781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accent3"/>
                </a:solidFill>
                <a:latin typeface="+mn-lt"/>
                <a:ea typeface="+mn-ea"/>
              </a:rPr>
              <a:t>添加名字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631238" y="4695825"/>
            <a:ext cx="1158875" cy="27781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accent6"/>
                </a:solidFill>
                <a:latin typeface="+mn-lt"/>
                <a:ea typeface="+mn-ea"/>
              </a:rPr>
              <a:t>添加名字</a:t>
            </a:r>
          </a:p>
        </p:txBody>
      </p:sp>
      <p:grpSp>
        <p:nvGrpSpPr>
          <p:cNvPr id="25614" name="组合 13"/>
          <p:cNvGrpSpPr>
            <a:grpSpLocks/>
          </p:cNvGrpSpPr>
          <p:nvPr/>
        </p:nvGrpSpPr>
        <p:grpSpPr bwMode="auto">
          <a:xfrm>
            <a:off x="1833563" y="1628775"/>
            <a:ext cx="1903412" cy="896938"/>
            <a:chOff x="1832996" y="1628664"/>
            <a:chExt cx="1904650" cy="896963"/>
          </a:xfrm>
        </p:grpSpPr>
        <p:sp>
          <p:nvSpPr>
            <p:cNvPr id="25629" name="文本框 14"/>
            <p:cNvSpPr txBox="1">
              <a:spLocks noChangeArrowheads="1"/>
            </p:cNvSpPr>
            <p:nvPr/>
          </p:nvSpPr>
          <p:spPr bwMode="auto">
            <a:xfrm>
              <a:off x="2336480" y="1628664"/>
              <a:ext cx="8976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</a:rPr>
                <a:t>添加关键字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32996" y="1911247"/>
              <a:ext cx="1904650" cy="614380"/>
            </a:xfrm>
            <a:prstGeom prst="rect">
              <a:avLst/>
            </a:prstGeom>
            <a:noFill/>
          </p:spPr>
          <p:txBody>
            <a:bodyPr lIns="0" rIns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请在此处添加正文并根据需要调整字体与字号。</a:t>
              </a:r>
            </a:p>
          </p:txBody>
        </p:sp>
      </p:grpSp>
      <p:grpSp>
        <p:nvGrpSpPr>
          <p:cNvPr id="25615" name="组合 16"/>
          <p:cNvGrpSpPr>
            <a:grpSpLocks/>
          </p:cNvGrpSpPr>
          <p:nvPr/>
        </p:nvGrpSpPr>
        <p:grpSpPr bwMode="auto">
          <a:xfrm>
            <a:off x="4013200" y="1230313"/>
            <a:ext cx="1765300" cy="927100"/>
            <a:chOff x="4013197" y="1229612"/>
            <a:chExt cx="1765888" cy="928466"/>
          </a:xfrm>
        </p:grpSpPr>
        <p:sp>
          <p:nvSpPr>
            <p:cNvPr id="25627" name="文本框 17"/>
            <p:cNvSpPr txBox="1">
              <a:spLocks noChangeArrowheads="1"/>
            </p:cNvSpPr>
            <p:nvPr/>
          </p:nvSpPr>
          <p:spPr bwMode="auto">
            <a:xfrm>
              <a:off x="4449630" y="1229612"/>
              <a:ext cx="8976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</a:rPr>
                <a:t>添加关键字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13197" y="1511013"/>
              <a:ext cx="1765888" cy="647065"/>
            </a:xfrm>
            <a:prstGeom prst="rect">
              <a:avLst/>
            </a:prstGeom>
            <a:noFill/>
          </p:spPr>
          <p:txBody>
            <a:bodyPr lIns="0" rIns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请在此处添加正文并根据需要调整字体与字号。</a:t>
              </a:r>
            </a:p>
          </p:txBody>
        </p:sp>
      </p:grpSp>
      <p:grpSp>
        <p:nvGrpSpPr>
          <p:cNvPr id="25616" name="组合 19"/>
          <p:cNvGrpSpPr>
            <a:grpSpLocks/>
          </p:cNvGrpSpPr>
          <p:nvPr/>
        </p:nvGrpSpPr>
        <p:grpSpPr bwMode="auto">
          <a:xfrm>
            <a:off x="6051550" y="1719263"/>
            <a:ext cx="1905000" cy="896937"/>
            <a:chOff x="6051706" y="1719982"/>
            <a:chExt cx="1904650" cy="896963"/>
          </a:xfrm>
        </p:grpSpPr>
        <p:sp>
          <p:nvSpPr>
            <p:cNvPr id="25625" name="文本框 20"/>
            <p:cNvSpPr txBox="1">
              <a:spLocks noChangeArrowheads="1"/>
            </p:cNvSpPr>
            <p:nvPr/>
          </p:nvSpPr>
          <p:spPr bwMode="auto">
            <a:xfrm>
              <a:off x="6555190" y="1719982"/>
              <a:ext cx="8976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</a:rPr>
                <a:t>添加关键字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51706" y="2002565"/>
              <a:ext cx="1904650" cy="614380"/>
            </a:xfrm>
            <a:prstGeom prst="rect">
              <a:avLst/>
            </a:prstGeom>
            <a:noFill/>
          </p:spPr>
          <p:txBody>
            <a:bodyPr lIns="0" rIns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请在此处添加正文并根据需要调整字体与字号。</a:t>
              </a:r>
            </a:p>
          </p:txBody>
        </p:sp>
      </p:grpSp>
      <p:grpSp>
        <p:nvGrpSpPr>
          <p:cNvPr id="25617" name="组合 22"/>
          <p:cNvGrpSpPr>
            <a:grpSpLocks/>
          </p:cNvGrpSpPr>
          <p:nvPr/>
        </p:nvGrpSpPr>
        <p:grpSpPr bwMode="auto">
          <a:xfrm>
            <a:off x="8313738" y="1468438"/>
            <a:ext cx="1905000" cy="896937"/>
            <a:chOff x="8313821" y="1468553"/>
            <a:chExt cx="1904650" cy="896963"/>
          </a:xfrm>
        </p:grpSpPr>
        <p:sp>
          <p:nvSpPr>
            <p:cNvPr id="25623" name="文本框 23"/>
            <p:cNvSpPr txBox="1">
              <a:spLocks noChangeArrowheads="1"/>
            </p:cNvSpPr>
            <p:nvPr/>
          </p:nvSpPr>
          <p:spPr bwMode="auto">
            <a:xfrm>
              <a:off x="8817305" y="1468553"/>
              <a:ext cx="8976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</a:rPr>
                <a:t>添加关键字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313821" y="1751136"/>
              <a:ext cx="1904650" cy="614380"/>
            </a:xfrm>
            <a:prstGeom prst="rect">
              <a:avLst/>
            </a:prstGeom>
            <a:noFill/>
          </p:spPr>
          <p:txBody>
            <a:bodyPr lIns="0" rIns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请在此处添加正文并根据需要调整字体与字号。</a:t>
              </a:r>
            </a:p>
          </p:txBody>
        </p:sp>
      </p:grpSp>
      <p:grpSp>
        <p:nvGrpSpPr>
          <p:cNvPr id="25618" name="组合 25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27" name="矩形 26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876300" y="5305425"/>
            <a:ext cx="104394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200150" y="5443538"/>
            <a:ext cx="9791700" cy="647700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请在此添加正文并根据需要调整字体大小，建议采用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倍行距和居中对齐方式。请在此添加正文并根据需要调整字体大小，建议采用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倍行距和居中对齐方式。请在此添加正文并根据需要调整字体大小，建议采用</a:t>
            </a:r>
            <a:r>
              <a:rPr lang="en-US" altLang="zh-CN" sz="1200" dirty="0">
                <a:latin typeface="+mn-ea"/>
                <a:ea typeface="+mn-ea"/>
              </a:rPr>
              <a:t>1.5</a:t>
            </a:r>
            <a:r>
              <a:rPr lang="zh-CN" altLang="en-US" sz="1200" dirty="0">
                <a:latin typeface="+mn-ea"/>
                <a:ea typeface="+mn-ea"/>
              </a:rPr>
              <a:t>倍行距和居中对齐方式。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05013" y="1609725"/>
            <a:ext cx="3484562" cy="398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chemeClr val="bg1"/>
                </a:solidFill>
              </a:rPr>
              <a:t>86%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6450" y="1609725"/>
            <a:ext cx="1147763" cy="3984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1"/>
                </a:solidFill>
              </a:rPr>
              <a:t>项目一</a:t>
            </a:r>
          </a:p>
        </p:txBody>
      </p:sp>
      <p:sp>
        <p:nvSpPr>
          <p:cNvPr id="8" name="矩形 7"/>
          <p:cNvSpPr/>
          <p:nvPr/>
        </p:nvSpPr>
        <p:spPr>
          <a:xfrm>
            <a:off x="2005013" y="2214563"/>
            <a:ext cx="4181475" cy="3984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chemeClr val="bg1"/>
                </a:solidFill>
              </a:rPr>
              <a:t>86%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6450" y="2214563"/>
            <a:ext cx="1147763" cy="3984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1"/>
                </a:solidFill>
              </a:rPr>
              <a:t>项目一</a:t>
            </a:r>
          </a:p>
        </p:txBody>
      </p:sp>
      <p:sp>
        <p:nvSpPr>
          <p:cNvPr id="11" name="矩形 10"/>
          <p:cNvSpPr/>
          <p:nvPr/>
        </p:nvSpPr>
        <p:spPr>
          <a:xfrm>
            <a:off x="2005013" y="2819400"/>
            <a:ext cx="2903537" cy="398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chemeClr val="bg1"/>
                </a:solidFill>
              </a:rPr>
              <a:t>86%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6450" y="2819400"/>
            <a:ext cx="1147763" cy="3984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1"/>
                </a:solidFill>
              </a:rPr>
              <a:t>项目一</a:t>
            </a:r>
          </a:p>
        </p:txBody>
      </p:sp>
      <p:sp>
        <p:nvSpPr>
          <p:cNvPr id="14" name="矩形 13"/>
          <p:cNvSpPr/>
          <p:nvPr/>
        </p:nvSpPr>
        <p:spPr>
          <a:xfrm>
            <a:off x="2005013" y="3424238"/>
            <a:ext cx="4851400" cy="3984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chemeClr val="bg1"/>
                </a:solidFill>
              </a:rPr>
              <a:t>86%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6450" y="3424238"/>
            <a:ext cx="1147763" cy="3984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1"/>
                </a:solidFill>
              </a:rPr>
              <a:t>项目一</a:t>
            </a:r>
          </a:p>
        </p:txBody>
      </p:sp>
      <p:sp>
        <p:nvSpPr>
          <p:cNvPr id="17" name="矩形 16"/>
          <p:cNvSpPr/>
          <p:nvPr/>
        </p:nvSpPr>
        <p:spPr>
          <a:xfrm>
            <a:off x="2005013" y="4029075"/>
            <a:ext cx="2282825" cy="398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chemeClr val="bg1"/>
                </a:solidFill>
              </a:rPr>
              <a:t>86%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6450" y="4029075"/>
            <a:ext cx="1147763" cy="3984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1"/>
                </a:solidFill>
              </a:rPr>
              <a:t>项目一</a:t>
            </a:r>
          </a:p>
        </p:txBody>
      </p:sp>
      <p:sp>
        <p:nvSpPr>
          <p:cNvPr id="20" name="矩形 19"/>
          <p:cNvSpPr/>
          <p:nvPr/>
        </p:nvSpPr>
        <p:spPr>
          <a:xfrm>
            <a:off x="2005013" y="4633913"/>
            <a:ext cx="2751137" cy="3984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chemeClr val="bg1"/>
                </a:solidFill>
              </a:rPr>
              <a:t>86%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6450" y="4633913"/>
            <a:ext cx="1147763" cy="3984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1"/>
                </a:solidFill>
              </a:rPr>
              <a:t>项目一</a:t>
            </a:r>
          </a:p>
        </p:txBody>
      </p:sp>
      <p:sp>
        <p:nvSpPr>
          <p:cNvPr id="26638" name="文本框 21"/>
          <p:cNvSpPr txBox="1">
            <a:spLocks noChangeArrowheads="1"/>
          </p:cNvSpPr>
          <p:nvPr/>
        </p:nvSpPr>
        <p:spPr bwMode="auto">
          <a:xfrm>
            <a:off x="823913" y="1136650"/>
            <a:ext cx="1384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请在此处添加小标题</a:t>
            </a:r>
          </a:p>
        </p:txBody>
      </p:sp>
      <p:sp>
        <p:nvSpPr>
          <p:cNvPr id="26639" name="文本框 22"/>
          <p:cNvSpPr txBox="1">
            <a:spLocks noChangeArrowheads="1"/>
          </p:cNvSpPr>
          <p:nvPr/>
        </p:nvSpPr>
        <p:spPr bwMode="auto">
          <a:xfrm>
            <a:off x="806450" y="5238750"/>
            <a:ext cx="5737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请在此添加正文并根据需要调整字体大小，建议采用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</a:rPr>
              <a:t>1.5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倍行距和两端对齐方式。请在此添加正文并根据需要调整字体大小，建议采用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</a:rPr>
              <a:t>1.5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倍行距和两端对齐方式。</a:t>
            </a:r>
          </a:p>
        </p:txBody>
      </p:sp>
      <p:sp>
        <p:nvSpPr>
          <p:cNvPr id="26640" name="文本框 24"/>
          <p:cNvSpPr txBox="1">
            <a:spLocks noChangeArrowheads="1"/>
          </p:cNvSpPr>
          <p:nvPr/>
        </p:nvSpPr>
        <p:spPr bwMode="auto">
          <a:xfrm>
            <a:off x="8770938" y="4794250"/>
            <a:ext cx="2630487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请在此添加正文并根据需要调整字体大小，建议采用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</a:rPr>
              <a:t>1.5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倍行距和两端对齐方式。建议采用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</a:rPr>
              <a:t>1.5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倍行距和两端对齐方式。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770938" y="4781550"/>
            <a:ext cx="263048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2" name="文本框 27"/>
          <p:cNvSpPr txBox="1">
            <a:spLocks noChangeArrowheads="1"/>
          </p:cNvSpPr>
          <p:nvPr/>
        </p:nvSpPr>
        <p:spPr bwMode="auto">
          <a:xfrm>
            <a:off x="8770938" y="2970213"/>
            <a:ext cx="2630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请在此添加正文并根据需要调整字体大小，建议采用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</a:rPr>
              <a:t>1.5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倍行距和两端对齐方式。建议采用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</a:rPr>
              <a:t>1.5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倍行距和两端对齐方式。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8770938" y="2955925"/>
            <a:ext cx="263048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4" name="文本框 30"/>
          <p:cNvSpPr txBox="1">
            <a:spLocks noChangeArrowheads="1"/>
          </p:cNvSpPr>
          <p:nvPr/>
        </p:nvSpPr>
        <p:spPr bwMode="auto">
          <a:xfrm>
            <a:off x="8755063" y="1193800"/>
            <a:ext cx="2630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请在此添加正文并根据需要调整字体大小，建议采用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</a:rPr>
              <a:t>1.5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倍行距和两端对齐方式。建议采用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</a:rPr>
              <a:t>1.5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</a:rPr>
              <a:t>倍行距和两端对齐方式。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8755063" y="1179513"/>
            <a:ext cx="263048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8"/>
          <p:cNvSpPr>
            <a:spLocks noEditPoints="1"/>
          </p:cNvSpPr>
          <p:nvPr/>
        </p:nvSpPr>
        <p:spPr bwMode="auto">
          <a:xfrm>
            <a:off x="7924800" y="1193800"/>
            <a:ext cx="525463" cy="681038"/>
          </a:xfrm>
          <a:custGeom>
            <a:avLst/>
            <a:gdLst>
              <a:gd name="T0" fmla="*/ 55 w 58"/>
              <a:gd name="T1" fmla="*/ 19 h 72"/>
              <a:gd name="T2" fmla="*/ 37 w 58"/>
              <a:gd name="T3" fmla="*/ 2 h 72"/>
              <a:gd name="T4" fmla="*/ 32 w 58"/>
              <a:gd name="T5" fmla="*/ 0 h 72"/>
              <a:gd name="T6" fmla="*/ 6 w 58"/>
              <a:gd name="T7" fmla="*/ 0 h 72"/>
              <a:gd name="T8" fmla="*/ 0 w 58"/>
              <a:gd name="T9" fmla="*/ 5 h 72"/>
              <a:gd name="T10" fmla="*/ 0 w 58"/>
              <a:gd name="T11" fmla="*/ 65 h 72"/>
              <a:gd name="T12" fmla="*/ 6 w 58"/>
              <a:gd name="T13" fmla="*/ 72 h 72"/>
              <a:gd name="T14" fmla="*/ 50 w 58"/>
              <a:gd name="T15" fmla="*/ 72 h 72"/>
              <a:gd name="T16" fmla="*/ 57 w 58"/>
              <a:gd name="T17" fmla="*/ 65 h 72"/>
              <a:gd name="T18" fmla="*/ 57 w 58"/>
              <a:gd name="T19" fmla="*/ 24 h 72"/>
              <a:gd name="T20" fmla="*/ 55 w 58"/>
              <a:gd name="T21" fmla="*/ 19 h 72"/>
              <a:gd name="T22" fmla="*/ 52 w 58"/>
              <a:gd name="T23" fmla="*/ 66 h 72"/>
              <a:gd name="T24" fmla="*/ 5 w 58"/>
              <a:gd name="T25" fmla="*/ 66 h 72"/>
              <a:gd name="T26" fmla="*/ 5 w 58"/>
              <a:gd name="T27" fmla="*/ 5 h 72"/>
              <a:gd name="T28" fmla="*/ 26 w 58"/>
              <a:gd name="T29" fmla="*/ 5 h 72"/>
              <a:gd name="T30" fmla="*/ 26 w 58"/>
              <a:gd name="T31" fmla="*/ 24 h 72"/>
              <a:gd name="T32" fmla="*/ 32 w 58"/>
              <a:gd name="T33" fmla="*/ 31 h 72"/>
              <a:gd name="T34" fmla="*/ 52 w 58"/>
              <a:gd name="T35" fmla="*/ 31 h 72"/>
              <a:gd name="T36" fmla="*/ 52 w 58"/>
              <a:gd name="T37" fmla="*/ 66 h 72"/>
              <a:gd name="T38" fmla="*/ 32 w 58"/>
              <a:gd name="T39" fmla="*/ 24 h 72"/>
              <a:gd name="T40" fmla="*/ 32 w 58"/>
              <a:gd name="T41" fmla="*/ 5 h 72"/>
              <a:gd name="T42" fmla="*/ 52 w 58"/>
              <a:gd name="T43" fmla="*/ 24 h 72"/>
              <a:gd name="T44" fmla="*/ 32 w 58"/>
              <a:gd name="T45" fmla="*/ 2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8" h="72">
                <a:moveTo>
                  <a:pt x="55" y="19"/>
                </a:moveTo>
                <a:cubicBezTo>
                  <a:pt x="37" y="2"/>
                  <a:pt x="37" y="2"/>
                  <a:pt x="37" y="2"/>
                </a:cubicBezTo>
                <a:cubicBezTo>
                  <a:pt x="35" y="0"/>
                  <a:pt x="34" y="0"/>
                  <a:pt x="32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8"/>
                  <a:pt x="3" y="72"/>
                  <a:pt x="6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4" y="72"/>
                  <a:pt x="57" y="68"/>
                  <a:pt x="57" y="65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4"/>
                  <a:pt x="58" y="22"/>
                  <a:pt x="55" y="19"/>
                </a:cubicBezTo>
                <a:close/>
                <a:moveTo>
                  <a:pt x="52" y="66"/>
                </a:moveTo>
                <a:cubicBezTo>
                  <a:pt x="8" y="66"/>
                  <a:pt x="5" y="66"/>
                  <a:pt x="5" y="66"/>
                </a:cubicBezTo>
                <a:cubicBezTo>
                  <a:pt x="5" y="6"/>
                  <a:pt x="5" y="5"/>
                  <a:pt x="5" y="5"/>
                </a:cubicBezTo>
                <a:cubicBezTo>
                  <a:pt x="25" y="5"/>
                  <a:pt x="26" y="5"/>
                  <a:pt x="26" y="5"/>
                </a:cubicBezTo>
                <a:cubicBezTo>
                  <a:pt x="26" y="23"/>
                  <a:pt x="26" y="24"/>
                  <a:pt x="26" y="24"/>
                </a:cubicBezTo>
                <a:cubicBezTo>
                  <a:pt x="26" y="27"/>
                  <a:pt x="28" y="31"/>
                  <a:pt x="32" y="31"/>
                </a:cubicBezTo>
                <a:cubicBezTo>
                  <a:pt x="50" y="31"/>
                  <a:pt x="52" y="31"/>
                  <a:pt x="52" y="31"/>
                </a:cubicBezTo>
                <a:lnTo>
                  <a:pt x="52" y="66"/>
                </a:lnTo>
                <a:close/>
                <a:moveTo>
                  <a:pt x="32" y="24"/>
                </a:moveTo>
                <a:cubicBezTo>
                  <a:pt x="32" y="5"/>
                  <a:pt x="32" y="5"/>
                  <a:pt x="32" y="5"/>
                </a:cubicBezTo>
                <a:cubicBezTo>
                  <a:pt x="52" y="24"/>
                  <a:pt x="52" y="24"/>
                  <a:pt x="52" y="24"/>
                </a:cubicBezTo>
                <a:lnTo>
                  <a:pt x="32" y="2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lIns="68583" tIns="34292" rIns="68583" bIns="34292"/>
          <a:lstStyle/>
          <a:p>
            <a:pPr defTabSz="91428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solidFill>
                <a:srgbClr val="292929"/>
              </a:solidFill>
              <a:latin typeface="+mn-lt"/>
              <a:ea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01197" y="2927658"/>
            <a:ext cx="718718" cy="610071"/>
            <a:chOff x="7801197" y="3051483"/>
            <a:chExt cx="718718" cy="610071"/>
          </a:xfrm>
          <a:solidFill>
            <a:schemeClr val="accent5"/>
          </a:solidFill>
        </p:grpSpPr>
        <p:sp>
          <p:nvSpPr>
            <p:cNvPr id="35" name="Freeform 86"/>
            <p:cNvSpPr>
              <a:spLocks noEditPoints="1"/>
            </p:cNvSpPr>
            <p:nvPr/>
          </p:nvSpPr>
          <p:spPr bwMode="black">
            <a:xfrm>
              <a:off x="7801197" y="3110983"/>
              <a:ext cx="524778" cy="550571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+mn-lt"/>
                <a:ea typeface="+mn-ea"/>
              </a:endParaRPr>
            </a:p>
          </p:txBody>
        </p:sp>
        <p:sp>
          <p:nvSpPr>
            <p:cNvPr id="36" name="Oval 87"/>
            <p:cNvSpPr>
              <a:spLocks noChangeArrowheads="1"/>
            </p:cNvSpPr>
            <p:nvPr/>
          </p:nvSpPr>
          <p:spPr bwMode="black">
            <a:xfrm>
              <a:off x="8014911" y="3345015"/>
              <a:ext cx="97350" cy="1015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+mn-lt"/>
                <a:ea typeface="+mn-ea"/>
              </a:endParaRPr>
            </a:p>
          </p:txBody>
        </p:sp>
        <p:sp>
          <p:nvSpPr>
            <p:cNvPr id="37" name="Freeform 88"/>
            <p:cNvSpPr>
              <a:spLocks noEditPoints="1"/>
            </p:cNvSpPr>
            <p:nvPr/>
          </p:nvSpPr>
          <p:spPr bwMode="black">
            <a:xfrm>
              <a:off x="8253723" y="3051483"/>
              <a:ext cx="266192" cy="299086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+mn-lt"/>
                <a:ea typeface="+mn-ea"/>
              </a:endParaRPr>
            </a:p>
          </p:txBody>
        </p:sp>
      </p:grpSp>
      <p:sp>
        <p:nvSpPr>
          <p:cNvPr id="38" name="Freeform 18"/>
          <p:cNvSpPr>
            <a:spLocks noEditPoints="1"/>
          </p:cNvSpPr>
          <p:nvPr/>
        </p:nvSpPr>
        <p:spPr bwMode="black">
          <a:xfrm rot="17803064">
            <a:off x="7813675" y="4724400"/>
            <a:ext cx="747713" cy="538163"/>
          </a:xfrm>
          <a:custGeom>
            <a:avLst/>
            <a:gdLst>
              <a:gd name="T0" fmla="*/ 1304 w 1423"/>
              <a:gd name="T1" fmla="*/ 301 h 1114"/>
              <a:gd name="T2" fmla="*/ 1302 w 1423"/>
              <a:gd name="T3" fmla="*/ 297 h 1114"/>
              <a:gd name="T4" fmla="*/ 719 w 1423"/>
              <a:gd name="T5" fmla="*/ 113 h 1114"/>
              <a:gd name="T6" fmla="*/ 496 w 1423"/>
              <a:gd name="T7" fmla="*/ 416 h 1114"/>
              <a:gd name="T8" fmla="*/ 441 w 1423"/>
              <a:gd name="T9" fmla="*/ 482 h 1114"/>
              <a:gd name="T10" fmla="*/ 375 w 1423"/>
              <a:gd name="T11" fmla="*/ 536 h 1114"/>
              <a:gd name="T12" fmla="*/ 290 w 1423"/>
              <a:gd name="T13" fmla="*/ 648 h 1114"/>
              <a:gd name="T14" fmla="*/ 470 w 1423"/>
              <a:gd name="T15" fmla="*/ 973 h 1114"/>
              <a:gd name="T16" fmla="*/ 610 w 1423"/>
              <a:gd name="T17" fmla="*/ 960 h 1114"/>
              <a:gd name="T18" fmla="*/ 775 w 1423"/>
              <a:gd name="T19" fmla="*/ 921 h 1114"/>
              <a:gd name="T20" fmla="*/ 932 w 1423"/>
              <a:gd name="T21" fmla="*/ 927 h 1114"/>
              <a:gd name="T22" fmla="*/ 1151 w 1423"/>
              <a:gd name="T23" fmla="*/ 893 h 1114"/>
              <a:gd name="T24" fmla="*/ 1304 w 1423"/>
              <a:gd name="T25" fmla="*/ 301 h 1114"/>
              <a:gd name="T26" fmla="*/ 1024 w 1423"/>
              <a:gd name="T27" fmla="*/ 311 h 1114"/>
              <a:gd name="T28" fmla="*/ 1024 w 1423"/>
              <a:gd name="T29" fmla="*/ 311 h 1114"/>
              <a:gd name="T30" fmla="*/ 873 w 1423"/>
              <a:gd name="T31" fmla="*/ 299 h 1114"/>
              <a:gd name="T32" fmla="*/ 873 w 1423"/>
              <a:gd name="T33" fmla="*/ 299 h 1114"/>
              <a:gd name="T34" fmla="*/ 799 w 1423"/>
              <a:gd name="T35" fmla="*/ 278 h 1114"/>
              <a:gd name="T36" fmla="*/ 821 w 1423"/>
              <a:gd name="T37" fmla="*/ 203 h 1114"/>
              <a:gd name="T38" fmla="*/ 828 w 1423"/>
              <a:gd name="T39" fmla="*/ 200 h 1114"/>
              <a:gd name="T40" fmla="*/ 1101 w 1423"/>
              <a:gd name="T41" fmla="*/ 234 h 1114"/>
              <a:gd name="T42" fmla="*/ 1108 w 1423"/>
              <a:gd name="T43" fmla="*/ 244 h 1114"/>
              <a:gd name="T44" fmla="*/ 1087 w 1423"/>
              <a:gd name="T45" fmla="*/ 318 h 1114"/>
              <a:gd name="T46" fmla="*/ 1024 w 1423"/>
              <a:gd name="T47" fmla="*/ 311 h 1114"/>
              <a:gd name="T48" fmla="*/ 14 w 1423"/>
              <a:gd name="T49" fmla="*/ 967 h 1114"/>
              <a:gd name="T50" fmla="*/ 53 w 1423"/>
              <a:gd name="T51" fmla="*/ 1037 h 1114"/>
              <a:gd name="T52" fmla="*/ 115 w 1423"/>
              <a:gd name="T53" fmla="*/ 1064 h 1114"/>
              <a:gd name="T54" fmla="*/ 24 w 1423"/>
              <a:gd name="T55" fmla="*/ 900 h 1114"/>
              <a:gd name="T56" fmla="*/ 14 w 1423"/>
              <a:gd name="T57" fmla="*/ 967 h 1114"/>
              <a:gd name="T58" fmla="*/ 400 w 1423"/>
              <a:gd name="T59" fmla="*/ 959 h 1114"/>
              <a:gd name="T60" fmla="*/ 265 w 1423"/>
              <a:gd name="T61" fmla="*/ 714 h 1114"/>
              <a:gd name="T62" fmla="*/ 190 w 1423"/>
              <a:gd name="T63" fmla="*/ 686 h 1114"/>
              <a:gd name="T64" fmla="*/ 175 w 1423"/>
              <a:gd name="T65" fmla="*/ 764 h 1114"/>
              <a:gd name="T66" fmla="*/ 310 w 1423"/>
              <a:gd name="T67" fmla="*/ 1008 h 1114"/>
              <a:gd name="T68" fmla="*/ 385 w 1423"/>
              <a:gd name="T69" fmla="*/ 1037 h 1114"/>
              <a:gd name="T70" fmla="*/ 400 w 1423"/>
              <a:gd name="T71" fmla="*/ 959 h 1114"/>
              <a:gd name="T72" fmla="*/ 266 w 1423"/>
              <a:gd name="T73" fmla="*/ 1026 h 1114"/>
              <a:gd name="T74" fmla="*/ 136 w 1423"/>
              <a:gd name="T75" fmla="*/ 792 h 1114"/>
              <a:gd name="T76" fmla="*/ 65 w 1423"/>
              <a:gd name="T77" fmla="*/ 764 h 1114"/>
              <a:gd name="T78" fmla="*/ 50 w 1423"/>
              <a:gd name="T79" fmla="*/ 840 h 1114"/>
              <a:gd name="T80" fmla="*/ 180 w 1423"/>
              <a:gd name="T81" fmla="*/ 1074 h 1114"/>
              <a:gd name="T82" fmla="*/ 251 w 1423"/>
              <a:gd name="T83" fmla="*/ 1101 h 1114"/>
              <a:gd name="T84" fmla="*/ 266 w 1423"/>
              <a:gd name="T85" fmla="*/ 1026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23" h="1114">
                <a:moveTo>
                  <a:pt x="1304" y="301"/>
                </a:moveTo>
                <a:cubicBezTo>
                  <a:pt x="1303" y="298"/>
                  <a:pt x="1304" y="300"/>
                  <a:pt x="1302" y="297"/>
                </a:cubicBezTo>
                <a:cubicBezTo>
                  <a:pt x="1184" y="83"/>
                  <a:pt x="922" y="0"/>
                  <a:pt x="719" y="113"/>
                </a:cubicBezTo>
                <a:cubicBezTo>
                  <a:pt x="602" y="177"/>
                  <a:pt x="570" y="311"/>
                  <a:pt x="496" y="416"/>
                </a:cubicBezTo>
                <a:cubicBezTo>
                  <a:pt x="476" y="444"/>
                  <a:pt x="458" y="465"/>
                  <a:pt x="441" y="482"/>
                </a:cubicBezTo>
                <a:cubicBezTo>
                  <a:pt x="418" y="504"/>
                  <a:pt x="397" y="520"/>
                  <a:pt x="375" y="536"/>
                </a:cubicBezTo>
                <a:cubicBezTo>
                  <a:pt x="334" y="566"/>
                  <a:pt x="296" y="593"/>
                  <a:pt x="290" y="648"/>
                </a:cubicBezTo>
                <a:cubicBezTo>
                  <a:pt x="470" y="973"/>
                  <a:pt x="470" y="973"/>
                  <a:pt x="470" y="973"/>
                </a:cubicBezTo>
                <a:cubicBezTo>
                  <a:pt x="519" y="997"/>
                  <a:pt x="563" y="978"/>
                  <a:pt x="610" y="960"/>
                </a:cubicBezTo>
                <a:cubicBezTo>
                  <a:pt x="654" y="943"/>
                  <a:pt x="697" y="925"/>
                  <a:pt x="775" y="921"/>
                </a:cubicBezTo>
                <a:cubicBezTo>
                  <a:pt x="827" y="918"/>
                  <a:pt x="880" y="924"/>
                  <a:pt x="932" y="927"/>
                </a:cubicBezTo>
                <a:cubicBezTo>
                  <a:pt x="1008" y="932"/>
                  <a:pt x="1082" y="931"/>
                  <a:pt x="1151" y="893"/>
                </a:cubicBezTo>
                <a:cubicBezTo>
                  <a:pt x="1354" y="780"/>
                  <a:pt x="1423" y="515"/>
                  <a:pt x="1304" y="301"/>
                </a:cubicBezTo>
                <a:close/>
                <a:moveTo>
                  <a:pt x="1024" y="311"/>
                </a:moveTo>
                <a:cubicBezTo>
                  <a:pt x="1024" y="311"/>
                  <a:pt x="1024" y="311"/>
                  <a:pt x="1024" y="311"/>
                </a:cubicBezTo>
                <a:cubicBezTo>
                  <a:pt x="983" y="270"/>
                  <a:pt x="917" y="279"/>
                  <a:pt x="873" y="299"/>
                </a:cubicBezTo>
                <a:cubicBezTo>
                  <a:pt x="873" y="299"/>
                  <a:pt x="873" y="299"/>
                  <a:pt x="873" y="299"/>
                </a:cubicBezTo>
                <a:cubicBezTo>
                  <a:pt x="847" y="313"/>
                  <a:pt x="814" y="304"/>
                  <a:pt x="799" y="278"/>
                </a:cubicBezTo>
                <a:cubicBezTo>
                  <a:pt x="785" y="251"/>
                  <a:pt x="794" y="218"/>
                  <a:pt x="821" y="203"/>
                </a:cubicBezTo>
                <a:cubicBezTo>
                  <a:pt x="823" y="202"/>
                  <a:pt x="828" y="200"/>
                  <a:pt x="828" y="200"/>
                </a:cubicBezTo>
                <a:cubicBezTo>
                  <a:pt x="927" y="155"/>
                  <a:pt x="1035" y="168"/>
                  <a:pt x="1101" y="234"/>
                </a:cubicBezTo>
                <a:cubicBezTo>
                  <a:pt x="1101" y="234"/>
                  <a:pt x="1106" y="240"/>
                  <a:pt x="1108" y="244"/>
                </a:cubicBezTo>
                <a:cubicBezTo>
                  <a:pt x="1122" y="270"/>
                  <a:pt x="1113" y="303"/>
                  <a:pt x="1087" y="318"/>
                </a:cubicBezTo>
                <a:cubicBezTo>
                  <a:pt x="1066" y="329"/>
                  <a:pt x="1041" y="326"/>
                  <a:pt x="1024" y="311"/>
                </a:cubicBezTo>
                <a:close/>
                <a:moveTo>
                  <a:pt x="14" y="967"/>
                </a:moveTo>
                <a:cubicBezTo>
                  <a:pt x="53" y="1037"/>
                  <a:pt x="53" y="1037"/>
                  <a:pt x="53" y="1037"/>
                </a:cubicBezTo>
                <a:cubicBezTo>
                  <a:pt x="67" y="1062"/>
                  <a:pt x="94" y="1074"/>
                  <a:pt x="115" y="1064"/>
                </a:cubicBezTo>
                <a:cubicBezTo>
                  <a:pt x="24" y="900"/>
                  <a:pt x="24" y="900"/>
                  <a:pt x="24" y="900"/>
                </a:cubicBezTo>
                <a:cubicBezTo>
                  <a:pt x="5" y="912"/>
                  <a:pt x="0" y="941"/>
                  <a:pt x="14" y="967"/>
                </a:cubicBezTo>
                <a:close/>
                <a:moveTo>
                  <a:pt x="400" y="959"/>
                </a:moveTo>
                <a:cubicBezTo>
                  <a:pt x="265" y="714"/>
                  <a:pt x="265" y="714"/>
                  <a:pt x="265" y="714"/>
                </a:cubicBezTo>
                <a:cubicBezTo>
                  <a:pt x="248" y="685"/>
                  <a:pt x="215" y="672"/>
                  <a:pt x="190" y="686"/>
                </a:cubicBezTo>
                <a:cubicBezTo>
                  <a:pt x="166" y="699"/>
                  <a:pt x="159" y="734"/>
                  <a:pt x="175" y="764"/>
                </a:cubicBezTo>
                <a:cubicBezTo>
                  <a:pt x="310" y="1008"/>
                  <a:pt x="310" y="1008"/>
                  <a:pt x="310" y="1008"/>
                </a:cubicBezTo>
                <a:cubicBezTo>
                  <a:pt x="327" y="1038"/>
                  <a:pt x="360" y="1051"/>
                  <a:pt x="385" y="1037"/>
                </a:cubicBezTo>
                <a:cubicBezTo>
                  <a:pt x="410" y="1023"/>
                  <a:pt x="416" y="988"/>
                  <a:pt x="400" y="959"/>
                </a:cubicBezTo>
                <a:close/>
                <a:moveTo>
                  <a:pt x="266" y="1026"/>
                </a:moveTo>
                <a:cubicBezTo>
                  <a:pt x="136" y="792"/>
                  <a:pt x="136" y="792"/>
                  <a:pt x="136" y="792"/>
                </a:cubicBezTo>
                <a:cubicBezTo>
                  <a:pt x="121" y="764"/>
                  <a:pt x="89" y="751"/>
                  <a:pt x="65" y="764"/>
                </a:cubicBezTo>
                <a:cubicBezTo>
                  <a:pt x="41" y="778"/>
                  <a:pt x="35" y="811"/>
                  <a:pt x="50" y="840"/>
                </a:cubicBezTo>
                <a:cubicBezTo>
                  <a:pt x="180" y="1074"/>
                  <a:pt x="180" y="1074"/>
                  <a:pt x="180" y="1074"/>
                </a:cubicBezTo>
                <a:cubicBezTo>
                  <a:pt x="196" y="1102"/>
                  <a:pt x="228" y="1114"/>
                  <a:pt x="251" y="1101"/>
                </a:cubicBezTo>
                <a:cubicBezTo>
                  <a:pt x="275" y="1088"/>
                  <a:pt x="282" y="1055"/>
                  <a:pt x="266" y="102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lIns="68586" tIns="34294" rIns="68586" bIns="3429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+mn-lt"/>
              <a:ea typeface="+mn-ea"/>
            </a:endParaRPr>
          </a:p>
        </p:txBody>
      </p:sp>
      <p:grpSp>
        <p:nvGrpSpPr>
          <p:cNvPr id="26649" name="组合 39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41" name="矩形 40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3" name="矩形 2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  <p:pic>
        <p:nvPicPr>
          <p:cNvPr id="27651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3" y="933450"/>
            <a:ext cx="10569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811213" y="3152775"/>
            <a:ext cx="2455862" cy="284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14725" y="3152775"/>
            <a:ext cx="2457450" cy="284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19825" y="3152775"/>
            <a:ext cx="2457450" cy="284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24925" y="3152775"/>
            <a:ext cx="2455863" cy="284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6" name="文本框 9"/>
          <p:cNvSpPr txBox="1">
            <a:spLocks noChangeArrowheads="1"/>
          </p:cNvSpPr>
          <p:nvPr/>
        </p:nvSpPr>
        <p:spPr bwMode="auto">
          <a:xfrm>
            <a:off x="1023938" y="4348163"/>
            <a:ext cx="12319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accent2"/>
                </a:solidFill>
              </a:rPr>
              <a:t>此处添加关小标题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23938" y="4613275"/>
            <a:ext cx="2030412" cy="1200150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行距。根据需要调整行距。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658" name="文本框 11"/>
          <p:cNvSpPr txBox="1">
            <a:spLocks noChangeArrowheads="1"/>
          </p:cNvSpPr>
          <p:nvPr/>
        </p:nvSpPr>
        <p:spPr bwMode="auto">
          <a:xfrm>
            <a:off x="3736975" y="4348163"/>
            <a:ext cx="1230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accent2"/>
                </a:solidFill>
              </a:rPr>
              <a:t>此处添加关小标题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36975" y="4613275"/>
            <a:ext cx="2028825" cy="1200150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行距。根据需要调整行距。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660" name="文本框 13"/>
          <p:cNvSpPr txBox="1">
            <a:spLocks noChangeArrowheads="1"/>
          </p:cNvSpPr>
          <p:nvPr/>
        </p:nvSpPr>
        <p:spPr bwMode="auto">
          <a:xfrm>
            <a:off x="6440488" y="4348163"/>
            <a:ext cx="12303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accent2"/>
                </a:solidFill>
              </a:rPr>
              <a:t>此处添加关小标题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40488" y="4613275"/>
            <a:ext cx="2028825" cy="1200150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行距。根据需要调整行距。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662" name="文本框 15"/>
          <p:cNvSpPr txBox="1">
            <a:spLocks noChangeArrowheads="1"/>
          </p:cNvSpPr>
          <p:nvPr/>
        </p:nvSpPr>
        <p:spPr bwMode="auto">
          <a:xfrm>
            <a:off x="9132888" y="4348163"/>
            <a:ext cx="12319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accent2"/>
                </a:solidFill>
              </a:rPr>
              <a:t>此处添加关小标题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32888" y="4613275"/>
            <a:ext cx="2030412" cy="1200150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行距。根据需要调整行距。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Freeform 73"/>
          <p:cNvSpPr>
            <a:spLocks noEditPoints="1"/>
          </p:cNvSpPr>
          <p:nvPr/>
        </p:nvSpPr>
        <p:spPr bwMode="auto">
          <a:xfrm>
            <a:off x="3775075" y="3338513"/>
            <a:ext cx="461963" cy="500062"/>
          </a:xfrm>
          <a:custGeom>
            <a:avLst/>
            <a:gdLst>
              <a:gd name="T0" fmla="*/ 6 w 96"/>
              <a:gd name="T1" fmla="*/ 41 h 98"/>
              <a:gd name="T2" fmla="*/ 75 w 96"/>
              <a:gd name="T3" fmla="*/ 41 h 98"/>
              <a:gd name="T4" fmla="*/ 78 w 96"/>
              <a:gd name="T5" fmla="*/ 41 h 98"/>
              <a:gd name="T6" fmla="*/ 91 w 96"/>
              <a:gd name="T7" fmla="*/ 46 h 98"/>
              <a:gd name="T8" fmla="*/ 96 w 96"/>
              <a:gd name="T9" fmla="*/ 60 h 98"/>
              <a:gd name="T10" fmla="*/ 91 w 96"/>
              <a:gd name="T11" fmla="*/ 73 h 98"/>
              <a:gd name="T12" fmla="*/ 78 w 96"/>
              <a:gd name="T13" fmla="*/ 78 h 98"/>
              <a:gd name="T14" fmla="*/ 69 w 96"/>
              <a:gd name="T15" fmla="*/ 76 h 98"/>
              <a:gd name="T16" fmla="*/ 63 w 96"/>
              <a:gd name="T17" fmla="*/ 85 h 98"/>
              <a:gd name="T18" fmla="*/ 67 w 96"/>
              <a:gd name="T19" fmla="*/ 85 h 98"/>
              <a:gd name="T20" fmla="*/ 84 w 96"/>
              <a:gd name="T21" fmla="*/ 85 h 98"/>
              <a:gd name="T22" fmla="*/ 71 w 96"/>
              <a:gd name="T23" fmla="*/ 98 h 98"/>
              <a:gd name="T24" fmla="*/ 17 w 96"/>
              <a:gd name="T25" fmla="*/ 98 h 98"/>
              <a:gd name="T26" fmla="*/ 13 w 96"/>
              <a:gd name="T27" fmla="*/ 98 h 98"/>
              <a:gd name="T28" fmla="*/ 0 w 96"/>
              <a:gd name="T29" fmla="*/ 85 h 98"/>
              <a:gd name="T30" fmla="*/ 17 w 96"/>
              <a:gd name="T31" fmla="*/ 85 h 98"/>
              <a:gd name="T32" fmla="*/ 21 w 96"/>
              <a:gd name="T33" fmla="*/ 85 h 98"/>
              <a:gd name="T34" fmla="*/ 6 w 96"/>
              <a:gd name="T35" fmla="*/ 41 h 98"/>
              <a:gd name="T36" fmla="*/ 57 w 96"/>
              <a:gd name="T37" fmla="*/ 35 h 98"/>
              <a:gd name="T38" fmla="*/ 55 w 96"/>
              <a:gd name="T39" fmla="*/ 6 h 98"/>
              <a:gd name="T40" fmla="*/ 57 w 96"/>
              <a:gd name="T41" fmla="*/ 35 h 98"/>
              <a:gd name="T42" fmla="*/ 44 w 96"/>
              <a:gd name="T43" fmla="*/ 30 h 98"/>
              <a:gd name="T44" fmla="*/ 43 w 96"/>
              <a:gd name="T45" fmla="*/ 0 h 98"/>
              <a:gd name="T46" fmla="*/ 44 w 96"/>
              <a:gd name="T47" fmla="*/ 30 h 98"/>
              <a:gd name="T48" fmla="*/ 31 w 96"/>
              <a:gd name="T49" fmla="*/ 34 h 98"/>
              <a:gd name="T50" fmla="*/ 30 w 96"/>
              <a:gd name="T51" fmla="*/ 4 h 98"/>
              <a:gd name="T52" fmla="*/ 31 w 96"/>
              <a:gd name="T53" fmla="*/ 34 h 98"/>
              <a:gd name="T54" fmla="*/ 16 w 96"/>
              <a:gd name="T55" fmla="*/ 53 h 98"/>
              <a:gd name="T56" fmla="*/ 26 w 96"/>
              <a:gd name="T57" fmla="*/ 79 h 98"/>
              <a:gd name="T58" fmla="*/ 34 w 96"/>
              <a:gd name="T59" fmla="*/ 74 h 98"/>
              <a:gd name="T60" fmla="*/ 25 w 96"/>
              <a:gd name="T61" fmla="*/ 51 h 98"/>
              <a:gd name="T62" fmla="*/ 16 w 96"/>
              <a:gd name="T63" fmla="*/ 53 h 98"/>
              <a:gd name="T64" fmla="*/ 78 w 96"/>
              <a:gd name="T65" fmla="*/ 50 h 98"/>
              <a:gd name="T66" fmla="*/ 73 w 96"/>
              <a:gd name="T67" fmla="*/ 68 h 98"/>
              <a:gd name="T68" fmla="*/ 78 w 96"/>
              <a:gd name="T69" fmla="*/ 69 h 98"/>
              <a:gd name="T70" fmla="*/ 85 w 96"/>
              <a:gd name="T71" fmla="*/ 67 h 98"/>
              <a:gd name="T72" fmla="*/ 88 w 96"/>
              <a:gd name="T73" fmla="*/ 60 h 98"/>
              <a:gd name="T74" fmla="*/ 85 w 96"/>
              <a:gd name="T75" fmla="*/ 53 h 98"/>
              <a:gd name="T76" fmla="*/ 78 w 96"/>
              <a:gd name="T77" fmla="*/ 50 h 98"/>
              <a:gd name="T78" fmla="*/ 78 w 96"/>
              <a:gd name="T79" fmla="*/ 5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8">
                <a:moveTo>
                  <a:pt x="6" y="41"/>
                </a:moveTo>
                <a:cubicBezTo>
                  <a:pt x="29" y="41"/>
                  <a:pt x="52" y="41"/>
                  <a:pt x="75" y="41"/>
                </a:cubicBezTo>
                <a:cubicBezTo>
                  <a:pt x="76" y="41"/>
                  <a:pt x="77" y="41"/>
                  <a:pt x="78" y="41"/>
                </a:cubicBezTo>
                <a:cubicBezTo>
                  <a:pt x="83" y="41"/>
                  <a:pt x="88" y="43"/>
                  <a:pt x="91" y="46"/>
                </a:cubicBezTo>
                <a:cubicBezTo>
                  <a:pt x="94" y="50"/>
                  <a:pt x="96" y="54"/>
                  <a:pt x="96" y="60"/>
                </a:cubicBezTo>
                <a:cubicBezTo>
                  <a:pt x="96" y="65"/>
                  <a:pt x="94" y="69"/>
                  <a:pt x="91" y="73"/>
                </a:cubicBezTo>
                <a:cubicBezTo>
                  <a:pt x="88" y="76"/>
                  <a:pt x="83" y="78"/>
                  <a:pt x="78" y="78"/>
                </a:cubicBezTo>
                <a:cubicBezTo>
                  <a:pt x="75" y="78"/>
                  <a:pt x="71" y="77"/>
                  <a:pt x="69" y="76"/>
                </a:cubicBezTo>
                <a:cubicBezTo>
                  <a:pt x="67" y="79"/>
                  <a:pt x="65" y="82"/>
                  <a:pt x="63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8"/>
                  <a:pt x="71" y="98"/>
                  <a:pt x="7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3" y="98"/>
                  <a:pt x="13" y="98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2" y="72"/>
                  <a:pt x="6" y="58"/>
                  <a:pt x="6" y="41"/>
                </a:cubicBezTo>
                <a:close/>
                <a:moveTo>
                  <a:pt x="57" y="35"/>
                </a:moveTo>
                <a:cubicBezTo>
                  <a:pt x="43" y="15"/>
                  <a:pt x="59" y="19"/>
                  <a:pt x="55" y="6"/>
                </a:cubicBezTo>
                <a:cubicBezTo>
                  <a:pt x="64" y="18"/>
                  <a:pt x="51" y="18"/>
                  <a:pt x="57" y="35"/>
                </a:cubicBezTo>
                <a:close/>
                <a:moveTo>
                  <a:pt x="44" y="30"/>
                </a:moveTo>
                <a:cubicBezTo>
                  <a:pt x="38" y="12"/>
                  <a:pt x="51" y="12"/>
                  <a:pt x="43" y="0"/>
                </a:cubicBezTo>
                <a:cubicBezTo>
                  <a:pt x="47" y="13"/>
                  <a:pt x="30" y="9"/>
                  <a:pt x="44" y="30"/>
                </a:cubicBezTo>
                <a:close/>
                <a:moveTo>
                  <a:pt x="31" y="34"/>
                </a:moveTo>
                <a:cubicBezTo>
                  <a:pt x="17" y="14"/>
                  <a:pt x="34" y="18"/>
                  <a:pt x="30" y="4"/>
                </a:cubicBezTo>
                <a:cubicBezTo>
                  <a:pt x="38" y="16"/>
                  <a:pt x="25" y="17"/>
                  <a:pt x="31" y="34"/>
                </a:cubicBezTo>
                <a:close/>
                <a:moveTo>
                  <a:pt x="16" y="53"/>
                </a:moveTo>
                <a:cubicBezTo>
                  <a:pt x="17" y="62"/>
                  <a:pt x="21" y="72"/>
                  <a:pt x="26" y="79"/>
                </a:cubicBezTo>
                <a:cubicBezTo>
                  <a:pt x="34" y="74"/>
                  <a:pt x="34" y="74"/>
                  <a:pt x="34" y="74"/>
                </a:cubicBezTo>
                <a:cubicBezTo>
                  <a:pt x="30" y="68"/>
                  <a:pt x="26" y="59"/>
                  <a:pt x="25" y="51"/>
                </a:cubicBezTo>
                <a:cubicBezTo>
                  <a:pt x="16" y="53"/>
                  <a:pt x="16" y="53"/>
                  <a:pt x="16" y="53"/>
                </a:cubicBezTo>
                <a:close/>
                <a:moveTo>
                  <a:pt x="78" y="50"/>
                </a:moveTo>
                <a:cubicBezTo>
                  <a:pt x="77" y="56"/>
                  <a:pt x="75" y="62"/>
                  <a:pt x="73" y="68"/>
                </a:cubicBezTo>
                <a:cubicBezTo>
                  <a:pt x="74" y="69"/>
                  <a:pt x="76" y="69"/>
                  <a:pt x="78" y="69"/>
                </a:cubicBezTo>
                <a:cubicBezTo>
                  <a:pt x="81" y="69"/>
                  <a:pt x="83" y="68"/>
                  <a:pt x="85" y="67"/>
                </a:cubicBezTo>
                <a:cubicBezTo>
                  <a:pt x="87" y="65"/>
                  <a:pt x="88" y="62"/>
                  <a:pt x="88" y="60"/>
                </a:cubicBezTo>
                <a:cubicBezTo>
                  <a:pt x="88" y="57"/>
                  <a:pt x="87" y="54"/>
                  <a:pt x="85" y="53"/>
                </a:cubicBezTo>
                <a:cubicBezTo>
                  <a:pt x="83" y="51"/>
                  <a:pt x="81" y="50"/>
                  <a:pt x="78" y="50"/>
                </a:cubicBezTo>
                <a:cubicBezTo>
                  <a:pt x="78" y="50"/>
                  <a:pt x="78" y="50"/>
                  <a:pt x="78" y="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" name="Freeform 71"/>
          <p:cNvSpPr>
            <a:spLocks noEditPoints="1"/>
          </p:cNvSpPr>
          <p:nvPr/>
        </p:nvSpPr>
        <p:spPr bwMode="auto">
          <a:xfrm>
            <a:off x="6478588" y="3435350"/>
            <a:ext cx="485775" cy="458788"/>
          </a:xfrm>
          <a:custGeom>
            <a:avLst/>
            <a:gdLst>
              <a:gd name="T0" fmla="*/ 35 w 101"/>
              <a:gd name="T1" fmla="*/ 77 h 90"/>
              <a:gd name="T2" fmla="*/ 38 w 101"/>
              <a:gd name="T3" fmla="*/ 80 h 90"/>
              <a:gd name="T4" fmla="*/ 41 w 101"/>
              <a:gd name="T5" fmla="*/ 80 h 90"/>
              <a:gd name="T6" fmla="*/ 43 w 101"/>
              <a:gd name="T7" fmla="*/ 79 h 90"/>
              <a:gd name="T8" fmla="*/ 45 w 101"/>
              <a:gd name="T9" fmla="*/ 75 h 90"/>
              <a:gd name="T10" fmla="*/ 45 w 101"/>
              <a:gd name="T11" fmla="*/ 75 h 90"/>
              <a:gd name="T12" fmla="*/ 45 w 101"/>
              <a:gd name="T13" fmla="*/ 47 h 90"/>
              <a:gd name="T14" fmla="*/ 29 w 101"/>
              <a:gd name="T15" fmla="*/ 52 h 90"/>
              <a:gd name="T16" fmla="*/ 0 w 101"/>
              <a:gd name="T17" fmla="*/ 52 h 90"/>
              <a:gd name="T18" fmla="*/ 43 w 101"/>
              <a:gd name="T19" fmla="*/ 6 h 90"/>
              <a:gd name="T20" fmla="*/ 45 w 101"/>
              <a:gd name="T21" fmla="*/ 0 h 90"/>
              <a:gd name="T22" fmla="*/ 55 w 101"/>
              <a:gd name="T23" fmla="*/ 0 h 90"/>
              <a:gd name="T24" fmla="*/ 56 w 101"/>
              <a:gd name="T25" fmla="*/ 6 h 90"/>
              <a:gd name="T26" fmla="*/ 101 w 101"/>
              <a:gd name="T27" fmla="*/ 52 h 90"/>
              <a:gd name="T28" fmla="*/ 71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49 w 101"/>
              <a:gd name="T37" fmla="*/ 88 h 90"/>
              <a:gd name="T38" fmla="*/ 42 w 101"/>
              <a:gd name="T39" fmla="*/ 90 h 90"/>
              <a:gd name="T40" fmla="*/ 35 w 101"/>
              <a:gd name="T41" fmla="*/ 89 h 90"/>
              <a:gd name="T42" fmla="*/ 25 w 101"/>
              <a:gd name="T43" fmla="*/ 79 h 90"/>
              <a:gd name="T44" fmla="*/ 35 w 101"/>
              <a:gd name="T45" fmla="*/ 77 h 90"/>
              <a:gd name="T46" fmla="*/ 71 w 101"/>
              <a:gd name="T47" fmla="*/ 43 h 90"/>
              <a:gd name="T48" fmla="*/ 79 w 101"/>
              <a:gd name="T49" fmla="*/ 41 h 90"/>
              <a:gd name="T50" fmla="*/ 57 w 101"/>
              <a:gd name="T51" fmla="*/ 13 h 90"/>
              <a:gd name="T52" fmla="*/ 71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2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5" y="77"/>
                </a:moveTo>
                <a:cubicBezTo>
                  <a:pt x="36" y="78"/>
                  <a:pt x="37" y="79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2" y="80"/>
                  <a:pt x="43" y="80"/>
                  <a:pt x="43" y="79"/>
                </a:cubicBezTo>
                <a:cubicBezTo>
                  <a:pt x="44" y="78"/>
                  <a:pt x="45" y="77"/>
                  <a:pt x="45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47"/>
                  <a:pt x="45" y="47"/>
                  <a:pt x="45" y="47"/>
                </a:cubicBezTo>
                <a:cubicBezTo>
                  <a:pt x="38" y="47"/>
                  <a:pt x="34" y="49"/>
                  <a:pt x="29" y="52"/>
                </a:cubicBezTo>
                <a:cubicBezTo>
                  <a:pt x="18" y="47"/>
                  <a:pt x="8" y="47"/>
                  <a:pt x="0" y="52"/>
                </a:cubicBezTo>
                <a:cubicBezTo>
                  <a:pt x="2" y="26"/>
                  <a:pt x="16" y="9"/>
                  <a:pt x="43" y="6"/>
                </a:cubicBezTo>
                <a:cubicBezTo>
                  <a:pt x="45" y="0"/>
                  <a:pt x="45" y="0"/>
                  <a:pt x="4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84" y="9"/>
                  <a:pt x="98" y="26"/>
                  <a:pt x="101" y="52"/>
                </a:cubicBezTo>
                <a:cubicBezTo>
                  <a:pt x="92" y="47"/>
                  <a:pt x="82" y="47"/>
                  <a:pt x="71" y="52"/>
                </a:cubicBezTo>
                <a:cubicBezTo>
                  <a:pt x="67" y="49"/>
                  <a:pt x="62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5" y="81"/>
                  <a:pt x="53" y="85"/>
                  <a:pt x="49" y="88"/>
                </a:cubicBezTo>
                <a:cubicBezTo>
                  <a:pt x="47" y="89"/>
                  <a:pt x="44" y="90"/>
                  <a:pt x="42" y="90"/>
                </a:cubicBezTo>
                <a:cubicBezTo>
                  <a:pt x="40" y="90"/>
                  <a:pt x="37" y="90"/>
                  <a:pt x="35" y="89"/>
                </a:cubicBezTo>
                <a:cubicBezTo>
                  <a:pt x="30" y="88"/>
                  <a:pt x="26" y="84"/>
                  <a:pt x="25" y="79"/>
                </a:cubicBezTo>
                <a:cubicBezTo>
                  <a:pt x="35" y="77"/>
                  <a:pt x="35" y="77"/>
                  <a:pt x="35" y="77"/>
                </a:cubicBezTo>
                <a:close/>
                <a:moveTo>
                  <a:pt x="71" y="43"/>
                </a:moveTo>
                <a:cubicBezTo>
                  <a:pt x="74" y="42"/>
                  <a:pt x="76" y="42"/>
                  <a:pt x="79" y="41"/>
                </a:cubicBezTo>
                <a:cubicBezTo>
                  <a:pt x="77" y="23"/>
                  <a:pt x="68" y="16"/>
                  <a:pt x="57" y="13"/>
                </a:cubicBezTo>
                <a:cubicBezTo>
                  <a:pt x="67" y="20"/>
                  <a:pt x="73" y="29"/>
                  <a:pt x="71" y="43"/>
                </a:cubicBezTo>
                <a:close/>
                <a:moveTo>
                  <a:pt x="10" y="40"/>
                </a:moveTo>
                <a:cubicBezTo>
                  <a:pt x="13" y="40"/>
                  <a:pt x="16" y="40"/>
                  <a:pt x="20" y="39"/>
                </a:cubicBezTo>
                <a:cubicBezTo>
                  <a:pt x="24" y="31"/>
                  <a:pt x="28" y="24"/>
                  <a:pt x="32" y="16"/>
                </a:cubicBezTo>
                <a:cubicBezTo>
                  <a:pt x="20" y="19"/>
                  <a:pt x="13" y="28"/>
                  <a:pt x="10" y="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0" name="Freeform 29"/>
          <p:cNvSpPr>
            <a:spLocks noEditPoints="1"/>
          </p:cNvSpPr>
          <p:nvPr/>
        </p:nvSpPr>
        <p:spPr bwMode="auto">
          <a:xfrm>
            <a:off x="9170988" y="3402013"/>
            <a:ext cx="433387" cy="474662"/>
          </a:xfrm>
          <a:custGeom>
            <a:avLst/>
            <a:gdLst>
              <a:gd name="T0" fmla="*/ 86 w 90"/>
              <a:gd name="T1" fmla="*/ 38 h 93"/>
              <a:gd name="T2" fmla="*/ 90 w 90"/>
              <a:gd name="T3" fmla="*/ 46 h 93"/>
              <a:gd name="T4" fmla="*/ 90 w 90"/>
              <a:gd name="T5" fmla="*/ 83 h 93"/>
              <a:gd name="T6" fmla="*/ 81 w 90"/>
              <a:gd name="T7" fmla="*/ 93 h 93"/>
              <a:gd name="T8" fmla="*/ 9 w 90"/>
              <a:gd name="T9" fmla="*/ 93 h 93"/>
              <a:gd name="T10" fmla="*/ 0 w 90"/>
              <a:gd name="T11" fmla="*/ 83 h 93"/>
              <a:gd name="T12" fmla="*/ 0 w 90"/>
              <a:gd name="T13" fmla="*/ 46 h 93"/>
              <a:gd name="T14" fmla="*/ 2 w 90"/>
              <a:gd name="T15" fmla="*/ 40 h 93"/>
              <a:gd name="T16" fmla="*/ 2 w 90"/>
              <a:gd name="T17" fmla="*/ 40 h 93"/>
              <a:gd name="T18" fmla="*/ 2 w 90"/>
              <a:gd name="T19" fmla="*/ 40 h 93"/>
              <a:gd name="T20" fmla="*/ 3 w 90"/>
              <a:gd name="T21" fmla="*/ 39 h 93"/>
              <a:gd name="T22" fmla="*/ 39 w 90"/>
              <a:gd name="T23" fmla="*/ 3 h 93"/>
              <a:gd name="T24" fmla="*/ 50 w 90"/>
              <a:gd name="T25" fmla="*/ 3 h 93"/>
              <a:gd name="T26" fmla="*/ 86 w 90"/>
              <a:gd name="T27" fmla="*/ 38 h 93"/>
              <a:gd name="T28" fmla="*/ 15 w 90"/>
              <a:gd name="T29" fmla="*/ 30 h 93"/>
              <a:gd name="T30" fmla="*/ 15 w 90"/>
              <a:gd name="T31" fmla="*/ 52 h 93"/>
              <a:gd name="T32" fmla="*/ 45 w 90"/>
              <a:gd name="T33" fmla="*/ 75 h 93"/>
              <a:gd name="T34" fmla="*/ 72 w 90"/>
              <a:gd name="T35" fmla="*/ 54 h 93"/>
              <a:gd name="T36" fmla="*/ 72 w 90"/>
              <a:gd name="T37" fmla="*/ 30 h 93"/>
              <a:gd name="T38" fmla="*/ 15 w 90"/>
              <a:gd name="T39" fmla="*/ 30 h 93"/>
              <a:gd name="T40" fmla="*/ 25 w 90"/>
              <a:gd name="T41" fmla="*/ 35 h 93"/>
              <a:gd name="T42" fmla="*/ 25 w 90"/>
              <a:gd name="T43" fmla="*/ 39 h 93"/>
              <a:gd name="T44" fmla="*/ 63 w 90"/>
              <a:gd name="T45" fmla="*/ 39 h 93"/>
              <a:gd name="T46" fmla="*/ 63 w 90"/>
              <a:gd name="T47" fmla="*/ 35 h 93"/>
              <a:gd name="T48" fmla="*/ 25 w 90"/>
              <a:gd name="T49" fmla="*/ 35 h 93"/>
              <a:gd name="T50" fmla="*/ 25 w 90"/>
              <a:gd name="T51" fmla="*/ 51 h 93"/>
              <a:gd name="T52" fmla="*/ 25 w 90"/>
              <a:gd name="T53" fmla="*/ 55 h 93"/>
              <a:gd name="T54" fmla="*/ 63 w 90"/>
              <a:gd name="T55" fmla="*/ 55 h 93"/>
              <a:gd name="T56" fmla="*/ 63 w 90"/>
              <a:gd name="T57" fmla="*/ 51 h 93"/>
              <a:gd name="T58" fmla="*/ 25 w 90"/>
              <a:gd name="T59" fmla="*/ 51 h 93"/>
              <a:gd name="T60" fmla="*/ 25 w 90"/>
              <a:gd name="T61" fmla="*/ 43 h 93"/>
              <a:gd name="T62" fmla="*/ 25 w 90"/>
              <a:gd name="T63" fmla="*/ 47 h 93"/>
              <a:gd name="T64" fmla="*/ 63 w 90"/>
              <a:gd name="T65" fmla="*/ 47 h 93"/>
              <a:gd name="T66" fmla="*/ 63 w 90"/>
              <a:gd name="T67" fmla="*/ 43 h 93"/>
              <a:gd name="T68" fmla="*/ 25 w 90"/>
              <a:gd name="T69" fmla="*/ 43 h 93"/>
              <a:gd name="T70" fmla="*/ 10 w 90"/>
              <a:gd name="T71" fmla="*/ 87 h 93"/>
              <a:gd name="T72" fmla="*/ 28 w 90"/>
              <a:gd name="T73" fmla="*/ 69 h 93"/>
              <a:gd name="T74" fmla="*/ 28 w 90"/>
              <a:gd name="T75" fmla="*/ 67 h 93"/>
              <a:gd name="T76" fmla="*/ 25 w 90"/>
              <a:gd name="T77" fmla="*/ 67 h 93"/>
              <a:gd name="T78" fmla="*/ 7 w 90"/>
              <a:gd name="T79" fmla="*/ 84 h 93"/>
              <a:gd name="T80" fmla="*/ 7 w 90"/>
              <a:gd name="T81" fmla="*/ 87 h 93"/>
              <a:gd name="T82" fmla="*/ 10 w 90"/>
              <a:gd name="T83" fmla="*/ 87 h 93"/>
              <a:gd name="T84" fmla="*/ 84 w 90"/>
              <a:gd name="T85" fmla="*/ 84 h 93"/>
              <a:gd name="T86" fmla="*/ 66 w 90"/>
              <a:gd name="T87" fmla="*/ 67 h 93"/>
              <a:gd name="T88" fmla="*/ 63 w 90"/>
              <a:gd name="T89" fmla="*/ 67 h 93"/>
              <a:gd name="T90" fmla="*/ 63 w 90"/>
              <a:gd name="T91" fmla="*/ 69 h 93"/>
              <a:gd name="T92" fmla="*/ 81 w 90"/>
              <a:gd name="T93" fmla="*/ 87 h 93"/>
              <a:gd name="T94" fmla="*/ 84 w 90"/>
              <a:gd name="T95" fmla="*/ 87 h 93"/>
              <a:gd name="T96" fmla="*/ 84 w 90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1" name="Freeform 22"/>
          <p:cNvSpPr>
            <a:spLocks noEditPoints="1"/>
          </p:cNvSpPr>
          <p:nvPr/>
        </p:nvSpPr>
        <p:spPr bwMode="auto">
          <a:xfrm>
            <a:off x="1062038" y="3433763"/>
            <a:ext cx="438150" cy="411162"/>
          </a:xfrm>
          <a:custGeom>
            <a:avLst/>
            <a:gdLst>
              <a:gd name="T0" fmla="*/ 91 w 91"/>
              <a:gd name="T1" fmla="*/ 17 h 81"/>
              <a:gd name="T2" fmla="*/ 91 w 91"/>
              <a:gd name="T3" fmla="*/ 63 h 81"/>
              <a:gd name="T4" fmla="*/ 86 w 91"/>
              <a:gd name="T5" fmla="*/ 76 h 81"/>
              <a:gd name="T6" fmla="*/ 74 w 91"/>
              <a:gd name="T7" fmla="*/ 81 h 81"/>
              <a:gd name="T8" fmla="*/ 18 w 91"/>
              <a:gd name="T9" fmla="*/ 81 h 81"/>
              <a:gd name="T10" fmla="*/ 5 w 91"/>
              <a:gd name="T11" fmla="*/ 76 h 81"/>
              <a:gd name="T12" fmla="*/ 0 w 91"/>
              <a:gd name="T13" fmla="*/ 63 h 81"/>
              <a:gd name="T14" fmla="*/ 0 w 91"/>
              <a:gd name="T15" fmla="*/ 17 h 81"/>
              <a:gd name="T16" fmla="*/ 0 w 91"/>
              <a:gd name="T17" fmla="*/ 12 h 81"/>
              <a:gd name="T18" fmla="*/ 5 w 91"/>
              <a:gd name="T19" fmla="*/ 12 h 81"/>
              <a:gd name="T20" fmla="*/ 15 w 91"/>
              <a:gd name="T21" fmla="*/ 12 h 81"/>
              <a:gd name="T22" fmla="*/ 15 w 91"/>
              <a:gd name="T23" fmla="*/ 24 h 81"/>
              <a:gd name="T24" fmla="*/ 21 w 91"/>
              <a:gd name="T25" fmla="*/ 30 h 81"/>
              <a:gd name="T26" fmla="*/ 21 w 91"/>
              <a:gd name="T27" fmla="*/ 30 h 81"/>
              <a:gd name="T28" fmla="*/ 24 w 91"/>
              <a:gd name="T29" fmla="*/ 29 h 81"/>
              <a:gd name="T30" fmla="*/ 21 w 91"/>
              <a:gd name="T31" fmla="*/ 24 h 81"/>
              <a:gd name="T32" fmla="*/ 21 w 91"/>
              <a:gd name="T33" fmla="*/ 6 h 81"/>
              <a:gd name="T34" fmla="*/ 27 w 91"/>
              <a:gd name="T35" fmla="*/ 0 h 81"/>
              <a:gd name="T36" fmla="*/ 27 w 91"/>
              <a:gd name="T37" fmla="*/ 0 h 81"/>
              <a:gd name="T38" fmla="*/ 33 w 91"/>
              <a:gd name="T39" fmla="*/ 6 h 81"/>
              <a:gd name="T40" fmla="*/ 33 w 91"/>
              <a:gd name="T41" fmla="*/ 12 h 81"/>
              <a:gd name="T42" fmla="*/ 59 w 91"/>
              <a:gd name="T43" fmla="*/ 12 h 81"/>
              <a:gd name="T44" fmla="*/ 59 w 91"/>
              <a:gd name="T45" fmla="*/ 24 h 81"/>
              <a:gd name="T46" fmla="*/ 65 w 91"/>
              <a:gd name="T47" fmla="*/ 30 h 81"/>
              <a:gd name="T48" fmla="*/ 65 w 91"/>
              <a:gd name="T49" fmla="*/ 30 h 81"/>
              <a:gd name="T50" fmla="*/ 68 w 91"/>
              <a:gd name="T51" fmla="*/ 29 h 81"/>
              <a:gd name="T52" fmla="*/ 65 w 91"/>
              <a:gd name="T53" fmla="*/ 24 h 81"/>
              <a:gd name="T54" fmla="*/ 65 w 91"/>
              <a:gd name="T55" fmla="*/ 6 h 81"/>
              <a:gd name="T56" fmla="*/ 70 w 91"/>
              <a:gd name="T57" fmla="*/ 0 h 81"/>
              <a:gd name="T58" fmla="*/ 70 w 91"/>
              <a:gd name="T59" fmla="*/ 0 h 81"/>
              <a:gd name="T60" fmla="*/ 76 w 91"/>
              <a:gd name="T61" fmla="*/ 6 h 81"/>
              <a:gd name="T62" fmla="*/ 76 w 91"/>
              <a:gd name="T63" fmla="*/ 12 h 81"/>
              <a:gd name="T64" fmla="*/ 86 w 91"/>
              <a:gd name="T65" fmla="*/ 12 h 81"/>
              <a:gd name="T66" fmla="*/ 91 w 91"/>
              <a:gd name="T67" fmla="*/ 12 h 81"/>
              <a:gd name="T68" fmla="*/ 91 w 91"/>
              <a:gd name="T69" fmla="*/ 17 h 81"/>
              <a:gd name="T70" fmla="*/ 45 w 91"/>
              <a:gd name="T71" fmla="*/ 68 h 81"/>
              <a:gd name="T72" fmla="*/ 45 w 91"/>
              <a:gd name="T73" fmla="*/ 40 h 81"/>
              <a:gd name="T74" fmla="*/ 39 w 91"/>
              <a:gd name="T75" fmla="*/ 40 h 81"/>
              <a:gd name="T76" fmla="*/ 38 w 91"/>
              <a:gd name="T77" fmla="*/ 42 h 81"/>
              <a:gd name="T78" fmla="*/ 36 w 91"/>
              <a:gd name="T79" fmla="*/ 43 h 81"/>
              <a:gd name="T80" fmla="*/ 36 w 91"/>
              <a:gd name="T81" fmla="*/ 47 h 81"/>
              <a:gd name="T82" fmla="*/ 38 w 91"/>
              <a:gd name="T83" fmla="*/ 47 h 81"/>
              <a:gd name="T84" fmla="*/ 38 w 91"/>
              <a:gd name="T85" fmla="*/ 68 h 81"/>
              <a:gd name="T86" fmla="*/ 45 w 91"/>
              <a:gd name="T87" fmla="*/ 68 h 81"/>
              <a:gd name="T88" fmla="*/ 55 w 91"/>
              <a:gd name="T89" fmla="*/ 68 h 81"/>
              <a:gd name="T90" fmla="*/ 55 w 91"/>
              <a:gd name="T91" fmla="*/ 40 h 81"/>
              <a:gd name="T92" fmla="*/ 49 w 91"/>
              <a:gd name="T93" fmla="*/ 40 h 81"/>
              <a:gd name="T94" fmla="*/ 48 w 91"/>
              <a:gd name="T95" fmla="*/ 42 h 81"/>
              <a:gd name="T96" fmla="*/ 46 w 91"/>
              <a:gd name="T97" fmla="*/ 43 h 81"/>
              <a:gd name="T98" fmla="*/ 46 w 91"/>
              <a:gd name="T99" fmla="*/ 47 h 81"/>
              <a:gd name="T100" fmla="*/ 48 w 91"/>
              <a:gd name="T101" fmla="*/ 47 h 81"/>
              <a:gd name="T102" fmla="*/ 48 w 91"/>
              <a:gd name="T103" fmla="*/ 68 h 81"/>
              <a:gd name="T104" fmla="*/ 55 w 91"/>
              <a:gd name="T105" fmla="*/ 68 h 81"/>
              <a:gd name="T106" fmla="*/ 81 w 91"/>
              <a:gd name="T107" fmla="*/ 36 h 81"/>
              <a:gd name="T108" fmla="*/ 10 w 91"/>
              <a:gd name="T109" fmla="*/ 36 h 81"/>
              <a:gd name="T110" fmla="*/ 10 w 91"/>
              <a:gd name="T111" fmla="*/ 63 h 81"/>
              <a:gd name="T112" fmla="*/ 12 w 91"/>
              <a:gd name="T113" fmla="*/ 69 h 81"/>
              <a:gd name="T114" fmla="*/ 18 w 91"/>
              <a:gd name="T115" fmla="*/ 71 h 81"/>
              <a:gd name="T116" fmla="*/ 74 w 91"/>
              <a:gd name="T117" fmla="*/ 71 h 81"/>
              <a:gd name="T118" fmla="*/ 79 w 91"/>
              <a:gd name="T119" fmla="*/ 69 h 81"/>
              <a:gd name="T120" fmla="*/ 81 w 91"/>
              <a:gd name="T121" fmla="*/ 63 h 81"/>
              <a:gd name="T122" fmla="*/ 81 w 91"/>
              <a:gd name="T123" fmla="*/ 3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9" y="81"/>
                  <a:pt x="7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29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6" y="30"/>
                  <a:pt x="67" y="30"/>
                  <a:pt x="68" y="29"/>
                </a:cubicBezTo>
                <a:cubicBezTo>
                  <a:pt x="66" y="28"/>
                  <a:pt x="65" y="27"/>
                  <a:pt x="65" y="24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5" y="68"/>
                </a:moveTo>
                <a:cubicBezTo>
                  <a:pt x="45" y="40"/>
                  <a:pt x="45" y="40"/>
                  <a:pt x="45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8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5" y="68"/>
                  <a:pt x="45" y="68"/>
                  <a:pt x="45" y="68"/>
                </a:cubicBezTo>
                <a:close/>
                <a:moveTo>
                  <a:pt x="55" y="68"/>
                </a:moveTo>
                <a:cubicBezTo>
                  <a:pt x="55" y="40"/>
                  <a:pt x="55" y="40"/>
                  <a:pt x="55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8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5" y="68"/>
                  <a:pt x="55" y="68"/>
                  <a:pt x="55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4" y="70"/>
                  <a:pt x="15" y="71"/>
                  <a:pt x="18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1213" y="2800350"/>
            <a:ext cx="10569575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122015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763" y="0"/>
            <a:ext cx="12192000" cy="6858000"/>
          </a:xfrm>
          <a:prstGeom prst="rect">
            <a:avLst/>
          </a:prstGeom>
          <a:solidFill>
            <a:srgbClr val="000E2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6" name="文本框 4"/>
          <p:cNvSpPr txBox="1">
            <a:spLocks noChangeArrowheads="1"/>
          </p:cNvSpPr>
          <p:nvPr/>
        </p:nvSpPr>
        <p:spPr bwMode="auto">
          <a:xfrm>
            <a:off x="4464050" y="3184525"/>
            <a:ext cx="32639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6000">
                <a:solidFill>
                  <a:schemeClr val="bg1"/>
                </a:solidFill>
                <a:latin typeface="方正正中黑_GBK" pitchFamily="2" charset="-122"/>
                <a:ea typeface="方正正中黑_GBK" pitchFamily="2" charset="-122"/>
              </a:rPr>
              <a:t>感谢大家</a:t>
            </a:r>
          </a:p>
        </p:txBody>
      </p:sp>
      <p:sp>
        <p:nvSpPr>
          <p:cNvPr id="6" name="矩形 5"/>
          <p:cNvSpPr/>
          <p:nvPr/>
        </p:nvSpPr>
        <p:spPr>
          <a:xfrm>
            <a:off x="4621213" y="4159250"/>
            <a:ext cx="2949575" cy="46355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THANK YOU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495925" y="1700213"/>
            <a:ext cx="1190625" cy="11906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9" name="Freeform 33"/>
          <p:cNvSpPr>
            <a:spLocks noEditPoints="1"/>
          </p:cNvSpPr>
          <p:nvPr/>
        </p:nvSpPr>
        <p:spPr bwMode="auto">
          <a:xfrm>
            <a:off x="5868988" y="1924050"/>
            <a:ext cx="444500" cy="742950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24E8E2-C510-43DF-AE08-D39585145E68}" type="datetime1">
              <a:rPr lang="zh-CN" altLang="en-US" smtClean="0"/>
              <a:pPr>
                <a:defRPr/>
              </a:pPr>
              <a:t>2016/10/10 Monday</a:t>
            </a:fld>
            <a:endParaRPr lang="zh-CN" altLang="en-US" sz="1900"/>
          </a:p>
        </p:txBody>
      </p:sp>
      <p:pic>
        <p:nvPicPr>
          <p:cNvPr id="43010" name="Picture 2" descr="I:\淘宝店铺的资料\哎呀小小草\Y3026-42款合集+答辩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18" y="63627"/>
            <a:ext cx="11895979" cy="673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631882"/>
      </p:ext>
    </p:extLst>
  </p:cSld>
  <p:clrMapOvr>
    <a:masterClrMapping/>
  </p:clrMapOvr>
  <p:transition spd="slow" advClick="0" advTm="3000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5360" y="452669"/>
            <a:ext cx="11521280" cy="95410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加微信好友就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：免费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赠送给您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页的上千个图标和小人素材，非常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实用！！！ 更有后期不断免费赠送的资料发给您哈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和小人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预览图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:http://pan.baidu.com/s/1geKrrAb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-27384"/>
            <a:ext cx="12192000" cy="1920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780867"/>
            <a:ext cx="12192000" cy="6095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E:\淘宝店铺装修\哎呀小小草\加微信的图\加微信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909361"/>
            <a:ext cx="7776864" cy="474907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96267" y="2468893"/>
            <a:ext cx="3360373" cy="357020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注：本微信号不是客服号，是给亲发福利的哈。</a:t>
            </a:r>
            <a:endParaRPr lang="en-US" altLang="zh-CN" sz="21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endParaRPr lang="en-US" altLang="zh-CN" sz="2100" dirty="0">
              <a:latin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0070C0"/>
                </a:solidFill>
                <a:latin typeface="微软雅黑" panose="020B0503020204020204" pitchFamily="34" charset="-122"/>
              </a:rPr>
              <a:t>有售前或售后问题，请移步淘宝店铺直接联系淘宝客服</a:t>
            </a:r>
            <a:endParaRPr lang="en-US" altLang="zh-CN" sz="2100" b="1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endParaRPr lang="en-US" altLang="zh-CN" sz="2100" b="1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淘宝地址：</a:t>
            </a:r>
            <a:r>
              <a:rPr lang="en-US" altLang="zh-CN" sz="1600" dirty="0">
                <a:latin typeface="微软雅黑" panose="020B0503020204020204" pitchFamily="34" charset="-122"/>
                <a:hlinkClick r:id="rId3"/>
              </a:rPr>
              <a:t>https://</a:t>
            </a:r>
            <a:r>
              <a:rPr lang="en-US" altLang="zh-CN" sz="1600" dirty="0">
                <a:latin typeface="微软雅黑" panose="020B0503020204020204" pitchFamily="34" charset="-122"/>
                <a:hlinkClick r:id="rId3"/>
              </a:rPr>
              <a:t>800sucai.taobao.com</a:t>
            </a:r>
            <a:endParaRPr lang="en-US" altLang="zh-CN" sz="1600" dirty="0">
              <a:latin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店铺旺旺：</a:t>
            </a:r>
            <a:r>
              <a:rPr lang="zh-CN" altLang="en-US" sz="2100" dirty="0">
                <a:latin typeface="微软雅黑" panose="020B0503020204020204" pitchFamily="34" charset="-122"/>
              </a:rPr>
              <a:t>哎呀小小草</a:t>
            </a:r>
            <a:endParaRPr lang="en-US" altLang="zh-CN" sz="21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48275" y="449263"/>
            <a:ext cx="1404938" cy="393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5000" dirty="0">
                <a:solidFill>
                  <a:schemeClr val="accent3"/>
                </a:solidFill>
                <a:latin typeface="Impact" panose="020B0806030902050204" pitchFamily="34" charset="0"/>
                <a:ea typeface="+mn-ea"/>
              </a:rPr>
              <a:t>1</a:t>
            </a:r>
            <a:endParaRPr lang="zh-CN" altLang="en-US" sz="25000" dirty="0">
              <a:solidFill>
                <a:schemeClr val="accent3"/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2921000"/>
            <a:ext cx="12192000" cy="2070100"/>
          </a:xfrm>
          <a:custGeom>
            <a:avLst/>
            <a:gdLst>
              <a:gd name="connsiteX0" fmla="*/ 0 w 12192000"/>
              <a:gd name="connsiteY0" fmla="*/ 0 h 2070437"/>
              <a:gd name="connsiteX1" fmla="*/ 5436625 w 12192000"/>
              <a:gd name="connsiteY1" fmla="*/ 0 h 2070437"/>
              <a:gd name="connsiteX2" fmla="*/ 5525440 w 12192000"/>
              <a:gd name="connsiteY2" fmla="*/ 7837 h 2070437"/>
              <a:gd name="connsiteX3" fmla="*/ 6091201 w 12192000"/>
              <a:gd name="connsiteY3" fmla="*/ 559628 h 2070437"/>
              <a:gd name="connsiteX4" fmla="*/ 6096239 w 12192000"/>
              <a:gd name="connsiteY4" fmla="*/ 609600 h 2070437"/>
              <a:gd name="connsiteX5" fmla="*/ 6114805 w 12192000"/>
              <a:gd name="connsiteY5" fmla="*/ 609600 h 2070437"/>
              <a:gd name="connsiteX6" fmla="*/ 6119842 w 12192000"/>
              <a:gd name="connsiteY6" fmla="*/ 559628 h 2070437"/>
              <a:gd name="connsiteX7" fmla="*/ 6685604 w 12192000"/>
              <a:gd name="connsiteY7" fmla="*/ 7837 h 2070437"/>
              <a:gd name="connsiteX8" fmla="*/ 6774419 w 12192000"/>
              <a:gd name="connsiteY8" fmla="*/ 0 h 2070437"/>
              <a:gd name="connsiteX9" fmla="*/ 12192000 w 12192000"/>
              <a:gd name="connsiteY9" fmla="*/ 0 h 2070437"/>
              <a:gd name="connsiteX10" fmla="*/ 12192000 w 12192000"/>
              <a:gd name="connsiteY10" fmla="*/ 2070437 h 2070437"/>
              <a:gd name="connsiteX11" fmla="*/ 0 w 12192000"/>
              <a:gd name="connsiteY11" fmla="*/ 2070437 h 207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070437">
                <a:moveTo>
                  <a:pt x="0" y="0"/>
                </a:moveTo>
                <a:lnTo>
                  <a:pt x="5436625" y="0"/>
                </a:lnTo>
                <a:lnTo>
                  <a:pt x="5525440" y="7837"/>
                </a:lnTo>
                <a:cubicBezTo>
                  <a:pt x="5808922" y="58474"/>
                  <a:pt x="6033693" y="278587"/>
                  <a:pt x="6091201" y="559628"/>
                </a:cubicBezTo>
                <a:lnTo>
                  <a:pt x="6096239" y="609600"/>
                </a:lnTo>
                <a:lnTo>
                  <a:pt x="6114805" y="609600"/>
                </a:lnTo>
                <a:lnTo>
                  <a:pt x="6119842" y="559628"/>
                </a:lnTo>
                <a:cubicBezTo>
                  <a:pt x="6177351" y="278587"/>
                  <a:pt x="6402121" y="58474"/>
                  <a:pt x="6685604" y="7837"/>
                </a:cubicBezTo>
                <a:lnTo>
                  <a:pt x="6774419" y="0"/>
                </a:lnTo>
                <a:lnTo>
                  <a:pt x="12192000" y="0"/>
                </a:lnTo>
                <a:lnTo>
                  <a:pt x="12192000" y="2070437"/>
                </a:lnTo>
                <a:lnTo>
                  <a:pt x="0" y="20704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0" y="3330575"/>
            <a:ext cx="12192000" cy="3527425"/>
          </a:xfrm>
          <a:custGeom>
            <a:avLst/>
            <a:gdLst>
              <a:gd name="connsiteX0" fmla="*/ 0 w 12192001"/>
              <a:gd name="connsiteY0" fmla="*/ 0 h 3527762"/>
              <a:gd name="connsiteX1" fmla="*/ 5436627 w 12192001"/>
              <a:gd name="connsiteY1" fmla="*/ 0 h 3527762"/>
              <a:gd name="connsiteX2" fmla="*/ 5525442 w 12192001"/>
              <a:gd name="connsiteY2" fmla="*/ 7837 h 3527762"/>
              <a:gd name="connsiteX3" fmla="*/ 6091203 w 12192001"/>
              <a:gd name="connsiteY3" fmla="*/ 559628 h 3527762"/>
              <a:gd name="connsiteX4" fmla="*/ 6096240 w 12192001"/>
              <a:gd name="connsiteY4" fmla="*/ 609600 h 3527762"/>
              <a:gd name="connsiteX5" fmla="*/ 6114806 w 12192001"/>
              <a:gd name="connsiteY5" fmla="*/ 609600 h 3527762"/>
              <a:gd name="connsiteX6" fmla="*/ 6119843 w 12192001"/>
              <a:gd name="connsiteY6" fmla="*/ 559628 h 3527762"/>
              <a:gd name="connsiteX7" fmla="*/ 6685605 w 12192001"/>
              <a:gd name="connsiteY7" fmla="*/ 7837 h 3527762"/>
              <a:gd name="connsiteX8" fmla="*/ 6774420 w 12192001"/>
              <a:gd name="connsiteY8" fmla="*/ 0 h 3527762"/>
              <a:gd name="connsiteX9" fmla="*/ 12192001 w 12192001"/>
              <a:gd name="connsiteY9" fmla="*/ 0 h 3527762"/>
              <a:gd name="connsiteX10" fmla="*/ 12192001 w 12192001"/>
              <a:gd name="connsiteY10" fmla="*/ 1841837 h 3527762"/>
              <a:gd name="connsiteX11" fmla="*/ 12192001 w 12192001"/>
              <a:gd name="connsiteY11" fmla="*/ 2070437 h 3527762"/>
              <a:gd name="connsiteX12" fmla="*/ 12192001 w 12192001"/>
              <a:gd name="connsiteY12" fmla="*/ 3527762 h 3527762"/>
              <a:gd name="connsiteX13" fmla="*/ 0 w 12192001"/>
              <a:gd name="connsiteY13" fmla="*/ 3527762 h 3527762"/>
              <a:gd name="connsiteX14" fmla="*/ 0 w 12192001"/>
              <a:gd name="connsiteY14" fmla="*/ 2070437 h 3527762"/>
              <a:gd name="connsiteX15" fmla="*/ 0 w 12192001"/>
              <a:gd name="connsiteY15" fmla="*/ 1841837 h 3527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1" h="3527762">
                <a:moveTo>
                  <a:pt x="0" y="0"/>
                </a:moveTo>
                <a:lnTo>
                  <a:pt x="5436627" y="0"/>
                </a:lnTo>
                <a:lnTo>
                  <a:pt x="5525442" y="7837"/>
                </a:lnTo>
                <a:cubicBezTo>
                  <a:pt x="5808923" y="58474"/>
                  <a:pt x="6033695" y="278587"/>
                  <a:pt x="6091203" y="559628"/>
                </a:cubicBezTo>
                <a:lnTo>
                  <a:pt x="6096240" y="609600"/>
                </a:lnTo>
                <a:lnTo>
                  <a:pt x="6114806" y="609600"/>
                </a:lnTo>
                <a:lnTo>
                  <a:pt x="6119843" y="559628"/>
                </a:lnTo>
                <a:cubicBezTo>
                  <a:pt x="6177352" y="278587"/>
                  <a:pt x="6402122" y="58474"/>
                  <a:pt x="6685605" y="7837"/>
                </a:cubicBezTo>
                <a:lnTo>
                  <a:pt x="6774420" y="0"/>
                </a:lnTo>
                <a:lnTo>
                  <a:pt x="12192001" y="0"/>
                </a:lnTo>
                <a:lnTo>
                  <a:pt x="12192001" y="1841837"/>
                </a:lnTo>
                <a:lnTo>
                  <a:pt x="12192001" y="2070437"/>
                </a:lnTo>
                <a:lnTo>
                  <a:pt x="12192001" y="3527762"/>
                </a:lnTo>
                <a:lnTo>
                  <a:pt x="0" y="3527762"/>
                </a:lnTo>
                <a:lnTo>
                  <a:pt x="0" y="2070437"/>
                </a:lnTo>
                <a:lnTo>
                  <a:pt x="0" y="18418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3" name="文本框 6"/>
          <p:cNvSpPr txBox="1">
            <a:spLocks noChangeArrowheads="1"/>
          </p:cNvSpPr>
          <p:nvPr/>
        </p:nvSpPr>
        <p:spPr bwMode="auto">
          <a:xfrm>
            <a:off x="2155825" y="4189413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6000">
                <a:solidFill>
                  <a:schemeClr val="bg1"/>
                </a:solidFill>
                <a:latin typeface="方正正中黑_GBK" pitchFamily="2" charset="-122"/>
                <a:ea typeface="方正正中黑_GBK" pitchFamily="2" charset="-122"/>
              </a:rPr>
              <a:t>请在此处添加分节标题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849688" y="5232400"/>
            <a:ext cx="44926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请在此处添加分节标题说明文字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9"/>
          <p:cNvSpPr/>
          <p:nvPr/>
        </p:nvSpPr>
        <p:spPr>
          <a:xfrm rot="16200000" flipH="1">
            <a:off x="6311900" y="989013"/>
            <a:ext cx="6869113" cy="4891087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6"/>
              <a:gd name="connsiteY0" fmla="*/ 17444 h 25444"/>
              <a:gd name="connsiteX1" fmla="*/ 10016 w 10016"/>
              <a:gd name="connsiteY1" fmla="*/ 0 h 25444"/>
              <a:gd name="connsiteX2" fmla="*/ 10000 w 10016"/>
              <a:gd name="connsiteY2" fmla="*/ 25444 h 25444"/>
              <a:gd name="connsiteX3" fmla="*/ 0 w 10016"/>
              <a:gd name="connsiteY3" fmla="*/ 25444 h 25444"/>
              <a:gd name="connsiteX4" fmla="*/ 0 w 10016"/>
              <a:gd name="connsiteY4" fmla="*/ 17444 h 25444"/>
              <a:gd name="connsiteX0" fmla="*/ 0 w 10016"/>
              <a:gd name="connsiteY0" fmla="*/ 17555 h 25555"/>
              <a:gd name="connsiteX1" fmla="*/ 10016 w 10016"/>
              <a:gd name="connsiteY1" fmla="*/ 0 h 25555"/>
              <a:gd name="connsiteX2" fmla="*/ 10000 w 10016"/>
              <a:gd name="connsiteY2" fmla="*/ 25555 h 25555"/>
              <a:gd name="connsiteX3" fmla="*/ 0 w 10016"/>
              <a:gd name="connsiteY3" fmla="*/ 25555 h 25555"/>
              <a:gd name="connsiteX4" fmla="*/ 0 w 10016"/>
              <a:gd name="connsiteY4" fmla="*/ 17555 h 2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6" h="25555">
                <a:moveTo>
                  <a:pt x="0" y="17555"/>
                </a:moveTo>
                <a:lnTo>
                  <a:pt x="10016" y="0"/>
                </a:lnTo>
                <a:cubicBezTo>
                  <a:pt x="10011" y="8481"/>
                  <a:pt x="10005" y="17074"/>
                  <a:pt x="10000" y="25555"/>
                </a:cubicBezTo>
                <a:lnTo>
                  <a:pt x="0" y="25555"/>
                </a:lnTo>
                <a:lnTo>
                  <a:pt x="0" y="17555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95" name="组合 2"/>
          <p:cNvGrpSpPr>
            <a:grpSpLocks/>
          </p:cNvGrpSpPr>
          <p:nvPr/>
        </p:nvGrpSpPr>
        <p:grpSpPr bwMode="auto">
          <a:xfrm>
            <a:off x="331788" y="222250"/>
            <a:ext cx="3148012" cy="400050"/>
            <a:chOff x="331599" y="222348"/>
            <a:chExt cx="3148826" cy="400110"/>
          </a:xfrm>
        </p:grpSpPr>
        <p:sp>
          <p:nvSpPr>
            <p:cNvPr id="4" name="矩形 3"/>
            <p:cNvSpPr/>
            <p:nvPr/>
          </p:nvSpPr>
          <p:spPr>
            <a:xfrm>
              <a:off x="331599" y="350955"/>
              <a:ext cx="142912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74511" y="222348"/>
              <a:ext cx="300591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请在此处添加幻灯片标题</a:t>
              </a:r>
            </a:p>
          </p:txBody>
        </p:sp>
      </p:grpSp>
      <p:grpSp>
        <p:nvGrpSpPr>
          <p:cNvPr id="8196" name="组合 5"/>
          <p:cNvGrpSpPr>
            <a:grpSpLocks/>
          </p:cNvGrpSpPr>
          <p:nvPr/>
        </p:nvGrpSpPr>
        <p:grpSpPr bwMode="auto">
          <a:xfrm>
            <a:off x="4645025" y="1023938"/>
            <a:ext cx="6937375" cy="5054600"/>
            <a:chOff x="4645131" y="1023839"/>
            <a:chExt cx="6937705" cy="5055350"/>
          </a:xfrm>
        </p:grpSpPr>
        <p:pic>
          <p:nvPicPr>
            <p:cNvPr id="8205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45536">
              <a:off x="4959030" y="1437342"/>
              <a:ext cx="6327905" cy="421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206" name="组合 7"/>
            <p:cNvGrpSpPr>
              <a:grpSpLocks/>
            </p:cNvGrpSpPr>
            <p:nvPr/>
          </p:nvGrpSpPr>
          <p:grpSpPr bwMode="auto">
            <a:xfrm>
              <a:off x="4645131" y="1023839"/>
              <a:ext cx="6937705" cy="5055350"/>
              <a:chOff x="4645131" y="1023839"/>
              <a:chExt cx="6937705" cy="5055350"/>
            </a:xfrm>
          </p:grpSpPr>
          <p:sp>
            <p:nvSpPr>
              <p:cNvPr id="9" name="矩形 6"/>
              <p:cNvSpPr/>
              <p:nvPr/>
            </p:nvSpPr>
            <p:spPr>
              <a:xfrm rot="21254464">
                <a:off x="4645131" y="1624003"/>
                <a:ext cx="590578" cy="590638"/>
              </a:xfrm>
              <a:custGeom>
                <a:avLst/>
                <a:gdLst>
                  <a:gd name="connsiteX0" fmla="*/ 0 w 1047750"/>
                  <a:gd name="connsiteY0" fmla="*/ 0 h 1047750"/>
                  <a:gd name="connsiteX1" fmla="*/ 1047750 w 1047750"/>
                  <a:gd name="connsiteY1" fmla="*/ 0 h 1047750"/>
                  <a:gd name="connsiteX2" fmla="*/ 1047750 w 1047750"/>
                  <a:gd name="connsiteY2" fmla="*/ 1047750 h 1047750"/>
                  <a:gd name="connsiteX3" fmla="*/ 0 w 1047750"/>
                  <a:gd name="connsiteY3" fmla="*/ 1047750 h 1047750"/>
                  <a:gd name="connsiteX4" fmla="*/ 0 w 1047750"/>
                  <a:gd name="connsiteY4" fmla="*/ 0 h 1047750"/>
                  <a:gd name="connsiteX0" fmla="*/ 1047750 w 1139190"/>
                  <a:gd name="connsiteY0" fmla="*/ 1047750 h 1139190"/>
                  <a:gd name="connsiteX1" fmla="*/ 0 w 1139190"/>
                  <a:gd name="connsiteY1" fmla="*/ 1047750 h 1139190"/>
                  <a:gd name="connsiteX2" fmla="*/ 0 w 1139190"/>
                  <a:gd name="connsiteY2" fmla="*/ 0 h 1139190"/>
                  <a:gd name="connsiteX3" fmla="*/ 1047750 w 1139190"/>
                  <a:gd name="connsiteY3" fmla="*/ 0 h 1139190"/>
                  <a:gd name="connsiteX4" fmla="*/ 1139190 w 1139190"/>
                  <a:gd name="connsiteY4" fmla="*/ 1139190 h 1139190"/>
                  <a:gd name="connsiteX0" fmla="*/ 1047750 w 1047750"/>
                  <a:gd name="connsiteY0" fmla="*/ 1047750 h 1047750"/>
                  <a:gd name="connsiteX1" fmla="*/ 0 w 1047750"/>
                  <a:gd name="connsiteY1" fmla="*/ 1047750 h 1047750"/>
                  <a:gd name="connsiteX2" fmla="*/ 0 w 1047750"/>
                  <a:gd name="connsiteY2" fmla="*/ 0 h 1047750"/>
                  <a:gd name="connsiteX3" fmla="*/ 1047750 w 1047750"/>
                  <a:gd name="connsiteY3" fmla="*/ 0 h 1047750"/>
                  <a:gd name="connsiteX0" fmla="*/ 0 w 1047750"/>
                  <a:gd name="connsiteY0" fmla="*/ 1047750 h 1047750"/>
                  <a:gd name="connsiteX1" fmla="*/ 0 w 1047750"/>
                  <a:gd name="connsiteY1" fmla="*/ 0 h 1047750"/>
                  <a:gd name="connsiteX2" fmla="*/ 1047750 w 1047750"/>
                  <a:gd name="connsiteY2" fmla="*/ 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7750" h="1047750">
                    <a:moveTo>
                      <a:pt x="0" y="1047750"/>
                    </a:moveTo>
                    <a:lnTo>
                      <a:pt x="0" y="0"/>
                    </a:lnTo>
                    <a:lnTo>
                      <a:pt x="1047750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矩形 6"/>
              <p:cNvSpPr/>
              <p:nvPr/>
            </p:nvSpPr>
            <p:spPr>
              <a:xfrm rot="21254464" flipH="1">
                <a:off x="10603302" y="1023839"/>
                <a:ext cx="590578" cy="590638"/>
              </a:xfrm>
              <a:custGeom>
                <a:avLst/>
                <a:gdLst>
                  <a:gd name="connsiteX0" fmla="*/ 0 w 1047750"/>
                  <a:gd name="connsiteY0" fmla="*/ 0 h 1047750"/>
                  <a:gd name="connsiteX1" fmla="*/ 1047750 w 1047750"/>
                  <a:gd name="connsiteY1" fmla="*/ 0 h 1047750"/>
                  <a:gd name="connsiteX2" fmla="*/ 1047750 w 1047750"/>
                  <a:gd name="connsiteY2" fmla="*/ 1047750 h 1047750"/>
                  <a:gd name="connsiteX3" fmla="*/ 0 w 1047750"/>
                  <a:gd name="connsiteY3" fmla="*/ 1047750 h 1047750"/>
                  <a:gd name="connsiteX4" fmla="*/ 0 w 1047750"/>
                  <a:gd name="connsiteY4" fmla="*/ 0 h 1047750"/>
                  <a:gd name="connsiteX0" fmla="*/ 1047750 w 1139190"/>
                  <a:gd name="connsiteY0" fmla="*/ 1047750 h 1139190"/>
                  <a:gd name="connsiteX1" fmla="*/ 0 w 1139190"/>
                  <a:gd name="connsiteY1" fmla="*/ 1047750 h 1139190"/>
                  <a:gd name="connsiteX2" fmla="*/ 0 w 1139190"/>
                  <a:gd name="connsiteY2" fmla="*/ 0 h 1139190"/>
                  <a:gd name="connsiteX3" fmla="*/ 1047750 w 1139190"/>
                  <a:gd name="connsiteY3" fmla="*/ 0 h 1139190"/>
                  <a:gd name="connsiteX4" fmla="*/ 1139190 w 1139190"/>
                  <a:gd name="connsiteY4" fmla="*/ 1139190 h 1139190"/>
                  <a:gd name="connsiteX0" fmla="*/ 1047750 w 1047750"/>
                  <a:gd name="connsiteY0" fmla="*/ 1047750 h 1047750"/>
                  <a:gd name="connsiteX1" fmla="*/ 0 w 1047750"/>
                  <a:gd name="connsiteY1" fmla="*/ 1047750 h 1047750"/>
                  <a:gd name="connsiteX2" fmla="*/ 0 w 1047750"/>
                  <a:gd name="connsiteY2" fmla="*/ 0 h 1047750"/>
                  <a:gd name="connsiteX3" fmla="*/ 1047750 w 1047750"/>
                  <a:gd name="connsiteY3" fmla="*/ 0 h 1047750"/>
                  <a:gd name="connsiteX0" fmla="*/ 0 w 1047750"/>
                  <a:gd name="connsiteY0" fmla="*/ 1047750 h 1047750"/>
                  <a:gd name="connsiteX1" fmla="*/ 0 w 1047750"/>
                  <a:gd name="connsiteY1" fmla="*/ 0 h 1047750"/>
                  <a:gd name="connsiteX2" fmla="*/ 1047750 w 1047750"/>
                  <a:gd name="connsiteY2" fmla="*/ 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7750" h="1047750">
                    <a:moveTo>
                      <a:pt x="0" y="1047750"/>
                    </a:moveTo>
                    <a:lnTo>
                      <a:pt x="0" y="0"/>
                    </a:lnTo>
                    <a:lnTo>
                      <a:pt x="1047750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矩形 6"/>
              <p:cNvSpPr/>
              <p:nvPr/>
            </p:nvSpPr>
            <p:spPr>
              <a:xfrm rot="21254464" flipV="1">
                <a:off x="5034088" y="5488551"/>
                <a:ext cx="590578" cy="590638"/>
              </a:xfrm>
              <a:custGeom>
                <a:avLst/>
                <a:gdLst>
                  <a:gd name="connsiteX0" fmla="*/ 0 w 1047750"/>
                  <a:gd name="connsiteY0" fmla="*/ 0 h 1047750"/>
                  <a:gd name="connsiteX1" fmla="*/ 1047750 w 1047750"/>
                  <a:gd name="connsiteY1" fmla="*/ 0 h 1047750"/>
                  <a:gd name="connsiteX2" fmla="*/ 1047750 w 1047750"/>
                  <a:gd name="connsiteY2" fmla="*/ 1047750 h 1047750"/>
                  <a:gd name="connsiteX3" fmla="*/ 0 w 1047750"/>
                  <a:gd name="connsiteY3" fmla="*/ 1047750 h 1047750"/>
                  <a:gd name="connsiteX4" fmla="*/ 0 w 1047750"/>
                  <a:gd name="connsiteY4" fmla="*/ 0 h 1047750"/>
                  <a:gd name="connsiteX0" fmla="*/ 1047750 w 1139190"/>
                  <a:gd name="connsiteY0" fmla="*/ 1047750 h 1139190"/>
                  <a:gd name="connsiteX1" fmla="*/ 0 w 1139190"/>
                  <a:gd name="connsiteY1" fmla="*/ 1047750 h 1139190"/>
                  <a:gd name="connsiteX2" fmla="*/ 0 w 1139190"/>
                  <a:gd name="connsiteY2" fmla="*/ 0 h 1139190"/>
                  <a:gd name="connsiteX3" fmla="*/ 1047750 w 1139190"/>
                  <a:gd name="connsiteY3" fmla="*/ 0 h 1139190"/>
                  <a:gd name="connsiteX4" fmla="*/ 1139190 w 1139190"/>
                  <a:gd name="connsiteY4" fmla="*/ 1139190 h 1139190"/>
                  <a:gd name="connsiteX0" fmla="*/ 1047750 w 1047750"/>
                  <a:gd name="connsiteY0" fmla="*/ 1047750 h 1047750"/>
                  <a:gd name="connsiteX1" fmla="*/ 0 w 1047750"/>
                  <a:gd name="connsiteY1" fmla="*/ 1047750 h 1047750"/>
                  <a:gd name="connsiteX2" fmla="*/ 0 w 1047750"/>
                  <a:gd name="connsiteY2" fmla="*/ 0 h 1047750"/>
                  <a:gd name="connsiteX3" fmla="*/ 1047750 w 1047750"/>
                  <a:gd name="connsiteY3" fmla="*/ 0 h 1047750"/>
                  <a:gd name="connsiteX0" fmla="*/ 0 w 1047750"/>
                  <a:gd name="connsiteY0" fmla="*/ 1047750 h 1047750"/>
                  <a:gd name="connsiteX1" fmla="*/ 0 w 1047750"/>
                  <a:gd name="connsiteY1" fmla="*/ 0 h 1047750"/>
                  <a:gd name="connsiteX2" fmla="*/ 1047750 w 1047750"/>
                  <a:gd name="connsiteY2" fmla="*/ 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7750" h="1047750">
                    <a:moveTo>
                      <a:pt x="0" y="1047750"/>
                    </a:moveTo>
                    <a:lnTo>
                      <a:pt x="0" y="0"/>
                    </a:lnTo>
                    <a:lnTo>
                      <a:pt x="1047750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矩形 6"/>
              <p:cNvSpPr/>
              <p:nvPr/>
            </p:nvSpPr>
            <p:spPr>
              <a:xfrm rot="21254464" flipH="1" flipV="1">
                <a:off x="10992258" y="4888387"/>
                <a:ext cx="590578" cy="590638"/>
              </a:xfrm>
              <a:custGeom>
                <a:avLst/>
                <a:gdLst>
                  <a:gd name="connsiteX0" fmla="*/ 0 w 1047750"/>
                  <a:gd name="connsiteY0" fmla="*/ 0 h 1047750"/>
                  <a:gd name="connsiteX1" fmla="*/ 1047750 w 1047750"/>
                  <a:gd name="connsiteY1" fmla="*/ 0 h 1047750"/>
                  <a:gd name="connsiteX2" fmla="*/ 1047750 w 1047750"/>
                  <a:gd name="connsiteY2" fmla="*/ 1047750 h 1047750"/>
                  <a:gd name="connsiteX3" fmla="*/ 0 w 1047750"/>
                  <a:gd name="connsiteY3" fmla="*/ 1047750 h 1047750"/>
                  <a:gd name="connsiteX4" fmla="*/ 0 w 1047750"/>
                  <a:gd name="connsiteY4" fmla="*/ 0 h 1047750"/>
                  <a:gd name="connsiteX0" fmla="*/ 1047750 w 1139190"/>
                  <a:gd name="connsiteY0" fmla="*/ 1047750 h 1139190"/>
                  <a:gd name="connsiteX1" fmla="*/ 0 w 1139190"/>
                  <a:gd name="connsiteY1" fmla="*/ 1047750 h 1139190"/>
                  <a:gd name="connsiteX2" fmla="*/ 0 w 1139190"/>
                  <a:gd name="connsiteY2" fmla="*/ 0 h 1139190"/>
                  <a:gd name="connsiteX3" fmla="*/ 1047750 w 1139190"/>
                  <a:gd name="connsiteY3" fmla="*/ 0 h 1139190"/>
                  <a:gd name="connsiteX4" fmla="*/ 1139190 w 1139190"/>
                  <a:gd name="connsiteY4" fmla="*/ 1139190 h 1139190"/>
                  <a:gd name="connsiteX0" fmla="*/ 1047750 w 1047750"/>
                  <a:gd name="connsiteY0" fmla="*/ 1047750 h 1047750"/>
                  <a:gd name="connsiteX1" fmla="*/ 0 w 1047750"/>
                  <a:gd name="connsiteY1" fmla="*/ 1047750 h 1047750"/>
                  <a:gd name="connsiteX2" fmla="*/ 0 w 1047750"/>
                  <a:gd name="connsiteY2" fmla="*/ 0 h 1047750"/>
                  <a:gd name="connsiteX3" fmla="*/ 1047750 w 1047750"/>
                  <a:gd name="connsiteY3" fmla="*/ 0 h 1047750"/>
                  <a:gd name="connsiteX0" fmla="*/ 0 w 1047750"/>
                  <a:gd name="connsiteY0" fmla="*/ 1047750 h 1047750"/>
                  <a:gd name="connsiteX1" fmla="*/ 0 w 1047750"/>
                  <a:gd name="connsiteY1" fmla="*/ 0 h 1047750"/>
                  <a:gd name="connsiteX2" fmla="*/ 1047750 w 1047750"/>
                  <a:gd name="connsiteY2" fmla="*/ 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7750" h="1047750">
                    <a:moveTo>
                      <a:pt x="0" y="1047750"/>
                    </a:moveTo>
                    <a:lnTo>
                      <a:pt x="0" y="0"/>
                    </a:lnTo>
                    <a:lnTo>
                      <a:pt x="1047750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21254464">
                <a:off x="7601197" y="3268897"/>
                <a:ext cx="1043038" cy="552532"/>
              </a:xfrm>
              <a:custGeom>
                <a:avLst/>
                <a:gdLst>
                  <a:gd name="connsiteX0" fmla="*/ 574387 w 1044000"/>
                  <a:gd name="connsiteY0" fmla="*/ 0 h 552450"/>
                  <a:gd name="connsiteX1" fmla="*/ 951923 w 1044000"/>
                  <a:gd name="connsiteY1" fmla="*/ 0 h 552450"/>
                  <a:gd name="connsiteX2" fmla="*/ 1044000 w 1044000"/>
                  <a:gd name="connsiteY2" fmla="*/ 92077 h 552450"/>
                  <a:gd name="connsiteX3" fmla="*/ 1044000 w 1044000"/>
                  <a:gd name="connsiteY3" fmla="*/ 460373 h 552450"/>
                  <a:gd name="connsiteX4" fmla="*/ 951923 w 1044000"/>
                  <a:gd name="connsiteY4" fmla="*/ 552450 h 552450"/>
                  <a:gd name="connsiteX5" fmla="*/ 574387 w 1044000"/>
                  <a:gd name="connsiteY5" fmla="*/ 552450 h 552450"/>
                  <a:gd name="connsiteX6" fmla="*/ 574387 w 1044000"/>
                  <a:gd name="connsiteY6" fmla="*/ 513128 h 552450"/>
                  <a:gd name="connsiteX7" fmla="*/ 948083 w 1044000"/>
                  <a:gd name="connsiteY7" fmla="*/ 513128 h 552450"/>
                  <a:gd name="connsiteX8" fmla="*/ 1008000 w 1044000"/>
                  <a:gd name="connsiteY8" fmla="*/ 453211 h 552450"/>
                  <a:gd name="connsiteX9" fmla="*/ 1008000 w 1044000"/>
                  <a:gd name="connsiteY9" fmla="*/ 99240 h 552450"/>
                  <a:gd name="connsiteX10" fmla="*/ 948083 w 1044000"/>
                  <a:gd name="connsiteY10" fmla="*/ 39323 h 552450"/>
                  <a:gd name="connsiteX11" fmla="*/ 574387 w 1044000"/>
                  <a:gd name="connsiteY11" fmla="*/ 39323 h 552450"/>
                  <a:gd name="connsiteX12" fmla="*/ 92077 w 1044000"/>
                  <a:gd name="connsiteY12" fmla="*/ 0 h 552450"/>
                  <a:gd name="connsiteX13" fmla="*/ 469612 w 1044000"/>
                  <a:gd name="connsiteY13" fmla="*/ 0 h 552450"/>
                  <a:gd name="connsiteX14" fmla="*/ 469612 w 1044000"/>
                  <a:gd name="connsiteY14" fmla="*/ 39323 h 552450"/>
                  <a:gd name="connsiteX15" fmla="*/ 95917 w 1044000"/>
                  <a:gd name="connsiteY15" fmla="*/ 39323 h 552450"/>
                  <a:gd name="connsiteX16" fmla="*/ 36000 w 1044000"/>
                  <a:gd name="connsiteY16" fmla="*/ 99240 h 552450"/>
                  <a:gd name="connsiteX17" fmla="*/ 36000 w 1044000"/>
                  <a:gd name="connsiteY17" fmla="*/ 453211 h 552450"/>
                  <a:gd name="connsiteX18" fmla="*/ 95917 w 1044000"/>
                  <a:gd name="connsiteY18" fmla="*/ 513128 h 552450"/>
                  <a:gd name="connsiteX19" fmla="*/ 469612 w 1044000"/>
                  <a:gd name="connsiteY19" fmla="*/ 513128 h 552450"/>
                  <a:gd name="connsiteX20" fmla="*/ 469612 w 1044000"/>
                  <a:gd name="connsiteY20" fmla="*/ 552450 h 552450"/>
                  <a:gd name="connsiteX21" fmla="*/ 92077 w 1044000"/>
                  <a:gd name="connsiteY21" fmla="*/ 552450 h 552450"/>
                  <a:gd name="connsiteX22" fmla="*/ 0 w 1044000"/>
                  <a:gd name="connsiteY22" fmla="*/ 460373 h 552450"/>
                  <a:gd name="connsiteX23" fmla="*/ 0 w 1044000"/>
                  <a:gd name="connsiteY23" fmla="*/ 92077 h 552450"/>
                  <a:gd name="connsiteX24" fmla="*/ 92077 w 1044000"/>
                  <a:gd name="connsiteY24" fmla="*/ 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44000" h="552450">
                    <a:moveTo>
                      <a:pt x="574387" y="0"/>
                    </a:moveTo>
                    <a:lnTo>
                      <a:pt x="951923" y="0"/>
                    </a:lnTo>
                    <a:cubicBezTo>
                      <a:pt x="1002776" y="0"/>
                      <a:pt x="1044000" y="41224"/>
                      <a:pt x="1044000" y="92077"/>
                    </a:cubicBezTo>
                    <a:lnTo>
                      <a:pt x="1044000" y="460373"/>
                    </a:lnTo>
                    <a:cubicBezTo>
                      <a:pt x="1044000" y="511226"/>
                      <a:pt x="1002776" y="552450"/>
                      <a:pt x="951923" y="552450"/>
                    </a:cubicBezTo>
                    <a:lnTo>
                      <a:pt x="574387" y="552450"/>
                    </a:lnTo>
                    <a:lnTo>
                      <a:pt x="574387" y="513128"/>
                    </a:lnTo>
                    <a:lnTo>
                      <a:pt x="948083" y="513128"/>
                    </a:lnTo>
                    <a:cubicBezTo>
                      <a:pt x="981174" y="513128"/>
                      <a:pt x="1008000" y="486302"/>
                      <a:pt x="1008000" y="453211"/>
                    </a:cubicBezTo>
                    <a:lnTo>
                      <a:pt x="1008000" y="99240"/>
                    </a:lnTo>
                    <a:cubicBezTo>
                      <a:pt x="1008000" y="66149"/>
                      <a:pt x="981174" y="39323"/>
                      <a:pt x="948083" y="39323"/>
                    </a:cubicBezTo>
                    <a:lnTo>
                      <a:pt x="574387" y="39323"/>
                    </a:lnTo>
                    <a:close/>
                    <a:moveTo>
                      <a:pt x="92077" y="0"/>
                    </a:moveTo>
                    <a:lnTo>
                      <a:pt x="469612" y="0"/>
                    </a:lnTo>
                    <a:lnTo>
                      <a:pt x="469612" y="39323"/>
                    </a:lnTo>
                    <a:lnTo>
                      <a:pt x="95917" y="39323"/>
                    </a:lnTo>
                    <a:cubicBezTo>
                      <a:pt x="62826" y="39323"/>
                      <a:pt x="36000" y="66149"/>
                      <a:pt x="36000" y="99240"/>
                    </a:cubicBezTo>
                    <a:lnTo>
                      <a:pt x="36000" y="453211"/>
                    </a:lnTo>
                    <a:cubicBezTo>
                      <a:pt x="36000" y="486302"/>
                      <a:pt x="62826" y="513128"/>
                      <a:pt x="95917" y="513128"/>
                    </a:cubicBezTo>
                    <a:lnTo>
                      <a:pt x="469612" y="513128"/>
                    </a:lnTo>
                    <a:lnTo>
                      <a:pt x="469612" y="552450"/>
                    </a:lnTo>
                    <a:lnTo>
                      <a:pt x="92077" y="552450"/>
                    </a:lnTo>
                    <a:cubicBezTo>
                      <a:pt x="41224" y="552450"/>
                      <a:pt x="0" y="511226"/>
                      <a:pt x="0" y="460373"/>
                    </a:cubicBezTo>
                    <a:lnTo>
                      <a:pt x="0" y="92077"/>
                    </a:lnTo>
                    <a:cubicBezTo>
                      <a:pt x="0" y="41224"/>
                      <a:pt x="41224" y="0"/>
                      <a:pt x="9207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 rot="21254464">
                <a:off x="8086995" y="3510233"/>
                <a:ext cx="71441" cy="7144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 rot="21254464">
                <a:off x="7174139" y="3581680"/>
                <a:ext cx="107955" cy="10796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 rot="21254464">
                <a:off x="8964924" y="3403854"/>
                <a:ext cx="107955" cy="10796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 rot="21254464">
                <a:off x="8139385" y="4205661"/>
                <a:ext cx="107955" cy="10796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 rot="21254464">
                <a:off x="7996503" y="2771935"/>
                <a:ext cx="107955" cy="10796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908050" y="3070225"/>
            <a:ext cx="3019425" cy="14446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请在此处添加正文内容，根据需要调整字体与字号。在此处添加正文内容，根据需要调整字体与字号。请在此处添加正文内容，根据需要调整字体与字号。在此处添加正文内容，根据需要调整字体与字号。</a:t>
            </a:r>
          </a:p>
        </p:txBody>
      </p:sp>
      <p:sp>
        <p:nvSpPr>
          <p:cNvPr id="8198" name="文本框 19"/>
          <p:cNvSpPr txBox="1">
            <a:spLocks noChangeArrowheads="1"/>
          </p:cNvSpPr>
          <p:nvPr/>
        </p:nvSpPr>
        <p:spPr bwMode="auto">
          <a:xfrm>
            <a:off x="908050" y="2808288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accent2"/>
                </a:solidFill>
              </a:rPr>
              <a:t>请在此处添加小标题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08050" y="5037138"/>
            <a:ext cx="3019425" cy="9239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请在此处添加正文内容，根据需要调整字体与字号。在此处添加正文内容，根据需要调整字体与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字号。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200" name="文本框 21"/>
          <p:cNvSpPr txBox="1">
            <a:spLocks noChangeArrowheads="1"/>
          </p:cNvSpPr>
          <p:nvPr/>
        </p:nvSpPr>
        <p:spPr bwMode="auto">
          <a:xfrm>
            <a:off x="908050" y="4776788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accent1"/>
                </a:solidFill>
              </a:rPr>
              <a:t>请在此处添加小标题</a:t>
            </a:r>
          </a:p>
        </p:txBody>
      </p:sp>
      <p:grpSp>
        <p:nvGrpSpPr>
          <p:cNvPr id="8201" name="组合 22"/>
          <p:cNvGrpSpPr>
            <a:grpSpLocks/>
          </p:cNvGrpSpPr>
          <p:nvPr/>
        </p:nvGrpSpPr>
        <p:grpSpPr bwMode="auto">
          <a:xfrm>
            <a:off x="5778500" y="417513"/>
            <a:ext cx="1550988" cy="2135187"/>
            <a:chOff x="5779130" y="417640"/>
            <a:chExt cx="1550333" cy="2135245"/>
          </a:xfrm>
        </p:grpSpPr>
        <p:sp>
          <p:nvSpPr>
            <p:cNvPr id="24" name="椭圆形标注 23"/>
            <p:cNvSpPr/>
            <p:nvPr/>
          </p:nvSpPr>
          <p:spPr>
            <a:xfrm>
              <a:off x="5779130" y="417640"/>
              <a:ext cx="974313" cy="955701"/>
            </a:xfrm>
            <a:prstGeom prst="wedgeEllipseCallout">
              <a:avLst>
                <a:gd name="adj1" fmla="val 29987"/>
                <a:gd name="adj2" fmla="val 6226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形标注 24"/>
            <p:cNvSpPr/>
            <p:nvPr/>
          </p:nvSpPr>
          <p:spPr>
            <a:xfrm flipH="1" flipV="1">
              <a:off x="6355150" y="1597184"/>
              <a:ext cx="974313" cy="955701"/>
            </a:xfrm>
            <a:prstGeom prst="wedgeEllipseCallout">
              <a:avLst>
                <a:gd name="adj1" fmla="val 29987"/>
                <a:gd name="adj2" fmla="val 62267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202" name="Freeform 20"/>
          <p:cNvSpPr>
            <a:spLocks noEditPoints="1"/>
          </p:cNvSpPr>
          <p:nvPr/>
        </p:nvSpPr>
        <p:spPr bwMode="auto">
          <a:xfrm>
            <a:off x="6002338" y="703263"/>
            <a:ext cx="522287" cy="360362"/>
          </a:xfrm>
          <a:custGeom>
            <a:avLst/>
            <a:gdLst>
              <a:gd name="T0" fmla="*/ 2147483647 w 102"/>
              <a:gd name="T1" fmla="*/ 2147483647 h 70"/>
              <a:gd name="T2" fmla="*/ 2147483647 w 102"/>
              <a:gd name="T3" fmla="*/ 2147483647 h 70"/>
              <a:gd name="T4" fmla="*/ 2147483647 w 102"/>
              <a:gd name="T5" fmla="*/ 2147483647 h 70"/>
              <a:gd name="T6" fmla="*/ 2147483647 w 102"/>
              <a:gd name="T7" fmla="*/ 2147483647 h 70"/>
              <a:gd name="T8" fmla="*/ 2147483647 w 102"/>
              <a:gd name="T9" fmla="*/ 2147483647 h 70"/>
              <a:gd name="T10" fmla="*/ 2147483647 w 102"/>
              <a:gd name="T11" fmla="*/ 2147483647 h 70"/>
              <a:gd name="T12" fmla="*/ 2147483647 w 102"/>
              <a:gd name="T13" fmla="*/ 2147483647 h 70"/>
              <a:gd name="T14" fmla="*/ 2147483647 w 102"/>
              <a:gd name="T15" fmla="*/ 2147483647 h 70"/>
              <a:gd name="T16" fmla="*/ 2147483647 w 102"/>
              <a:gd name="T17" fmla="*/ 2147483647 h 70"/>
              <a:gd name="T18" fmla="*/ 2147483647 w 102"/>
              <a:gd name="T19" fmla="*/ 2147483647 h 70"/>
              <a:gd name="T20" fmla="*/ 2147483647 w 102"/>
              <a:gd name="T21" fmla="*/ 2147483647 h 70"/>
              <a:gd name="T22" fmla="*/ 2147483647 w 102"/>
              <a:gd name="T23" fmla="*/ 0 h 70"/>
              <a:gd name="T24" fmla="*/ 2147483647 w 102"/>
              <a:gd name="T25" fmla="*/ 0 h 70"/>
              <a:gd name="T26" fmla="*/ 2147483647 w 102"/>
              <a:gd name="T27" fmla="*/ 2147483647 h 70"/>
              <a:gd name="T28" fmla="*/ 0 w 102"/>
              <a:gd name="T29" fmla="*/ 2147483647 h 70"/>
              <a:gd name="T30" fmla="*/ 0 w 102"/>
              <a:gd name="T31" fmla="*/ 2147483647 h 70"/>
              <a:gd name="T32" fmla="*/ 2147483647 w 102"/>
              <a:gd name="T33" fmla="*/ 2147483647 h 70"/>
              <a:gd name="T34" fmla="*/ 2147483647 w 102"/>
              <a:gd name="T35" fmla="*/ 2147483647 h 70"/>
              <a:gd name="T36" fmla="*/ 2147483647 w 102"/>
              <a:gd name="T37" fmla="*/ 2147483647 h 70"/>
              <a:gd name="T38" fmla="*/ 2147483647 w 102"/>
              <a:gd name="T39" fmla="*/ 2147483647 h 70"/>
              <a:gd name="T40" fmla="*/ 2147483647 w 102"/>
              <a:gd name="T41" fmla="*/ 2147483647 h 70"/>
              <a:gd name="T42" fmla="*/ 2147483647 w 102"/>
              <a:gd name="T43" fmla="*/ 2147483647 h 70"/>
              <a:gd name="T44" fmla="*/ 2147483647 w 102"/>
              <a:gd name="T45" fmla="*/ 2147483647 h 70"/>
              <a:gd name="T46" fmla="*/ 2147483647 w 102"/>
              <a:gd name="T47" fmla="*/ 2147483647 h 70"/>
              <a:gd name="T48" fmla="*/ 2147483647 w 102"/>
              <a:gd name="T49" fmla="*/ 2147483647 h 70"/>
              <a:gd name="T50" fmla="*/ 2147483647 w 102"/>
              <a:gd name="T51" fmla="*/ 2147483647 h 70"/>
              <a:gd name="T52" fmla="*/ 2147483647 w 102"/>
              <a:gd name="T53" fmla="*/ 2147483647 h 70"/>
              <a:gd name="T54" fmla="*/ 2147483647 w 102"/>
              <a:gd name="T55" fmla="*/ 2147483647 h 70"/>
              <a:gd name="T56" fmla="*/ 2147483647 w 102"/>
              <a:gd name="T57" fmla="*/ 2147483647 h 70"/>
              <a:gd name="T58" fmla="*/ 2147483647 w 102"/>
              <a:gd name="T59" fmla="*/ 2147483647 h 70"/>
              <a:gd name="T60" fmla="*/ 2147483647 w 102"/>
              <a:gd name="T61" fmla="*/ 2147483647 h 70"/>
              <a:gd name="T62" fmla="*/ 2147483647 w 102"/>
              <a:gd name="T63" fmla="*/ 2147483647 h 70"/>
              <a:gd name="T64" fmla="*/ 2147483647 w 102"/>
              <a:gd name="T65" fmla="*/ 2147483647 h 70"/>
              <a:gd name="T66" fmla="*/ 2147483647 w 102"/>
              <a:gd name="T67" fmla="*/ 2147483647 h 70"/>
              <a:gd name="T68" fmla="*/ 2147483647 w 102"/>
              <a:gd name="T69" fmla="*/ 2147483647 h 70"/>
              <a:gd name="T70" fmla="*/ 2147483647 w 102"/>
              <a:gd name="T71" fmla="*/ 2147483647 h 70"/>
              <a:gd name="T72" fmla="*/ 2147483647 w 102"/>
              <a:gd name="T73" fmla="*/ 2147483647 h 70"/>
              <a:gd name="T74" fmla="*/ 2147483647 w 102"/>
              <a:gd name="T75" fmla="*/ 2147483647 h 70"/>
              <a:gd name="T76" fmla="*/ 2147483647 w 102"/>
              <a:gd name="T77" fmla="*/ 2147483647 h 70"/>
              <a:gd name="T78" fmla="*/ 2147483647 w 102"/>
              <a:gd name="T79" fmla="*/ 2147483647 h 70"/>
              <a:gd name="T80" fmla="*/ 2147483647 w 102"/>
              <a:gd name="T81" fmla="*/ 2147483647 h 70"/>
              <a:gd name="T82" fmla="*/ 2147483647 w 102"/>
              <a:gd name="T83" fmla="*/ 2147483647 h 70"/>
              <a:gd name="T84" fmla="*/ 2147483647 w 102"/>
              <a:gd name="T85" fmla="*/ 2147483647 h 70"/>
              <a:gd name="T86" fmla="*/ 2147483647 w 102"/>
              <a:gd name="T87" fmla="*/ 2147483647 h 70"/>
              <a:gd name="T88" fmla="*/ 2147483647 w 102"/>
              <a:gd name="T89" fmla="*/ 2147483647 h 70"/>
              <a:gd name="T90" fmla="*/ 2147483647 w 102"/>
              <a:gd name="T91" fmla="*/ 2147483647 h 70"/>
              <a:gd name="T92" fmla="*/ 2147483647 w 102"/>
              <a:gd name="T93" fmla="*/ 2147483647 h 70"/>
              <a:gd name="T94" fmla="*/ 2147483647 w 102"/>
              <a:gd name="T95" fmla="*/ 2147483647 h 70"/>
              <a:gd name="T96" fmla="*/ 2147483647 w 102"/>
              <a:gd name="T97" fmla="*/ 2147483647 h 70"/>
              <a:gd name="T98" fmla="*/ 2147483647 w 102"/>
              <a:gd name="T99" fmla="*/ 2147483647 h 70"/>
              <a:gd name="T100" fmla="*/ 2147483647 w 102"/>
              <a:gd name="T101" fmla="*/ 2147483647 h 70"/>
              <a:gd name="T102" fmla="*/ 2147483647 w 102"/>
              <a:gd name="T103" fmla="*/ 2147483647 h 70"/>
              <a:gd name="T104" fmla="*/ 2147483647 w 102"/>
              <a:gd name="T105" fmla="*/ 2147483647 h 7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2" h="70">
                <a:moveTo>
                  <a:pt x="13" y="5"/>
                </a:moveTo>
                <a:cubicBezTo>
                  <a:pt x="31" y="4"/>
                  <a:pt x="31" y="4"/>
                  <a:pt x="31" y="4"/>
                </a:cubicBezTo>
                <a:cubicBezTo>
                  <a:pt x="32" y="4"/>
                  <a:pt x="33" y="5"/>
                  <a:pt x="33" y="6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1"/>
                  <a:pt x="33" y="12"/>
                  <a:pt x="32" y="12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1" y="12"/>
                  <a:pt x="11" y="11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2" y="5"/>
                  <a:pt x="13" y="5"/>
                </a:cubicBezTo>
                <a:close/>
                <a:moveTo>
                  <a:pt x="102" y="15"/>
                </a:moveTo>
                <a:cubicBezTo>
                  <a:pt x="81" y="13"/>
                  <a:pt x="81" y="13"/>
                  <a:pt x="81" y="13"/>
                </a:cubicBezTo>
                <a:cubicBezTo>
                  <a:pt x="77" y="0"/>
                  <a:pt x="77" y="0"/>
                  <a:pt x="7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1" y="13"/>
                  <a:pt x="41" y="13"/>
                  <a:pt x="41" y="1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51"/>
                  <a:pt x="0" y="69"/>
                </a:cubicBezTo>
                <a:cubicBezTo>
                  <a:pt x="13" y="69"/>
                  <a:pt x="26" y="69"/>
                  <a:pt x="39" y="69"/>
                </a:cubicBezTo>
                <a:cubicBezTo>
                  <a:pt x="38" y="69"/>
                  <a:pt x="38" y="68"/>
                  <a:pt x="37" y="68"/>
                </a:cubicBezTo>
                <a:cubicBezTo>
                  <a:pt x="31" y="62"/>
                  <a:pt x="28" y="53"/>
                  <a:pt x="28" y="45"/>
                </a:cubicBezTo>
                <a:cubicBezTo>
                  <a:pt x="28" y="36"/>
                  <a:pt x="31" y="28"/>
                  <a:pt x="37" y="22"/>
                </a:cubicBezTo>
                <a:cubicBezTo>
                  <a:pt x="43" y="16"/>
                  <a:pt x="52" y="12"/>
                  <a:pt x="60" y="12"/>
                </a:cubicBezTo>
                <a:cubicBezTo>
                  <a:pt x="69" y="12"/>
                  <a:pt x="77" y="16"/>
                  <a:pt x="83" y="22"/>
                </a:cubicBezTo>
                <a:cubicBezTo>
                  <a:pt x="89" y="28"/>
                  <a:pt x="93" y="36"/>
                  <a:pt x="93" y="45"/>
                </a:cubicBezTo>
                <a:cubicBezTo>
                  <a:pt x="93" y="53"/>
                  <a:pt x="89" y="62"/>
                  <a:pt x="83" y="68"/>
                </a:cubicBezTo>
                <a:cubicBezTo>
                  <a:pt x="83" y="68"/>
                  <a:pt x="82" y="69"/>
                  <a:pt x="82" y="69"/>
                </a:cubicBezTo>
                <a:cubicBezTo>
                  <a:pt x="89" y="69"/>
                  <a:pt x="95" y="69"/>
                  <a:pt x="102" y="69"/>
                </a:cubicBezTo>
                <a:cubicBezTo>
                  <a:pt x="102" y="53"/>
                  <a:pt x="102" y="37"/>
                  <a:pt x="102" y="21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2" y="15"/>
                  <a:pt x="102" y="15"/>
                  <a:pt x="102" y="15"/>
                </a:cubicBezTo>
                <a:close/>
                <a:moveTo>
                  <a:pt x="37" y="42"/>
                </a:moveTo>
                <a:cubicBezTo>
                  <a:pt x="41" y="39"/>
                  <a:pt x="46" y="38"/>
                  <a:pt x="52" y="36"/>
                </a:cubicBezTo>
                <a:cubicBezTo>
                  <a:pt x="45" y="45"/>
                  <a:pt x="43" y="53"/>
                  <a:pt x="43" y="62"/>
                </a:cubicBezTo>
                <a:cubicBezTo>
                  <a:pt x="39" y="57"/>
                  <a:pt x="36" y="51"/>
                  <a:pt x="37" y="42"/>
                </a:cubicBezTo>
                <a:close/>
                <a:moveTo>
                  <a:pt x="46" y="64"/>
                </a:moveTo>
                <a:cubicBezTo>
                  <a:pt x="46" y="59"/>
                  <a:pt x="47" y="53"/>
                  <a:pt x="48" y="48"/>
                </a:cubicBezTo>
                <a:cubicBezTo>
                  <a:pt x="52" y="58"/>
                  <a:pt x="58" y="64"/>
                  <a:pt x="66" y="68"/>
                </a:cubicBezTo>
                <a:cubicBezTo>
                  <a:pt x="60" y="70"/>
                  <a:pt x="53" y="69"/>
                  <a:pt x="46" y="64"/>
                </a:cubicBezTo>
                <a:close/>
                <a:moveTo>
                  <a:pt x="69" y="67"/>
                </a:moveTo>
                <a:cubicBezTo>
                  <a:pt x="64" y="64"/>
                  <a:pt x="60" y="61"/>
                  <a:pt x="57" y="57"/>
                </a:cubicBezTo>
                <a:cubicBezTo>
                  <a:pt x="67" y="58"/>
                  <a:pt x="75" y="56"/>
                  <a:pt x="83" y="52"/>
                </a:cubicBezTo>
                <a:cubicBezTo>
                  <a:pt x="81" y="58"/>
                  <a:pt x="77" y="63"/>
                  <a:pt x="69" y="67"/>
                </a:cubicBezTo>
                <a:close/>
                <a:moveTo>
                  <a:pt x="84" y="48"/>
                </a:moveTo>
                <a:cubicBezTo>
                  <a:pt x="79" y="51"/>
                  <a:pt x="74" y="53"/>
                  <a:pt x="69" y="54"/>
                </a:cubicBezTo>
                <a:cubicBezTo>
                  <a:pt x="75" y="46"/>
                  <a:pt x="77" y="38"/>
                  <a:pt x="77" y="29"/>
                </a:cubicBezTo>
                <a:cubicBezTo>
                  <a:pt x="82" y="33"/>
                  <a:pt x="84" y="39"/>
                  <a:pt x="84" y="48"/>
                </a:cubicBezTo>
                <a:close/>
                <a:moveTo>
                  <a:pt x="74" y="26"/>
                </a:moveTo>
                <a:cubicBezTo>
                  <a:pt x="74" y="32"/>
                  <a:pt x="73" y="37"/>
                  <a:pt x="72" y="42"/>
                </a:cubicBezTo>
                <a:cubicBezTo>
                  <a:pt x="68" y="33"/>
                  <a:pt x="62" y="26"/>
                  <a:pt x="54" y="22"/>
                </a:cubicBezTo>
                <a:cubicBezTo>
                  <a:pt x="60" y="21"/>
                  <a:pt x="67" y="21"/>
                  <a:pt x="74" y="26"/>
                </a:cubicBezTo>
                <a:close/>
                <a:moveTo>
                  <a:pt x="51" y="23"/>
                </a:moveTo>
                <a:cubicBezTo>
                  <a:pt x="56" y="26"/>
                  <a:pt x="60" y="30"/>
                  <a:pt x="63" y="33"/>
                </a:cubicBezTo>
                <a:cubicBezTo>
                  <a:pt x="53" y="32"/>
                  <a:pt x="45" y="34"/>
                  <a:pt x="37" y="39"/>
                </a:cubicBezTo>
                <a:cubicBezTo>
                  <a:pt x="39" y="33"/>
                  <a:pt x="43" y="27"/>
                  <a:pt x="51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331788" y="222250"/>
            <a:ext cx="3148012" cy="400050"/>
            <a:chOff x="331599" y="222348"/>
            <a:chExt cx="3148826" cy="400110"/>
          </a:xfrm>
        </p:grpSpPr>
        <p:sp>
          <p:nvSpPr>
            <p:cNvPr id="3" name="矩形 2"/>
            <p:cNvSpPr/>
            <p:nvPr/>
          </p:nvSpPr>
          <p:spPr>
            <a:xfrm>
              <a:off x="331599" y="350955"/>
              <a:ext cx="142912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4511" y="222348"/>
              <a:ext cx="300591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请在此处添加幻灯片标题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0" y="4191000"/>
            <a:ext cx="6000750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1250" y="4189413"/>
            <a:ext cx="6000750" cy="7191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 flipH="1">
            <a:off x="3714750" y="2622550"/>
            <a:ext cx="3333750" cy="1238250"/>
          </a:xfrm>
          <a:custGeom>
            <a:avLst/>
            <a:gdLst>
              <a:gd name="connsiteX0" fmla="*/ 0 w 3333641"/>
              <a:gd name="connsiteY0" fmla="*/ 1238248 h 1238248"/>
              <a:gd name="connsiteX1" fmla="*/ 624866 w 3333641"/>
              <a:gd name="connsiteY1" fmla="*/ 1238248 h 1238248"/>
              <a:gd name="connsiteX2" fmla="*/ 648106 w 3333641"/>
              <a:gd name="connsiteY2" fmla="*/ 1238248 h 1238248"/>
              <a:gd name="connsiteX3" fmla="*/ 3333641 w 3333641"/>
              <a:gd name="connsiteY3" fmla="*/ 1238248 h 1238248"/>
              <a:gd name="connsiteX4" fmla="*/ 3333641 w 3333641"/>
              <a:gd name="connsiteY4" fmla="*/ 761998 h 1238248"/>
              <a:gd name="connsiteX5" fmla="*/ 1021624 w 3333641"/>
              <a:gd name="connsiteY5" fmla="*/ 761998 h 1238248"/>
              <a:gd name="connsiteX6" fmla="*/ 1619252 w 3333641"/>
              <a:gd name="connsiteY6" fmla="*/ 0 h 1238248"/>
              <a:gd name="connsiteX7" fmla="*/ 971146 w 3333641"/>
              <a:gd name="connsiteY7" fmla="*/ 0 h 123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3641" h="1238248">
                <a:moveTo>
                  <a:pt x="0" y="1238248"/>
                </a:moveTo>
                <a:lnTo>
                  <a:pt x="624866" y="1238248"/>
                </a:lnTo>
                <a:lnTo>
                  <a:pt x="648106" y="1238248"/>
                </a:lnTo>
                <a:lnTo>
                  <a:pt x="3333641" y="1238248"/>
                </a:lnTo>
                <a:lnTo>
                  <a:pt x="3333641" y="761998"/>
                </a:lnTo>
                <a:lnTo>
                  <a:pt x="1021624" y="761998"/>
                </a:lnTo>
                <a:lnTo>
                  <a:pt x="1619252" y="0"/>
                </a:lnTo>
                <a:lnTo>
                  <a:pt x="97114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5400000">
            <a:off x="5143500" y="2622550"/>
            <a:ext cx="3333750" cy="1238250"/>
          </a:xfrm>
          <a:custGeom>
            <a:avLst/>
            <a:gdLst>
              <a:gd name="connsiteX0" fmla="*/ 0 w 3333642"/>
              <a:gd name="connsiteY0" fmla="*/ 1238248 h 1238248"/>
              <a:gd name="connsiteX1" fmla="*/ 971146 w 3333642"/>
              <a:gd name="connsiteY1" fmla="*/ 0 h 1238248"/>
              <a:gd name="connsiteX2" fmla="*/ 1619252 w 3333642"/>
              <a:gd name="connsiteY2" fmla="*/ 0 h 1238248"/>
              <a:gd name="connsiteX3" fmla="*/ 1021624 w 3333642"/>
              <a:gd name="connsiteY3" fmla="*/ 761998 h 1238248"/>
              <a:gd name="connsiteX4" fmla="*/ 3333642 w 3333642"/>
              <a:gd name="connsiteY4" fmla="*/ 761998 h 1238248"/>
              <a:gd name="connsiteX5" fmla="*/ 3333642 w 3333642"/>
              <a:gd name="connsiteY5" fmla="*/ 1238248 h 1238248"/>
              <a:gd name="connsiteX6" fmla="*/ 648106 w 3333642"/>
              <a:gd name="connsiteY6" fmla="*/ 1238248 h 1238248"/>
              <a:gd name="connsiteX7" fmla="*/ 624865 w 3333642"/>
              <a:gd name="connsiteY7" fmla="*/ 1238248 h 123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3642" h="1238248">
                <a:moveTo>
                  <a:pt x="0" y="1238248"/>
                </a:moveTo>
                <a:lnTo>
                  <a:pt x="971146" y="0"/>
                </a:lnTo>
                <a:lnTo>
                  <a:pt x="1619252" y="0"/>
                </a:lnTo>
                <a:lnTo>
                  <a:pt x="1021624" y="761998"/>
                </a:lnTo>
                <a:lnTo>
                  <a:pt x="3333642" y="761998"/>
                </a:lnTo>
                <a:lnTo>
                  <a:pt x="3333642" y="1238248"/>
                </a:lnTo>
                <a:lnTo>
                  <a:pt x="648106" y="1238248"/>
                </a:lnTo>
                <a:lnTo>
                  <a:pt x="624865" y="1238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23" name="文本框 8"/>
          <p:cNvSpPr txBox="1">
            <a:spLocks noChangeArrowheads="1"/>
          </p:cNvSpPr>
          <p:nvPr/>
        </p:nvSpPr>
        <p:spPr bwMode="auto">
          <a:xfrm>
            <a:off x="1993900" y="4368800"/>
            <a:ext cx="2012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000" tIns="72000" rIns="108000" bIns="72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>
                <a:solidFill>
                  <a:schemeClr val="bg1"/>
                </a:solidFill>
              </a:rPr>
              <a:t>请在此处添加标题文字</a:t>
            </a:r>
          </a:p>
        </p:txBody>
      </p:sp>
      <p:sp>
        <p:nvSpPr>
          <p:cNvPr id="9224" name="文本框 9"/>
          <p:cNvSpPr txBox="1">
            <a:spLocks noChangeArrowheads="1"/>
          </p:cNvSpPr>
          <p:nvPr/>
        </p:nvSpPr>
        <p:spPr bwMode="auto">
          <a:xfrm>
            <a:off x="8185150" y="4368800"/>
            <a:ext cx="2012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000" tIns="72000" rIns="108000" bIns="72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>
                <a:solidFill>
                  <a:schemeClr val="bg1"/>
                </a:solidFill>
              </a:rPr>
              <a:t>请在此处添加标题文字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44725" y="5295900"/>
            <a:ext cx="7702550" cy="64611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请在此处添加正文内容，根据需要调整字体与字号。在此处添加正文内容，根据需要调整字体与字号。请在此处添加正文内容，根据需要调整字体与字号。在此处添加正文内容，根据需要调整字体与字号。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24663" y="3092450"/>
            <a:ext cx="577850" cy="1200150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accent2"/>
                </a:solidFill>
                <a:latin typeface="+mn-ea"/>
                <a:ea typeface="+mn-ea"/>
              </a:rPr>
              <a:t>B</a:t>
            </a:r>
            <a:endParaRPr lang="zh-CN" altLang="en-US" sz="72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85150" y="1693863"/>
            <a:ext cx="3019425" cy="14446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请在此处添加正文内容，根据需要调整字体与字号。在此处添加正文内容，根据需要调整字体与字号。请在此处添加正文内容，根据需要调整字体与字号。在此处添加正文内容，根据需要调整字体与字号。</a:t>
            </a:r>
          </a:p>
        </p:txBody>
      </p:sp>
      <p:sp>
        <p:nvSpPr>
          <p:cNvPr id="9228" name="文本框 13"/>
          <p:cNvSpPr txBox="1">
            <a:spLocks noChangeArrowheads="1"/>
          </p:cNvSpPr>
          <p:nvPr/>
        </p:nvSpPr>
        <p:spPr bwMode="auto">
          <a:xfrm>
            <a:off x="8185150" y="1431925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accent2"/>
                </a:solidFill>
              </a:rPr>
              <a:t>请在此处添加小标题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71550" y="1693863"/>
            <a:ext cx="3019425" cy="14446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请在此处添加正文内容，根据需要调整字体与字号。在此处添加正文内容，根据需要调整字体与字号。请在此处添加正文内容，根据需要调整字体与字号。在此处添加正文内容，根据需要调整字体与字号。</a:t>
            </a:r>
          </a:p>
        </p:txBody>
      </p:sp>
      <p:sp>
        <p:nvSpPr>
          <p:cNvPr id="9230" name="文本框 15"/>
          <p:cNvSpPr txBox="1">
            <a:spLocks noChangeArrowheads="1"/>
          </p:cNvSpPr>
          <p:nvPr/>
        </p:nvSpPr>
        <p:spPr bwMode="auto">
          <a:xfrm>
            <a:off x="2374900" y="1431925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 b="1">
                <a:solidFill>
                  <a:schemeClr val="accent1"/>
                </a:solidFill>
              </a:rPr>
              <a:t>请在此处添加小标题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46625" y="3092450"/>
            <a:ext cx="649288" cy="1200150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accent1"/>
                </a:solidFill>
                <a:latin typeface="+mn-ea"/>
                <a:ea typeface="+mn-ea"/>
              </a:rPr>
              <a:t>A</a:t>
            </a:r>
            <a:endParaRPr lang="zh-CN" altLang="en-US" sz="72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331788" y="222250"/>
            <a:ext cx="3148012" cy="400050"/>
            <a:chOff x="331599" y="222348"/>
            <a:chExt cx="3148826" cy="400110"/>
          </a:xfrm>
        </p:grpSpPr>
        <p:sp>
          <p:nvSpPr>
            <p:cNvPr id="3" name="矩形 2"/>
            <p:cNvSpPr/>
            <p:nvPr/>
          </p:nvSpPr>
          <p:spPr>
            <a:xfrm>
              <a:off x="331599" y="350955"/>
              <a:ext cx="142912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4511" y="222348"/>
              <a:ext cx="300591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请在此处添加幻灯片标题</a:t>
              </a:r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5913438" y="4143375"/>
            <a:ext cx="1535112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246563" y="4143375"/>
            <a:ext cx="1536700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740525" y="2628900"/>
            <a:ext cx="1536700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075238" y="2628900"/>
            <a:ext cx="1535112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5913438" y="1114425"/>
            <a:ext cx="1535112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246563" y="1114425"/>
            <a:ext cx="1536700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49" name="Freeform 100"/>
          <p:cNvSpPr>
            <a:spLocks/>
          </p:cNvSpPr>
          <p:nvPr/>
        </p:nvSpPr>
        <p:spPr bwMode="auto">
          <a:xfrm>
            <a:off x="4619625" y="1600200"/>
            <a:ext cx="647700" cy="665163"/>
          </a:xfrm>
          <a:custGeom>
            <a:avLst/>
            <a:gdLst>
              <a:gd name="T0" fmla="*/ 2147483647 w 91"/>
              <a:gd name="T1" fmla="*/ 2147483647 h 88"/>
              <a:gd name="T2" fmla="*/ 2147483647 w 91"/>
              <a:gd name="T3" fmla="*/ 2147483647 h 88"/>
              <a:gd name="T4" fmla="*/ 2147483647 w 91"/>
              <a:gd name="T5" fmla="*/ 2147483647 h 88"/>
              <a:gd name="T6" fmla="*/ 2147483647 w 91"/>
              <a:gd name="T7" fmla="*/ 2147483647 h 88"/>
              <a:gd name="T8" fmla="*/ 2147483647 w 91"/>
              <a:gd name="T9" fmla="*/ 2147483647 h 88"/>
              <a:gd name="T10" fmla="*/ 2147483647 w 91"/>
              <a:gd name="T11" fmla="*/ 0 h 88"/>
              <a:gd name="T12" fmla="*/ 2147483647 w 91"/>
              <a:gd name="T13" fmla="*/ 2147483647 h 88"/>
              <a:gd name="T14" fmla="*/ 2147483647 w 91"/>
              <a:gd name="T15" fmla="*/ 2147483647 h 88"/>
              <a:gd name="T16" fmla="*/ 2147483647 w 91"/>
              <a:gd name="T17" fmla="*/ 2147483647 h 88"/>
              <a:gd name="T18" fmla="*/ 2147483647 w 91"/>
              <a:gd name="T19" fmla="*/ 2147483647 h 88"/>
              <a:gd name="T20" fmla="*/ 2147483647 w 91"/>
              <a:gd name="T21" fmla="*/ 2147483647 h 88"/>
              <a:gd name="T22" fmla="*/ 2147483647 w 91"/>
              <a:gd name="T23" fmla="*/ 2147483647 h 88"/>
              <a:gd name="T24" fmla="*/ 2147483647 w 91"/>
              <a:gd name="T25" fmla="*/ 2147483647 h 88"/>
              <a:gd name="T26" fmla="*/ 2147483647 w 91"/>
              <a:gd name="T27" fmla="*/ 2147483647 h 88"/>
              <a:gd name="T28" fmla="*/ 2147483647 w 91"/>
              <a:gd name="T29" fmla="*/ 2147483647 h 88"/>
              <a:gd name="T30" fmla="*/ 2147483647 w 91"/>
              <a:gd name="T31" fmla="*/ 2147483647 h 88"/>
              <a:gd name="T32" fmla="*/ 2147483647 w 91"/>
              <a:gd name="T33" fmla="*/ 2147483647 h 88"/>
              <a:gd name="T34" fmla="*/ 2147483647 w 91"/>
              <a:gd name="T35" fmla="*/ 2147483647 h 88"/>
              <a:gd name="T36" fmla="*/ 2147483647 w 91"/>
              <a:gd name="T37" fmla="*/ 2147483647 h 88"/>
              <a:gd name="T38" fmla="*/ 2147483647 w 91"/>
              <a:gd name="T39" fmla="*/ 2147483647 h 88"/>
              <a:gd name="T40" fmla="*/ 2147483647 w 91"/>
              <a:gd name="T41" fmla="*/ 2147483647 h 88"/>
              <a:gd name="T42" fmla="*/ 2147483647 w 91"/>
              <a:gd name="T43" fmla="*/ 2147483647 h 88"/>
              <a:gd name="T44" fmla="*/ 2147483647 w 91"/>
              <a:gd name="T45" fmla="*/ 2147483647 h 88"/>
              <a:gd name="T46" fmla="*/ 2147483647 w 91"/>
              <a:gd name="T47" fmla="*/ 2147483647 h 88"/>
              <a:gd name="T48" fmla="*/ 2147483647 w 91"/>
              <a:gd name="T49" fmla="*/ 2147483647 h 88"/>
              <a:gd name="T50" fmla="*/ 2147483647 w 91"/>
              <a:gd name="T51" fmla="*/ 2147483647 h 88"/>
              <a:gd name="T52" fmla="*/ 2147483647 w 91"/>
              <a:gd name="T53" fmla="*/ 2147483647 h 88"/>
              <a:gd name="T54" fmla="*/ 2147483647 w 91"/>
              <a:gd name="T55" fmla="*/ 2147483647 h 88"/>
              <a:gd name="T56" fmla="*/ 2147483647 w 91"/>
              <a:gd name="T57" fmla="*/ 2147483647 h 88"/>
              <a:gd name="T58" fmla="*/ 2147483647 w 91"/>
              <a:gd name="T59" fmla="*/ 2147483647 h 88"/>
              <a:gd name="T60" fmla="*/ 2147483647 w 91"/>
              <a:gd name="T61" fmla="*/ 2147483647 h 88"/>
              <a:gd name="T62" fmla="*/ 2147483647 w 91"/>
              <a:gd name="T63" fmla="*/ 2147483647 h 88"/>
              <a:gd name="T64" fmla="*/ 2147483647 w 91"/>
              <a:gd name="T65" fmla="*/ 2147483647 h 88"/>
              <a:gd name="T66" fmla="*/ 2147483647 w 91"/>
              <a:gd name="T67" fmla="*/ 2147483647 h 88"/>
              <a:gd name="T68" fmla="*/ 2147483647 w 91"/>
              <a:gd name="T69" fmla="*/ 2147483647 h 88"/>
              <a:gd name="T70" fmla="*/ 2147483647 w 91"/>
              <a:gd name="T71" fmla="*/ 2147483647 h 88"/>
              <a:gd name="T72" fmla="*/ 2147483647 w 91"/>
              <a:gd name="T73" fmla="*/ 2147483647 h 88"/>
              <a:gd name="T74" fmla="*/ 2147483647 w 91"/>
              <a:gd name="T75" fmla="*/ 2147483647 h 88"/>
              <a:gd name="T76" fmla="*/ 2147483647 w 91"/>
              <a:gd name="T77" fmla="*/ 2147483647 h 88"/>
              <a:gd name="T78" fmla="*/ 2147483647 w 91"/>
              <a:gd name="T79" fmla="*/ 2147483647 h 88"/>
              <a:gd name="T80" fmla="*/ 2147483647 w 91"/>
              <a:gd name="T81" fmla="*/ 2147483647 h 8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1" h="88">
                <a:moveTo>
                  <a:pt x="2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4"/>
                  <a:pt x="54" y="23"/>
                  <a:pt x="53" y="21"/>
                </a:cubicBezTo>
                <a:cubicBezTo>
                  <a:pt x="52" y="19"/>
                  <a:pt x="50" y="17"/>
                  <a:pt x="49" y="15"/>
                </a:cubicBezTo>
                <a:cubicBezTo>
                  <a:pt x="46" y="12"/>
                  <a:pt x="47" y="6"/>
                  <a:pt x="50" y="3"/>
                </a:cubicBezTo>
                <a:cubicBezTo>
                  <a:pt x="53" y="0"/>
                  <a:pt x="58" y="0"/>
                  <a:pt x="58" y="0"/>
                </a:cubicBezTo>
                <a:cubicBezTo>
                  <a:pt x="58" y="0"/>
                  <a:pt x="64" y="0"/>
                  <a:pt x="67" y="3"/>
                </a:cubicBezTo>
                <a:cubicBezTo>
                  <a:pt x="70" y="6"/>
                  <a:pt x="70" y="12"/>
                  <a:pt x="68" y="15"/>
                </a:cubicBezTo>
                <a:cubicBezTo>
                  <a:pt x="67" y="17"/>
                  <a:pt x="65" y="19"/>
                  <a:pt x="64" y="21"/>
                </a:cubicBezTo>
                <a:cubicBezTo>
                  <a:pt x="63" y="23"/>
                  <a:pt x="64" y="24"/>
                  <a:pt x="65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49"/>
                  <a:pt x="91" y="49"/>
                  <a:pt x="91" y="49"/>
                </a:cubicBezTo>
                <a:cubicBezTo>
                  <a:pt x="90" y="50"/>
                  <a:pt x="89" y="51"/>
                  <a:pt x="87" y="51"/>
                </a:cubicBezTo>
                <a:cubicBezTo>
                  <a:pt x="85" y="50"/>
                  <a:pt x="83" y="48"/>
                  <a:pt x="81" y="47"/>
                </a:cubicBezTo>
                <a:cubicBezTo>
                  <a:pt x="78" y="44"/>
                  <a:pt x="73" y="45"/>
                  <a:pt x="70" y="48"/>
                </a:cubicBezTo>
                <a:cubicBezTo>
                  <a:pt x="67" y="51"/>
                  <a:pt x="67" y="56"/>
                  <a:pt x="67" y="56"/>
                </a:cubicBezTo>
                <a:cubicBezTo>
                  <a:pt x="67" y="56"/>
                  <a:pt x="67" y="61"/>
                  <a:pt x="70" y="64"/>
                </a:cubicBezTo>
                <a:cubicBezTo>
                  <a:pt x="73" y="67"/>
                  <a:pt x="78" y="67"/>
                  <a:pt x="81" y="65"/>
                </a:cubicBezTo>
                <a:cubicBezTo>
                  <a:pt x="83" y="64"/>
                  <a:pt x="85" y="62"/>
                  <a:pt x="87" y="61"/>
                </a:cubicBezTo>
                <a:cubicBezTo>
                  <a:pt x="89" y="60"/>
                  <a:pt x="90" y="61"/>
                  <a:pt x="91" y="62"/>
                </a:cubicBezTo>
                <a:cubicBezTo>
                  <a:pt x="91" y="88"/>
                  <a:pt x="91" y="88"/>
                  <a:pt x="91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8"/>
                  <a:pt x="62" y="86"/>
                  <a:pt x="63" y="85"/>
                </a:cubicBezTo>
                <a:cubicBezTo>
                  <a:pt x="63" y="83"/>
                  <a:pt x="65" y="81"/>
                  <a:pt x="67" y="79"/>
                </a:cubicBezTo>
                <a:cubicBezTo>
                  <a:pt x="69" y="76"/>
                  <a:pt x="68" y="71"/>
                  <a:pt x="66" y="68"/>
                </a:cubicBezTo>
                <a:cubicBezTo>
                  <a:pt x="63" y="65"/>
                  <a:pt x="58" y="66"/>
                  <a:pt x="58" y="66"/>
                </a:cubicBezTo>
                <a:cubicBezTo>
                  <a:pt x="58" y="66"/>
                  <a:pt x="53" y="65"/>
                  <a:pt x="50" y="68"/>
                </a:cubicBezTo>
                <a:cubicBezTo>
                  <a:pt x="47" y="71"/>
                  <a:pt x="46" y="76"/>
                  <a:pt x="49" y="79"/>
                </a:cubicBezTo>
                <a:cubicBezTo>
                  <a:pt x="50" y="81"/>
                  <a:pt x="52" y="83"/>
                  <a:pt x="53" y="85"/>
                </a:cubicBezTo>
                <a:cubicBezTo>
                  <a:pt x="53" y="86"/>
                  <a:pt x="52" y="88"/>
                  <a:pt x="51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4" y="61"/>
                  <a:pt x="22" y="62"/>
                </a:cubicBezTo>
                <a:cubicBezTo>
                  <a:pt x="20" y="63"/>
                  <a:pt x="18" y="65"/>
                  <a:pt x="16" y="67"/>
                </a:cubicBezTo>
                <a:cubicBezTo>
                  <a:pt x="12" y="69"/>
                  <a:pt x="7" y="69"/>
                  <a:pt x="4" y="65"/>
                </a:cubicBezTo>
                <a:cubicBezTo>
                  <a:pt x="0" y="62"/>
                  <a:pt x="1" y="57"/>
                  <a:pt x="1" y="57"/>
                </a:cubicBezTo>
                <a:cubicBezTo>
                  <a:pt x="1" y="57"/>
                  <a:pt x="0" y="51"/>
                  <a:pt x="4" y="48"/>
                </a:cubicBezTo>
                <a:cubicBezTo>
                  <a:pt x="7" y="45"/>
                  <a:pt x="12" y="44"/>
                  <a:pt x="16" y="47"/>
                </a:cubicBezTo>
                <a:cubicBezTo>
                  <a:pt x="18" y="48"/>
                  <a:pt x="20" y="50"/>
                  <a:pt x="22" y="51"/>
                </a:cubicBezTo>
                <a:cubicBezTo>
                  <a:pt x="24" y="52"/>
                  <a:pt x="26" y="51"/>
                  <a:pt x="26" y="49"/>
                </a:cubicBezTo>
                <a:lnTo>
                  <a:pt x="26" y="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Freeform 19"/>
          <p:cNvSpPr>
            <a:spLocks/>
          </p:cNvSpPr>
          <p:nvPr/>
        </p:nvSpPr>
        <p:spPr bwMode="auto">
          <a:xfrm>
            <a:off x="7246938" y="3227388"/>
            <a:ext cx="525462" cy="496887"/>
          </a:xfrm>
          <a:custGeom>
            <a:avLst/>
            <a:gdLst>
              <a:gd name="T0" fmla="*/ 2147483647 w 86"/>
              <a:gd name="T1" fmla="*/ 0 h 77"/>
              <a:gd name="T2" fmla="*/ 2147483647 w 86"/>
              <a:gd name="T3" fmla="*/ 2147483647 h 77"/>
              <a:gd name="T4" fmla="*/ 2147483647 w 86"/>
              <a:gd name="T5" fmla="*/ 2147483647 h 77"/>
              <a:gd name="T6" fmla="*/ 2147483647 w 86"/>
              <a:gd name="T7" fmla="*/ 2147483647 h 77"/>
              <a:gd name="T8" fmla="*/ 0 w 86"/>
              <a:gd name="T9" fmla="*/ 2147483647 h 77"/>
              <a:gd name="T10" fmla="*/ 0 w 86"/>
              <a:gd name="T11" fmla="*/ 2147483647 h 77"/>
              <a:gd name="T12" fmla="*/ 2147483647 w 86"/>
              <a:gd name="T13" fmla="*/ 2147483647 h 77"/>
              <a:gd name="T14" fmla="*/ 2147483647 w 86"/>
              <a:gd name="T15" fmla="*/ 2147483647 h 77"/>
              <a:gd name="T16" fmla="*/ 2147483647 w 86"/>
              <a:gd name="T17" fmla="*/ 2147483647 h 77"/>
              <a:gd name="T18" fmla="*/ 2147483647 w 86"/>
              <a:gd name="T19" fmla="*/ 2147483647 h 77"/>
              <a:gd name="T20" fmla="*/ 2147483647 w 86"/>
              <a:gd name="T21" fmla="*/ 2147483647 h 77"/>
              <a:gd name="T22" fmla="*/ 2147483647 w 86"/>
              <a:gd name="T23" fmla="*/ 2147483647 h 77"/>
              <a:gd name="T24" fmla="*/ 2147483647 w 86"/>
              <a:gd name="T25" fmla="*/ 2147483647 h 77"/>
              <a:gd name="T26" fmla="*/ 2147483647 w 86"/>
              <a:gd name="T27" fmla="*/ 2147483647 h 77"/>
              <a:gd name="T28" fmla="*/ 2147483647 w 86"/>
              <a:gd name="T29" fmla="*/ 2147483647 h 77"/>
              <a:gd name="T30" fmla="*/ 2147483647 w 86"/>
              <a:gd name="T31" fmla="*/ 2147483647 h 77"/>
              <a:gd name="T32" fmla="*/ 2147483647 w 86"/>
              <a:gd name="T33" fmla="*/ 2147483647 h 77"/>
              <a:gd name="T34" fmla="*/ 2147483647 w 86"/>
              <a:gd name="T35" fmla="*/ 2147483647 h 77"/>
              <a:gd name="T36" fmla="*/ 2147483647 w 86"/>
              <a:gd name="T37" fmla="*/ 2147483647 h 77"/>
              <a:gd name="T38" fmla="*/ 2147483647 w 86"/>
              <a:gd name="T39" fmla="*/ 2147483647 h 77"/>
              <a:gd name="T40" fmla="*/ 2147483647 w 86"/>
              <a:gd name="T41" fmla="*/ 2147483647 h 77"/>
              <a:gd name="T42" fmla="*/ 2147483647 w 86"/>
              <a:gd name="T43" fmla="*/ 2147483647 h 77"/>
              <a:gd name="T44" fmla="*/ 2147483647 w 86"/>
              <a:gd name="T45" fmla="*/ 2147483647 h 77"/>
              <a:gd name="T46" fmla="*/ 2147483647 w 86"/>
              <a:gd name="T47" fmla="*/ 2147483647 h 77"/>
              <a:gd name="T48" fmla="*/ 2147483647 w 86"/>
              <a:gd name="T49" fmla="*/ 2147483647 h 77"/>
              <a:gd name="T50" fmla="*/ 2147483647 w 86"/>
              <a:gd name="T51" fmla="*/ 2147483647 h 77"/>
              <a:gd name="T52" fmla="*/ 2147483647 w 86"/>
              <a:gd name="T53" fmla="*/ 2147483647 h 77"/>
              <a:gd name="T54" fmla="*/ 2147483647 w 86"/>
              <a:gd name="T55" fmla="*/ 2147483647 h 77"/>
              <a:gd name="T56" fmla="*/ 2147483647 w 86"/>
              <a:gd name="T57" fmla="*/ 0 h 7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6" h="77">
                <a:moveTo>
                  <a:pt x="30" y="0"/>
                </a:moveTo>
                <a:cubicBezTo>
                  <a:pt x="2" y="7"/>
                  <a:pt x="34" y="28"/>
                  <a:pt x="34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3" y="28"/>
                  <a:pt x="0" y="31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4" y="41"/>
                </a:cubicBezTo>
                <a:cubicBezTo>
                  <a:pt x="2" y="42"/>
                  <a:pt x="1" y="45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50"/>
                  <a:pt x="3" y="53"/>
                  <a:pt x="6" y="54"/>
                </a:cubicBezTo>
                <a:cubicBezTo>
                  <a:pt x="5" y="55"/>
                  <a:pt x="4" y="56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3"/>
                  <a:pt x="12" y="76"/>
                  <a:pt x="16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52" y="71"/>
                  <a:pt x="52" y="71"/>
                  <a:pt x="52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7"/>
                  <a:pt x="66" y="77"/>
                  <a:pt x="6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25"/>
                  <a:pt x="86" y="25"/>
                  <a:pt x="8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58" y="16"/>
                  <a:pt x="32" y="17"/>
                  <a:pt x="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1" name="Freeform 71"/>
          <p:cNvSpPr>
            <a:spLocks noEditPoints="1"/>
          </p:cNvSpPr>
          <p:nvPr/>
        </p:nvSpPr>
        <p:spPr bwMode="auto">
          <a:xfrm>
            <a:off x="4732338" y="4768850"/>
            <a:ext cx="565150" cy="533400"/>
          </a:xfrm>
          <a:custGeom>
            <a:avLst/>
            <a:gdLst>
              <a:gd name="T0" fmla="*/ 2147483647 w 101"/>
              <a:gd name="T1" fmla="*/ 2147483647 h 90"/>
              <a:gd name="T2" fmla="*/ 2147483647 w 101"/>
              <a:gd name="T3" fmla="*/ 2147483647 h 90"/>
              <a:gd name="T4" fmla="*/ 2147483647 w 101"/>
              <a:gd name="T5" fmla="*/ 2147483647 h 90"/>
              <a:gd name="T6" fmla="*/ 2147483647 w 101"/>
              <a:gd name="T7" fmla="*/ 2147483647 h 90"/>
              <a:gd name="T8" fmla="*/ 2147483647 w 101"/>
              <a:gd name="T9" fmla="*/ 2147483647 h 90"/>
              <a:gd name="T10" fmla="*/ 2147483647 w 101"/>
              <a:gd name="T11" fmla="*/ 2147483647 h 90"/>
              <a:gd name="T12" fmla="*/ 2147483647 w 101"/>
              <a:gd name="T13" fmla="*/ 2147483647 h 90"/>
              <a:gd name="T14" fmla="*/ 2147483647 w 101"/>
              <a:gd name="T15" fmla="*/ 2147483647 h 90"/>
              <a:gd name="T16" fmla="*/ 0 w 101"/>
              <a:gd name="T17" fmla="*/ 2147483647 h 90"/>
              <a:gd name="T18" fmla="*/ 2147483647 w 101"/>
              <a:gd name="T19" fmla="*/ 2147483647 h 90"/>
              <a:gd name="T20" fmla="*/ 2147483647 w 101"/>
              <a:gd name="T21" fmla="*/ 0 h 90"/>
              <a:gd name="T22" fmla="*/ 2147483647 w 101"/>
              <a:gd name="T23" fmla="*/ 0 h 90"/>
              <a:gd name="T24" fmla="*/ 2147483647 w 101"/>
              <a:gd name="T25" fmla="*/ 2147483647 h 90"/>
              <a:gd name="T26" fmla="*/ 2147483647 w 101"/>
              <a:gd name="T27" fmla="*/ 2147483647 h 90"/>
              <a:gd name="T28" fmla="*/ 2147483647 w 101"/>
              <a:gd name="T29" fmla="*/ 2147483647 h 90"/>
              <a:gd name="T30" fmla="*/ 2147483647 w 101"/>
              <a:gd name="T31" fmla="*/ 2147483647 h 90"/>
              <a:gd name="T32" fmla="*/ 2147483647 w 101"/>
              <a:gd name="T33" fmla="*/ 2147483647 h 90"/>
              <a:gd name="T34" fmla="*/ 2147483647 w 101"/>
              <a:gd name="T35" fmla="*/ 2147483647 h 90"/>
              <a:gd name="T36" fmla="*/ 2147483647 w 101"/>
              <a:gd name="T37" fmla="*/ 2147483647 h 90"/>
              <a:gd name="T38" fmla="*/ 2147483647 w 101"/>
              <a:gd name="T39" fmla="*/ 2147483647 h 90"/>
              <a:gd name="T40" fmla="*/ 2147483647 w 101"/>
              <a:gd name="T41" fmla="*/ 2147483647 h 90"/>
              <a:gd name="T42" fmla="*/ 2147483647 w 101"/>
              <a:gd name="T43" fmla="*/ 2147483647 h 90"/>
              <a:gd name="T44" fmla="*/ 2147483647 w 101"/>
              <a:gd name="T45" fmla="*/ 2147483647 h 90"/>
              <a:gd name="T46" fmla="*/ 2147483647 w 101"/>
              <a:gd name="T47" fmla="*/ 2147483647 h 90"/>
              <a:gd name="T48" fmla="*/ 2147483647 w 101"/>
              <a:gd name="T49" fmla="*/ 2147483647 h 90"/>
              <a:gd name="T50" fmla="*/ 2147483647 w 101"/>
              <a:gd name="T51" fmla="*/ 2147483647 h 90"/>
              <a:gd name="T52" fmla="*/ 2147483647 w 101"/>
              <a:gd name="T53" fmla="*/ 2147483647 h 90"/>
              <a:gd name="T54" fmla="*/ 2147483647 w 101"/>
              <a:gd name="T55" fmla="*/ 2147483647 h 90"/>
              <a:gd name="T56" fmla="*/ 2147483647 w 101"/>
              <a:gd name="T57" fmla="*/ 2147483647 h 90"/>
              <a:gd name="T58" fmla="*/ 2147483647 w 101"/>
              <a:gd name="T59" fmla="*/ 2147483647 h 90"/>
              <a:gd name="T60" fmla="*/ 2147483647 w 101"/>
              <a:gd name="T61" fmla="*/ 2147483647 h 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01" h="90">
                <a:moveTo>
                  <a:pt x="35" y="77"/>
                </a:moveTo>
                <a:cubicBezTo>
                  <a:pt x="36" y="78"/>
                  <a:pt x="37" y="79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2" y="80"/>
                  <a:pt x="43" y="80"/>
                  <a:pt x="43" y="79"/>
                </a:cubicBezTo>
                <a:cubicBezTo>
                  <a:pt x="44" y="78"/>
                  <a:pt x="45" y="77"/>
                  <a:pt x="45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47"/>
                  <a:pt x="45" y="47"/>
                  <a:pt x="45" y="47"/>
                </a:cubicBezTo>
                <a:cubicBezTo>
                  <a:pt x="38" y="47"/>
                  <a:pt x="34" y="49"/>
                  <a:pt x="29" y="52"/>
                </a:cubicBezTo>
                <a:cubicBezTo>
                  <a:pt x="18" y="47"/>
                  <a:pt x="8" y="47"/>
                  <a:pt x="0" y="52"/>
                </a:cubicBezTo>
                <a:cubicBezTo>
                  <a:pt x="2" y="26"/>
                  <a:pt x="16" y="9"/>
                  <a:pt x="43" y="6"/>
                </a:cubicBezTo>
                <a:cubicBezTo>
                  <a:pt x="45" y="0"/>
                  <a:pt x="45" y="0"/>
                  <a:pt x="4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84" y="9"/>
                  <a:pt x="98" y="26"/>
                  <a:pt x="101" y="52"/>
                </a:cubicBezTo>
                <a:cubicBezTo>
                  <a:pt x="92" y="47"/>
                  <a:pt x="82" y="47"/>
                  <a:pt x="71" y="52"/>
                </a:cubicBezTo>
                <a:cubicBezTo>
                  <a:pt x="67" y="49"/>
                  <a:pt x="62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5" y="81"/>
                  <a:pt x="53" y="85"/>
                  <a:pt x="49" y="88"/>
                </a:cubicBezTo>
                <a:cubicBezTo>
                  <a:pt x="47" y="89"/>
                  <a:pt x="44" y="90"/>
                  <a:pt x="42" y="90"/>
                </a:cubicBezTo>
                <a:cubicBezTo>
                  <a:pt x="40" y="90"/>
                  <a:pt x="37" y="90"/>
                  <a:pt x="35" y="89"/>
                </a:cubicBezTo>
                <a:cubicBezTo>
                  <a:pt x="30" y="88"/>
                  <a:pt x="26" y="84"/>
                  <a:pt x="25" y="79"/>
                </a:cubicBezTo>
                <a:cubicBezTo>
                  <a:pt x="35" y="77"/>
                  <a:pt x="35" y="77"/>
                  <a:pt x="35" y="77"/>
                </a:cubicBezTo>
                <a:close/>
                <a:moveTo>
                  <a:pt x="71" y="43"/>
                </a:moveTo>
                <a:cubicBezTo>
                  <a:pt x="74" y="42"/>
                  <a:pt x="76" y="42"/>
                  <a:pt x="79" y="41"/>
                </a:cubicBezTo>
                <a:cubicBezTo>
                  <a:pt x="77" y="23"/>
                  <a:pt x="68" y="16"/>
                  <a:pt x="57" y="13"/>
                </a:cubicBezTo>
                <a:cubicBezTo>
                  <a:pt x="67" y="20"/>
                  <a:pt x="73" y="29"/>
                  <a:pt x="71" y="43"/>
                </a:cubicBezTo>
                <a:close/>
                <a:moveTo>
                  <a:pt x="10" y="40"/>
                </a:moveTo>
                <a:cubicBezTo>
                  <a:pt x="13" y="40"/>
                  <a:pt x="16" y="40"/>
                  <a:pt x="20" y="39"/>
                </a:cubicBezTo>
                <a:cubicBezTo>
                  <a:pt x="24" y="31"/>
                  <a:pt x="28" y="24"/>
                  <a:pt x="32" y="16"/>
                </a:cubicBezTo>
                <a:cubicBezTo>
                  <a:pt x="20" y="19"/>
                  <a:pt x="13" y="28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539163" y="3176588"/>
            <a:ext cx="3024187" cy="9239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请在此处添加正文内容，根据需要调整字体与字号。在此处添加正文内容，根据需要调整字体与字号。</a:t>
            </a:r>
          </a:p>
        </p:txBody>
      </p:sp>
      <p:sp>
        <p:nvSpPr>
          <p:cNvPr id="10253" name="文本框 14"/>
          <p:cNvSpPr txBox="1">
            <a:spLocks noChangeArrowheads="1"/>
          </p:cNvSpPr>
          <p:nvPr/>
        </p:nvSpPr>
        <p:spPr bwMode="auto">
          <a:xfrm>
            <a:off x="8539163" y="2914650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accent2"/>
                </a:solidFill>
              </a:rPr>
              <a:t>请在此处添加小标题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89000" y="1682750"/>
            <a:ext cx="3148013" cy="9239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请在此处添加正文内容，根据需要调整字体与字号。在此处添加正文内容，根据需要调整字体与字号。</a:t>
            </a:r>
          </a:p>
        </p:txBody>
      </p:sp>
      <p:sp>
        <p:nvSpPr>
          <p:cNvPr id="10255" name="文本框 16"/>
          <p:cNvSpPr txBox="1">
            <a:spLocks noChangeArrowheads="1"/>
          </p:cNvSpPr>
          <p:nvPr/>
        </p:nvSpPr>
        <p:spPr bwMode="auto">
          <a:xfrm>
            <a:off x="2314575" y="1420813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 b="1">
                <a:solidFill>
                  <a:schemeClr val="accent1"/>
                </a:solidFill>
              </a:rPr>
              <a:t>请在此处添加小标题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89000" y="4721225"/>
            <a:ext cx="3148013" cy="9239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请在此处添加正文内容，根据需要调整字体与字号。在此处添加正文内容，根据需要调整字体与字号。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14575" y="4460875"/>
            <a:ext cx="1616075" cy="307975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6"/>
                </a:solidFill>
                <a:latin typeface="+mn-lt"/>
                <a:ea typeface="+mn-ea"/>
              </a:rPr>
              <a:t>请在此处添加小标题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296025" y="1866900"/>
            <a:ext cx="769938" cy="277813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添加关键字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457825" y="3381375"/>
            <a:ext cx="769938" cy="277813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添加关键字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296025" y="4891088"/>
            <a:ext cx="769938" cy="277812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添加关键字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"/>
          <p:cNvGrpSpPr>
            <a:grpSpLocks/>
          </p:cNvGrpSpPr>
          <p:nvPr/>
        </p:nvGrpSpPr>
        <p:grpSpPr bwMode="auto">
          <a:xfrm>
            <a:off x="331788" y="222250"/>
            <a:ext cx="3148012" cy="400050"/>
            <a:chOff x="331599" y="222348"/>
            <a:chExt cx="3148826" cy="400110"/>
          </a:xfrm>
        </p:grpSpPr>
        <p:sp>
          <p:nvSpPr>
            <p:cNvPr id="4" name="矩形 3"/>
            <p:cNvSpPr/>
            <p:nvPr/>
          </p:nvSpPr>
          <p:spPr>
            <a:xfrm>
              <a:off x="331599" y="350955"/>
              <a:ext cx="142912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74511" y="222348"/>
              <a:ext cx="300591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</a:t>
              </a:r>
              <a:r>
                <a:rPr lang="zh-CN" altLang="en-US" sz="2000">
                  <a:latin typeface="+mn-ea"/>
                  <a:ea typeface="+mn-ea"/>
                </a:rPr>
                <a:t>在此处添加</a:t>
              </a:r>
              <a:r>
                <a:rPr lang="zh-CN" altLang="en-US" sz="2000" dirty="0">
                  <a:latin typeface="+mn-ea"/>
                  <a:ea typeface="+mn-ea"/>
                </a:rPr>
                <a:t>幻灯片标题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71600" y="1524000"/>
          <a:ext cx="9429749" cy="2952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07"/>
                <a:gridCol w="1347107"/>
                <a:gridCol w="1347107"/>
                <a:gridCol w="1347107"/>
                <a:gridCol w="1347107"/>
                <a:gridCol w="1347107"/>
                <a:gridCol w="1347107"/>
              </a:tblGrid>
              <a:tr h="4567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400" dirty="0" smtClean="0"/>
                        <a:t>项目一</a:t>
                      </a:r>
                      <a:endParaRPr lang="zh-CN" altLang="en-US" sz="1400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400" dirty="0" smtClean="0"/>
                        <a:t>项目二</a:t>
                      </a:r>
                      <a:endParaRPr lang="zh-CN" altLang="en-US" sz="1400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400" dirty="0" smtClean="0"/>
                        <a:t>项目三</a:t>
                      </a:r>
                      <a:endParaRPr lang="zh-CN" altLang="en-US" sz="1400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400" dirty="0" smtClean="0"/>
                        <a:t>项目四</a:t>
                      </a:r>
                      <a:endParaRPr lang="zh-CN" altLang="en-US" sz="1400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400" dirty="0" smtClean="0"/>
                        <a:t>项目五</a:t>
                      </a:r>
                      <a:endParaRPr lang="zh-CN" altLang="en-US" sz="1400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400" dirty="0" smtClean="0"/>
                        <a:t>项目六</a:t>
                      </a:r>
                      <a:endParaRPr lang="zh-CN" altLang="en-US" sz="1400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92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数据 </a:t>
                      </a:r>
                      <a:r>
                        <a:rPr lang="en-US" altLang="zh-CN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zh-CN" alt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32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43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57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87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48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87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92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数据 </a:t>
                      </a:r>
                      <a:r>
                        <a:rPr lang="en-US" altLang="zh-CN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zh-CN" alt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58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63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/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638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47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39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92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数据 </a:t>
                      </a:r>
                      <a:r>
                        <a:rPr lang="en-US" altLang="zh-CN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zh-CN" alt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65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64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49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47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638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87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92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数据 </a:t>
                      </a:r>
                      <a:r>
                        <a:rPr lang="en-US" altLang="zh-CN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58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/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54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387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48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27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92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数据 </a:t>
                      </a:r>
                      <a:r>
                        <a:rPr lang="en-US" altLang="zh-CN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</a:t>
                      </a:r>
                      <a:endParaRPr lang="zh-CN" alt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36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37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25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38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49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dirty="0" smtClean="0"/>
                        <a:t>47</a:t>
                      </a:r>
                      <a:endParaRPr lang="zh-CN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381125" y="1209675"/>
            <a:ext cx="123825" cy="1238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38300" y="1117600"/>
            <a:ext cx="1795463" cy="307975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请在此处添加表格标题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95488" y="5318125"/>
            <a:ext cx="3719512" cy="64611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倍行距。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1833563" y="5384800"/>
            <a:ext cx="47625" cy="511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21" name="文本框 10"/>
          <p:cNvSpPr txBox="1">
            <a:spLocks noChangeArrowheads="1"/>
          </p:cNvSpPr>
          <p:nvPr/>
        </p:nvSpPr>
        <p:spPr bwMode="auto">
          <a:xfrm>
            <a:off x="1362075" y="5348288"/>
            <a:ext cx="376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accent2"/>
                </a:solidFill>
                <a:latin typeface="Impact" pitchFamily="34" charset="0"/>
              </a:rPr>
              <a:t>01</a:t>
            </a:r>
            <a:endParaRPr lang="zh-CN" altLang="en-US" sz="3200">
              <a:solidFill>
                <a:schemeClr val="accent2"/>
              </a:solidFill>
              <a:latin typeface="Impact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59613" y="5318125"/>
            <a:ext cx="3732212" cy="64611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倍行距。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897688" y="5384800"/>
            <a:ext cx="47625" cy="511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24" name="文本框 13"/>
          <p:cNvSpPr txBox="1">
            <a:spLocks noChangeArrowheads="1"/>
          </p:cNvSpPr>
          <p:nvPr/>
        </p:nvSpPr>
        <p:spPr bwMode="auto">
          <a:xfrm>
            <a:off x="6424613" y="5348288"/>
            <a:ext cx="427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accent2"/>
                </a:solidFill>
                <a:latin typeface="Impact" pitchFamily="34" charset="0"/>
              </a:rPr>
              <a:t>02</a:t>
            </a:r>
            <a:endParaRPr lang="zh-CN" altLang="en-US" sz="3200">
              <a:solidFill>
                <a:schemeClr val="accent2"/>
              </a:solidFill>
              <a:latin typeface="Impact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81125" y="4562475"/>
            <a:ext cx="1846263" cy="276225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请在此处添加表格说明文字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3" name="矩形 2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0" y="3132138"/>
            <a:ext cx="12192000" cy="37258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292" name="组合 5"/>
          <p:cNvGrpSpPr>
            <a:grpSpLocks/>
          </p:cNvGrpSpPr>
          <p:nvPr/>
        </p:nvGrpSpPr>
        <p:grpSpPr bwMode="auto">
          <a:xfrm>
            <a:off x="1204913" y="2225675"/>
            <a:ext cx="3348037" cy="1998663"/>
            <a:chOff x="1204913" y="2225540"/>
            <a:chExt cx="3348037" cy="1998828"/>
          </a:xfrm>
        </p:grpSpPr>
        <p:pic>
          <p:nvPicPr>
            <p:cNvPr id="12310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3133" y="2357974"/>
              <a:ext cx="2521923" cy="168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1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4913" y="2225540"/>
              <a:ext cx="3348037" cy="1998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293" name="组合 8"/>
          <p:cNvGrpSpPr>
            <a:grpSpLocks/>
          </p:cNvGrpSpPr>
          <p:nvPr/>
        </p:nvGrpSpPr>
        <p:grpSpPr bwMode="auto">
          <a:xfrm>
            <a:off x="7710488" y="2225675"/>
            <a:ext cx="3348037" cy="1998663"/>
            <a:chOff x="7711201" y="2225540"/>
            <a:chExt cx="3348037" cy="1998828"/>
          </a:xfrm>
        </p:grpSpPr>
        <p:pic>
          <p:nvPicPr>
            <p:cNvPr id="12308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3290" y="2348449"/>
              <a:ext cx="2536216" cy="169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9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1201" y="2225540"/>
              <a:ext cx="3348037" cy="1998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294" name="组合 11"/>
          <p:cNvGrpSpPr>
            <a:grpSpLocks/>
          </p:cNvGrpSpPr>
          <p:nvPr/>
        </p:nvGrpSpPr>
        <p:grpSpPr bwMode="auto">
          <a:xfrm>
            <a:off x="3348038" y="1457325"/>
            <a:ext cx="5567362" cy="3324225"/>
            <a:chOff x="3348037" y="1457355"/>
            <a:chExt cx="5568077" cy="3324225"/>
          </a:xfrm>
        </p:grpSpPr>
        <p:pic>
          <p:nvPicPr>
            <p:cNvPr id="12306" name="图片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3016" y="1647995"/>
              <a:ext cx="4206584" cy="2803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7" name="图片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8037" y="1457355"/>
              <a:ext cx="5568077" cy="3324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文本框 14"/>
          <p:cNvSpPr txBox="1"/>
          <p:nvPr/>
        </p:nvSpPr>
        <p:spPr>
          <a:xfrm>
            <a:off x="1204913" y="5481638"/>
            <a:ext cx="9853612" cy="646112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倍行距。请在此处添加正文内容，根据需要调整字体与字号，建议采用两端对齐方式和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倍行距。</a:t>
            </a:r>
          </a:p>
        </p:txBody>
      </p:sp>
      <p:sp>
        <p:nvSpPr>
          <p:cNvPr id="12296" name="文本框 15"/>
          <p:cNvSpPr txBox="1">
            <a:spLocks noChangeArrowheads="1"/>
          </p:cNvSpPr>
          <p:nvPr/>
        </p:nvSpPr>
        <p:spPr bwMode="auto">
          <a:xfrm>
            <a:off x="5229225" y="5130800"/>
            <a:ext cx="17954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</a:rPr>
              <a:t>请在此处添加正文标题</a:t>
            </a:r>
          </a:p>
        </p:txBody>
      </p:sp>
      <p:grpSp>
        <p:nvGrpSpPr>
          <p:cNvPr id="12297" name="组合 16"/>
          <p:cNvGrpSpPr>
            <a:grpSpLocks/>
          </p:cNvGrpSpPr>
          <p:nvPr/>
        </p:nvGrpSpPr>
        <p:grpSpPr bwMode="auto">
          <a:xfrm>
            <a:off x="2105025" y="1741488"/>
            <a:ext cx="1539875" cy="403225"/>
            <a:chOff x="2105690" y="1742028"/>
            <a:chExt cx="1538883" cy="401917"/>
          </a:xfrm>
        </p:grpSpPr>
        <p:sp>
          <p:nvSpPr>
            <p:cNvPr id="18" name="文本框 17"/>
            <p:cNvSpPr txBox="1"/>
            <p:nvPr/>
          </p:nvSpPr>
          <p:spPr>
            <a:xfrm>
              <a:off x="2105690" y="1742028"/>
              <a:ext cx="1538883" cy="276911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请在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此处添加图片说明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flipV="1">
              <a:off x="2800567" y="2015774"/>
              <a:ext cx="149129" cy="1281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298" name="组合 19"/>
          <p:cNvGrpSpPr>
            <a:grpSpLocks/>
          </p:cNvGrpSpPr>
          <p:nvPr/>
        </p:nvGrpSpPr>
        <p:grpSpPr bwMode="auto">
          <a:xfrm>
            <a:off x="5356225" y="954088"/>
            <a:ext cx="1539875" cy="401637"/>
            <a:chOff x="5356866" y="954159"/>
            <a:chExt cx="1538883" cy="402307"/>
          </a:xfrm>
        </p:grpSpPr>
        <p:sp>
          <p:nvSpPr>
            <p:cNvPr id="21" name="文本框 20"/>
            <p:cNvSpPr txBox="1"/>
            <p:nvPr/>
          </p:nvSpPr>
          <p:spPr>
            <a:xfrm>
              <a:off x="5356866" y="954159"/>
              <a:ext cx="1538883" cy="276686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请在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此处添加图片说明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6051743" y="1227664"/>
              <a:ext cx="149129" cy="128802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299" name="组合 22"/>
          <p:cNvGrpSpPr>
            <a:grpSpLocks/>
          </p:cNvGrpSpPr>
          <p:nvPr/>
        </p:nvGrpSpPr>
        <p:grpSpPr bwMode="auto">
          <a:xfrm>
            <a:off x="8620125" y="1735138"/>
            <a:ext cx="1538288" cy="406400"/>
            <a:chOff x="8619578" y="1735729"/>
            <a:chExt cx="1538883" cy="405617"/>
          </a:xfrm>
        </p:grpSpPr>
        <p:sp>
          <p:nvSpPr>
            <p:cNvPr id="24" name="文本框 23"/>
            <p:cNvSpPr txBox="1"/>
            <p:nvPr/>
          </p:nvSpPr>
          <p:spPr>
            <a:xfrm>
              <a:off x="8619578" y="1735729"/>
              <a:ext cx="1538883" cy="277277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请在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此处添加图片说明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9315172" y="2013006"/>
              <a:ext cx="147695" cy="12834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肘形连接符 1"/>
          <p:cNvCxnSpPr>
            <a:stCxn id="13333" idx="2"/>
            <a:endCxn id="13326" idx="0"/>
          </p:cNvCxnSpPr>
          <p:nvPr/>
        </p:nvCxnSpPr>
        <p:spPr>
          <a:xfrm rot="5400000">
            <a:off x="2108994" y="2572544"/>
            <a:ext cx="1912937" cy="1800225"/>
          </a:xfrm>
          <a:prstGeom prst="bentConnector3">
            <a:avLst>
              <a:gd name="adj1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肘形连接符 2"/>
          <p:cNvCxnSpPr>
            <a:stCxn id="13334" idx="2"/>
            <a:endCxn id="13328" idx="0"/>
          </p:cNvCxnSpPr>
          <p:nvPr/>
        </p:nvCxnSpPr>
        <p:spPr>
          <a:xfrm rot="5400000">
            <a:off x="4060825" y="3238501"/>
            <a:ext cx="1912937" cy="46831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肘形连接符 3"/>
          <p:cNvCxnSpPr>
            <a:stCxn id="13335" idx="2"/>
            <a:endCxn id="20" idx="0"/>
          </p:cNvCxnSpPr>
          <p:nvPr/>
        </p:nvCxnSpPr>
        <p:spPr>
          <a:xfrm rot="16200000" flipH="1">
            <a:off x="6013450" y="3041651"/>
            <a:ext cx="1912937" cy="86201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肘形连接符 4"/>
          <p:cNvCxnSpPr>
            <a:stCxn id="13336" idx="2"/>
            <a:endCxn id="22" idx="0"/>
          </p:cNvCxnSpPr>
          <p:nvPr/>
        </p:nvCxnSpPr>
        <p:spPr>
          <a:xfrm rot="16200000" flipH="1">
            <a:off x="7979569" y="2389982"/>
            <a:ext cx="1912937" cy="216535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0" y="1443038"/>
            <a:ext cx="12182475" cy="1343025"/>
          </a:xfrm>
          <a:custGeom>
            <a:avLst/>
            <a:gdLst>
              <a:gd name="connsiteX0" fmla="*/ 0 w 12182475"/>
              <a:gd name="connsiteY0" fmla="*/ 1000125 h 3009900"/>
              <a:gd name="connsiteX1" fmla="*/ 2228850 w 12182475"/>
              <a:gd name="connsiteY1" fmla="*/ 1000125 h 3009900"/>
              <a:gd name="connsiteX2" fmla="*/ 2343150 w 12182475"/>
              <a:gd name="connsiteY2" fmla="*/ 504825 h 3009900"/>
              <a:gd name="connsiteX3" fmla="*/ 2343150 w 12182475"/>
              <a:gd name="connsiteY3" fmla="*/ 1333500 h 3009900"/>
              <a:gd name="connsiteX4" fmla="*/ 2438400 w 12182475"/>
              <a:gd name="connsiteY4" fmla="*/ 600075 h 3009900"/>
              <a:gd name="connsiteX5" fmla="*/ 2495550 w 12182475"/>
              <a:gd name="connsiteY5" fmla="*/ 1323975 h 3009900"/>
              <a:gd name="connsiteX6" fmla="*/ 2628900 w 12182475"/>
              <a:gd name="connsiteY6" fmla="*/ 171450 h 3009900"/>
              <a:gd name="connsiteX7" fmla="*/ 2724150 w 12182475"/>
              <a:gd name="connsiteY7" fmla="*/ 1647825 h 3009900"/>
              <a:gd name="connsiteX8" fmla="*/ 2781300 w 12182475"/>
              <a:gd name="connsiteY8" fmla="*/ 561975 h 3009900"/>
              <a:gd name="connsiteX9" fmla="*/ 2876550 w 12182475"/>
              <a:gd name="connsiteY9" fmla="*/ 1143000 h 3009900"/>
              <a:gd name="connsiteX10" fmla="*/ 2943225 w 12182475"/>
              <a:gd name="connsiteY10" fmla="*/ 800100 h 3009900"/>
              <a:gd name="connsiteX11" fmla="*/ 2981325 w 12182475"/>
              <a:gd name="connsiteY11" fmla="*/ 1000125 h 3009900"/>
              <a:gd name="connsiteX12" fmla="*/ 8963025 w 12182475"/>
              <a:gd name="connsiteY12" fmla="*/ 1000125 h 3009900"/>
              <a:gd name="connsiteX13" fmla="*/ 9048750 w 12182475"/>
              <a:gd name="connsiteY13" fmla="*/ 600075 h 3009900"/>
              <a:gd name="connsiteX14" fmla="*/ 9077325 w 12182475"/>
              <a:gd name="connsiteY14" fmla="*/ 1228725 h 3009900"/>
              <a:gd name="connsiteX15" fmla="*/ 9182100 w 12182475"/>
              <a:gd name="connsiteY15" fmla="*/ 428625 h 3009900"/>
              <a:gd name="connsiteX16" fmla="*/ 9258300 w 12182475"/>
              <a:gd name="connsiteY16" fmla="*/ 1343025 h 3009900"/>
              <a:gd name="connsiteX17" fmla="*/ 9353550 w 12182475"/>
              <a:gd name="connsiteY17" fmla="*/ 762000 h 3009900"/>
              <a:gd name="connsiteX18" fmla="*/ 9372600 w 12182475"/>
              <a:gd name="connsiteY18" fmla="*/ 1162050 h 3009900"/>
              <a:gd name="connsiteX19" fmla="*/ 9448800 w 12182475"/>
              <a:gd name="connsiteY19" fmla="*/ 0 h 3009900"/>
              <a:gd name="connsiteX20" fmla="*/ 9544050 w 12182475"/>
              <a:gd name="connsiteY20" fmla="*/ 1600200 h 3009900"/>
              <a:gd name="connsiteX21" fmla="*/ 9715500 w 12182475"/>
              <a:gd name="connsiteY21" fmla="*/ 657225 h 3009900"/>
              <a:gd name="connsiteX22" fmla="*/ 9782175 w 12182475"/>
              <a:gd name="connsiteY22" fmla="*/ 1228725 h 3009900"/>
              <a:gd name="connsiteX23" fmla="*/ 9915525 w 12182475"/>
              <a:gd name="connsiteY23" fmla="*/ 695325 h 3009900"/>
              <a:gd name="connsiteX24" fmla="*/ 9953625 w 12182475"/>
              <a:gd name="connsiteY24" fmla="*/ 1152525 h 3009900"/>
              <a:gd name="connsiteX25" fmla="*/ 10048875 w 12182475"/>
              <a:gd name="connsiteY25" fmla="*/ 981075 h 3009900"/>
              <a:gd name="connsiteX26" fmla="*/ 12182475 w 12182475"/>
              <a:gd name="connsiteY26" fmla="*/ 981075 h 3009900"/>
              <a:gd name="connsiteX27" fmla="*/ 7772400 w 12182475"/>
              <a:gd name="connsiteY27" fmla="*/ 3009900 h 3009900"/>
              <a:gd name="connsiteX28" fmla="*/ 3305175 w 12182475"/>
              <a:gd name="connsiteY28" fmla="*/ 2847975 h 3009900"/>
              <a:gd name="connsiteX0" fmla="*/ 0 w 12182475"/>
              <a:gd name="connsiteY0" fmla="*/ 1000125 h 2847975"/>
              <a:gd name="connsiteX1" fmla="*/ 2228850 w 12182475"/>
              <a:gd name="connsiteY1" fmla="*/ 1000125 h 2847975"/>
              <a:gd name="connsiteX2" fmla="*/ 2343150 w 12182475"/>
              <a:gd name="connsiteY2" fmla="*/ 504825 h 2847975"/>
              <a:gd name="connsiteX3" fmla="*/ 2343150 w 12182475"/>
              <a:gd name="connsiteY3" fmla="*/ 1333500 h 2847975"/>
              <a:gd name="connsiteX4" fmla="*/ 2438400 w 12182475"/>
              <a:gd name="connsiteY4" fmla="*/ 600075 h 2847975"/>
              <a:gd name="connsiteX5" fmla="*/ 2495550 w 12182475"/>
              <a:gd name="connsiteY5" fmla="*/ 1323975 h 2847975"/>
              <a:gd name="connsiteX6" fmla="*/ 2628900 w 12182475"/>
              <a:gd name="connsiteY6" fmla="*/ 171450 h 2847975"/>
              <a:gd name="connsiteX7" fmla="*/ 2724150 w 12182475"/>
              <a:gd name="connsiteY7" fmla="*/ 1647825 h 2847975"/>
              <a:gd name="connsiteX8" fmla="*/ 2781300 w 12182475"/>
              <a:gd name="connsiteY8" fmla="*/ 561975 h 2847975"/>
              <a:gd name="connsiteX9" fmla="*/ 2876550 w 12182475"/>
              <a:gd name="connsiteY9" fmla="*/ 1143000 h 2847975"/>
              <a:gd name="connsiteX10" fmla="*/ 2943225 w 12182475"/>
              <a:gd name="connsiteY10" fmla="*/ 800100 h 2847975"/>
              <a:gd name="connsiteX11" fmla="*/ 2981325 w 12182475"/>
              <a:gd name="connsiteY11" fmla="*/ 1000125 h 2847975"/>
              <a:gd name="connsiteX12" fmla="*/ 8963025 w 12182475"/>
              <a:gd name="connsiteY12" fmla="*/ 1000125 h 2847975"/>
              <a:gd name="connsiteX13" fmla="*/ 9048750 w 12182475"/>
              <a:gd name="connsiteY13" fmla="*/ 600075 h 2847975"/>
              <a:gd name="connsiteX14" fmla="*/ 9077325 w 12182475"/>
              <a:gd name="connsiteY14" fmla="*/ 1228725 h 2847975"/>
              <a:gd name="connsiteX15" fmla="*/ 9182100 w 12182475"/>
              <a:gd name="connsiteY15" fmla="*/ 428625 h 2847975"/>
              <a:gd name="connsiteX16" fmla="*/ 9258300 w 12182475"/>
              <a:gd name="connsiteY16" fmla="*/ 1343025 h 2847975"/>
              <a:gd name="connsiteX17" fmla="*/ 9353550 w 12182475"/>
              <a:gd name="connsiteY17" fmla="*/ 762000 h 2847975"/>
              <a:gd name="connsiteX18" fmla="*/ 9372600 w 12182475"/>
              <a:gd name="connsiteY18" fmla="*/ 1162050 h 2847975"/>
              <a:gd name="connsiteX19" fmla="*/ 9448800 w 12182475"/>
              <a:gd name="connsiteY19" fmla="*/ 0 h 2847975"/>
              <a:gd name="connsiteX20" fmla="*/ 9544050 w 12182475"/>
              <a:gd name="connsiteY20" fmla="*/ 1600200 h 2847975"/>
              <a:gd name="connsiteX21" fmla="*/ 9715500 w 12182475"/>
              <a:gd name="connsiteY21" fmla="*/ 657225 h 2847975"/>
              <a:gd name="connsiteX22" fmla="*/ 9782175 w 12182475"/>
              <a:gd name="connsiteY22" fmla="*/ 1228725 h 2847975"/>
              <a:gd name="connsiteX23" fmla="*/ 9915525 w 12182475"/>
              <a:gd name="connsiteY23" fmla="*/ 695325 h 2847975"/>
              <a:gd name="connsiteX24" fmla="*/ 9953625 w 12182475"/>
              <a:gd name="connsiteY24" fmla="*/ 1152525 h 2847975"/>
              <a:gd name="connsiteX25" fmla="*/ 10048875 w 12182475"/>
              <a:gd name="connsiteY25" fmla="*/ 981075 h 2847975"/>
              <a:gd name="connsiteX26" fmla="*/ 12182475 w 12182475"/>
              <a:gd name="connsiteY26" fmla="*/ 981075 h 2847975"/>
              <a:gd name="connsiteX27" fmla="*/ 3305175 w 12182475"/>
              <a:gd name="connsiteY27" fmla="*/ 2847975 h 2847975"/>
              <a:gd name="connsiteX0" fmla="*/ 0 w 12182475"/>
              <a:gd name="connsiteY0" fmla="*/ 1000125 h 1647825"/>
              <a:gd name="connsiteX1" fmla="*/ 2228850 w 12182475"/>
              <a:gd name="connsiteY1" fmla="*/ 1000125 h 1647825"/>
              <a:gd name="connsiteX2" fmla="*/ 2343150 w 12182475"/>
              <a:gd name="connsiteY2" fmla="*/ 504825 h 1647825"/>
              <a:gd name="connsiteX3" fmla="*/ 2343150 w 12182475"/>
              <a:gd name="connsiteY3" fmla="*/ 1333500 h 1647825"/>
              <a:gd name="connsiteX4" fmla="*/ 2438400 w 12182475"/>
              <a:gd name="connsiteY4" fmla="*/ 600075 h 1647825"/>
              <a:gd name="connsiteX5" fmla="*/ 2495550 w 12182475"/>
              <a:gd name="connsiteY5" fmla="*/ 1323975 h 1647825"/>
              <a:gd name="connsiteX6" fmla="*/ 2628900 w 12182475"/>
              <a:gd name="connsiteY6" fmla="*/ 171450 h 1647825"/>
              <a:gd name="connsiteX7" fmla="*/ 2724150 w 12182475"/>
              <a:gd name="connsiteY7" fmla="*/ 1647825 h 1647825"/>
              <a:gd name="connsiteX8" fmla="*/ 2781300 w 12182475"/>
              <a:gd name="connsiteY8" fmla="*/ 561975 h 1647825"/>
              <a:gd name="connsiteX9" fmla="*/ 2876550 w 12182475"/>
              <a:gd name="connsiteY9" fmla="*/ 1143000 h 1647825"/>
              <a:gd name="connsiteX10" fmla="*/ 2943225 w 12182475"/>
              <a:gd name="connsiteY10" fmla="*/ 800100 h 1647825"/>
              <a:gd name="connsiteX11" fmla="*/ 2981325 w 12182475"/>
              <a:gd name="connsiteY11" fmla="*/ 1000125 h 1647825"/>
              <a:gd name="connsiteX12" fmla="*/ 8963025 w 12182475"/>
              <a:gd name="connsiteY12" fmla="*/ 1000125 h 1647825"/>
              <a:gd name="connsiteX13" fmla="*/ 9048750 w 12182475"/>
              <a:gd name="connsiteY13" fmla="*/ 600075 h 1647825"/>
              <a:gd name="connsiteX14" fmla="*/ 9077325 w 12182475"/>
              <a:gd name="connsiteY14" fmla="*/ 1228725 h 1647825"/>
              <a:gd name="connsiteX15" fmla="*/ 9182100 w 12182475"/>
              <a:gd name="connsiteY15" fmla="*/ 428625 h 1647825"/>
              <a:gd name="connsiteX16" fmla="*/ 9258300 w 12182475"/>
              <a:gd name="connsiteY16" fmla="*/ 1343025 h 1647825"/>
              <a:gd name="connsiteX17" fmla="*/ 9353550 w 12182475"/>
              <a:gd name="connsiteY17" fmla="*/ 762000 h 1647825"/>
              <a:gd name="connsiteX18" fmla="*/ 9372600 w 12182475"/>
              <a:gd name="connsiteY18" fmla="*/ 1162050 h 1647825"/>
              <a:gd name="connsiteX19" fmla="*/ 9448800 w 12182475"/>
              <a:gd name="connsiteY19" fmla="*/ 0 h 1647825"/>
              <a:gd name="connsiteX20" fmla="*/ 9544050 w 12182475"/>
              <a:gd name="connsiteY20" fmla="*/ 1600200 h 1647825"/>
              <a:gd name="connsiteX21" fmla="*/ 9715500 w 12182475"/>
              <a:gd name="connsiteY21" fmla="*/ 657225 h 1647825"/>
              <a:gd name="connsiteX22" fmla="*/ 9782175 w 12182475"/>
              <a:gd name="connsiteY22" fmla="*/ 1228725 h 1647825"/>
              <a:gd name="connsiteX23" fmla="*/ 9915525 w 12182475"/>
              <a:gd name="connsiteY23" fmla="*/ 695325 h 1647825"/>
              <a:gd name="connsiteX24" fmla="*/ 9953625 w 12182475"/>
              <a:gd name="connsiteY24" fmla="*/ 1152525 h 1647825"/>
              <a:gd name="connsiteX25" fmla="*/ 10048875 w 12182475"/>
              <a:gd name="connsiteY25" fmla="*/ 981075 h 1647825"/>
              <a:gd name="connsiteX26" fmla="*/ 12182475 w 12182475"/>
              <a:gd name="connsiteY26" fmla="*/ 981075 h 1647825"/>
              <a:gd name="connsiteX0" fmla="*/ 0 w 12182475"/>
              <a:gd name="connsiteY0" fmla="*/ 1000125 h 1647825"/>
              <a:gd name="connsiteX1" fmla="*/ 2228850 w 12182475"/>
              <a:gd name="connsiteY1" fmla="*/ 1000125 h 1647825"/>
              <a:gd name="connsiteX2" fmla="*/ 2343150 w 12182475"/>
              <a:gd name="connsiteY2" fmla="*/ 504825 h 1647825"/>
              <a:gd name="connsiteX3" fmla="*/ 2343150 w 12182475"/>
              <a:gd name="connsiteY3" fmla="*/ 1333500 h 1647825"/>
              <a:gd name="connsiteX4" fmla="*/ 2438400 w 12182475"/>
              <a:gd name="connsiteY4" fmla="*/ 600075 h 1647825"/>
              <a:gd name="connsiteX5" fmla="*/ 2495550 w 12182475"/>
              <a:gd name="connsiteY5" fmla="*/ 1323975 h 1647825"/>
              <a:gd name="connsiteX6" fmla="*/ 2628900 w 12182475"/>
              <a:gd name="connsiteY6" fmla="*/ 171450 h 1647825"/>
              <a:gd name="connsiteX7" fmla="*/ 2724150 w 12182475"/>
              <a:gd name="connsiteY7" fmla="*/ 1647825 h 1647825"/>
              <a:gd name="connsiteX8" fmla="*/ 2781300 w 12182475"/>
              <a:gd name="connsiteY8" fmla="*/ 561975 h 1647825"/>
              <a:gd name="connsiteX9" fmla="*/ 2876550 w 12182475"/>
              <a:gd name="connsiteY9" fmla="*/ 1143000 h 1647825"/>
              <a:gd name="connsiteX10" fmla="*/ 2943225 w 12182475"/>
              <a:gd name="connsiteY10" fmla="*/ 800100 h 1647825"/>
              <a:gd name="connsiteX11" fmla="*/ 2981325 w 12182475"/>
              <a:gd name="connsiteY11" fmla="*/ 1000125 h 1647825"/>
              <a:gd name="connsiteX12" fmla="*/ 8963025 w 12182475"/>
              <a:gd name="connsiteY12" fmla="*/ 1000125 h 1647825"/>
              <a:gd name="connsiteX13" fmla="*/ 9048750 w 12182475"/>
              <a:gd name="connsiteY13" fmla="*/ 600075 h 1647825"/>
              <a:gd name="connsiteX14" fmla="*/ 9077325 w 12182475"/>
              <a:gd name="connsiteY14" fmla="*/ 1228725 h 1647825"/>
              <a:gd name="connsiteX15" fmla="*/ 9182100 w 12182475"/>
              <a:gd name="connsiteY15" fmla="*/ 428625 h 1647825"/>
              <a:gd name="connsiteX16" fmla="*/ 9258300 w 12182475"/>
              <a:gd name="connsiteY16" fmla="*/ 1343025 h 1647825"/>
              <a:gd name="connsiteX17" fmla="*/ 9353550 w 12182475"/>
              <a:gd name="connsiteY17" fmla="*/ 762000 h 1647825"/>
              <a:gd name="connsiteX18" fmla="*/ 9372600 w 12182475"/>
              <a:gd name="connsiteY18" fmla="*/ 1162050 h 1647825"/>
              <a:gd name="connsiteX19" fmla="*/ 9448800 w 12182475"/>
              <a:gd name="connsiteY19" fmla="*/ 0 h 1647825"/>
              <a:gd name="connsiteX20" fmla="*/ 9544050 w 12182475"/>
              <a:gd name="connsiteY20" fmla="*/ 1600200 h 1647825"/>
              <a:gd name="connsiteX21" fmla="*/ 9715500 w 12182475"/>
              <a:gd name="connsiteY21" fmla="*/ 657225 h 1647825"/>
              <a:gd name="connsiteX22" fmla="*/ 9782175 w 12182475"/>
              <a:gd name="connsiteY22" fmla="*/ 1228725 h 1647825"/>
              <a:gd name="connsiteX23" fmla="*/ 9953625 w 12182475"/>
              <a:gd name="connsiteY23" fmla="*/ 1152525 h 1647825"/>
              <a:gd name="connsiteX24" fmla="*/ 10048875 w 12182475"/>
              <a:gd name="connsiteY24" fmla="*/ 981075 h 1647825"/>
              <a:gd name="connsiteX25" fmla="*/ 12182475 w 12182475"/>
              <a:gd name="connsiteY25" fmla="*/ 981075 h 1647825"/>
              <a:gd name="connsiteX0" fmla="*/ 0 w 12182475"/>
              <a:gd name="connsiteY0" fmla="*/ 1000125 h 1647825"/>
              <a:gd name="connsiteX1" fmla="*/ 2228850 w 12182475"/>
              <a:gd name="connsiteY1" fmla="*/ 1000125 h 1647825"/>
              <a:gd name="connsiteX2" fmla="*/ 2343150 w 12182475"/>
              <a:gd name="connsiteY2" fmla="*/ 504825 h 1647825"/>
              <a:gd name="connsiteX3" fmla="*/ 2343150 w 12182475"/>
              <a:gd name="connsiteY3" fmla="*/ 1333500 h 1647825"/>
              <a:gd name="connsiteX4" fmla="*/ 2438400 w 12182475"/>
              <a:gd name="connsiteY4" fmla="*/ 600075 h 1647825"/>
              <a:gd name="connsiteX5" fmla="*/ 2495550 w 12182475"/>
              <a:gd name="connsiteY5" fmla="*/ 1323975 h 1647825"/>
              <a:gd name="connsiteX6" fmla="*/ 2628900 w 12182475"/>
              <a:gd name="connsiteY6" fmla="*/ 171450 h 1647825"/>
              <a:gd name="connsiteX7" fmla="*/ 2724150 w 12182475"/>
              <a:gd name="connsiteY7" fmla="*/ 1647825 h 1647825"/>
              <a:gd name="connsiteX8" fmla="*/ 2781300 w 12182475"/>
              <a:gd name="connsiteY8" fmla="*/ 561975 h 1647825"/>
              <a:gd name="connsiteX9" fmla="*/ 2876550 w 12182475"/>
              <a:gd name="connsiteY9" fmla="*/ 1143000 h 1647825"/>
              <a:gd name="connsiteX10" fmla="*/ 2943225 w 12182475"/>
              <a:gd name="connsiteY10" fmla="*/ 800100 h 1647825"/>
              <a:gd name="connsiteX11" fmla="*/ 2981325 w 12182475"/>
              <a:gd name="connsiteY11" fmla="*/ 1000125 h 1647825"/>
              <a:gd name="connsiteX12" fmla="*/ 8963025 w 12182475"/>
              <a:gd name="connsiteY12" fmla="*/ 1000125 h 1647825"/>
              <a:gd name="connsiteX13" fmla="*/ 9048750 w 12182475"/>
              <a:gd name="connsiteY13" fmla="*/ 600075 h 1647825"/>
              <a:gd name="connsiteX14" fmla="*/ 9077325 w 12182475"/>
              <a:gd name="connsiteY14" fmla="*/ 1228725 h 1647825"/>
              <a:gd name="connsiteX15" fmla="*/ 9182100 w 12182475"/>
              <a:gd name="connsiteY15" fmla="*/ 428625 h 1647825"/>
              <a:gd name="connsiteX16" fmla="*/ 9258300 w 12182475"/>
              <a:gd name="connsiteY16" fmla="*/ 1343025 h 1647825"/>
              <a:gd name="connsiteX17" fmla="*/ 9353550 w 12182475"/>
              <a:gd name="connsiteY17" fmla="*/ 762000 h 1647825"/>
              <a:gd name="connsiteX18" fmla="*/ 9372600 w 12182475"/>
              <a:gd name="connsiteY18" fmla="*/ 1162050 h 1647825"/>
              <a:gd name="connsiteX19" fmla="*/ 9448800 w 12182475"/>
              <a:gd name="connsiteY19" fmla="*/ 0 h 1647825"/>
              <a:gd name="connsiteX20" fmla="*/ 9544050 w 12182475"/>
              <a:gd name="connsiteY20" fmla="*/ 1600200 h 1647825"/>
              <a:gd name="connsiteX21" fmla="*/ 9715500 w 12182475"/>
              <a:gd name="connsiteY21" fmla="*/ 657225 h 1647825"/>
              <a:gd name="connsiteX22" fmla="*/ 9953625 w 12182475"/>
              <a:gd name="connsiteY22" fmla="*/ 1152525 h 1647825"/>
              <a:gd name="connsiteX23" fmla="*/ 10048875 w 12182475"/>
              <a:gd name="connsiteY23" fmla="*/ 981075 h 1647825"/>
              <a:gd name="connsiteX24" fmla="*/ 12182475 w 12182475"/>
              <a:gd name="connsiteY24" fmla="*/ 981075 h 1647825"/>
              <a:gd name="connsiteX0" fmla="*/ 0 w 12182475"/>
              <a:gd name="connsiteY0" fmla="*/ 1000125 h 1647825"/>
              <a:gd name="connsiteX1" fmla="*/ 2228850 w 12182475"/>
              <a:gd name="connsiteY1" fmla="*/ 1000125 h 1647825"/>
              <a:gd name="connsiteX2" fmla="*/ 2343150 w 12182475"/>
              <a:gd name="connsiteY2" fmla="*/ 504825 h 1647825"/>
              <a:gd name="connsiteX3" fmla="*/ 2343150 w 12182475"/>
              <a:gd name="connsiteY3" fmla="*/ 1333500 h 1647825"/>
              <a:gd name="connsiteX4" fmla="*/ 2438400 w 12182475"/>
              <a:gd name="connsiteY4" fmla="*/ 600075 h 1647825"/>
              <a:gd name="connsiteX5" fmla="*/ 2495550 w 12182475"/>
              <a:gd name="connsiteY5" fmla="*/ 1323975 h 1647825"/>
              <a:gd name="connsiteX6" fmla="*/ 2628900 w 12182475"/>
              <a:gd name="connsiteY6" fmla="*/ 171450 h 1647825"/>
              <a:gd name="connsiteX7" fmla="*/ 2724150 w 12182475"/>
              <a:gd name="connsiteY7" fmla="*/ 1647825 h 1647825"/>
              <a:gd name="connsiteX8" fmla="*/ 2781300 w 12182475"/>
              <a:gd name="connsiteY8" fmla="*/ 561975 h 1647825"/>
              <a:gd name="connsiteX9" fmla="*/ 2876550 w 12182475"/>
              <a:gd name="connsiteY9" fmla="*/ 1143000 h 1647825"/>
              <a:gd name="connsiteX10" fmla="*/ 2943225 w 12182475"/>
              <a:gd name="connsiteY10" fmla="*/ 800100 h 1647825"/>
              <a:gd name="connsiteX11" fmla="*/ 2981325 w 12182475"/>
              <a:gd name="connsiteY11" fmla="*/ 1000125 h 1647825"/>
              <a:gd name="connsiteX12" fmla="*/ 8963025 w 12182475"/>
              <a:gd name="connsiteY12" fmla="*/ 1000125 h 1647825"/>
              <a:gd name="connsiteX13" fmla="*/ 9048750 w 12182475"/>
              <a:gd name="connsiteY13" fmla="*/ 600075 h 1647825"/>
              <a:gd name="connsiteX14" fmla="*/ 9077325 w 12182475"/>
              <a:gd name="connsiteY14" fmla="*/ 1228725 h 1647825"/>
              <a:gd name="connsiteX15" fmla="*/ 9182100 w 12182475"/>
              <a:gd name="connsiteY15" fmla="*/ 428625 h 1647825"/>
              <a:gd name="connsiteX16" fmla="*/ 9258300 w 12182475"/>
              <a:gd name="connsiteY16" fmla="*/ 1343025 h 1647825"/>
              <a:gd name="connsiteX17" fmla="*/ 9372600 w 12182475"/>
              <a:gd name="connsiteY17" fmla="*/ 1162050 h 1647825"/>
              <a:gd name="connsiteX18" fmla="*/ 9448800 w 12182475"/>
              <a:gd name="connsiteY18" fmla="*/ 0 h 1647825"/>
              <a:gd name="connsiteX19" fmla="*/ 9544050 w 12182475"/>
              <a:gd name="connsiteY19" fmla="*/ 1600200 h 1647825"/>
              <a:gd name="connsiteX20" fmla="*/ 9715500 w 12182475"/>
              <a:gd name="connsiteY20" fmla="*/ 657225 h 1647825"/>
              <a:gd name="connsiteX21" fmla="*/ 9953625 w 12182475"/>
              <a:gd name="connsiteY21" fmla="*/ 1152525 h 1647825"/>
              <a:gd name="connsiteX22" fmla="*/ 10048875 w 12182475"/>
              <a:gd name="connsiteY22" fmla="*/ 981075 h 1647825"/>
              <a:gd name="connsiteX23" fmla="*/ 12182475 w 12182475"/>
              <a:gd name="connsiteY23" fmla="*/ 981075 h 1647825"/>
              <a:gd name="connsiteX0" fmla="*/ 0 w 12182475"/>
              <a:gd name="connsiteY0" fmla="*/ 1000125 h 1647825"/>
              <a:gd name="connsiteX1" fmla="*/ 2228850 w 12182475"/>
              <a:gd name="connsiteY1" fmla="*/ 1000125 h 1647825"/>
              <a:gd name="connsiteX2" fmla="*/ 2343150 w 12182475"/>
              <a:gd name="connsiteY2" fmla="*/ 504825 h 1647825"/>
              <a:gd name="connsiteX3" fmla="*/ 2343150 w 12182475"/>
              <a:gd name="connsiteY3" fmla="*/ 1333500 h 1647825"/>
              <a:gd name="connsiteX4" fmla="*/ 2438400 w 12182475"/>
              <a:gd name="connsiteY4" fmla="*/ 600075 h 1647825"/>
              <a:gd name="connsiteX5" fmla="*/ 2495550 w 12182475"/>
              <a:gd name="connsiteY5" fmla="*/ 1323975 h 1647825"/>
              <a:gd name="connsiteX6" fmla="*/ 2628900 w 12182475"/>
              <a:gd name="connsiteY6" fmla="*/ 171450 h 1647825"/>
              <a:gd name="connsiteX7" fmla="*/ 2724150 w 12182475"/>
              <a:gd name="connsiteY7" fmla="*/ 1647825 h 1647825"/>
              <a:gd name="connsiteX8" fmla="*/ 2781300 w 12182475"/>
              <a:gd name="connsiteY8" fmla="*/ 561975 h 1647825"/>
              <a:gd name="connsiteX9" fmla="*/ 2876550 w 12182475"/>
              <a:gd name="connsiteY9" fmla="*/ 1143000 h 1647825"/>
              <a:gd name="connsiteX10" fmla="*/ 2943225 w 12182475"/>
              <a:gd name="connsiteY10" fmla="*/ 800100 h 1647825"/>
              <a:gd name="connsiteX11" fmla="*/ 2981325 w 12182475"/>
              <a:gd name="connsiteY11" fmla="*/ 1000125 h 1647825"/>
              <a:gd name="connsiteX12" fmla="*/ 8963025 w 12182475"/>
              <a:gd name="connsiteY12" fmla="*/ 1000125 h 1647825"/>
              <a:gd name="connsiteX13" fmla="*/ 9048750 w 12182475"/>
              <a:gd name="connsiteY13" fmla="*/ 600075 h 1647825"/>
              <a:gd name="connsiteX14" fmla="*/ 9077325 w 12182475"/>
              <a:gd name="connsiteY14" fmla="*/ 1228725 h 1647825"/>
              <a:gd name="connsiteX15" fmla="*/ 9182100 w 12182475"/>
              <a:gd name="connsiteY15" fmla="*/ 428625 h 1647825"/>
              <a:gd name="connsiteX16" fmla="*/ 9258300 w 12182475"/>
              <a:gd name="connsiteY16" fmla="*/ 1343025 h 1647825"/>
              <a:gd name="connsiteX17" fmla="*/ 9448800 w 12182475"/>
              <a:gd name="connsiteY17" fmla="*/ 0 h 1647825"/>
              <a:gd name="connsiteX18" fmla="*/ 9544050 w 12182475"/>
              <a:gd name="connsiteY18" fmla="*/ 1600200 h 1647825"/>
              <a:gd name="connsiteX19" fmla="*/ 9715500 w 12182475"/>
              <a:gd name="connsiteY19" fmla="*/ 657225 h 1647825"/>
              <a:gd name="connsiteX20" fmla="*/ 9953625 w 12182475"/>
              <a:gd name="connsiteY20" fmla="*/ 1152525 h 1647825"/>
              <a:gd name="connsiteX21" fmla="*/ 10048875 w 12182475"/>
              <a:gd name="connsiteY21" fmla="*/ 981075 h 1647825"/>
              <a:gd name="connsiteX22" fmla="*/ 12182475 w 12182475"/>
              <a:gd name="connsiteY22" fmla="*/ 981075 h 1647825"/>
              <a:gd name="connsiteX0" fmla="*/ 0 w 12182475"/>
              <a:gd name="connsiteY0" fmla="*/ 1000125 h 1647825"/>
              <a:gd name="connsiteX1" fmla="*/ 2228850 w 12182475"/>
              <a:gd name="connsiteY1" fmla="*/ 1000125 h 1647825"/>
              <a:gd name="connsiteX2" fmla="*/ 2343150 w 12182475"/>
              <a:gd name="connsiteY2" fmla="*/ 504825 h 1647825"/>
              <a:gd name="connsiteX3" fmla="*/ 2343150 w 12182475"/>
              <a:gd name="connsiteY3" fmla="*/ 1333500 h 1647825"/>
              <a:gd name="connsiteX4" fmla="*/ 2495550 w 12182475"/>
              <a:gd name="connsiteY4" fmla="*/ 1323975 h 1647825"/>
              <a:gd name="connsiteX5" fmla="*/ 2628900 w 12182475"/>
              <a:gd name="connsiteY5" fmla="*/ 171450 h 1647825"/>
              <a:gd name="connsiteX6" fmla="*/ 2724150 w 12182475"/>
              <a:gd name="connsiteY6" fmla="*/ 1647825 h 1647825"/>
              <a:gd name="connsiteX7" fmla="*/ 2781300 w 12182475"/>
              <a:gd name="connsiteY7" fmla="*/ 561975 h 1647825"/>
              <a:gd name="connsiteX8" fmla="*/ 2876550 w 12182475"/>
              <a:gd name="connsiteY8" fmla="*/ 1143000 h 1647825"/>
              <a:gd name="connsiteX9" fmla="*/ 2943225 w 12182475"/>
              <a:gd name="connsiteY9" fmla="*/ 800100 h 1647825"/>
              <a:gd name="connsiteX10" fmla="*/ 2981325 w 12182475"/>
              <a:gd name="connsiteY10" fmla="*/ 1000125 h 1647825"/>
              <a:gd name="connsiteX11" fmla="*/ 8963025 w 12182475"/>
              <a:gd name="connsiteY11" fmla="*/ 1000125 h 1647825"/>
              <a:gd name="connsiteX12" fmla="*/ 9048750 w 12182475"/>
              <a:gd name="connsiteY12" fmla="*/ 600075 h 1647825"/>
              <a:gd name="connsiteX13" fmla="*/ 9077325 w 12182475"/>
              <a:gd name="connsiteY13" fmla="*/ 1228725 h 1647825"/>
              <a:gd name="connsiteX14" fmla="*/ 9182100 w 12182475"/>
              <a:gd name="connsiteY14" fmla="*/ 428625 h 1647825"/>
              <a:gd name="connsiteX15" fmla="*/ 9258300 w 12182475"/>
              <a:gd name="connsiteY15" fmla="*/ 1343025 h 1647825"/>
              <a:gd name="connsiteX16" fmla="*/ 9448800 w 12182475"/>
              <a:gd name="connsiteY16" fmla="*/ 0 h 1647825"/>
              <a:gd name="connsiteX17" fmla="*/ 9544050 w 12182475"/>
              <a:gd name="connsiteY17" fmla="*/ 1600200 h 1647825"/>
              <a:gd name="connsiteX18" fmla="*/ 9715500 w 12182475"/>
              <a:gd name="connsiteY18" fmla="*/ 657225 h 1647825"/>
              <a:gd name="connsiteX19" fmla="*/ 9953625 w 12182475"/>
              <a:gd name="connsiteY19" fmla="*/ 1152525 h 1647825"/>
              <a:gd name="connsiteX20" fmla="*/ 10048875 w 12182475"/>
              <a:gd name="connsiteY20" fmla="*/ 981075 h 1647825"/>
              <a:gd name="connsiteX21" fmla="*/ 12182475 w 12182475"/>
              <a:gd name="connsiteY21" fmla="*/ 981075 h 1647825"/>
              <a:gd name="connsiteX0" fmla="*/ 0 w 12182475"/>
              <a:gd name="connsiteY0" fmla="*/ 1000125 h 1647825"/>
              <a:gd name="connsiteX1" fmla="*/ 2228850 w 12182475"/>
              <a:gd name="connsiteY1" fmla="*/ 1000125 h 1647825"/>
              <a:gd name="connsiteX2" fmla="*/ 2343150 w 12182475"/>
              <a:gd name="connsiteY2" fmla="*/ 504825 h 1647825"/>
              <a:gd name="connsiteX3" fmla="*/ 2343150 w 12182475"/>
              <a:gd name="connsiteY3" fmla="*/ 1333500 h 1647825"/>
              <a:gd name="connsiteX4" fmla="*/ 2628900 w 12182475"/>
              <a:gd name="connsiteY4" fmla="*/ 171450 h 1647825"/>
              <a:gd name="connsiteX5" fmla="*/ 2724150 w 12182475"/>
              <a:gd name="connsiteY5" fmla="*/ 1647825 h 1647825"/>
              <a:gd name="connsiteX6" fmla="*/ 2781300 w 12182475"/>
              <a:gd name="connsiteY6" fmla="*/ 561975 h 1647825"/>
              <a:gd name="connsiteX7" fmla="*/ 2876550 w 12182475"/>
              <a:gd name="connsiteY7" fmla="*/ 1143000 h 1647825"/>
              <a:gd name="connsiteX8" fmla="*/ 2943225 w 12182475"/>
              <a:gd name="connsiteY8" fmla="*/ 800100 h 1647825"/>
              <a:gd name="connsiteX9" fmla="*/ 2981325 w 12182475"/>
              <a:gd name="connsiteY9" fmla="*/ 1000125 h 1647825"/>
              <a:gd name="connsiteX10" fmla="*/ 8963025 w 12182475"/>
              <a:gd name="connsiteY10" fmla="*/ 1000125 h 1647825"/>
              <a:gd name="connsiteX11" fmla="*/ 9048750 w 12182475"/>
              <a:gd name="connsiteY11" fmla="*/ 600075 h 1647825"/>
              <a:gd name="connsiteX12" fmla="*/ 9077325 w 12182475"/>
              <a:gd name="connsiteY12" fmla="*/ 1228725 h 1647825"/>
              <a:gd name="connsiteX13" fmla="*/ 9182100 w 12182475"/>
              <a:gd name="connsiteY13" fmla="*/ 428625 h 1647825"/>
              <a:gd name="connsiteX14" fmla="*/ 9258300 w 12182475"/>
              <a:gd name="connsiteY14" fmla="*/ 1343025 h 1647825"/>
              <a:gd name="connsiteX15" fmla="*/ 9448800 w 12182475"/>
              <a:gd name="connsiteY15" fmla="*/ 0 h 1647825"/>
              <a:gd name="connsiteX16" fmla="*/ 9544050 w 12182475"/>
              <a:gd name="connsiteY16" fmla="*/ 1600200 h 1647825"/>
              <a:gd name="connsiteX17" fmla="*/ 9715500 w 12182475"/>
              <a:gd name="connsiteY17" fmla="*/ 657225 h 1647825"/>
              <a:gd name="connsiteX18" fmla="*/ 9953625 w 12182475"/>
              <a:gd name="connsiteY18" fmla="*/ 1152525 h 1647825"/>
              <a:gd name="connsiteX19" fmla="*/ 10048875 w 12182475"/>
              <a:gd name="connsiteY19" fmla="*/ 981075 h 1647825"/>
              <a:gd name="connsiteX20" fmla="*/ 12182475 w 12182475"/>
              <a:gd name="connsiteY20" fmla="*/ 981075 h 1647825"/>
              <a:gd name="connsiteX0" fmla="*/ 0 w 12182475"/>
              <a:gd name="connsiteY0" fmla="*/ 1000125 h 1647825"/>
              <a:gd name="connsiteX1" fmla="*/ 2228850 w 12182475"/>
              <a:gd name="connsiteY1" fmla="*/ 1000125 h 1647825"/>
              <a:gd name="connsiteX2" fmla="*/ 2343150 w 12182475"/>
              <a:gd name="connsiteY2" fmla="*/ 504825 h 1647825"/>
              <a:gd name="connsiteX3" fmla="*/ 2438400 w 12182475"/>
              <a:gd name="connsiteY3" fmla="*/ 1295400 h 1647825"/>
              <a:gd name="connsiteX4" fmla="*/ 2628900 w 12182475"/>
              <a:gd name="connsiteY4" fmla="*/ 171450 h 1647825"/>
              <a:gd name="connsiteX5" fmla="*/ 2724150 w 12182475"/>
              <a:gd name="connsiteY5" fmla="*/ 1647825 h 1647825"/>
              <a:gd name="connsiteX6" fmla="*/ 2781300 w 12182475"/>
              <a:gd name="connsiteY6" fmla="*/ 561975 h 1647825"/>
              <a:gd name="connsiteX7" fmla="*/ 2876550 w 12182475"/>
              <a:gd name="connsiteY7" fmla="*/ 1143000 h 1647825"/>
              <a:gd name="connsiteX8" fmla="*/ 2943225 w 12182475"/>
              <a:gd name="connsiteY8" fmla="*/ 800100 h 1647825"/>
              <a:gd name="connsiteX9" fmla="*/ 2981325 w 12182475"/>
              <a:gd name="connsiteY9" fmla="*/ 1000125 h 1647825"/>
              <a:gd name="connsiteX10" fmla="*/ 8963025 w 12182475"/>
              <a:gd name="connsiteY10" fmla="*/ 1000125 h 1647825"/>
              <a:gd name="connsiteX11" fmla="*/ 9048750 w 12182475"/>
              <a:gd name="connsiteY11" fmla="*/ 600075 h 1647825"/>
              <a:gd name="connsiteX12" fmla="*/ 9077325 w 12182475"/>
              <a:gd name="connsiteY12" fmla="*/ 1228725 h 1647825"/>
              <a:gd name="connsiteX13" fmla="*/ 9182100 w 12182475"/>
              <a:gd name="connsiteY13" fmla="*/ 428625 h 1647825"/>
              <a:gd name="connsiteX14" fmla="*/ 9258300 w 12182475"/>
              <a:gd name="connsiteY14" fmla="*/ 1343025 h 1647825"/>
              <a:gd name="connsiteX15" fmla="*/ 9448800 w 12182475"/>
              <a:gd name="connsiteY15" fmla="*/ 0 h 1647825"/>
              <a:gd name="connsiteX16" fmla="*/ 9544050 w 12182475"/>
              <a:gd name="connsiteY16" fmla="*/ 1600200 h 1647825"/>
              <a:gd name="connsiteX17" fmla="*/ 9715500 w 12182475"/>
              <a:gd name="connsiteY17" fmla="*/ 657225 h 1647825"/>
              <a:gd name="connsiteX18" fmla="*/ 9953625 w 12182475"/>
              <a:gd name="connsiteY18" fmla="*/ 1152525 h 1647825"/>
              <a:gd name="connsiteX19" fmla="*/ 10048875 w 12182475"/>
              <a:gd name="connsiteY19" fmla="*/ 981075 h 1647825"/>
              <a:gd name="connsiteX20" fmla="*/ 12182475 w 12182475"/>
              <a:gd name="connsiteY20" fmla="*/ 981075 h 1647825"/>
              <a:gd name="connsiteX0" fmla="*/ 0 w 12182475"/>
              <a:gd name="connsiteY0" fmla="*/ 1000125 h 1609725"/>
              <a:gd name="connsiteX1" fmla="*/ 2228850 w 12182475"/>
              <a:gd name="connsiteY1" fmla="*/ 1000125 h 1609725"/>
              <a:gd name="connsiteX2" fmla="*/ 2343150 w 12182475"/>
              <a:gd name="connsiteY2" fmla="*/ 504825 h 1609725"/>
              <a:gd name="connsiteX3" fmla="*/ 2438400 w 12182475"/>
              <a:gd name="connsiteY3" fmla="*/ 1295400 h 1609725"/>
              <a:gd name="connsiteX4" fmla="*/ 2628900 w 12182475"/>
              <a:gd name="connsiteY4" fmla="*/ 171450 h 1609725"/>
              <a:gd name="connsiteX5" fmla="*/ 2628900 w 12182475"/>
              <a:gd name="connsiteY5" fmla="*/ 1609725 h 1609725"/>
              <a:gd name="connsiteX6" fmla="*/ 2781300 w 12182475"/>
              <a:gd name="connsiteY6" fmla="*/ 561975 h 1609725"/>
              <a:gd name="connsiteX7" fmla="*/ 2876550 w 12182475"/>
              <a:gd name="connsiteY7" fmla="*/ 1143000 h 1609725"/>
              <a:gd name="connsiteX8" fmla="*/ 2943225 w 12182475"/>
              <a:gd name="connsiteY8" fmla="*/ 800100 h 1609725"/>
              <a:gd name="connsiteX9" fmla="*/ 2981325 w 12182475"/>
              <a:gd name="connsiteY9" fmla="*/ 1000125 h 1609725"/>
              <a:gd name="connsiteX10" fmla="*/ 8963025 w 12182475"/>
              <a:gd name="connsiteY10" fmla="*/ 1000125 h 1609725"/>
              <a:gd name="connsiteX11" fmla="*/ 9048750 w 12182475"/>
              <a:gd name="connsiteY11" fmla="*/ 600075 h 1609725"/>
              <a:gd name="connsiteX12" fmla="*/ 9077325 w 12182475"/>
              <a:gd name="connsiteY12" fmla="*/ 1228725 h 1609725"/>
              <a:gd name="connsiteX13" fmla="*/ 9182100 w 12182475"/>
              <a:gd name="connsiteY13" fmla="*/ 428625 h 1609725"/>
              <a:gd name="connsiteX14" fmla="*/ 9258300 w 12182475"/>
              <a:gd name="connsiteY14" fmla="*/ 1343025 h 1609725"/>
              <a:gd name="connsiteX15" fmla="*/ 9448800 w 12182475"/>
              <a:gd name="connsiteY15" fmla="*/ 0 h 1609725"/>
              <a:gd name="connsiteX16" fmla="*/ 9544050 w 12182475"/>
              <a:gd name="connsiteY16" fmla="*/ 1600200 h 1609725"/>
              <a:gd name="connsiteX17" fmla="*/ 9715500 w 12182475"/>
              <a:gd name="connsiteY17" fmla="*/ 657225 h 1609725"/>
              <a:gd name="connsiteX18" fmla="*/ 9953625 w 12182475"/>
              <a:gd name="connsiteY18" fmla="*/ 1152525 h 1609725"/>
              <a:gd name="connsiteX19" fmla="*/ 10048875 w 12182475"/>
              <a:gd name="connsiteY19" fmla="*/ 981075 h 1609725"/>
              <a:gd name="connsiteX20" fmla="*/ 12182475 w 12182475"/>
              <a:gd name="connsiteY20" fmla="*/ 981075 h 1609725"/>
              <a:gd name="connsiteX0" fmla="*/ 0 w 12182475"/>
              <a:gd name="connsiteY0" fmla="*/ 1000125 h 1609725"/>
              <a:gd name="connsiteX1" fmla="*/ 2228850 w 12182475"/>
              <a:gd name="connsiteY1" fmla="*/ 1000125 h 1609725"/>
              <a:gd name="connsiteX2" fmla="*/ 2343150 w 12182475"/>
              <a:gd name="connsiteY2" fmla="*/ 504825 h 1609725"/>
              <a:gd name="connsiteX3" fmla="*/ 2438400 w 12182475"/>
              <a:gd name="connsiteY3" fmla="*/ 1295400 h 1609725"/>
              <a:gd name="connsiteX4" fmla="*/ 2628900 w 12182475"/>
              <a:gd name="connsiteY4" fmla="*/ 171450 h 1609725"/>
              <a:gd name="connsiteX5" fmla="*/ 2628900 w 12182475"/>
              <a:gd name="connsiteY5" fmla="*/ 1609725 h 1609725"/>
              <a:gd name="connsiteX6" fmla="*/ 2781300 w 12182475"/>
              <a:gd name="connsiteY6" fmla="*/ 561975 h 1609725"/>
              <a:gd name="connsiteX7" fmla="*/ 2876550 w 12182475"/>
              <a:gd name="connsiteY7" fmla="*/ 1143000 h 1609725"/>
              <a:gd name="connsiteX8" fmla="*/ 2943225 w 12182475"/>
              <a:gd name="connsiteY8" fmla="*/ 800100 h 1609725"/>
              <a:gd name="connsiteX9" fmla="*/ 2981325 w 12182475"/>
              <a:gd name="connsiteY9" fmla="*/ 1000125 h 1609725"/>
              <a:gd name="connsiteX10" fmla="*/ 8963025 w 12182475"/>
              <a:gd name="connsiteY10" fmla="*/ 1000125 h 1609725"/>
              <a:gd name="connsiteX11" fmla="*/ 9048750 w 12182475"/>
              <a:gd name="connsiteY11" fmla="*/ 600075 h 1609725"/>
              <a:gd name="connsiteX12" fmla="*/ 9077325 w 12182475"/>
              <a:gd name="connsiteY12" fmla="*/ 1228725 h 1609725"/>
              <a:gd name="connsiteX13" fmla="*/ 9182100 w 12182475"/>
              <a:gd name="connsiteY13" fmla="*/ 428625 h 1609725"/>
              <a:gd name="connsiteX14" fmla="*/ 9258300 w 12182475"/>
              <a:gd name="connsiteY14" fmla="*/ 1343025 h 1609725"/>
              <a:gd name="connsiteX15" fmla="*/ 9448800 w 12182475"/>
              <a:gd name="connsiteY15" fmla="*/ 0 h 1609725"/>
              <a:gd name="connsiteX16" fmla="*/ 9534525 w 12182475"/>
              <a:gd name="connsiteY16" fmla="*/ 1600200 h 1609725"/>
              <a:gd name="connsiteX17" fmla="*/ 9715500 w 12182475"/>
              <a:gd name="connsiteY17" fmla="*/ 657225 h 1609725"/>
              <a:gd name="connsiteX18" fmla="*/ 9953625 w 12182475"/>
              <a:gd name="connsiteY18" fmla="*/ 1152525 h 1609725"/>
              <a:gd name="connsiteX19" fmla="*/ 10048875 w 12182475"/>
              <a:gd name="connsiteY19" fmla="*/ 981075 h 1609725"/>
              <a:gd name="connsiteX20" fmla="*/ 12182475 w 12182475"/>
              <a:gd name="connsiteY20" fmla="*/ 981075 h 1609725"/>
              <a:gd name="connsiteX0" fmla="*/ 0 w 12182475"/>
              <a:gd name="connsiteY0" fmla="*/ 1000125 h 1609725"/>
              <a:gd name="connsiteX1" fmla="*/ 2228850 w 12182475"/>
              <a:gd name="connsiteY1" fmla="*/ 1000125 h 1609725"/>
              <a:gd name="connsiteX2" fmla="*/ 2343150 w 12182475"/>
              <a:gd name="connsiteY2" fmla="*/ 504825 h 1609725"/>
              <a:gd name="connsiteX3" fmla="*/ 2438400 w 12182475"/>
              <a:gd name="connsiteY3" fmla="*/ 1295400 h 1609725"/>
              <a:gd name="connsiteX4" fmla="*/ 2628900 w 12182475"/>
              <a:gd name="connsiteY4" fmla="*/ 171450 h 1609725"/>
              <a:gd name="connsiteX5" fmla="*/ 2628900 w 12182475"/>
              <a:gd name="connsiteY5" fmla="*/ 1609725 h 1609725"/>
              <a:gd name="connsiteX6" fmla="*/ 2781300 w 12182475"/>
              <a:gd name="connsiteY6" fmla="*/ 561975 h 1609725"/>
              <a:gd name="connsiteX7" fmla="*/ 2876550 w 12182475"/>
              <a:gd name="connsiteY7" fmla="*/ 1143000 h 1609725"/>
              <a:gd name="connsiteX8" fmla="*/ 2943225 w 12182475"/>
              <a:gd name="connsiteY8" fmla="*/ 800100 h 1609725"/>
              <a:gd name="connsiteX9" fmla="*/ 2981325 w 12182475"/>
              <a:gd name="connsiteY9" fmla="*/ 1000125 h 1609725"/>
              <a:gd name="connsiteX10" fmla="*/ 8963025 w 12182475"/>
              <a:gd name="connsiteY10" fmla="*/ 1000125 h 1609725"/>
              <a:gd name="connsiteX11" fmla="*/ 9048750 w 12182475"/>
              <a:gd name="connsiteY11" fmla="*/ 600075 h 1609725"/>
              <a:gd name="connsiteX12" fmla="*/ 9077325 w 12182475"/>
              <a:gd name="connsiteY12" fmla="*/ 1228725 h 1609725"/>
              <a:gd name="connsiteX13" fmla="*/ 9182100 w 12182475"/>
              <a:gd name="connsiteY13" fmla="*/ 428625 h 1609725"/>
              <a:gd name="connsiteX14" fmla="*/ 9258300 w 12182475"/>
              <a:gd name="connsiteY14" fmla="*/ 1343025 h 1609725"/>
              <a:gd name="connsiteX15" fmla="*/ 9448800 w 12182475"/>
              <a:gd name="connsiteY15" fmla="*/ 0 h 1609725"/>
              <a:gd name="connsiteX16" fmla="*/ 9534525 w 12182475"/>
              <a:gd name="connsiteY16" fmla="*/ 1600200 h 1609725"/>
              <a:gd name="connsiteX17" fmla="*/ 9715500 w 12182475"/>
              <a:gd name="connsiteY17" fmla="*/ 657225 h 1609725"/>
              <a:gd name="connsiteX18" fmla="*/ 9848850 w 12182475"/>
              <a:gd name="connsiteY18" fmla="*/ 1171575 h 1609725"/>
              <a:gd name="connsiteX19" fmla="*/ 10048875 w 12182475"/>
              <a:gd name="connsiteY19" fmla="*/ 981075 h 1609725"/>
              <a:gd name="connsiteX20" fmla="*/ 12182475 w 12182475"/>
              <a:gd name="connsiteY20" fmla="*/ 981075 h 1609725"/>
              <a:gd name="connsiteX0" fmla="*/ 0 w 12182475"/>
              <a:gd name="connsiteY0" fmla="*/ 1000125 h 1609725"/>
              <a:gd name="connsiteX1" fmla="*/ 2228850 w 12182475"/>
              <a:gd name="connsiteY1" fmla="*/ 1000125 h 1609725"/>
              <a:gd name="connsiteX2" fmla="*/ 2343150 w 12182475"/>
              <a:gd name="connsiteY2" fmla="*/ 504825 h 1609725"/>
              <a:gd name="connsiteX3" fmla="*/ 2438400 w 12182475"/>
              <a:gd name="connsiteY3" fmla="*/ 1295400 h 1609725"/>
              <a:gd name="connsiteX4" fmla="*/ 2628900 w 12182475"/>
              <a:gd name="connsiteY4" fmla="*/ 171450 h 1609725"/>
              <a:gd name="connsiteX5" fmla="*/ 2628900 w 12182475"/>
              <a:gd name="connsiteY5" fmla="*/ 1609725 h 1609725"/>
              <a:gd name="connsiteX6" fmla="*/ 2781300 w 12182475"/>
              <a:gd name="connsiteY6" fmla="*/ 561975 h 1609725"/>
              <a:gd name="connsiteX7" fmla="*/ 2876550 w 12182475"/>
              <a:gd name="connsiteY7" fmla="*/ 1143000 h 1609725"/>
              <a:gd name="connsiteX8" fmla="*/ 2943225 w 12182475"/>
              <a:gd name="connsiteY8" fmla="*/ 800100 h 1609725"/>
              <a:gd name="connsiteX9" fmla="*/ 2981325 w 12182475"/>
              <a:gd name="connsiteY9" fmla="*/ 1000125 h 1609725"/>
              <a:gd name="connsiteX10" fmla="*/ 8963025 w 12182475"/>
              <a:gd name="connsiteY10" fmla="*/ 1000125 h 1609725"/>
              <a:gd name="connsiteX11" fmla="*/ 9048750 w 12182475"/>
              <a:gd name="connsiteY11" fmla="*/ 600075 h 1609725"/>
              <a:gd name="connsiteX12" fmla="*/ 9077325 w 12182475"/>
              <a:gd name="connsiteY12" fmla="*/ 1228725 h 1609725"/>
              <a:gd name="connsiteX13" fmla="*/ 9182100 w 12182475"/>
              <a:gd name="connsiteY13" fmla="*/ 523875 h 1609725"/>
              <a:gd name="connsiteX14" fmla="*/ 9258300 w 12182475"/>
              <a:gd name="connsiteY14" fmla="*/ 1343025 h 1609725"/>
              <a:gd name="connsiteX15" fmla="*/ 9448800 w 12182475"/>
              <a:gd name="connsiteY15" fmla="*/ 0 h 1609725"/>
              <a:gd name="connsiteX16" fmla="*/ 9534525 w 12182475"/>
              <a:gd name="connsiteY16" fmla="*/ 1600200 h 1609725"/>
              <a:gd name="connsiteX17" fmla="*/ 9715500 w 12182475"/>
              <a:gd name="connsiteY17" fmla="*/ 657225 h 1609725"/>
              <a:gd name="connsiteX18" fmla="*/ 9848850 w 12182475"/>
              <a:gd name="connsiteY18" fmla="*/ 1171575 h 1609725"/>
              <a:gd name="connsiteX19" fmla="*/ 10048875 w 12182475"/>
              <a:gd name="connsiteY19" fmla="*/ 981075 h 1609725"/>
              <a:gd name="connsiteX20" fmla="*/ 12182475 w 12182475"/>
              <a:gd name="connsiteY20" fmla="*/ 981075 h 1609725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38400 w 12182475"/>
              <a:gd name="connsiteY3" fmla="*/ 1159514 h 1473839"/>
              <a:gd name="connsiteX4" fmla="*/ 2628900 w 12182475"/>
              <a:gd name="connsiteY4" fmla="*/ 35564 h 1473839"/>
              <a:gd name="connsiteX5" fmla="*/ 2628900 w 12182475"/>
              <a:gd name="connsiteY5" fmla="*/ 1473839 h 1473839"/>
              <a:gd name="connsiteX6" fmla="*/ 2781300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077325 w 12182475"/>
              <a:gd name="connsiteY12" fmla="*/ 1092839 h 1473839"/>
              <a:gd name="connsiteX13" fmla="*/ 9182100 w 12182475"/>
              <a:gd name="connsiteY13" fmla="*/ 387989 h 1473839"/>
              <a:gd name="connsiteX14" fmla="*/ 9258300 w 12182475"/>
              <a:gd name="connsiteY14" fmla="*/ 1207139 h 1473839"/>
              <a:gd name="connsiteX15" fmla="*/ 9448800 w 12182475"/>
              <a:gd name="connsiteY15" fmla="*/ 0 h 1473839"/>
              <a:gd name="connsiteX16" fmla="*/ 9534525 w 12182475"/>
              <a:gd name="connsiteY16" fmla="*/ 1464314 h 1473839"/>
              <a:gd name="connsiteX17" fmla="*/ 9715500 w 12182475"/>
              <a:gd name="connsiteY17" fmla="*/ 521339 h 1473839"/>
              <a:gd name="connsiteX18" fmla="*/ 9848850 w 12182475"/>
              <a:gd name="connsiteY18" fmla="*/ 1035689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38400 w 12182475"/>
              <a:gd name="connsiteY3" fmla="*/ 1159514 h 1473839"/>
              <a:gd name="connsiteX4" fmla="*/ 2581275 w 12182475"/>
              <a:gd name="connsiteY4" fmla="*/ 35564 h 1473839"/>
              <a:gd name="connsiteX5" fmla="*/ 2628900 w 12182475"/>
              <a:gd name="connsiteY5" fmla="*/ 1473839 h 1473839"/>
              <a:gd name="connsiteX6" fmla="*/ 2781300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077325 w 12182475"/>
              <a:gd name="connsiteY12" fmla="*/ 1092839 h 1473839"/>
              <a:gd name="connsiteX13" fmla="*/ 9182100 w 12182475"/>
              <a:gd name="connsiteY13" fmla="*/ 387989 h 1473839"/>
              <a:gd name="connsiteX14" fmla="*/ 9258300 w 12182475"/>
              <a:gd name="connsiteY14" fmla="*/ 1207139 h 1473839"/>
              <a:gd name="connsiteX15" fmla="*/ 9448800 w 12182475"/>
              <a:gd name="connsiteY15" fmla="*/ 0 h 1473839"/>
              <a:gd name="connsiteX16" fmla="*/ 9534525 w 12182475"/>
              <a:gd name="connsiteY16" fmla="*/ 1464314 h 1473839"/>
              <a:gd name="connsiteX17" fmla="*/ 9715500 w 12182475"/>
              <a:gd name="connsiteY17" fmla="*/ 521339 h 1473839"/>
              <a:gd name="connsiteX18" fmla="*/ 9848850 w 12182475"/>
              <a:gd name="connsiteY18" fmla="*/ 1035689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38400 w 12182475"/>
              <a:gd name="connsiteY3" fmla="*/ 1159514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781300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077325 w 12182475"/>
              <a:gd name="connsiteY12" fmla="*/ 1092839 h 1473839"/>
              <a:gd name="connsiteX13" fmla="*/ 9182100 w 12182475"/>
              <a:gd name="connsiteY13" fmla="*/ 387989 h 1473839"/>
              <a:gd name="connsiteX14" fmla="*/ 9258300 w 12182475"/>
              <a:gd name="connsiteY14" fmla="*/ 1207139 h 1473839"/>
              <a:gd name="connsiteX15" fmla="*/ 9448800 w 12182475"/>
              <a:gd name="connsiteY15" fmla="*/ 0 h 1473839"/>
              <a:gd name="connsiteX16" fmla="*/ 9534525 w 12182475"/>
              <a:gd name="connsiteY16" fmla="*/ 1464314 h 1473839"/>
              <a:gd name="connsiteX17" fmla="*/ 9715500 w 12182475"/>
              <a:gd name="connsiteY17" fmla="*/ 521339 h 1473839"/>
              <a:gd name="connsiteX18" fmla="*/ 9848850 w 12182475"/>
              <a:gd name="connsiteY18" fmla="*/ 1035689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781300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077325 w 12182475"/>
              <a:gd name="connsiteY12" fmla="*/ 1092839 h 1473839"/>
              <a:gd name="connsiteX13" fmla="*/ 9182100 w 12182475"/>
              <a:gd name="connsiteY13" fmla="*/ 387989 h 1473839"/>
              <a:gd name="connsiteX14" fmla="*/ 9258300 w 12182475"/>
              <a:gd name="connsiteY14" fmla="*/ 1207139 h 1473839"/>
              <a:gd name="connsiteX15" fmla="*/ 9448800 w 12182475"/>
              <a:gd name="connsiteY15" fmla="*/ 0 h 1473839"/>
              <a:gd name="connsiteX16" fmla="*/ 9534525 w 12182475"/>
              <a:gd name="connsiteY16" fmla="*/ 1464314 h 1473839"/>
              <a:gd name="connsiteX17" fmla="*/ 9715500 w 12182475"/>
              <a:gd name="connsiteY17" fmla="*/ 521339 h 1473839"/>
              <a:gd name="connsiteX18" fmla="*/ 9848850 w 12182475"/>
              <a:gd name="connsiteY18" fmla="*/ 1035689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077325 w 12182475"/>
              <a:gd name="connsiteY12" fmla="*/ 1092839 h 1473839"/>
              <a:gd name="connsiteX13" fmla="*/ 9182100 w 12182475"/>
              <a:gd name="connsiteY13" fmla="*/ 387989 h 1473839"/>
              <a:gd name="connsiteX14" fmla="*/ 9258300 w 12182475"/>
              <a:gd name="connsiteY14" fmla="*/ 1207139 h 1473839"/>
              <a:gd name="connsiteX15" fmla="*/ 9448800 w 12182475"/>
              <a:gd name="connsiteY15" fmla="*/ 0 h 1473839"/>
              <a:gd name="connsiteX16" fmla="*/ 9534525 w 12182475"/>
              <a:gd name="connsiteY16" fmla="*/ 1464314 h 1473839"/>
              <a:gd name="connsiteX17" fmla="*/ 9715500 w 12182475"/>
              <a:gd name="connsiteY17" fmla="*/ 521339 h 1473839"/>
              <a:gd name="connsiteX18" fmla="*/ 9848850 w 12182475"/>
              <a:gd name="connsiteY18" fmla="*/ 1035689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105900 w 12182475"/>
              <a:gd name="connsiteY12" fmla="*/ 1092839 h 1473839"/>
              <a:gd name="connsiteX13" fmla="*/ 9182100 w 12182475"/>
              <a:gd name="connsiteY13" fmla="*/ 387989 h 1473839"/>
              <a:gd name="connsiteX14" fmla="*/ 9258300 w 12182475"/>
              <a:gd name="connsiteY14" fmla="*/ 1207139 h 1473839"/>
              <a:gd name="connsiteX15" fmla="*/ 9448800 w 12182475"/>
              <a:gd name="connsiteY15" fmla="*/ 0 h 1473839"/>
              <a:gd name="connsiteX16" fmla="*/ 9534525 w 12182475"/>
              <a:gd name="connsiteY16" fmla="*/ 1464314 h 1473839"/>
              <a:gd name="connsiteX17" fmla="*/ 9715500 w 12182475"/>
              <a:gd name="connsiteY17" fmla="*/ 521339 h 1473839"/>
              <a:gd name="connsiteX18" fmla="*/ 9848850 w 12182475"/>
              <a:gd name="connsiteY18" fmla="*/ 1035689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105900 w 12182475"/>
              <a:gd name="connsiteY12" fmla="*/ 1092839 h 1473839"/>
              <a:gd name="connsiteX13" fmla="*/ 9201150 w 12182475"/>
              <a:gd name="connsiteY13" fmla="*/ 377536 h 1473839"/>
              <a:gd name="connsiteX14" fmla="*/ 9258300 w 12182475"/>
              <a:gd name="connsiteY14" fmla="*/ 1207139 h 1473839"/>
              <a:gd name="connsiteX15" fmla="*/ 9448800 w 12182475"/>
              <a:gd name="connsiteY15" fmla="*/ 0 h 1473839"/>
              <a:gd name="connsiteX16" fmla="*/ 9534525 w 12182475"/>
              <a:gd name="connsiteY16" fmla="*/ 1464314 h 1473839"/>
              <a:gd name="connsiteX17" fmla="*/ 9715500 w 12182475"/>
              <a:gd name="connsiteY17" fmla="*/ 521339 h 1473839"/>
              <a:gd name="connsiteX18" fmla="*/ 9848850 w 12182475"/>
              <a:gd name="connsiteY18" fmla="*/ 1035689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105900 w 12182475"/>
              <a:gd name="connsiteY12" fmla="*/ 1092839 h 1473839"/>
              <a:gd name="connsiteX13" fmla="*/ 9201150 w 12182475"/>
              <a:gd name="connsiteY13" fmla="*/ 377536 h 1473839"/>
              <a:gd name="connsiteX14" fmla="*/ 9305925 w 12182475"/>
              <a:gd name="connsiteY14" fmla="*/ 1207139 h 1473839"/>
              <a:gd name="connsiteX15" fmla="*/ 9448800 w 12182475"/>
              <a:gd name="connsiteY15" fmla="*/ 0 h 1473839"/>
              <a:gd name="connsiteX16" fmla="*/ 9534525 w 12182475"/>
              <a:gd name="connsiteY16" fmla="*/ 1464314 h 1473839"/>
              <a:gd name="connsiteX17" fmla="*/ 9715500 w 12182475"/>
              <a:gd name="connsiteY17" fmla="*/ 521339 h 1473839"/>
              <a:gd name="connsiteX18" fmla="*/ 9848850 w 12182475"/>
              <a:gd name="connsiteY18" fmla="*/ 1035689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105900 w 12182475"/>
              <a:gd name="connsiteY12" fmla="*/ 1092839 h 1473839"/>
              <a:gd name="connsiteX13" fmla="*/ 9201150 w 12182475"/>
              <a:gd name="connsiteY13" fmla="*/ 377536 h 1473839"/>
              <a:gd name="connsiteX14" fmla="*/ 9305925 w 12182475"/>
              <a:gd name="connsiteY14" fmla="*/ 1207139 h 1473839"/>
              <a:gd name="connsiteX15" fmla="*/ 9448800 w 12182475"/>
              <a:gd name="connsiteY15" fmla="*/ 0 h 1473839"/>
              <a:gd name="connsiteX16" fmla="*/ 9572625 w 12182475"/>
              <a:gd name="connsiteY16" fmla="*/ 1464315 h 1473839"/>
              <a:gd name="connsiteX17" fmla="*/ 9715500 w 12182475"/>
              <a:gd name="connsiteY17" fmla="*/ 521339 h 1473839"/>
              <a:gd name="connsiteX18" fmla="*/ 9848850 w 12182475"/>
              <a:gd name="connsiteY18" fmla="*/ 1035689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105900 w 12182475"/>
              <a:gd name="connsiteY12" fmla="*/ 1092839 h 1473839"/>
              <a:gd name="connsiteX13" fmla="*/ 9201150 w 12182475"/>
              <a:gd name="connsiteY13" fmla="*/ 377536 h 1473839"/>
              <a:gd name="connsiteX14" fmla="*/ 9305925 w 12182475"/>
              <a:gd name="connsiteY14" fmla="*/ 1207139 h 1473839"/>
              <a:gd name="connsiteX15" fmla="*/ 9448800 w 12182475"/>
              <a:gd name="connsiteY15" fmla="*/ 0 h 1473839"/>
              <a:gd name="connsiteX16" fmla="*/ 9572625 w 12182475"/>
              <a:gd name="connsiteY16" fmla="*/ 1464315 h 1473839"/>
              <a:gd name="connsiteX17" fmla="*/ 9744075 w 12182475"/>
              <a:gd name="connsiteY17" fmla="*/ 521339 h 1473839"/>
              <a:gd name="connsiteX18" fmla="*/ 9848850 w 12182475"/>
              <a:gd name="connsiteY18" fmla="*/ 1035689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105900 w 12182475"/>
              <a:gd name="connsiteY12" fmla="*/ 1092839 h 1473839"/>
              <a:gd name="connsiteX13" fmla="*/ 9201150 w 12182475"/>
              <a:gd name="connsiteY13" fmla="*/ 377536 h 1473839"/>
              <a:gd name="connsiteX14" fmla="*/ 9305925 w 12182475"/>
              <a:gd name="connsiteY14" fmla="*/ 1207139 h 1473839"/>
              <a:gd name="connsiteX15" fmla="*/ 9448800 w 12182475"/>
              <a:gd name="connsiteY15" fmla="*/ 0 h 1473839"/>
              <a:gd name="connsiteX16" fmla="*/ 9572625 w 12182475"/>
              <a:gd name="connsiteY16" fmla="*/ 1464315 h 1473839"/>
              <a:gd name="connsiteX17" fmla="*/ 9744075 w 12182475"/>
              <a:gd name="connsiteY17" fmla="*/ 521339 h 1473839"/>
              <a:gd name="connsiteX18" fmla="*/ 9934575 w 12182475"/>
              <a:gd name="connsiteY18" fmla="*/ 1087953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48750 w 12182475"/>
              <a:gd name="connsiteY11" fmla="*/ 464189 h 1473839"/>
              <a:gd name="connsiteX12" fmla="*/ 9105900 w 12182475"/>
              <a:gd name="connsiteY12" fmla="*/ 1092839 h 1473839"/>
              <a:gd name="connsiteX13" fmla="*/ 9201150 w 12182475"/>
              <a:gd name="connsiteY13" fmla="*/ 377536 h 1473839"/>
              <a:gd name="connsiteX14" fmla="*/ 9305925 w 12182475"/>
              <a:gd name="connsiteY14" fmla="*/ 1207139 h 1473839"/>
              <a:gd name="connsiteX15" fmla="*/ 9448800 w 12182475"/>
              <a:gd name="connsiteY15" fmla="*/ 0 h 1473839"/>
              <a:gd name="connsiteX16" fmla="*/ 9572625 w 12182475"/>
              <a:gd name="connsiteY16" fmla="*/ 1464315 h 1473839"/>
              <a:gd name="connsiteX17" fmla="*/ 9791700 w 12182475"/>
              <a:gd name="connsiteY17" fmla="*/ 500433 h 1473839"/>
              <a:gd name="connsiteX18" fmla="*/ 9934575 w 12182475"/>
              <a:gd name="connsiteY18" fmla="*/ 1087953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20175 w 12182475"/>
              <a:gd name="connsiteY11" fmla="*/ 631434 h 1473839"/>
              <a:gd name="connsiteX12" fmla="*/ 9105900 w 12182475"/>
              <a:gd name="connsiteY12" fmla="*/ 1092839 h 1473839"/>
              <a:gd name="connsiteX13" fmla="*/ 9201150 w 12182475"/>
              <a:gd name="connsiteY13" fmla="*/ 377536 h 1473839"/>
              <a:gd name="connsiteX14" fmla="*/ 9305925 w 12182475"/>
              <a:gd name="connsiteY14" fmla="*/ 1207139 h 1473839"/>
              <a:gd name="connsiteX15" fmla="*/ 9448800 w 12182475"/>
              <a:gd name="connsiteY15" fmla="*/ 0 h 1473839"/>
              <a:gd name="connsiteX16" fmla="*/ 9572625 w 12182475"/>
              <a:gd name="connsiteY16" fmla="*/ 1464315 h 1473839"/>
              <a:gd name="connsiteX17" fmla="*/ 9791700 w 12182475"/>
              <a:gd name="connsiteY17" fmla="*/ 500433 h 1473839"/>
              <a:gd name="connsiteX18" fmla="*/ 9934575 w 12182475"/>
              <a:gd name="connsiteY18" fmla="*/ 1087953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20175 w 12182475"/>
              <a:gd name="connsiteY11" fmla="*/ 631434 h 1473839"/>
              <a:gd name="connsiteX12" fmla="*/ 9105900 w 12182475"/>
              <a:gd name="connsiteY12" fmla="*/ 1092839 h 1473839"/>
              <a:gd name="connsiteX13" fmla="*/ 9201150 w 12182475"/>
              <a:gd name="connsiteY13" fmla="*/ 377536 h 1473839"/>
              <a:gd name="connsiteX14" fmla="*/ 9305925 w 12182475"/>
              <a:gd name="connsiteY14" fmla="*/ 1207139 h 1473839"/>
              <a:gd name="connsiteX15" fmla="*/ 9448800 w 12182475"/>
              <a:gd name="connsiteY15" fmla="*/ 0 h 1473839"/>
              <a:gd name="connsiteX16" fmla="*/ 9572625 w 12182475"/>
              <a:gd name="connsiteY16" fmla="*/ 1464315 h 1473839"/>
              <a:gd name="connsiteX17" fmla="*/ 9791700 w 12182475"/>
              <a:gd name="connsiteY17" fmla="*/ 500433 h 1473839"/>
              <a:gd name="connsiteX18" fmla="*/ 9896475 w 12182475"/>
              <a:gd name="connsiteY18" fmla="*/ 1067047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368939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20175 w 12182475"/>
              <a:gd name="connsiteY11" fmla="*/ 631434 h 1473839"/>
              <a:gd name="connsiteX12" fmla="*/ 9105900 w 12182475"/>
              <a:gd name="connsiteY12" fmla="*/ 1092839 h 1473839"/>
              <a:gd name="connsiteX13" fmla="*/ 9201150 w 12182475"/>
              <a:gd name="connsiteY13" fmla="*/ 377536 h 1473839"/>
              <a:gd name="connsiteX14" fmla="*/ 9305925 w 12182475"/>
              <a:gd name="connsiteY14" fmla="*/ 1207139 h 1473839"/>
              <a:gd name="connsiteX15" fmla="*/ 9448800 w 12182475"/>
              <a:gd name="connsiteY15" fmla="*/ 0 h 1473839"/>
              <a:gd name="connsiteX16" fmla="*/ 9572625 w 12182475"/>
              <a:gd name="connsiteY16" fmla="*/ 1464315 h 1473839"/>
              <a:gd name="connsiteX17" fmla="*/ 9791700 w 12182475"/>
              <a:gd name="connsiteY17" fmla="*/ 500433 h 1473839"/>
              <a:gd name="connsiteX18" fmla="*/ 9915525 w 12182475"/>
              <a:gd name="connsiteY18" fmla="*/ 1098406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  <a:gd name="connsiteX0" fmla="*/ 0 w 12182475"/>
              <a:gd name="connsiteY0" fmla="*/ 864239 h 1473839"/>
              <a:gd name="connsiteX1" fmla="*/ 2228850 w 12182475"/>
              <a:gd name="connsiteY1" fmla="*/ 864239 h 1473839"/>
              <a:gd name="connsiteX2" fmla="*/ 2343150 w 12182475"/>
              <a:gd name="connsiteY2" fmla="*/ 525731 h 1473839"/>
              <a:gd name="connsiteX3" fmla="*/ 2466975 w 12182475"/>
              <a:gd name="connsiteY3" fmla="*/ 1159515 h 1473839"/>
              <a:gd name="connsiteX4" fmla="*/ 2581275 w 12182475"/>
              <a:gd name="connsiteY4" fmla="*/ 35564 h 1473839"/>
              <a:gd name="connsiteX5" fmla="*/ 2676525 w 12182475"/>
              <a:gd name="connsiteY5" fmla="*/ 1473839 h 1473839"/>
              <a:gd name="connsiteX6" fmla="*/ 2809875 w 12182475"/>
              <a:gd name="connsiteY6" fmla="*/ 426089 h 1473839"/>
              <a:gd name="connsiteX7" fmla="*/ 2876550 w 12182475"/>
              <a:gd name="connsiteY7" fmla="*/ 1007114 h 1473839"/>
              <a:gd name="connsiteX8" fmla="*/ 2943225 w 12182475"/>
              <a:gd name="connsiteY8" fmla="*/ 664214 h 1473839"/>
              <a:gd name="connsiteX9" fmla="*/ 2981325 w 12182475"/>
              <a:gd name="connsiteY9" fmla="*/ 864239 h 1473839"/>
              <a:gd name="connsiteX10" fmla="*/ 8963025 w 12182475"/>
              <a:gd name="connsiteY10" fmla="*/ 864239 h 1473839"/>
              <a:gd name="connsiteX11" fmla="*/ 9020175 w 12182475"/>
              <a:gd name="connsiteY11" fmla="*/ 631434 h 1473839"/>
              <a:gd name="connsiteX12" fmla="*/ 9105900 w 12182475"/>
              <a:gd name="connsiteY12" fmla="*/ 1092839 h 1473839"/>
              <a:gd name="connsiteX13" fmla="*/ 9201150 w 12182475"/>
              <a:gd name="connsiteY13" fmla="*/ 377536 h 1473839"/>
              <a:gd name="connsiteX14" fmla="*/ 9305925 w 12182475"/>
              <a:gd name="connsiteY14" fmla="*/ 1207139 h 1473839"/>
              <a:gd name="connsiteX15" fmla="*/ 9448800 w 12182475"/>
              <a:gd name="connsiteY15" fmla="*/ 0 h 1473839"/>
              <a:gd name="connsiteX16" fmla="*/ 9572625 w 12182475"/>
              <a:gd name="connsiteY16" fmla="*/ 1464315 h 1473839"/>
              <a:gd name="connsiteX17" fmla="*/ 9791700 w 12182475"/>
              <a:gd name="connsiteY17" fmla="*/ 500433 h 1473839"/>
              <a:gd name="connsiteX18" fmla="*/ 9915525 w 12182475"/>
              <a:gd name="connsiteY18" fmla="*/ 1098406 h 1473839"/>
              <a:gd name="connsiteX19" fmla="*/ 10048875 w 12182475"/>
              <a:gd name="connsiteY19" fmla="*/ 845189 h 1473839"/>
              <a:gd name="connsiteX20" fmla="*/ 12182475 w 12182475"/>
              <a:gd name="connsiteY20" fmla="*/ 845189 h 1473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82475" h="1473839">
                <a:moveTo>
                  <a:pt x="0" y="864239"/>
                </a:moveTo>
                <a:lnTo>
                  <a:pt x="2228850" y="864239"/>
                </a:lnTo>
                <a:lnTo>
                  <a:pt x="2343150" y="525731"/>
                </a:lnTo>
                <a:lnTo>
                  <a:pt x="2466975" y="1159515"/>
                </a:lnTo>
                <a:lnTo>
                  <a:pt x="2581275" y="35564"/>
                </a:lnTo>
                <a:lnTo>
                  <a:pt x="2676525" y="1473839"/>
                </a:lnTo>
                <a:lnTo>
                  <a:pt x="2809875" y="426089"/>
                </a:lnTo>
                <a:lnTo>
                  <a:pt x="2876550" y="1007114"/>
                </a:lnTo>
                <a:lnTo>
                  <a:pt x="2943225" y="664214"/>
                </a:lnTo>
                <a:lnTo>
                  <a:pt x="2981325" y="864239"/>
                </a:lnTo>
                <a:lnTo>
                  <a:pt x="8963025" y="864239"/>
                </a:lnTo>
                <a:lnTo>
                  <a:pt x="9020175" y="631434"/>
                </a:lnTo>
                <a:lnTo>
                  <a:pt x="9105900" y="1092839"/>
                </a:lnTo>
                <a:lnTo>
                  <a:pt x="9201150" y="377536"/>
                </a:lnTo>
                <a:lnTo>
                  <a:pt x="9305925" y="1207139"/>
                </a:lnTo>
                <a:lnTo>
                  <a:pt x="9448800" y="0"/>
                </a:lnTo>
                <a:lnTo>
                  <a:pt x="9572625" y="1464315"/>
                </a:lnTo>
                <a:lnTo>
                  <a:pt x="9791700" y="500433"/>
                </a:lnTo>
                <a:lnTo>
                  <a:pt x="9915525" y="1098406"/>
                </a:lnTo>
                <a:lnTo>
                  <a:pt x="10048875" y="845189"/>
                </a:lnTo>
                <a:lnTo>
                  <a:pt x="12182475" y="845189"/>
                </a:lnTo>
              </a:path>
            </a:pathLst>
          </a:custGeom>
          <a:noFill/>
          <a:ln w="19050" cap="rnd">
            <a:solidFill>
              <a:schemeClr val="bg1">
                <a:lumMod val="7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181850" y="1504950"/>
            <a:ext cx="1558925" cy="1438275"/>
          </a:xfrm>
          <a:custGeom>
            <a:avLst/>
            <a:gdLst>
              <a:gd name="connsiteX0" fmla="*/ 0 w 1559201"/>
              <a:gd name="connsiteY0" fmla="*/ 0 h 1438275"/>
              <a:gd name="connsiteX1" fmla="*/ 1286290 w 1559201"/>
              <a:gd name="connsiteY1" fmla="*/ 0 h 1438275"/>
              <a:gd name="connsiteX2" fmla="*/ 1286290 w 1559201"/>
              <a:gd name="connsiteY2" fmla="*/ 442912 h 1438275"/>
              <a:gd name="connsiteX3" fmla="*/ 1559201 w 1559201"/>
              <a:gd name="connsiteY3" fmla="*/ 442912 h 1438275"/>
              <a:gd name="connsiteX4" fmla="*/ 1559201 w 1559201"/>
              <a:gd name="connsiteY4" fmla="*/ 995362 h 1438275"/>
              <a:gd name="connsiteX5" fmla="*/ 1286290 w 1559201"/>
              <a:gd name="connsiteY5" fmla="*/ 995362 h 1438275"/>
              <a:gd name="connsiteX6" fmla="*/ 1286290 w 1559201"/>
              <a:gd name="connsiteY6" fmla="*/ 1438275 h 1438275"/>
              <a:gd name="connsiteX7" fmla="*/ 0 w 1559201"/>
              <a:gd name="connsiteY7" fmla="*/ 1438275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9201" h="1438275">
                <a:moveTo>
                  <a:pt x="0" y="0"/>
                </a:moveTo>
                <a:lnTo>
                  <a:pt x="1286290" y="0"/>
                </a:lnTo>
                <a:lnTo>
                  <a:pt x="1286290" y="442912"/>
                </a:lnTo>
                <a:lnTo>
                  <a:pt x="1559201" y="442912"/>
                </a:lnTo>
                <a:lnTo>
                  <a:pt x="1559201" y="995362"/>
                </a:lnTo>
                <a:lnTo>
                  <a:pt x="1286290" y="995362"/>
                </a:lnTo>
                <a:lnTo>
                  <a:pt x="1286290" y="1438275"/>
                </a:lnTo>
                <a:lnTo>
                  <a:pt x="0" y="14382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22638" y="1504950"/>
            <a:ext cx="1285875" cy="14382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8513" y="1504950"/>
            <a:ext cx="1285875" cy="14382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94388" y="1504950"/>
            <a:ext cx="1287462" cy="14382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323" name="组合 10"/>
          <p:cNvGrpSpPr>
            <a:grpSpLocks/>
          </p:cNvGrpSpPr>
          <p:nvPr/>
        </p:nvGrpSpPr>
        <p:grpSpPr bwMode="auto">
          <a:xfrm>
            <a:off x="331788" y="222250"/>
            <a:ext cx="3405187" cy="400050"/>
            <a:chOff x="331599" y="222348"/>
            <a:chExt cx="3405307" cy="400110"/>
          </a:xfrm>
        </p:grpSpPr>
        <p:sp>
          <p:nvSpPr>
            <p:cNvPr id="12" name="矩形 11"/>
            <p:cNvSpPr/>
            <p:nvPr/>
          </p:nvSpPr>
          <p:spPr>
            <a:xfrm>
              <a:off x="331599" y="350955"/>
              <a:ext cx="142880" cy="142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4479" y="222348"/>
              <a:ext cx="32624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请在此处出添加幻灯片标题</a:t>
              </a: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3267075" y="1457325"/>
            <a:ext cx="5473700" cy="1533525"/>
          </a:xfrm>
          <a:custGeom>
            <a:avLst/>
            <a:gdLst>
              <a:gd name="connsiteX0" fmla="*/ 255593 w 5473563"/>
              <a:gd name="connsiteY0" fmla="*/ 0 h 1533525"/>
              <a:gd name="connsiteX1" fmla="*/ 4973632 w 5473563"/>
              <a:gd name="connsiteY1" fmla="*/ 0 h 1533525"/>
              <a:gd name="connsiteX2" fmla="*/ 5229225 w 5473563"/>
              <a:gd name="connsiteY2" fmla="*/ 255593 h 1533525"/>
              <a:gd name="connsiteX3" fmla="*/ 5229225 w 5473563"/>
              <a:gd name="connsiteY3" fmla="*/ 471486 h 1533525"/>
              <a:gd name="connsiteX4" fmla="*/ 5383271 w 5473563"/>
              <a:gd name="connsiteY4" fmla="*/ 471486 h 1533525"/>
              <a:gd name="connsiteX5" fmla="*/ 5473563 w 5473563"/>
              <a:gd name="connsiteY5" fmla="*/ 561778 h 1533525"/>
              <a:gd name="connsiteX6" fmla="*/ 5473563 w 5473563"/>
              <a:gd name="connsiteY6" fmla="*/ 971745 h 1533525"/>
              <a:gd name="connsiteX7" fmla="*/ 5383271 w 5473563"/>
              <a:gd name="connsiteY7" fmla="*/ 1062037 h 1533525"/>
              <a:gd name="connsiteX8" fmla="*/ 5229225 w 5473563"/>
              <a:gd name="connsiteY8" fmla="*/ 1062037 h 1533525"/>
              <a:gd name="connsiteX9" fmla="*/ 5229225 w 5473563"/>
              <a:gd name="connsiteY9" fmla="*/ 1277932 h 1533525"/>
              <a:gd name="connsiteX10" fmla="*/ 4973632 w 5473563"/>
              <a:gd name="connsiteY10" fmla="*/ 1533525 h 1533525"/>
              <a:gd name="connsiteX11" fmla="*/ 255593 w 5473563"/>
              <a:gd name="connsiteY11" fmla="*/ 1533525 h 1533525"/>
              <a:gd name="connsiteX12" fmla="*/ 0 w 5473563"/>
              <a:gd name="connsiteY12" fmla="*/ 1277932 h 1533525"/>
              <a:gd name="connsiteX13" fmla="*/ 0 w 5473563"/>
              <a:gd name="connsiteY13" fmla="*/ 255593 h 1533525"/>
              <a:gd name="connsiteX14" fmla="*/ 255593 w 5473563"/>
              <a:gd name="connsiteY14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73563" h="1533525">
                <a:moveTo>
                  <a:pt x="255593" y="0"/>
                </a:moveTo>
                <a:lnTo>
                  <a:pt x="4973632" y="0"/>
                </a:lnTo>
                <a:cubicBezTo>
                  <a:pt x="5114792" y="0"/>
                  <a:pt x="5229225" y="114433"/>
                  <a:pt x="5229225" y="255593"/>
                </a:cubicBezTo>
                <a:lnTo>
                  <a:pt x="5229225" y="471486"/>
                </a:lnTo>
                <a:lnTo>
                  <a:pt x="5383271" y="471486"/>
                </a:lnTo>
                <a:cubicBezTo>
                  <a:pt x="5433138" y="471486"/>
                  <a:pt x="5473563" y="511911"/>
                  <a:pt x="5473563" y="561778"/>
                </a:cubicBezTo>
                <a:lnTo>
                  <a:pt x="5473563" y="971745"/>
                </a:lnTo>
                <a:cubicBezTo>
                  <a:pt x="5473563" y="1021612"/>
                  <a:pt x="5433138" y="1062037"/>
                  <a:pt x="5383271" y="1062037"/>
                </a:cubicBezTo>
                <a:lnTo>
                  <a:pt x="5229225" y="1062037"/>
                </a:lnTo>
                <a:lnTo>
                  <a:pt x="5229225" y="1277932"/>
                </a:lnTo>
                <a:cubicBezTo>
                  <a:pt x="5229225" y="1419092"/>
                  <a:pt x="5114792" y="1533525"/>
                  <a:pt x="4973632" y="1533525"/>
                </a:cubicBezTo>
                <a:lnTo>
                  <a:pt x="255593" y="1533525"/>
                </a:lnTo>
                <a:cubicBezTo>
                  <a:pt x="114433" y="1533525"/>
                  <a:pt x="0" y="1419092"/>
                  <a:pt x="0" y="1277932"/>
                </a:cubicBezTo>
                <a:lnTo>
                  <a:pt x="0" y="255593"/>
                </a:lnTo>
                <a:cubicBezTo>
                  <a:pt x="0" y="114433"/>
                  <a:pt x="114433" y="0"/>
                  <a:pt x="255593" y="0"/>
                </a:cubicBezTo>
                <a:close/>
              </a:path>
            </a:pathLst>
          </a:custGeom>
          <a:noFill/>
          <a:ln w="1270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22350" y="4706938"/>
            <a:ext cx="2284413" cy="9239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倍行距。</a:t>
            </a:r>
          </a:p>
        </p:txBody>
      </p:sp>
      <p:sp>
        <p:nvSpPr>
          <p:cNvPr id="13326" name="文本框 15"/>
          <p:cNvSpPr txBox="1">
            <a:spLocks noChangeArrowheads="1"/>
          </p:cNvSpPr>
          <p:nvPr/>
        </p:nvSpPr>
        <p:spPr bwMode="auto">
          <a:xfrm>
            <a:off x="1357313" y="4429125"/>
            <a:ext cx="16160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accent1"/>
                </a:solidFill>
              </a:rPr>
              <a:t>请在此处添加小标题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640138" y="4706938"/>
            <a:ext cx="2284412" cy="9239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倍行距。</a:t>
            </a:r>
          </a:p>
        </p:txBody>
      </p:sp>
      <p:sp>
        <p:nvSpPr>
          <p:cNvPr id="13328" name="文本框 17"/>
          <p:cNvSpPr txBox="1">
            <a:spLocks noChangeArrowheads="1"/>
          </p:cNvSpPr>
          <p:nvPr/>
        </p:nvSpPr>
        <p:spPr bwMode="auto">
          <a:xfrm>
            <a:off x="3975100" y="4429125"/>
            <a:ext cx="16160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accent2"/>
                </a:solidFill>
              </a:rPr>
              <a:t>请在此处添加小标题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259513" y="4706938"/>
            <a:ext cx="2282825" cy="9239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倍行距。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592888" y="4429125"/>
            <a:ext cx="1616075" cy="306388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4"/>
                </a:solidFill>
                <a:latin typeface="+mn-lt"/>
                <a:ea typeface="+mn-ea"/>
              </a:rPr>
              <a:t>请在此处添加小标题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877300" y="4706938"/>
            <a:ext cx="2284413" cy="9239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倍行距。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210675" y="4429125"/>
            <a:ext cx="1616075" cy="306388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3"/>
                </a:solidFill>
                <a:latin typeface="+mn-lt"/>
                <a:ea typeface="+mn-ea"/>
              </a:rPr>
              <a:t>请在此处添加小标题</a:t>
            </a:r>
          </a:p>
        </p:txBody>
      </p:sp>
      <p:sp>
        <p:nvSpPr>
          <p:cNvPr id="13333" name="文本框 22"/>
          <p:cNvSpPr txBox="1">
            <a:spLocks noChangeArrowheads="1"/>
          </p:cNvSpPr>
          <p:nvPr/>
        </p:nvSpPr>
        <p:spPr bwMode="auto">
          <a:xfrm>
            <a:off x="3609975" y="1931988"/>
            <a:ext cx="71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</a:rPr>
              <a:t>25%</a:t>
            </a:r>
            <a:endParaRPr lang="zh-CN" altLang="en-US" sz="32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3334" name="文本框 23"/>
          <p:cNvSpPr txBox="1">
            <a:spLocks noChangeArrowheads="1"/>
          </p:cNvSpPr>
          <p:nvPr/>
        </p:nvSpPr>
        <p:spPr bwMode="auto">
          <a:xfrm>
            <a:off x="4897438" y="1931988"/>
            <a:ext cx="709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</a:rPr>
              <a:t>25%</a:t>
            </a:r>
            <a:endParaRPr lang="zh-CN" altLang="en-US" sz="32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3335" name="文本框 24"/>
          <p:cNvSpPr txBox="1">
            <a:spLocks noChangeArrowheads="1"/>
          </p:cNvSpPr>
          <p:nvPr/>
        </p:nvSpPr>
        <p:spPr bwMode="auto">
          <a:xfrm>
            <a:off x="6183313" y="1931988"/>
            <a:ext cx="709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</a:rPr>
              <a:t>25%</a:t>
            </a:r>
            <a:endParaRPr lang="zh-CN" altLang="en-US" sz="32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3336" name="文本框 25"/>
          <p:cNvSpPr txBox="1">
            <a:spLocks noChangeArrowheads="1"/>
          </p:cNvSpPr>
          <p:nvPr/>
        </p:nvSpPr>
        <p:spPr bwMode="auto">
          <a:xfrm>
            <a:off x="7499350" y="1931988"/>
            <a:ext cx="7096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</a:rPr>
              <a:t>25%</a:t>
            </a:r>
            <a:endParaRPr lang="zh-CN" altLang="en-US" sz="3200"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070C0"/>
      </a:accent2>
      <a:accent3>
        <a:srgbClr val="92D050"/>
      </a:accent3>
      <a:accent4>
        <a:srgbClr val="FFC000"/>
      </a:accent4>
      <a:accent5>
        <a:srgbClr val="ED7D31"/>
      </a:accent5>
      <a:accent6>
        <a:srgbClr val="954F72"/>
      </a:accent6>
      <a:hlink>
        <a:srgbClr val="0563C1"/>
      </a:hlink>
      <a:folHlink>
        <a:srgbClr val="954F72"/>
      </a:folHlink>
    </a:clrScheme>
    <a:fontScheme name="标准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清风素材1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</TotalTime>
  <Words>2625</Words>
  <Application>Microsoft Office PowerPoint</Application>
  <PresentationFormat>自定义</PresentationFormat>
  <Paragraphs>287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Impact</vt:lpstr>
      <vt:lpstr>微软雅黑</vt:lpstr>
      <vt:lpstr>方正正中黑_GBK</vt:lpstr>
      <vt:lpstr>Calibri</vt:lpstr>
      <vt:lpstr>Calibri Light</vt:lpstr>
      <vt:lpstr>清风素材 https://12sc.taobao.com</vt:lpstr>
      <vt:lpstr>清风素材1 https://12sc.taobao.com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31</cp:revision>
  <dcterms:created xsi:type="dcterms:W3CDTF">2014-12-24T03:19:07Z</dcterms:created>
  <dcterms:modified xsi:type="dcterms:W3CDTF">2016-10-10T08:00:32Z</dcterms:modified>
  <cp:category>https://800sucai.taobao.com</cp:category>
  <cp:contentStatus>12sc.taobao.com</cp:contentStatus>
</cp:coreProperties>
</file>