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01" r:id="rId2"/>
    <p:sldId id="379" r:id="rId3"/>
    <p:sldId id="380" r:id="rId4"/>
    <p:sldId id="393" r:id="rId5"/>
    <p:sldId id="302" r:id="rId6"/>
    <p:sldId id="304" r:id="rId7"/>
    <p:sldId id="305" r:id="rId8"/>
    <p:sldId id="312" r:id="rId9"/>
    <p:sldId id="353" r:id="rId10"/>
    <p:sldId id="386" r:id="rId11"/>
    <p:sldId id="396" r:id="rId12"/>
    <p:sldId id="384" r:id="rId13"/>
    <p:sldId id="387" r:id="rId14"/>
    <p:sldId id="361" r:id="rId15"/>
    <p:sldId id="381" r:id="rId16"/>
    <p:sldId id="382" r:id="rId17"/>
    <p:sldId id="395" r:id="rId18"/>
    <p:sldId id="370" r:id="rId19"/>
    <p:sldId id="362" r:id="rId20"/>
    <p:sldId id="359" r:id="rId21"/>
    <p:sldId id="367" r:id="rId22"/>
    <p:sldId id="364" r:id="rId23"/>
    <p:sldId id="391" r:id="rId24"/>
    <p:sldId id="350" r:id="rId25"/>
    <p:sldId id="388" r:id="rId26"/>
    <p:sldId id="397" r:id="rId27"/>
    <p:sldId id="385" r:id="rId28"/>
    <p:sldId id="360" r:id="rId29"/>
    <p:sldId id="355" r:id="rId30"/>
    <p:sldId id="363" r:id="rId31"/>
    <p:sldId id="317" r:id="rId32"/>
    <p:sldId id="365" r:id="rId33"/>
    <p:sldId id="377" r:id="rId34"/>
    <p:sldId id="322" r:id="rId35"/>
    <p:sldId id="398" r:id="rId36"/>
    <p:sldId id="369" r:id="rId37"/>
    <p:sldId id="372" r:id="rId38"/>
    <p:sldId id="389" r:id="rId39"/>
    <p:sldId id="354" r:id="rId40"/>
    <p:sldId id="368" r:id="rId41"/>
    <p:sldId id="383" r:id="rId42"/>
    <p:sldId id="341" r:id="rId43"/>
    <p:sldId id="399" r:id="rId44"/>
    <p:sldId id="400" r:id="rId45"/>
  </p:sldIdLst>
  <p:sldSz cx="9144000" cy="5143500" type="screen16x9"/>
  <p:notesSz cx="6858000" cy="9144000"/>
  <p:custDataLst>
    <p:tags r:id="rId4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D56C"/>
    <a:srgbClr val="D43E01"/>
    <a:srgbClr val="E8EAE9"/>
    <a:srgbClr val="FCFCFC"/>
    <a:srgbClr val="CCD0D1"/>
    <a:srgbClr val="D7D9E1"/>
    <a:srgbClr val="D5D8E3"/>
    <a:srgbClr val="DADBDE"/>
    <a:srgbClr val="D9DDE7"/>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630" y="114"/>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75000"/>
                <a:lumOff val="2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326043904"/>
        <c:axId val="326062080"/>
        <c:axId val="0"/>
      </c:bar3DChart>
      <c:catAx>
        <c:axId val="326043904"/>
        <c:scaling>
          <c:orientation val="minMax"/>
        </c:scaling>
        <c:delete val="1"/>
        <c:axPos val="b"/>
        <c:numFmt formatCode="General" sourceLinked="1"/>
        <c:majorTickMark val="none"/>
        <c:minorTickMark val="none"/>
        <c:tickLblPos val="nextTo"/>
        <c:crossAx val="326062080"/>
        <c:crosses val="autoZero"/>
        <c:auto val="1"/>
        <c:lblAlgn val="ctr"/>
        <c:lblOffset val="100"/>
        <c:noMultiLvlLbl val="0"/>
      </c:catAx>
      <c:valAx>
        <c:axId val="32606208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326043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9.jpg"/></Relationships>
</file>

<file path=ppt/diagrams/_rels/data2.xml.rels><?xml version="1.0" encoding="UTF-8" standalone="yes"?>
<Relationships xmlns="http://schemas.openxmlformats.org/package/2006/relationships"><Relationship Id="rId1" Type="http://schemas.openxmlformats.org/officeDocument/2006/relationships/image" Target="../media/image37.jpeg"/></Relationships>
</file>

<file path=ppt/diagrams/_rels/data3.xml.rels><?xml version="1.0" encoding="UTF-8" standalone="yes"?>
<Relationships xmlns="http://schemas.openxmlformats.org/package/2006/relationships"><Relationship Id="rId1" Type="http://schemas.openxmlformats.org/officeDocument/2006/relationships/image" Target="../media/image38.jpeg"/></Relationships>
</file>

<file path=ppt/diagrams/_rels/data4.xml.rels><?xml version="1.0" encoding="UTF-8" standalone="yes"?>
<Relationships xmlns="http://schemas.openxmlformats.org/package/2006/relationships"><Relationship Id="rId1" Type="http://schemas.openxmlformats.org/officeDocument/2006/relationships/image" Target="../media/image3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8000" r="-38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68F67B5-1EF0-497F-B04F-404A52076AC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C890F5D-DABC-4B07-BC72-0B590A5A9FEF}" type="presOf" srcId="{F4DCAFF9-3CD8-4192-92EC-2050EBC96D81}" destId="{7AC81859-B11C-4EE9-8379-B9AF70890D88}" srcOrd="0" destOrd="0" presId="urn:microsoft.com/office/officeart/2008/layout/BendingPictureSemiTransparentText"/>
    <dgm:cxn modelId="{1E82682A-1B80-44A3-8BF2-49116DB9AD65}" type="presParOf" srcId="{BDA71D6A-C3D1-411E-9EAC-6386FFEE52C2}" destId="{0B2273E3-B9E3-4A02-93CF-275511BE0699}" srcOrd="0" destOrd="0" presId="urn:microsoft.com/office/officeart/2008/layout/BendingPictureSemiTransparentText"/>
    <dgm:cxn modelId="{1643FC35-C006-4135-B57E-7C0AE00D5C77}" type="presParOf" srcId="{0B2273E3-B9E3-4A02-93CF-275511BE0699}" destId="{367DAC4B-08E7-4BA7-A970-D0115453FB5A}" srcOrd="0" destOrd="0" presId="urn:microsoft.com/office/officeart/2008/layout/BendingPictureSemiTransparentText"/>
    <dgm:cxn modelId="{520BD9C9-EA6A-410D-B6FD-66ECA7F7DCC8}"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7000" r="-47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B1FA2E0-1E50-4054-A380-7CF139BFCA8B}" type="presOf" srcId="{B3E39A80-D6B7-4E26-B22E-327D37299CB1}" destId="{BDA71D6A-C3D1-411E-9EAC-6386FFEE52C2}" srcOrd="0" destOrd="0" presId="urn:microsoft.com/office/officeart/2008/layout/BendingPictureSemiTransparentText"/>
    <dgm:cxn modelId="{16D289FF-B506-4A96-8C15-331DA9940ECF}" type="presOf" srcId="{F4DCAFF9-3CD8-4192-92EC-2050EBC96D81}" destId="{7AC81859-B11C-4EE9-8379-B9AF70890D88}" srcOrd="0" destOrd="0" presId="urn:microsoft.com/office/officeart/2008/layout/BendingPictureSemiTransparentText"/>
    <dgm:cxn modelId="{22D5492D-54A2-4744-AEC4-4F2C8887093E}" type="presParOf" srcId="{BDA71D6A-C3D1-411E-9EAC-6386FFEE52C2}" destId="{0B2273E3-B9E3-4A02-93CF-275511BE0699}" srcOrd="0" destOrd="0" presId="urn:microsoft.com/office/officeart/2008/layout/BendingPictureSemiTransparentText"/>
    <dgm:cxn modelId="{B7E68D91-FAEC-4201-94A7-F79303944B9F}" type="presParOf" srcId="{0B2273E3-B9E3-4A02-93CF-275511BE0699}" destId="{367DAC4B-08E7-4BA7-A970-D0115453FB5A}" srcOrd="0" destOrd="0" presId="urn:microsoft.com/office/officeart/2008/layout/BendingPictureSemiTransparentText"/>
    <dgm:cxn modelId="{A6105D41-4BF5-444C-A9AE-A6F0B90DFF3C}"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4000" r="-44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ACDA129-9826-4A7A-8F39-8B1E6E0B5367}" type="presOf" srcId="{F4DCAFF9-3CD8-4192-92EC-2050EBC96D81}" destId="{7AC81859-B11C-4EE9-8379-B9AF70890D88}" srcOrd="0" destOrd="0" presId="urn:microsoft.com/office/officeart/2008/layout/BendingPictureSemiTransparentText"/>
    <dgm:cxn modelId="{50539145-567A-4290-9382-69DCD3951E7B}" type="presOf" srcId="{B3E39A80-D6B7-4E26-B22E-327D37299CB1}" destId="{BDA71D6A-C3D1-411E-9EAC-6386FFEE52C2}" srcOrd="0" destOrd="0" presId="urn:microsoft.com/office/officeart/2008/layout/BendingPictureSemiTransparentText"/>
    <dgm:cxn modelId="{F950D72B-6DD8-438B-8E10-775D4549C5C0}" type="presParOf" srcId="{BDA71D6A-C3D1-411E-9EAC-6386FFEE52C2}" destId="{0B2273E3-B9E3-4A02-93CF-275511BE0699}" srcOrd="0" destOrd="0" presId="urn:microsoft.com/office/officeart/2008/layout/BendingPictureSemiTransparentText"/>
    <dgm:cxn modelId="{EDEB5F16-F951-4C2C-AA9E-C8D3D3FDDD70}" type="presParOf" srcId="{0B2273E3-B9E3-4A02-93CF-275511BE0699}" destId="{367DAC4B-08E7-4BA7-A970-D0115453FB5A}" srcOrd="0" destOrd="0" presId="urn:microsoft.com/office/officeart/2008/layout/BendingPictureSemiTransparentText"/>
    <dgm:cxn modelId="{82F37C6B-BF7A-4C3C-A538-F59D651341E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0786" custScaleY="345946" custLinFactNeighborX="350" custLinFactNeighborY="-3959"/>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4000" r="-34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2A636-509E-430E-B265-67539FAAC1A3}" type="presOf" srcId="{B3E39A80-D6B7-4E26-B22E-327D37299CB1}" destId="{BDA71D6A-C3D1-411E-9EAC-6386FFEE52C2}" srcOrd="0" destOrd="0" presId="urn:microsoft.com/office/officeart/2008/layout/BendingPictureSemiTransparentText"/>
    <dgm:cxn modelId="{F0A058C4-D148-4A97-BD9D-1CD13CDC3BF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CA5F0B5-6EAD-47CF-A2C7-1DDC37823D04}" type="presParOf" srcId="{BDA71D6A-C3D1-411E-9EAC-6386FFEE52C2}" destId="{0B2273E3-B9E3-4A02-93CF-275511BE0699}" srcOrd="0" destOrd="0" presId="urn:microsoft.com/office/officeart/2008/layout/BendingPictureSemiTransparentText"/>
    <dgm:cxn modelId="{283445C9-51B2-4F11-9A5C-3B5BB2976DE6}" type="presParOf" srcId="{0B2273E3-B9E3-4A02-93CF-275511BE0699}" destId="{367DAC4B-08E7-4BA7-A970-D0115453FB5A}" srcOrd="0" destOrd="0" presId="urn:microsoft.com/office/officeart/2008/layout/BendingPictureSemiTransparentText"/>
    <dgm:cxn modelId="{7B807F7E-9EB4-407E-9C42-5496C78904A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2016/9/25 Sunday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42</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1358687" y="1292673"/>
            <a:ext cx="1768475" cy="1766888"/>
          </a:xfrm>
          <a:prstGeom prst="ellipse">
            <a:avLst/>
          </a:prstGeom>
        </p:spPr>
        <p:txBody>
          <a:bodyPr/>
          <a:lstStyle>
            <a:lvl1pPr>
              <a:defRPr sz="1100"/>
            </a:lvl1pPr>
          </a:lstStyle>
          <a:p>
            <a:endParaRPr lang="en-US" dirty="0"/>
          </a:p>
        </p:txBody>
      </p:sp>
      <p:sp>
        <p:nvSpPr>
          <p:cNvPr id="15" name="Picture Placeholder 13"/>
          <p:cNvSpPr>
            <a:spLocks noGrp="1"/>
          </p:cNvSpPr>
          <p:nvPr>
            <p:ph type="pic" sz="quarter" idx="11"/>
          </p:nvPr>
        </p:nvSpPr>
        <p:spPr>
          <a:xfrm>
            <a:off x="3686552" y="1292673"/>
            <a:ext cx="1768475" cy="1766888"/>
          </a:xfrm>
          <a:prstGeom prst="ellipse">
            <a:avLst/>
          </a:prstGeom>
        </p:spPr>
        <p:txBody>
          <a:bodyPr/>
          <a:lstStyle>
            <a:lvl1pPr>
              <a:defRPr sz="1100"/>
            </a:lvl1pPr>
          </a:lstStyle>
          <a:p>
            <a:endParaRPr lang="en-US"/>
          </a:p>
        </p:txBody>
      </p:sp>
      <p:sp>
        <p:nvSpPr>
          <p:cNvPr id="17" name="Picture Placeholder 13"/>
          <p:cNvSpPr>
            <a:spLocks noGrp="1"/>
          </p:cNvSpPr>
          <p:nvPr>
            <p:ph type="pic" sz="quarter" idx="12"/>
          </p:nvPr>
        </p:nvSpPr>
        <p:spPr>
          <a:xfrm>
            <a:off x="6014417" y="1292673"/>
            <a:ext cx="1768475" cy="1766888"/>
          </a:xfrm>
          <a:prstGeom prst="ellipse">
            <a:avLst/>
          </a:prstGeom>
        </p:spPr>
        <p:txBody>
          <a:bodyPr/>
          <a:lstStyle>
            <a:lvl1pPr>
              <a:defRPr sz="1100"/>
            </a:lvl1pPr>
          </a:lstStyle>
          <a:p>
            <a:endParaRPr lang="en-US"/>
          </a:p>
        </p:txBody>
      </p:sp>
      <p:sp>
        <p:nvSpPr>
          <p:cNvPr id="13" name="Picture Placeholder 13"/>
          <p:cNvSpPr>
            <a:spLocks noGrp="1"/>
          </p:cNvSpPr>
          <p:nvPr>
            <p:ph type="pic" sz="quarter" idx="13"/>
          </p:nvPr>
        </p:nvSpPr>
        <p:spPr>
          <a:xfrm>
            <a:off x="2556116" y="2877151"/>
            <a:ext cx="1768475" cy="1766888"/>
          </a:xfrm>
          <a:prstGeom prst="ellipse">
            <a:avLst/>
          </a:prstGeom>
        </p:spPr>
        <p:txBody>
          <a:bodyPr/>
          <a:lstStyle>
            <a:lvl1pPr>
              <a:defRPr sz="1100"/>
            </a:lvl1pPr>
          </a:lstStyle>
          <a:p>
            <a:endParaRPr lang="en-US"/>
          </a:p>
        </p:txBody>
      </p:sp>
      <p:sp>
        <p:nvSpPr>
          <p:cNvPr id="16" name="Picture Placeholder 13"/>
          <p:cNvSpPr>
            <a:spLocks noGrp="1"/>
          </p:cNvSpPr>
          <p:nvPr>
            <p:ph type="pic" sz="quarter" idx="14"/>
          </p:nvPr>
        </p:nvSpPr>
        <p:spPr>
          <a:xfrm>
            <a:off x="4883981" y="2877151"/>
            <a:ext cx="1768475" cy="1766888"/>
          </a:xfrm>
          <a:prstGeom prst="ellipse">
            <a:avLst/>
          </a:prstGeom>
        </p:spPr>
        <p:txBody>
          <a:bodyPr/>
          <a:lstStyle>
            <a:lvl1pPr>
              <a:defRPr sz="1100"/>
            </a:lvl1pPr>
          </a:lstStyle>
          <a:p>
            <a:endParaRPr lang="en-US"/>
          </a:p>
        </p:txBody>
      </p:sp>
      <p:sp>
        <p:nvSpPr>
          <p:cNvPr id="7"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8"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9"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10" name="Group 5"/>
          <p:cNvGrpSpPr/>
          <p:nvPr userDrawn="1"/>
        </p:nvGrpSpPr>
        <p:grpSpPr>
          <a:xfrm>
            <a:off x="347419" y="4731991"/>
            <a:ext cx="224082" cy="221156"/>
            <a:chOff x="4328868" y="5502988"/>
            <a:chExt cx="500307" cy="493774"/>
          </a:xfrm>
        </p:grpSpPr>
        <p:sp>
          <p:nvSpPr>
            <p:cNvPr id="11"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8" name="Group 9"/>
          <p:cNvGrpSpPr/>
          <p:nvPr userDrawn="1"/>
        </p:nvGrpSpPr>
        <p:grpSpPr>
          <a:xfrm flipH="1">
            <a:off x="933709" y="4731991"/>
            <a:ext cx="224082" cy="221156"/>
            <a:chOff x="4328868" y="5502988"/>
            <a:chExt cx="500307" cy="493774"/>
          </a:xfrm>
        </p:grpSpPr>
        <p:sp>
          <p:nvSpPr>
            <p:cNvPr id="19"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21"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26048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7">
            <a:extLst>
              <a:ext uri="{28A0092B-C50C-407E-A947-70E740481C1C}">
                <a14:useLocalDpi xmlns:a14="http://schemas.microsoft.com/office/drawing/2010/main" val="0"/>
              </a:ext>
            </a:extLst>
          </a:blip>
          <a:stretch>
            <a:fillRect/>
          </a:stretch>
        </p:blipFill>
        <p:spPr bwMode="auto">
          <a:xfrm>
            <a:off x="0" y="11631"/>
            <a:ext cx="9144000" cy="5131869"/>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8" r:id="rId3"/>
    <p:sldLayoutId id="2147483659" r:id="rId4"/>
    <p:sldLayoutId id="2147483660" r:id="rId5"/>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7.png"/><Relationship Id="rId2" Type="http://schemas.openxmlformats.org/officeDocument/2006/relationships/image" Target="../media/image31.jpeg"/><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image" Target="../media/image7.png"/><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image" Target="../media/image5.jp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58.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5.jpg"/></Relationships>
</file>

<file path=ppt/slides/_rels/slide4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208921"/>
            <a:ext cx="609600" cy="609600"/>
          </a:xfrm>
          <a:prstGeom prst="rect">
            <a:avLst/>
          </a:prstGeom>
        </p:spPr>
      </p:pic>
      <p:grpSp>
        <p:nvGrpSpPr>
          <p:cNvPr id="12" name="组合 11"/>
          <p:cNvGrpSpPr/>
          <p:nvPr/>
        </p:nvGrpSpPr>
        <p:grpSpPr>
          <a:xfrm>
            <a:off x="3434798" y="418478"/>
            <a:ext cx="575388" cy="575387"/>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3417510" y="2269981"/>
            <a:ext cx="792088" cy="792087"/>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954370" y="717810"/>
            <a:ext cx="2862054" cy="2862052"/>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14"/>
          <p:cNvSpPr>
            <a:spLocks noChangeArrowheads="1"/>
          </p:cNvSpPr>
          <p:nvPr/>
        </p:nvSpPr>
        <p:spPr bwMode="auto">
          <a:xfrm>
            <a:off x="1323888" y="1498598"/>
            <a:ext cx="2459273" cy="1323439"/>
          </a:xfrm>
          <a:prstGeom prst="rect">
            <a:avLst/>
          </a:prstGeom>
          <a:extLst/>
        </p:spPr>
        <p:txBody>
          <a:bodyPr wrap="square">
            <a:spAutoFit/>
          </a:bodyPr>
          <a:lstStyle/>
          <a:p>
            <a:r>
              <a:rPr lang="en-US" altLang="zh-CN" sz="8000" dirty="0" smtClean="0">
                <a:solidFill>
                  <a:schemeClr val="accent3"/>
                </a:solidFill>
                <a:latin typeface="Impact" panose="020B0806030902050204" pitchFamily="34" charset="0"/>
                <a:ea typeface="微软雅黑" pitchFamily="34" charset="-122"/>
                <a:sym typeface="方正兰亭粗黑_GBK" charset="-122"/>
              </a:rPr>
              <a:t>2018</a:t>
            </a:r>
            <a:endParaRPr lang="en-US" altLang="zh-CN" sz="8000" dirty="0">
              <a:solidFill>
                <a:schemeClr val="accent3"/>
              </a:solidFill>
              <a:latin typeface="Impact" panose="020B0806030902050204" pitchFamily="34" charset="0"/>
              <a:ea typeface="微软雅黑" pitchFamily="34" charset="-122"/>
              <a:sym typeface="方正兰亭粗黑_GBK" charset="-122"/>
            </a:endParaRPr>
          </a:p>
        </p:txBody>
      </p:sp>
      <p:grpSp>
        <p:nvGrpSpPr>
          <p:cNvPr id="31" name="组合 30"/>
          <p:cNvGrpSpPr/>
          <p:nvPr/>
        </p:nvGrpSpPr>
        <p:grpSpPr>
          <a:xfrm>
            <a:off x="179512" y="827880"/>
            <a:ext cx="1152128" cy="115212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10"/>
          <p:cNvGrpSpPr>
            <a:grpSpLocks/>
          </p:cNvGrpSpPr>
          <p:nvPr/>
        </p:nvGrpSpPr>
        <p:grpSpPr bwMode="auto">
          <a:xfrm>
            <a:off x="6804248" y="4504539"/>
            <a:ext cx="285036" cy="285091"/>
            <a:chOff x="0" y="0"/>
            <a:chExt cx="965499" cy="965499"/>
          </a:xfrm>
        </p:grpSpPr>
        <p:sp>
          <p:nvSpPr>
            <p:cNvPr id="35"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50000"/>
                <a:lumOff val="5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37" name="Group 13"/>
          <p:cNvGrpSpPr>
            <a:grpSpLocks/>
          </p:cNvGrpSpPr>
          <p:nvPr/>
        </p:nvGrpSpPr>
        <p:grpSpPr bwMode="auto">
          <a:xfrm>
            <a:off x="7207399" y="4504539"/>
            <a:ext cx="285505" cy="285091"/>
            <a:chOff x="0" y="0"/>
            <a:chExt cx="965499" cy="965499"/>
          </a:xfrm>
        </p:grpSpPr>
        <p:sp>
          <p:nvSpPr>
            <p:cNvPr id="38"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1" name="Group 16"/>
          <p:cNvGrpSpPr>
            <a:grpSpLocks/>
          </p:cNvGrpSpPr>
          <p:nvPr/>
        </p:nvGrpSpPr>
        <p:grpSpPr bwMode="auto">
          <a:xfrm>
            <a:off x="7611019" y="4504539"/>
            <a:ext cx="285036" cy="285091"/>
            <a:chOff x="0" y="0"/>
            <a:chExt cx="965499" cy="965499"/>
          </a:xfrm>
        </p:grpSpPr>
        <p:sp>
          <p:nvSpPr>
            <p:cNvPr id="42"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4" name="Group 19"/>
          <p:cNvGrpSpPr>
            <a:grpSpLocks/>
          </p:cNvGrpSpPr>
          <p:nvPr/>
        </p:nvGrpSpPr>
        <p:grpSpPr bwMode="auto">
          <a:xfrm>
            <a:off x="8014170" y="4504539"/>
            <a:ext cx="285036" cy="285091"/>
            <a:chOff x="0" y="0"/>
            <a:chExt cx="965499" cy="965499"/>
          </a:xfrm>
        </p:grpSpPr>
        <p:sp>
          <p:nvSpPr>
            <p:cNvPr id="45"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47" name="Group 22"/>
          <p:cNvGrpSpPr>
            <a:grpSpLocks/>
          </p:cNvGrpSpPr>
          <p:nvPr/>
        </p:nvGrpSpPr>
        <p:grpSpPr bwMode="auto">
          <a:xfrm>
            <a:off x="8417321" y="4504539"/>
            <a:ext cx="285036" cy="285091"/>
            <a:chOff x="0" y="0"/>
            <a:chExt cx="965499" cy="965499"/>
          </a:xfrm>
        </p:grpSpPr>
        <p:sp>
          <p:nvSpPr>
            <p:cNvPr id="48"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adFill>
              <a:gsLst>
                <a:gs pos="0">
                  <a:schemeClr val="bg1"/>
                </a:gs>
                <a:gs pos="51000">
                  <a:schemeClr val="bg1">
                    <a:lumMod val="95000"/>
                  </a:schemeClr>
                </a:gs>
                <a:gs pos="100000">
                  <a:schemeClr val="bg1">
                    <a:lumMod val="75000"/>
                  </a:schemeClr>
                </a:gs>
              </a:gsLst>
              <a:lin ang="18900000" scaled="0"/>
            </a:gradFill>
            <a:ln>
              <a:noFill/>
            </a:ln>
            <a:effectLst>
              <a:outerShdw blurRad="88900" dist="38100" dir="7680000" algn="tl" rotWithShape="0">
                <a:prstClr val="black">
                  <a:alpha val="3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53" name="组合 52"/>
          <p:cNvGrpSpPr/>
          <p:nvPr/>
        </p:nvGrpSpPr>
        <p:grpSpPr>
          <a:xfrm>
            <a:off x="1851036" y="4084256"/>
            <a:ext cx="575388" cy="575387"/>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4211960" y="1500540"/>
            <a:ext cx="5040560" cy="769441"/>
          </a:xfrm>
          <a:prstGeom prst="rect">
            <a:avLst/>
          </a:prstGeom>
        </p:spPr>
        <p:txBody>
          <a:bodyPr wrap="square">
            <a:spAutoFit/>
          </a:bodyPr>
          <a:lstStyle/>
          <a:p>
            <a:r>
              <a:rPr lang="zh-CN" altLang="en-US" sz="4400" b="1" dirty="0" smtClean="0">
                <a:solidFill>
                  <a:schemeClr val="accent3"/>
                </a:solidFill>
                <a:latin typeface="微软雅黑" pitchFamily="34" charset="-122"/>
                <a:ea typeface="微软雅黑" pitchFamily="34" charset="-122"/>
              </a:rPr>
              <a:t>通用商务</a:t>
            </a:r>
            <a:r>
              <a:rPr lang="en-US" altLang="zh-CN" sz="4400" b="1" dirty="0" smtClean="0">
                <a:solidFill>
                  <a:schemeClr val="accent3"/>
                </a:solidFill>
                <a:latin typeface="微软雅黑" pitchFamily="34" charset="-122"/>
                <a:ea typeface="微软雅黑" pitchFamily="34" charset="-122"/>
              </a:rPr>
              <a:t>PPT</a:t>
            </a:r>
            <a:r>
              <a:rPr lang="zh-CN" altLang="en-US" sz="4400" b="1" dirty="0" smtClean="0">
                <a:solidFill>
                  <a:schemeClr val="accent3"/>
                </a:solidFill>
                <a:latin typeface="微软雅黑" pitchFamily="34" charset="-122"/>
                <a:ea typeface="微软雅黑" pitchFamily="34" charset="-122"/>
              </a:rPr>
              <a:t>模板</a:t>
            </a:r>
            <a:endParaRPr lang="zh-CN" altLang="en-US" sz="4400" b="1" dirty="0">
              <a:solidFill>
                <a:schemeClr val="accent3"/>
              </a:solidFill>
              <a:latin typeface="微软雅黑" pitchFamily="34" charset="-122"/>
              <a:ea typeface="微软雅黑" pitchFamily="34" charset="-122"/>
            </a:endParaRPr>
          </a:p>
        </p:txBody>
      </p:sp>
      <p:sp>
        <p:nvSpPr>
          <p:cNvPr id="57" name="圆角矩形 56"/>
          <p:cNvSpPr/>
          <p:nvPr/>
        </p:nvSpPr>
        <p:spPr>
          <a:xfrm>
            <a:off x="4369236" y="2427734"/>
            <a:ext cx="3240080" cy="394303"/>
          </a:xfrm>
          <a:prstGeom prst="roundRect">
            <a:avLst/>
          </a:prstGeom>
          <a:solidFill>
            <a:schemeClr val="accent3"/>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itchFamily="34" charset="-122"/>
                <a:ea typeface="微软雅黑" pitchFamily="34" charset="-122"/>
              </a:rPr>
              <a:t>在这里输入您的公司名称</a:t>
            </a:r>
          </a:p>
        </p:txBody>
      </p:sp>
      <p:sp>
        <p:nvSpPr>
          <p:cNvPr id="58" name="文本框 3"/>
          <p:cNvSpPr txBox="1">
            <a:spLocks noChangeArrowheads="1"/>
          </p:cNvSpPr>
          <p:nvPr/>
        </p:nvSpPr>
        <p:spPr bwMode="auto">
          <a:xfrm>
            <a:off x="4283967" y="3003798"/>
            <a:ext cx="4418389" cy="307777"/>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en-US" sz="1400" b="0" dirty="0" smtClean="0">
                <a:solidFill>
                  <a:schemeClr val="tx1">
                    <a:lumMod val="65000"/>
                    <a:lumOff val="35000"/>
                  </a:schemeClr>
                </a:solidFill>
              </a:rPr>
              <a:t>适用于商务通用</a:t>
            </a:r>
            <a:r>
              <a:rPr lang="en-US" altLang="zh-CN" sz="1400" b="0" dirty="0">
                <a:solidFill>
                  <a:schemeClr val="tx1">
                    <a:lumMod val="65000"/>
                    <a:lumOff val="35000"/>
                  </a:schemeClr>
                </a:solidFill>
              </a:rPr>
              <a:t>/</a:t>
            </a:r>
            <a:r>
              <a:rPr lang="zh-CN" altLang="en-US" sz="1400" b="0" dirty="0" smtClean="0">
                <a:solidFill>
                  <a:schemeClr val="tx1">
                    <a:lumMod val="65000"/>
                    <a:lumOff val="35000"/>
                  </a:schemeClr>
                </a:solidFill>
              </a:rPr>
              <a:t>新年</a:t>
            </a:r>
            <a:r>
              <a:rPr lang="zh-CN" altLang="en-US" sz="1400" b="0" dirty="0">
                <a:solidFill>
                  <a:schemeClr val="tx1">
                    <a:lumMod val="65000"/>
                    <a:lumOff val="35000"/>
                  </a:schemeClr>
                </a:solidFill>
              </a:rPr>
              <a:t>计划</a:t>
            </a:r>
            <a:r>
              <a:rPr lang="en-US" altLang="zh-CN" sz="1400" b="0" dirty="0">
                <a:solidFill>
                  <a:schemeClr val="tx1">
                    <a:lumMod val="65000"/>
                    <a:lumOff val="35000"/>
                  </a:schemeClr>
                </a:solidFill>
              </a:rPr>
              <a:t>/</a:t>
            </a:r>
            <a:r>
              <a:rPr lang="zh-CN" altLang="en-US" sz="1400" b="0" dirty="0">
                <a:solidFill>
                  <a:schemeClr val="tx1">
                    <a:lumMod val="65000"/>
                    <a:lumOff val="35000"/>
                  </a:schemeClr>
                </a:solidFill>
              </a:rPr>
              <a:t>工作汇报</a:t>
            </a:r>
            <a:r>
              <a:rPr lang="en-US" altLang="zh-CN" sz="1400" b="0" dirty="0" smtClean="0">
                <a:solidFill>
                  <a:schemeClr val="tx1">
                    <a:lumMod val="65000"/>
                    <a:lumOff val="35000"/>
                  </a:schemeClr>
                </a:solidFill>
              </a:rPr>
              <a:t>/</a:t>
            </a:r>
            <a:r>
              <a:rPr lang="zh-CN" altLang="en-US" sz="1400" b="0" dirty="0" smtClean="0">
                <a:solidFill>
                  <a:schemeClr val="tx1">
                    <a:lumMod val="65000"/>
                    <a:lumOff val="35000"/>
                  </a:schemeClr>
                </a:solidFill>
              </a:rPr>
              <a:t>个人述职等模板</a:t>
            </a:r>
            <a:endParaRPr lang="zh-CN" altLang="zh-CN" sz="1400" b="0" dirty="0">
              <a:solidFill>
                <a:schemeClr val="tx1">
                  <a:lumMod val="65000"/>
                  <a:lumOff val="35000"/>
                </a:schemeClr>
              </a:solidFill>
            </a:endParaRPr>
          </a:p>
        </p:txBody>
      </p:sp>
      <p:grpSp>
        <p:nvGrpSpPr>
          <p:cNvPr id="59" name="Group 25"/>
          <p:cNvGrpSpPr/>
          <p:nvPr/>
        </p:nvGrpSpPr>
        <p:grpSpPr>
          <a:xfrm>
            <a:off x="0" y="5003802"/>
            <a:ext cx="9144000" cy="145650"/>
            <a:chOff x="0" y="3474720"/>
            <a:chExt cx="10261600" cy="71120"/>
          </a:xfrm>
          <a:solidFill>
            <a:schemeClr val="accent3"/>
          </a:solidFill>
        </p:grpSpPr>
        <p:sp>
          <p:nvSpPr>
            <p:cNvPr id="60" name="Rectangle 26"/>
            <p:cNvSpPr/>
            <p:nvPr/>
          </p:nvSpPr>
          <p:spPr>
            <a:xfrm>
              <a:off x="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Rectangle 27"/>
            <p:cNvSpPr/>
            <p:nvPr/>
          </p:nvSpPr>
          <p:spPr>
            <a:xfrm>
              <a:off x="205232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Rectangle 28"/>
            <p:cNvSpPr/>
            <p:nvPr/>
          </p:nvSpPr>
          <p:spPr>
            <a:xfrm>
              <a:off x="410464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29"/>
            <p:cNvSpPr/>
            <p:nvPr/>
          </p:nvSpPr>
          <p:spPr>
            <a:xfrm>
              <a:off x="615696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30"/>
            <p:cNvSpPr/>
            <p:nvPr/>
          </p:nvSpPr>
          <p:spPr>
            <a:xfrm>
              <a:off x="8209280" y="3474720"/>
              <a:ext cx="2052320" cy="7112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50" name="组合 49"/>
          <p:cNvGrpSpPr/>
          <p:nvPr/>
        </p:nvGrpSpPr>
        <p:grpSpPr>
          <a:xfrm>
            <a:off x="488061" y="4084256"/>
            <a:ext cx="940068" cy="94006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childTnLst>
                              </p:cTn>
                            </p:par>
                            <p:par>
                              <p:cTn id="7" fill="hold">
                                <p:stCondLst>
                                  <p:cond delay="0"/>
                                </p:stCondLst>
                                <p:childTnLst>
                                  <p:par>
                                    <p:cTn id="8" presetID="2" presetClass="entr" presetSubtype="1" fill="hold" nodeType="afterEffect" p14:presetBounceEnd="40000">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20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2000" fill="hold"/>
                                            <p:tgtEl>
                                              <p:spTgt spid="27"/>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14:presetBounceEnd="40000">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14:bounceEnd="40000">
                                          <p:cBhvr additive="base">
                                            <p:cTn id="14" dur="20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15" dur="2000" fill="hold"/>
                                            <p:tgtEl>
                                              <p:spTgt spid="31"/>
                                            </p:tgtEl>
                                            <p:attrNameLst>
                                              <p:attrName>ppt_y</p:attrName>
                                            </p:attrNameLst>
                                          </p:cBhvr>
                                          <p:tavLst>
                                            <p:tav tm="0">
                                              <p:val>
                                                <p:strVal val="0-#ppt_h/2"/>
                                              </p:val>
                                            </p:tav>
                                            <p:tav tm="100000">
                                              <p:val>
                                                <p:strVal val="#ppt_y"/>
                                              </p:val>
                                            </p:tav>
                                          </p:tavLst>
                                        </p:anim>
                                      </p:childTnLst>
                                    </p:cTn>
                                  </p:par>
                                  <p:par>
                                    <p:cTn id="16" presetID="2" presetClass="entr" presetSubtype="2" fill="hold" nodeType="withEffect" p14:presetBounceEnd="40000">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14:bounceEnd="40000">
                                          <p:cBhvr additive="base">
                                            <p:cTn id="18" dur="20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19" dur="20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3" fill="hold" nodeType="withEffect" p14:presetBounceEnd="40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40000">
                                          <p:cBhvr additive="base">
                                            <p:cTn id="22" dur="20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3" dur="20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14:presetBounceEnd="40000">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14:bounceEnd="40000">
                                          <p:cBhvr additive="base">
                                            <p:cTn id="26" dur="20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27" dur="20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14:presetBounceEnd="40000">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14:bounceEnd="40000">
                                          <p:cBhvr additive="base">
                                            <p:cTn id="30" dur="20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31" dur="2000" fill="hold"/>
                                            <p:tgtEl>
                                              <p:spTgt spid="5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1000" autoRev="1" fill="hold">
                                              <p:stCondLst>
                                                <p:cond delay="0"/>
                                              </p:stCondLst>
                                            </p:cTn>
                                            <p:tgtEl>
                                              <p:spTgt spid="30"/>
                                            </p:tgtEl>
                                            <p:attrNameLst>
                                              <p:attrName>ppt_w</p:attrName>
                                            </p:attrNameLst>
                                          </p:cBhvr>
                                        </p:anim>
                                        <p:anim by="(#ppt_w*0.50)" calcmode="lin" valueType="num">
                                          <p:cBhvr>
                                            <p:cTn id="36" dur="1000" decel="50000" autoRev="1" fill="hold">
                                              <p:stCondLst>
                                                <p:cond delay="0"/>
                                              </p:stCondLst>
                                            </p:cTn>
                                            <p:tgtEl>
                                              <p:spTgt spid="30"/>
                                            </p:tgtEl>
                                            <p:attrNameLst>
                                              <p:attrName>ppt_x</p:attrName>
                                            </p:attrNameLst>
                                          </p:cBhvr>
                                        </p:anim>
                                        <p:anim from="(-#ppt_h/2)" to="(#ppt_y)" calcmode="lin" valueType="num">
                                          <p:cBhvr>
                                            <p:cTn id="37" dur="2000" fill="hold">
                                              <p:stCondLst>
                                                <p:cond delay="0"/>
                                              </p:stCondLst>
                                            </p:cTn>
                                            <p:tgtEl>
                                              <p:spTgt spid="30"/>
                                            </p:tgtEl>
                                            <p:attrNameLst>
                                              <p:attrName>ppt_y</p:attrName>
                                            </p:attrNameLst>
                                          </p:cBhvr>
                                        </p:anim>
                                        <p:animRot by="21600000">
                                          <p:cBhvr>
                                            <p:cTn id="38" dur="2000" fill="hold">
                                              <p:stCondLst>
                                                <p:cond delay="0"/>
                                              </p:stCondLst>
                                            </p:cTn>
                                            <p:tgtEl>
                                              <p:spTgt spid="30"/>
                                            </p:tgtEl>
                                            <p:attrNameLst>
                                              <p:attrName>r</p:attrName>
                                            </p:attrNameLst>
                                          </p:cBhvr>
                                        </p:animRot>
                                      </p:childTnLst>
                                    </p:cTn>
                                  </p:par>
                                  <p:par>
                                    <p:cTn id="39" presetID="23" presetClass="entr" presetSubtype="16"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15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175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200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225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childTnLst>
                                    </p:cTn>
                                  </p:par>
                                </p:childTnLst>
                              </p:cTn>
                            </p:par>
                            <p:par>
                              <p:cTn id="59" fill="hold">
                                <p:stCondLst>
                                  <p:cond delay="4750"/>
                                </p:stCondLst>
                                <p:childTnLst>
                                  <p:par>
                                    <p:cTn id="60" presetID="42" presetClass="entr" presetSubtype="0" fill="hold" grpId="0" nodeType="afterEffect">
                                      <p:stCondLst>
                                        <p:cond delay="0"/>
                                      </p:stCondLst>
                                      <p:iterate type="lt">
                                        <p:tmPct val="10000"/>
                                      </p:iterate>
                                      <p:childTnLst>
                                        <p:set>
                                          <p:cBhvr>
                                            <p:cTn id="61" dur="1" fill="hold">
                                              <p:stCondLst>
                                                <p:cond delay="0"/>
                                              </p:stCondLst>
                                            </p:cTn>
                                            <p:tgtEl>
                                              <p:spTgt spid="56"/>
                                            </p:tgtEl>
                                            <p:attrNameLst>
                                              <p:attrName>style.visibility</p:attrName>
                                            </p:attrNameLst>
                                          </p:cBhvr>
                                          <p:to>
                                            <p:strVal val="visible"/>
                                          </p:to>
                                        </p:set>
                                        <p:animEffect transition="in" filter="fade">
                                          <p:cBhvr>
                                            <p:cTn id="62" dur="750"/>
                                            <p:tgtEl>
                                              <p:spTgt spid="56"/>
                                            </p:tgtEl>
                                          </p:cBhvr>
                                        </p:animEffect>
                                        <p:anim calcmode="lin" valueType="num">
                                          <p:cBhvr>
                                            <p:cTn id="63" dur="750" fill="hold"/>
                                            <p:tgtEl>
                                              <p:spTgt spid="56"/>
                                            </p:tgtEl>
                                            <p:attrNameLst>
                                              <p:attrName>ppt_x</p:attrName>
                                            </p:attrNameLst>
                                          </p:cBhvr>
                                          <p:tavLst>
                                            <p:tav tm="0">
                                              <p:val>
                                                <p:strVal val="#ppt_x"/>
                                              </p:val>
                                            </p:tav>
                                            <p:tav tm="100000">
                                              <p:val>
                                                <p:strVal val="#ppt_x"/>
                                              </p:val>
                                            </p:tav>
                                          </p:tavLst>
                                        </p:anim>
                                        <p:anim calcmode="lin" valueType="num">
                                          <p:cBhvr>
                                            <p:cTn id="64" dur="750" fill="hold"/>
                                            <p:tgtEl>
                                              <p:spTgt spid="56"/>
                                            </p:tgtEl>
                                            <p:attrNameLst>
                                              <p:attrName>ppt_y</p:attrName>
                                            </p:attrNameLst>
                                          </p:cBhvr>
                                          <p:tavLst>
                                            <p:tav tm="0">
                                              <p:val>
                                                <p:strVal val="#ppt_y+.1"/>
                                              </p:val>
                                            </p:tav>
                                            <p:tav tm="100000">
                                              <p:val>
                                                <p:strVal val="#ppt_y"/>
                                              </p:val>
                                            </p:tav>
                                          </p:tavLst>
                                        </p:anim>
                                      </p:childTnLst>
                                    </p:cTn>
                                  </p:par>
                                </p:childTnLst>
                              </p:cTn>
                            </p:par>
                            <p:par>
                              <p:cTn id="65" fill="hold">
                                <p:stCondLst>
                                  <p:cond delay="6100"/>
                                </p:stCondLst>
                                <p:childTnLst>
                                  <p:par>
                                    <p:cTn id="66" presetID="16" presetClass="entr" presetSubtype="37"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Vertical)">
                                          <p:cBhvr>
                                            <p:cTn id="68" dur="500"/>
                                            <p:tgtEl>
                                              <p:spTgt spid="57"/>
                                            </p:tgtEl>
                                          </p:cBhvr>
                                        </p:animEffect>
                                      </p:childTnLst>
                                    </p:cTn>
                                  </p:par>
                                </p:childTnLst>
                              </p:cTn>
                            </p:par>
                            <p:par>
                              <p:cTn id="69" fill="hold">
                                <p:stCondLst>
                                  <p:cond delay="6600"/>
                                </p:stCondLst>
                                <p:childTnLst>
                                  <p:par>
                                    <p:cTn id="70" presetID="23" presetClass="entr" presetSubtype="528"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ppt_x</p:attrName>
                                            </p:attrNameLst>
                                          </p:cBhvr>
                                          <p:tavLst>
                                            <p:tav tm="0">
                                              <p:val>
                                                <p:fltVal val="0.5"/>
                                              </p:val>
                                            </p:tav>
                                            <p:tav tm="100000">
                                              <p:val>
                                                <p:strVal val="#ppt_x"/>
                                              </p:val>
                                            </p:tav>
                                          </p:tavLst>
                                        </p:anim>
                                        <p:anim calcmode="lin" valueType="num">
                                          <p:cBhvr>
                                            <p:cTn id="75"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remove" display="0">
                      <p:stCondLst>
                        <p:cond delay="indefinite"/>
                      </p:stCondLst>
                      <p:endCondLst>
                        <p:cond evt="onStopAudio" delay="0">
                          <p:tgtEl>
                            <p:sldTgt/>
                          </p:tgtEl>
                        </p:cond>
                      </p:endCondLst>
                    </p:cTn>
                    <p:tgtEl>
                      <p:spTgt spid="39"/>
                    </p:tgtEl>
                  </p:cMediaNode>
                </p:audio>
              </p:childTnLst>
            </p:cTn>
          </p:par>
        </p:tnLst>
        <p:bldLst>
          <p:bldP spid="30" grpId="0"/>
          <p:bldP spid="56"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2000" fill="hold"/>
                                            <p:tgtEl>
                                              <p:spTgt spid="27"/>
                                            </p:tgtEl>
                                            <p:attrNameLst>
                                              <p:attrName>ppt_x</p:attrName>
                                            </p:attrNameLst>
                                          </p:cBhvr>
                                          <p:tavLst>
                                            <p:tav tm="0">
                                              <p:val>
                                                <p:strVal val="#ppt_x"/>
                                              </p:val>
                                            </p:tav>
                                            <p:tav tm="100000">
                                              <p:val>
                                                <p:strVal val="#ppt_x"/>
                                              </p:val>
                                            </p:tav>
                                          </p:tavLst>
                                        </p:anim>
                                        <p:anim calcmode="lin" valueType="num">
                                          <p:cBhvr additive="base">
                                            <p:cTn id="11" dur="2000" fill="hold"/>
                                            <p:tgtEl>
                                              <p:spTgt spid="27"/>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2000" fill="hold"/>
                                            <p:tgtEl>
                                              <p:spTgt spid="31"/>
                                            </p:tgtEl>
                                            <p:attrNameLst>
                                              <p:attrName>ppt_x</p:attrName>
                                            </p:attrNameLst>
                                          </p:cBhvr>
                                          <p:tavLst>
                                            <p:tav tm="0">
                                              <p:val>
                                                <p:strVal val="0-#ppt_w/2"/>
                                              </p:val>
                                            </p:tav>
                                            <p:tav tm="100000">
                                              <p:val>
                                                <p:strVal val="#ppt_x"/>
                                              </p:val>
                                            </p:tav>
                                          </p:tavLst>
                                        </p:anim>
                                        <p:anim calcmode="lin" valueType="num">
                                          <p:cBhvr additive="base">
                                            <p:cTn id="15" dur="2000" fill="hold"/>
                                            <p:tgtEl>
                                              <p:spTgt spid="31"/>
                                            </p:tgtEl>
                                            <p:attrNameLst>
                                              <p:attrName>ppt_y</p:attrName>
                                            </p:attrNameLst>
                                          </p:cBhvr>
                                          <p:tavLst>
                                            <p:tav tm="0">
                                              <p:val>
                                                <p:strVal val="0-#ppt_h/2"/>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000" fill="hold"/>
                                            <p:tgtEl>
                                              <p:spTgt spid="24"/>
                                            </p:tgtEl>
                                            <p:attrNameLst>
                                              <p:attrName>ppt_x</p:attrName>
                                            </p:attrNameLst>
                                          </p:cBhvr>
                                          <p:tavLst>
                                            <p:tav tm="0">
                                              <p:val>
                                                <p:strVal val="1+#ppt_w/2"/>
                                              </p:val>
                                            </p:tav>
                                            <p:tav tm="100000">
                                              <p:val>
                                                <p:strVal val="#ppt_x"/>
                                              </p:val>
                                            </p:tav>
                                          </p:tavLst>
                                        </p:anim>
                                        <p:anim calcmode="lin" valueType="num">
                                          <p:cBhvr additive="base">
                                            <p:cTn id="19" dur="20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1+#ppt_w/2"/>
                                              </p:val>
                                            </p:tav>
                                            <p:tav tm="100000">
                                              <p:val>
                                                <p:strVal val="#ppt_x"/>
                                              </p:val>
                                            </p:tav>
                                          </p:tavLst>
                                        </p:anim>
                                        <p:anim calcmode="lin" valueType="num">
                                          <p:cBhvr additive="base">
                                            <p:cTn id="23" dur="2000" fill="hold"/>
                                            <p:tgtEl>
                                              <p:spTgt spid="12"/>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2000" fill="hold"/>
                                            <p:tgtEl>
                                              <p:spTgt spid="50"/>
                                            </p:tgtEl>
                                            <p:attrNameLst>
                                              <p:attrName>ppt_x</p:attrName>
                                            </p:attrNameLst>
                                          </p:cBhvr>
                                          <p:tavLst>
                                            <p:tav tm="0">
                                              <p:val>
                                                <p:strVal val="0-#ppt_w/2"/>
                                              </p:val>
                                            </p:tav>
                                            <p:tav tm="100000">
                                              <p:val>
                                                <p:strVal val="#ppt_x"/>
                                              </p:val>
                                            </p:tav>
                                          </p:tavLst>
                                        </p:anim>
                                        <p:anim calcmode="lin" valueType="num">
                                          <p:cBhvr additive="base">
                                            <p:cTn id="27" dur="20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2000" fill="hold"/>
                                            <p:tgtEl>
                                              <p:spTgt spid="53"/>
                                            </p:tgtEl>
                                            <p:attrNameLst>
                                              <p:attrName>ppt_x</p:attrName>
                                            </p:attrNameLst>
                                          </p:cBhvr>
                                          <p:tavLst>
                                            <p:tav tm="0">
                                              <p:val>
                                                <p:strVal val="0-#ppt_w/2"/>
                                              </p:val>
                                            </p:tav>
                                            <p:tav tm="100000">
                                              <p:val>
                                                <p:strVal val="#ppt_x"/>
                                              </p:val>
                                            </p:tav>
                                          </p:tavLst>
                                        </p:anim>
                                        <p:anim calcmode="lin" valueType="num">
                                          <p:cBhvr additive="base">
                                            <p:cTn id="31" dur="2000" fill="hold"/>
                                            <p:tgtEl>
                                              <p:spTgt spid="5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0"/>
                                            </p:tgtEl>
                                            <p:attrNameLst>
                                              <p:attrName>style.visibility</p:attrName>
                                            </p:attrNameLst>
                                          </p:cBhvr>
                                          <p:to>
                                            <p:strVal val="visible"/>
                                          </p:to>
                                        </p:set>
                                        <p:anim by="(-#ppt_w*2)" calcmode="lin" valueType="num">
                                          <p:cBhvr rctx="PPT">
                                            <p:cTn id="35" dur="1000" autoRev="1" fill="hold">
                                              <p:stCondLst>
                                                <p:cond delay="0"/>
                                              </p:stCondLst>
                                            </p:cTn>
                                            <p:tgtEl>
                                              <p:spTgt spid="30"/>
                                            </p:tgtEl>
                                            <p:attrNameLst>
                                              <p:attrName>ppt_w</p:attrName>
                                            </p:attrNameLst>
                                          </p:cBhvr>
                                        </p:anim>
                                        <p:anim by="(#ppt_w*0.50)" calcmode="lin" valueType="num">
                                          <p:cBhvr>
                                            <p:cTn id="36" dur="1000" decel="50000" autoRev="1" fill="hold">
                                              <p:stCondLst>
                                                <p:cond delay="0"/>
                                              </p:stCondLst>
                                            </p:cTn>
                                            <p:tgtEl>
                                              <p:spTgt spid="30"/>
                                            </p:tgtEl>
                                            <p:attrNameLst>
                                              <p:attrName>ppt_x</p:attrName>
                                            </p:attrNameLst>
                                          </p:cBhvr>
                                        </p:anim>
                                        <p:anim from="(-#ppt_h/2)" to="(#ppt_y)" calcmode="lin" valueType="num">
                                          <p:cBhvr>
                                            <p:cTn id="37" dur="2000" fill="hold">
                                              <p:stCondLst>
                                                <p:cond delay="0"/>
                                              </p:stCondLst>
                                            </p:cTn>
                                            <p:tgtEl>
                                              <p:spTgt spid="30"/>
                                            </p:tgtEl>
                                            <p:attrNameLst>
                                              <p:attrName>ppt_y</p:attrName>
                                            </p:attrNameLst>
                                          </p:cBhvr>
                                        </p:anim>
                                        <p:animRot by="21600000">
                                          <p:cBhvr>
                                            <p:cTn id="38" dur="2000" fill="hold">
                                              <p:stCondLst>
                                                <p:cond delay="0"/>
                                              </p:stCondLst>
                                            </p:cTn>
                                            <p:tgtEl>
                                              <p:spTgt spid="30"/>
                                            </p:tgtEl>
                                            <p:attrNameLst>
                                              <p:attrName>r</p:attrName>
                                            </p:attrNameLst>
                                          </p:cBhvr>
                                        </p:animRot>
                                      </p:childTnLst>
                                    </p:cTn>
                                  </p:par>
                                  <p:par>
                                    <p:cTn id="39" presetID="23" presetClass="entr" presetSubtype="16"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150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175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200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225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childTnLst>
                                    </p:cTn>
                                  </p:par>
                                </p:childTnLst>
                              </p:cTn>
                            </p:par>
                            <p:par>
                              <p:cTn id="59" fill="hold">
                                <p:stCondLst>
                                  <p:cond delay="4750"/>
                                </p:stCondLst>
                                <p:childTnLst>
                                  <p:par>
                                    <p:cTn id="60" presetID="42" presetClass="entr" presetSubtype="0" fill="hold" grpId="0" nodeType="afterEffect">
                                      <p:stCondLst>
                                        <p:cond delay="0"/>
                                      </p:stCondLst>
                                      <p:iterate type="lt">
                                        <p:tmPct val="10000"/>
                                      </p:iterate>
                                      <p:childTnLst>
                                        <p:set>
                                          <p:cBhvr>
                                            <p:cTn id="61" dur="1" fill="hold">
                                              <p:stCondLst>
                                                <p:cond delay="0"/>
                                              </p:stCondLst>
                                            </p:cTn>
                                            <p:tgtEl>
                                              <p:spTgt spid="56"/>
                                            </p:tgtEl>
                                            <p:attrNameLst>
                                              <p:attrName>style.visibility</p:attrName>
                                            </p:attrNameLst>
                                          </p:cBhvr>
                                          <p:to>
                                            <p:strVal val="visible"/>
                                          </p:to>
                                        </p:set>
                                        <p:animEffect transition="in" filter="fade">
                                          <p:cBhvr>
                                            <p:cTn id="62" dur="750"/>
                                            <p:tgtEl>
                                              <p:spTgt spid="56"/>
                                            </p:tgtEl>
                                          </p:cBhvr>
                                        </p:animEffect>
                                        <p:anim calcmode="lin" valueType="num">
                                          <p:cBhvr>
                                            <p:cTn id="63" dur="750" fill="hold"/>
                                            <p:tgtEl>
                                              <p:spTgt spid="56"/>
                                            </p:tgtEl>
                                            <p:attrNameLst>
                                              <p:attrName>ppt_x</p:attrName>
                                            </p:attrNameLst>
                                          </p:cBhvr>
                                          <p:tavLst>
                                            <p:tav tm="0">
                                              <p:val>
                                                <p:strVal val="#ppt_x"/>
                                              </p:val>
                                            </p:tav>
                                            <p:tav tm="100000">
                                              <p:val>
                                                <p:strVal val="#ppt_x"/>
                                              </p:val>
                                            </p:tav>
                                          </p:tavLst>
                                        </p:anim>
                                        <p:anim calcmode="lin" valueType="num">
                                          <p:cBhvr>
                                            <p:cTn id="64" dur="750" fill="hold"/>
                                            <p:tgtEl>
                                              <p:spTgt spid="56"/>
                                            </p:tgtEl>
                                            <p:attrNameLst>
                                              <p:attrName>ppt_y</p:attrName>
                                            </p:attrNameLst>
                                          </p:cBhvr>
                                          <p:tavLst>
                                            <p:tav tm="0">
                                              <p:val>
                                                <p:strVal val="#ppt_y+.1"/>
                                              </p:val>
                                            </p:tav>
                                            <p:tav tm="100000">
                                              <p:val>
                                                <p:strVal val="#ppt_y"/>
                                              </p:val>
                                            </p:tav>
                                          </p:tavLst>
                                        </p:anim>
                                      </p:childTnLst>
                                    </p:cTn>
                                  </p:par>
                                </p:childTnLst>
                              </p:cTn>
                            </p:par>
                            <p:par>
                              <p:cTn id="65" fill="hold">
                                <p:stCondLst>
                                  <p:cond delay="6100"/>
                                </p:stCondLst>
                                <p:childTnLst>
                                  <p:par>
                                    <p:cTn id="66" presetID="16" presetClass="entr" presetSubtype="37"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Vertical)">
                                          <p:cBhvr>
                                            <p:cTn id="68" dur="500"/>
                                            <p:tgtEl>
                                              <p:spTgt spid="57"/>
                                            </p:tgtEl>
                                          </p:cBhvr>
                                        </p:animEffect>
                                      </p:childTnLst>
                                    </p:cTn>
                                  </p:par>
                                </p:childTnLst>
                              </p:cTn>
                            </p:par>
                            <p:par>
                              <p:cTn id="69" fill="hold">
                                <p:stCondLst>
                                  <p:cond delay="6600"/>
                                </p:stCondLst>
                                <p:childTnLst>
                                  <p:par>
                                    <p:cTn id="70" presetID="23" presetClass="entr" presetSubtype="528"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ppt_x</p:attrName>
                                            </p:attrNameLst>
                                          </p:cBhvr>
                                          <p:tavLst>
                                            <p:tav tm="0">
                                              <p:val>
                                                <p:fltVal val="0.5"/>
                                              </p:val>
                                            </p:tav>
                                            <p:tav tm="100000">
                                              <p:val>
                                                <p:strVal val="#ppt_x"/>
                                              </p:val>
                                            </p:tav>
                                          </p:tavLst>
                                        </p:anim>
                                        <p:anim calcmode="lin" valueType="num">
                                          <p:cBhvr>
                                            <p:cTn id="75" dur="50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remove" display="0">
                      <p:stCondLst>
                        <p:cond delay="indefinite"/>
                      </p:stCondLst>
                      <p:endCondLst>
                        <p:cond evt="onStopAudio" delay="0">
                          <p:tgtEl>
                            <p:sldTgt/>
                          </p:tgtEl>
                        </p:cond>
                      </p:endCondLst>
                    </p:cTn>
                    <p:tgtEl>
                      <p:spTgt spid="39"/>
                    </p:tgtEl>
                  </p:cMediaNode>
                </p:audio>
              </p:childTnLst>
            </p:cTn>
          </p:par>
        </p:tnLst>
        <p:bldLst>
          <p:bldP spid="30" grpId="0"/>
          <p:bldP spid="56" grpId="0"/>
          <p:bldP spid="57" grpId="0" animBg="1"/>
          <p:bldP spid="5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168352" y="1039044"/>
            <a:ext cx="2771800" cy="172819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96552" y="2767236"/>
            <a:ext cx="2771800" cy="172819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940152" y="2767236"/>
            <a:ext cx="2771800" cy="172819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396552" y="1039044"/>
            <a:ext cx="2771800" cy="1728192"/>
            <a:chOff x="396552" y="1275606"/>
            <a:chExt cx="2771800" cy="1728192"/>
          </a:xfrm>
        </p:grpSpPr>
        <p:sp>
          <p:nvSpPr>
            <p:cNvPr id="32" name="矩形 31"/>
            <p:cNvSpPr/>
            <p:nvPr/>
          </p:nvSpPr>
          <p:spPr>
            <a:xfrm>
              <a:off x="396552" y="1275606"/>
              <a:ext cx="2771800" cy="172819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83568" y="1676397"/>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项目一</a:t>
              </a:r>
              <a:endParaRPr lang="zh-CN" altLang="en-US" dirty="0">
                <a:solidFill>
                  <a:schemeClr val="bg1"/>
                </a:solidFill>
                <a:latin typeface="方正兰亭中黑_GBK" pitchFamily="2" charset="-122"/>
                <a:ea typeface="方正兰亭中黑_GBK" pitchFamily="2" charset="-122"/>
              </a:endParaRPr>
            </a:p>
          </p:txBody>
        </p:sp>
        <p:sp>
          <p:nvSpPr>
            <p:cNvPr id="34" name="Rectangle 13" descr="FD1DDF730CE4456e89755B07FE1653D0# #Rectangle 13"/>
            <p:cNvSpPr>
              <a:spLocks noChangeArrowheads="1"/>
            </p:cNvSpPr>
            <p:nvPr/>
          </p:nvSpPr>
          <p:spPr bwMode="auto">
            <a:xfrm>
              <a:off x="683568" y="2067694"/>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5" name="组合 34"/>
          <p:cNvGrpSpPr/>
          <p:nvPr/>
        </p:nvGrpSpPr>
        <p:grpSpPr>
          <a:xfrm>
            <a:off x="3168352" y="2767236"/>
            <a:ext cx="2771800" cy="1728192"/>
            <a:chOff x="3168352" y="3003798"/>
            <a:chExt cx="2771800" cy="1728192"/>
          </a:xfrm>
        </p:grpSpPr>
        <p:sp>
          <p:nvSpPr>
            <p:cNvPr id="36" name="矩形 35"/>
            <p:cNvSpPr/>
            <p:nvPr/>
          </p:nvSpPr>
          <p:spPr>
            <a:xfrm>
              <a:off x="3168352" y="3003798"/>
              <a:ext cx="2771800" cy="172819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487777" y="3404589"/>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项目二</a:t>
              </a:r>
              <a:endParaRPr lang="zh-CN" altLang="en-US" dirty="0">
                <a:solidFill>
                  <a:schemeClr val="bg1"/>
                </a:solidFill>
                <a:latin typeface="方正兰亭中黑_GBK" pitchFamily="2" charset="-122"/>
                <a:ea typeface="方正兰亭中黑_GBK" pitchFamily="2" charset="-122"/>
              </a:endParaRPr>
            </a:p>
          </p:txBody>
        </p:sp>
        <p:sp>
          <p:nvSpPr>
            <p:cNvPr id="38" name="Rectangle 13" descr="FD1DDF730CE4456e89755B07FE1653D0# #Rectangle 13"/>
            <p:cNvSpPr>
              <a:spLocks noChangeArrowheads="1"/>
            </p:cNvSpPr>
            <p:nvPr/>
          </p:nvSpPr>
          <p:spPr bwMode="auto">
            <a:xfrm>
              <a:off x="3487777" y="3795886"/>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grpSp>
        <p:nvGrpSpPr>
          <p:cNvPr id="39" name="组合 38"/>
          <p:cNvGrpSpPr/>
          <p:nvPr/>
        </p:nvGrpSpPr>
        <p:grpSpPr>
          <a:xfrm>
            <a:off x="5940152" y="1039044"/>
            <a:ext cx="2771800" cy="1728192"/>
            <a:chOff x="5940152" y="1275606"/>
            <a:chExt cx="2771800" cy="1728192"/>
          </a:xfrm>
        </p:grpSpPr>
        <p:sp>
          <p:nvSpPr>
            <p:cNvPr id="40" name="矩形 39"/>
            <p:cNvSpPr/>
            <p:nvPr/>
          </p:nvSpPr>
          <p:spPr>
            <a:xfrm>
              <a:off x="5940152" y="1275606"/>
              <a:ext cx="2771800" cy="1728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300192" y="1657066"/>
              <a:ext cx="877163" cy="369332"/>
            </a:xfrm>
            <a:prstGeom prst="rect">
              <a:avLst/>
            </a:prstGeom>
            <a:noFill/>
          </p:spPr>
          <p:txBody>
            <a:bodyPr wrap="none" rtlCol="0">
              <a:spAutoFit/>
            </a:bodyPr>
            <a:lstStyle/>
            <a:p>
              <a:r>
                <a:rPr lang="zh-CN" altLang="en-US" dirty="0" smtClean="0">
                  <a:solidFill>
                    <a:schemeClr val="bg1"/>
                  </a:solidFill>
                  <a:latin typeface="方正兰亭中黑_GBK" pitchFamily="2" charset="-122"/>
                  <a:ea typeface="方正兰亭中黑_GBK" pitchFamily="2" charset="-122"/>
                </a:rPr>
                <a:t>项目三</a:t>
              </a:r>
              <a:endParaRPr lang="zh-CN" altLang="en-US" dirty="0">
                <a:solidFill>
                  <a:schemeClr val="bg1"/>
                </a:solidFill>
                <a:latin typeface="方正兰亭中黑_GBK" pitchFamily="2" charset="-122"/>
                <a:ea typeface="方正兰亭中黑_GBK" pitchFamily="2" charset="-122"/>
              </a:endParaRPr>
            </a:p>
          </p:txBody>
        </p:sp>
        <p:sp>
          <p:nvSpPr>
            <p:cNvPr id="42" name="Rectangle 13" descr="FD1DDF730CE4456e89755B07FE1653D0# #Rectangle 13"/>
            <p:cNvSpPr>
              <a:spLocks noChangeArrowheads="1"/>
            </p:cNvSpPr>
            <p:nvPr/>
          </p:nvSpPr>
          <p:spPr bwMode="auto">
            <a:xfrm>
              <a:off x="6300192" y="2048363"/>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bg1"/>
                  </a:solidFill>
                  <a:latin typeface="方正兰亭黑_GBK" pitchFamily="2" charset="-122"/>
                  <a:ea typeface="方正兰亭黑_GBK" pitchFamily="2" charset="-122"/>
                </a:rPr>
                <a:t>单击此处添加简短说明，添加简短说明文字，项目的具体说明文字添加此处。</a:t>
              </a:r>
              <a:endParaRPr lang="en-US" altLang="zh-CN" sz="1000" dirty="0">
                <a:solidFill>
                  <a:schemeClr val="bg1"/>
                </a:solidFill>
                <a:latin typeface="方正兰亭黑_GBK" pitchFamily="2" charset="-122"/>
                <a:ea typeface="方正兰亭黑_GBK" pitchFamily="2" charset="-122"/>
              </a:endParaRPr>
            </a:p>
          </p:txBody>
        </p:sp>
      </p:grpSp>
      <p:sp>
        <p:nvSpPr>
          <p:cNvPr id="43" name="TextBox 42"/>
          <p:cNvSpPr txBox="1"/>
          <p:nvPr/>
        </p:nvSpPr>
        <p:spPr>
          <a:xfrm>
            <a:off x="323528" y="354933"/>
            <a:ext cx="1569660"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单击填加标题</a:t>
            </a:r>
            <a:endParaRPr lang="zh-CN" altLang="en-US" dirty="0">
              <a:latin typeface="方正兰亭中黑_GBK" pitchFamily="2" charset="-122"/>
              <a:ea typeface="方正兰亭中黑_GBK" pitchFamily="2" charset="-122"/>
            </a:endParaRPr>
          </a:p>
        </p:txBody>
      </p:sp>
      <p:sp>
        <p:nvSpPr>
          <p:cNvPr id="44" name="Rectangle 13" descr="FD1DDF730CE4456e89755B07FE1653D0# #Rectangle 13"/>
          <p:cNvSpPr>
            <a:spLocks noChangeArrowheads="1"/>
          </p:cNvSpPr>
          <p:nvPr/>
        </p:nvSpPr>
        <p:spPr bwMode="auto">
          <a:xfrm>
            <a:off x="3168352" y="334043"/>
            <a:ext cx="5543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单击此处添加文字，添加具体文字内容，您的说明文字在此处添加。</a:t>
            </a:r>
            <a:endParaRPr lang="en-US" altLang="zh-CN" sz="100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000" dirty="0" smtClean="0">
                <a:solidFill>
                  <a:schemeClr val="tx1">
                    <a:lumMod val="75000"/>
                    <a:lumOff val="25000"/>
                  </a:schemeClr>
                </a:solidFill>
                <a:latin typeface="方正兰亭黑_GBK" pitchFamily="2" charset="-122"/>
                <a:ea typeface="方正兰亭黑_GBK" pitchFamily="2" charset="-122"/>
              </a:rPr>
              <a:t>单击</a:t>
            </a:r>
            <a:r>
              <a:rPr lang="zh-CN" altLang="en-US" sz="1000" dirty="0">
                <a:solidFill>
                  <a:schemeClr val="tx1">
                    <a:lumMod val="75000"/>
                    <a:lumOff val="25000"/>
                  </a:schemeClr>
                </a:solidFill>
                <a:latin typeface="方正兰亭黑_GBK" pitchFamily="2" charset="-122"/>
                <a:ea typeface="方正兰亭黑_GBK" pitchFamily="2" charset="-122"/>
              </a:rPr>
              <a:t>此处添加文字，添加具体文字内容，您的说明文字在此处</a:t>
            </a:r>
            <a:r>
              <a:rPr lang="zh-CN" altLang="en-US" sz="1000" dirty="0" smtClean="0">
                <a:solidFill>
                  <a:schemeClr val="tx1">
                    <a:lumMod val="75000"/>
                    <a:lumOff val="25000"/>
                  </a:schemeClr>
                </a:solidFill>
                <a:latin typeface="方正兰亭黑_GBK" pitchFamily="2" charset="-122"/>
                <a:ea typeface="方正兰亭黑_GBK" pitchFamily="2" charset="-122"/>
              </a:rPr>
              <a:t>添加。</a:t>
            </a:r>
            <a:endParaRPr lang="en-US" altLang="zh-CN" sz="1000" dirty="0">
              <a:solidFill>
                <a:schemeClr val="tx1">
                  <a:lumMod val="75000"/>
                  <a:lumOff val="25000"/>
                </a:schemeClr>
              </a:solidFill>
              <a:latin typeface="方正兰亭黑_GBK" pitchFamily="2" charset="-122"/>
              <a:ea typeface="方正兰亭黑_GBK" pitchFamily="2" charset="-122"/>
            </a:endParaRPr>
          </a:p>
        </p:txBody>
      </p:sp>
      <p:cxnSp>
        <p:nvCxnSpPr>
          <p:cNvPr id="45" name="直接连接符 44"/>
          <p:cNvCxnSpPr/>
          <p:nvPr/>
        </p:nvCxnSpPr>
        <p:spPr>
          <a:xfrm>
            <a:off x="2792242" y="0"/>
            <a:ext cx="0" cy="67900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right)">
                                      <p:cBhvr>
                                        <p:cTn id="12" dur="500"/>
                                        <p:tgtEl>
                                          <p:spTgt spid="4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000"/>
                            </p:stCondLst>
                            <p:childTnLst>
                              <p:par>
                                <p:cTn id="17" presetID="23" presetClass="entr" presetSubtype="528"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 calcmode="lin" valueType="num">
                                      <p:cBhvr>
                                        <p:cTn id="21" dur="500" fill="hold"/>
                                        <p:tgtEl>
                                          <p:spTgt spid="30"/>
                                        </p:tgtEl>
                                        <p:attrNameLst>
                                          <p:attrName>ppt_x</p:attrName>
                                        </p:attrNameLst>
                                      </p:cBhvr>
                                      <p:tavLst>
                                        <p:tav tm="0">
                                          <p:val>
                                            <p:fltVal val="0.5"/>
                                          </p:val>
                                        </p:tav>
                                        <p:tav tm="100000">
                                          <p:val>
                                            <p:strVal val="#ppt_x"/>
                                          </p:val>
                                        </p:tav>
                                      </p:tavLst>
                                    </p:anim>
                                    <p:anim calcmode="lin" valueType="num">
                                      <p:cBhvr>
                                        <p:cTn id="22" dur="500" fill="hold"/>
                                        <p:tgtEl>
                                          <p:spTgt spid="3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 calcmode="lin" valueType="num">
                                      <p:cBhvr>
                                        <p:cTn id="27" dur="500" fill="hold"/>
                                        <p:tgtEl>
                                          <p:spTgt spid="28"/>
                                        </p:tgtEl>
                                        <p:attrNameLst>
                                          <p:attrName>ppt_x</p:attrName>
                                        </p:attrNameLst>
                                      </p:cBhvr>
                                      <p:tavLst>
                                        <p:tav tm="0">
                                          <p:val>
                                            <p:fltVal val="0.5"/>
                                          </p:val>
                                        </p:tav>
                                        <p:tav tm="100000">
                                          <p:val>
                                            <p:strVal val="#ppt_x"/>
                                          </p:val>
                                        </p:tav>
                                      </p:tavLst>
                                    </p:anim>
                                    <p:anim calcmode="lin" valueType="num">
                                      <p:cBhvr>
                                        <p:cTn id="28" dur="500" fill="hold"/>
                                        <p:tgtEl>
                                          <p:spTgt spid="28"/>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 calcmode="lin" valueType="num">
                                      <p:cBhvr>
                                        <p:cTn id="33" dur="500" fill="hold"/>
                                        <p:tgtEl>
                                          <p:spTgt spid="29"/>
                                        </p:tgtEl>
                                        <p:attrNameLst>
                                          <p:attrName>ppt_x</p:attrName>
                                        </p:attrNameLst>
                                      </p:cBhvr>
                                      <p:tavLst>
                                        <p:tav tm="0">
                                          <p:val>
                                            <p:fltVal val="0.5"/>
                                          </p:val>
                                        </p:tav>
                                        <p:tav tm="100000">
                                          <p:val>
                                            <p:strVal val="#ppt_x"/>
                                          </p:val>
                                        </p:tav>
                                      </p:tavLst>
                                    </p:anim>
                                    <p:anim calcmode="lin" valueType="num">
                                      <p:cBhvr>
                                        <p:cTn id="34" dur="500" fill="hold"/>
                                        <p:tgtEl>
                                          <p:spTgt spid="29"/>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 calcmode="lin" valueType="num">
                                      <p:cBhvr>
                                        <p:cTn id="39" dur="500" fill="hold"/>
                                        <p:tgtEl>
                                          <p:spTgt spid="30"/>
                                        </p:tgtEl>
                                        <p:attrNameLst>
                                          <p:attrName>style.rotation</p:attrName>
                                        </p:attrNameLst>
                                      </p:cBhvr>
                                      <p:tavLst>
                                        <p:tav tm="0">
                                          <p:val>
                                            <p:fltVal val="360"/>
                                          </p:val>
                                        </p:tav>
                                        <p:tav tm="100000">
                                          <p:val>
                                            <p:fltVal val="0"/>
                                          </p:val>
                                        </p:tav>
                                      </p:tavLst>
                                    </p:anim>
                                    <p:animEffect transition="in" filter="fade">
                                      <p:cBhvr>
                                        <p:cTn id="40" dur="500"/>
                                        <p:tgtEl>
                                          <p:spTgt spid="30"/>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par>
                                <p:cTn id="47" presetID="49" presetClass="entr" presetSubtype="0" decel="100000" fill="hold" grpId="1"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 calcmode="lin" valueType="num">
                                      <p:cBhvr>
                                        <p:cTn id="51" dur="500" fill="hold"/>
                                        <p:tgtEl>
                                          <p:spTgt spid="29"/>
                                        </p:tgtEl>
                                        <p:attrNameLst>
                                          <p:attrName>style.rotation</p:attrName>
                                        </p:attrNameLst>
                                      </p:cBhvr>
                                      <p:tavLst>
                                        <p:tav tm="0">
                                          <p:val>
                                            <p:fltVal val="360"/>
                                          </p:val>
                                        </p:tav>
                                        <p:tav tm="100000">
                                          <p:val>
                                            <p:fltVal val="0"/>
                                          </p:val>
                                        </p:tav>
                                      </p:tavLst>
                                    </p:anim>
                                    <p:animEffect transition="in" filter="fade">
                                      <p:cBhvr>
                                        <p:cTn id="52" dur="500"/>
                                        <p:tgtEl>
                                          <p:spTgt spid="29"/>
                                        </p:tgtEl>
                                      </p:cBhvr>
                                    </p:animEffect>
                                  </p:childTnLst>
                                </p:cTn>
                              </p:par>
                              <p:par>
                                <p:cTn id="53" presetID="23" presetClass="entr" presetSubtype="528"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 calcmode="lin" valueType="num">
                                      <p:cBhvr>
                                        <p:cTn id="57" dur="500" fill="hold"/>
                                        <p:tgtEl>
                                          <p:spTgt spid="39"/>
                                        </p:tgtEl>
                                        <p:attrNameLst>
                                          <p:attrName>ppt_x</p:attrName>
                                        </p:attrNameLst>
                                      </p:cBhvr>
                                      <p:tavLst>
                                        <p:tav tm="0">
                                          <p:val>
                                            <p:fltVal val="0.5"/>
                                          </p:val>
                                        </p:tav>
                                        <p:tav tm="100000">
                                          <p:val>
                                            <p:strVal val="#ppt_x"/>
                                          </p:val>
                                        </p:tav>
                                      </p:tavLst>
                                    </p:anim>
                                    <p:anim calcmode="lin" valueType="num">
                                      <p:cBhvr>
                                        <p:cTn id="58" dur="500" fill="hold"/>
                                        <p:tgtEl>
                                          <p:spTgt spid="3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 calcmode="lin" valueType="num">
                                      <p:cBhvr>
                                        <p:cTn id="63" dur="500" fill="hold"/>
                                        <p:tgtEl>
                                          <p:spTgt spid="39"/>
                                        </p:tgtEl>
                                        <p:attrNameLst>
                                          <p:attrName>style.rotation</p:attrName>
                                        </p:attrNameLst>
                                      </p:cBhvr>
                                      <p:tavLst>
                                        <p:tav tm="0">
                                          <p:val>
                                            <p:fltVal val="360"/>
                                          </p:val>
                                        </p:tav>
                                        <p:tav tm="100000">
                                          <p:val>
                                            <p:fltVal val="0"/>
                                          </p:val>
                                        </p:tav>
                                      </p:tavLst>
                                    </p:anim>
                                    <p:animEffect transition="in" filter="fade">
                                      <p:cBhvr>
                                        <p:cTn id="64" dur="500"/>
                                        <p:tgtEl>
                                          <p:spTgt spid="39"/>
                                        </p:tgtEl>
                                      </p:cBhvr>
                                    </p:animEffect>
                                  </p:childTnLst>
                                </p:cTn>
                              </p:par>
                              <p:par>
                                <p:cTn id="65" presetID="23" presetClass="entr" presetSubtype="528" fill="hold"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 calcmode="lin" valueType="num">
                                      <p:cBhvr>
                                        <p:cTn id="69" dur="500" fill="hold"/>
                                        <p:tgtEl>
                                          <p:spTgt spid="31"/>
                                        </p:tgtEl>
                                        <p:attrNameLst>
                                          <p:attrName>ppt_x</p:attrName>
                                        </p:attrNameLst>
                                      </p:cBhvr>
                                      <p:tavLst>
                                        <p:tav tm="0">
                                          <p:val>
                                            <p:fltVal val="0.5"/>
                                          </p:val>
                                        </p:tav>
                                        <p:tav tm="100000">
                                          <p:val>
                                            <p:strVal val="#ppt_x"/>
                                          </p:val>
                                        </p:tav>
                                      </p:tavLst>
                                    </p:anim>
                                    <p:anim calcmode="lin" valueType="num">
                                      <p:cBhvr>
                                        <p:cTn id="70" dur="500" fill="hold"/>
                                        <p:tgtEl>
                                          <p:spTgt spid="31"/>
                                        </p:tgtEl>
                                        <p:attrNameLst>
                                          <p:attrName>ppt_y</p:attrName>
                                        </p:attrNameLst>
                                      </p:cBhvr>
                                      <p:tavLst>
                                        <p:tav tm="0">
                                          <p:val>
                                            <p:fltVal val="0.5"/>
                                          </p:val>
                                        </p:tav>
                                        <p:tav tm="100000">
                                          <p:val>
                                            <p:strVal val="#ppt_y"/>
                                          </p:val>
                                        </p:tav>
                                      </p:tavLst>
                                    </p:anim>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23" presetClass="entr" presetSubtype="528" fill="hold"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 calcmode="lin" valueType="num">
                                      <p:cBhvr>
                                        <p:cTn id="81" dur="500" fill="hold"/>
                                        <p:tgtEl>
                                          <p:spTgt spid="35"/>
                                        </p:tgtEl>
                                        <p:attrNameLst>
                                          <p:attrName>ppt_x</p:attrName>
                                        </p:attrNameLst>
                                      </p:cBhvr>
                                      <p:tavLst>
                                        <p:tav tm="0">
                                          <p:val>
                                            <p:fltVal val="0.5"/>
                                          </p:val>
                                        </p:tav>
                                        <p:tav tm="100000">
                                          <p:val>
                                            <p:strVal val="#ppt_x"/>
                                          </p:val>
                                        </p:tav>
                                      </p:tavLst>
                                    </p:anim>
                                    <p:anim calcmode="lin" valueType="num">
                                      <p:cBhvr>
                                        <p:cTn id="82" dur="500" fill="hold"/>
                                        <p:tgtEl>
                                          <p:spTgt spid="35"/>
                                        </p:tgtEl>
                                        <p:attrNameLst>
                                          <p:attrName>ppt_y</p:attrName>
                                        </p:attrNameLst>
                                      </p:cBhvr>
                                      <p:tavLst>
                                        <p:tav tm="0">
                                          <p:val>
                                            <p:fltVal val="0.5"/>
                                          </p:val>
                                        </p:tav>
                                        <p:tav tm="100000">
                                          <p:val>
                                            <p:strVal val="#ppt_y"/>
                                          </p:val>
                                        </p:tav>
                                      </p:tavLst>
                                    </p:anim>
                                  </p:childTnLst>
                                </p:cTn>
                              </p:par>
                              <p:par>
                                <p:cTn id="83" presetID="49" presetClass="entr" presetSubtype="0" decel="10000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 calcmode="lin" valueType="num">
                                      <p:cBhvr>
                                        <p:cTn id="87" dur="500" fill="hold"/>
                                        <p:tgtEl>
                                          <p:spTgt spid="35"/>
                                        </p:tgtEl>
                                        <p:attrNameLst>
                                          <p:attrName>style.rotation</p:attrName>
                                        </p:attrNameLst>
                                      </p:cBhvr>
                                      <p:tavLst>
                                        <p:tav tm="0">
                                          <p:val>
                                            <p:fltVal val="360"/>
                                          </p:val>
                                        </p:tav>
                                        <p:tav tm="100000">
                                          <p:val>
                                            <p:fltVal val="0"/>
                                          </p:val>
                                        </p:tav>
                                      </p:tavLst>
                                    </p:anim>
                                    <p:animEffect transition="in" filter="fade">
                                      <p:cBhvr>
                                        <p:cTn id="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0" grpId="0" animBg="1"/>
      <p:bldP spid="30" grpId="1" animBg="1"/>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054"/>
          <a:stretch/>
        </p:blipFill>
        <p:spPr bwMode="auto">
          <a:xfrm>
            <a:off x="0" y="2856"/>
            <a:ext cx="9198458" cy="514064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ppt_x</p:attrName>
                                        </p:attrNameLst>
                                      </p:cBhvr>
                                      <p:tavLst>
                                        <p:tav tm="0">
                                          <p:val>
                                            <p:strVal val="#ppt_x+#ppt_w*1.125000"/>
                                          </p:val>
                                        </p:tav>
                                        <p:tav tm="100000">
                                          <p:val>
                                            <p:strVal val="#ppt_x"/>
                                          </p:val>
                                        </p:tav>
                                      </p:tavLst>
                                    </p:anim>
                                    <p:animEffect transition="in" filter="wipe(left)">
                                      <p:cBhvr>
                                        <p:cTn id="20" dur="500"/>
                                        <p:tgtEl>
                                          <p:spTgt spid="2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55" name="TextBox 54"/>
          <p:cNvSpPr txBox="1"/>
          <p:nvPr/>
        </p:nvSpPr>
        <p:spPr>
          <a:xfrm>
            <a:off x="1228262" y="1414177"/>
            <a:ext cx="2952750" cy="365485"/>
          </a:xfrm>
          <a:prstGeom prst="rect">
            <a:avLst/>
          </a:prstGeom>
          <a:noFill/>
        </p:spPr>
        <p:txBody>
          <a:bodyPr wrap="square" lIns="57150" tIns="28575" rIns="57150" bIns="28575" rtlCol="0">
            <a:spAutoFit/>
          </a:bodyPr>
          <a:lstStyle/>
          <a:p>
            <a:r>
              <a:rPr lang="zh-CN" altLang="en-US" sz="2000" b="1" dirty="0" smtClean="0">
                <a:solidFill>
                  <a:schemeClr val="accent3"/>
                </a:solidFill>
                <a:latin typeface="微软雅黑" panose="020B0503020204020204" pitchFamily="34" charset="-122"/>
                <a:ea typeface="微软雅黑" panose="020B0503020204020204" pitchFamily="34" charset="-122"/>
              </a:rPr>
              <a:t>单击填加标题</a:t>
            </a:r>
            <a:endParaRPr lang="en-US" sz="2000" b="1" dirty="0">
              <a:solidFill>
                <a:schemeClr val="accent3"/>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235590" y="1847639"/>
            <a:ext cx="3667125" cy="611706"/>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文本单击</a:t>
            </a:r>
            <a:r>
              <a:rPr lang="zh-CN" altLang="en-US" sz="1200" dirty="0">
                <a:solidFill>
                  <a:schemeClr val="tx1">
                    <a:lumMod val="65000"/>
                    <a:lumOff val="35000"/>
                  </a:schemeClr>
                </a:solidFill>
                <a:latin typeface="微软雅黑" pitchFamily="34" charset="-122"/>
                <a:ea typeface="微软雅黑" panose="020B0503020204020204" pitchFamily="34" charset="-122"/>
              </a:rPr>
              <a:t>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Shape 22"/>
          <p:cNvSpPr/>
          <p:nvPr/>
        </p:nvSpPr>
        <p:spPr>
          <a:xfrm>
            <a:off x="6210492" y="2770082"/>
            <a:ext cx="2033916" cy="2033916"/>
          </a:xfrm>
          <a:prstGeom prst="gear9">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8" name="Shape 20"/>
          <p:cNvSpPr/>
          <p:nvPr/>
        </p:nvSpPr>
        <p:spPr>
          <a:xfrm rot="19625411">
            <a:off x="5183126" y="1782078"/>
            <a:ext cx="1625600" cy="1625600"/>
          </a:xfrm>
          <a:prstGeom prst="gear6">
            <a:avLst/>
          </a:prstGeom>
          <a:solidFill>
            <a:schemeClr val="tx1">
              <a:lumMod val="65000"/>
              <a:lumOff val="3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59" name="Shape 18"/>
          <p:cNvSpPr/>
          <p:nvPr/>
        </p:nvSpPr>
        <p:spPr>
          <a:xfrm rot="20700000">
            <a:off x="6346542" y="779853"/>
            <a:ext cx="1592756" cy="1592756"/>
          </a:xfrm>
          <a:prstGeom prst="gear6">
            <a:avLst/>
          </a:pr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sp>
      <p:sp>
        <p:nvSpPr>
          <p:cNvPr id="60" name="TextBox 59"/>
          <p:cNvSpPr txBox="1"/>
          <p:nvPr/>
        </p:nvSpPr>
        <p:spPr>
          <a:xfrm>
            <a:off x="6660232" y="1406584"/>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微软雅黑" panose="020B0503020204020204" pitchFamily="34" charset="-122"/>
                <a:ea typeface="微软雅黑" panose="020B0503020204020204" pitchFamily="34" charset="-122"/>
              </a:rPr>
              <a:t>分 析</a:t>
            </a:r>
            <a:endParaRPr lang="en-US" sz="18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6636053" y="3542742"/>
            <a:ext cx="1137248" cy="488595"/>
          </a:xfrm>
          <a:prstGeom prst="rect">
            <a:avLst/>
          </a:prstGeom>
          <a:noFill/>
        </p:spPr>
        <p:txBody>
          <a:bodyPr wrap="square" lIns="57150" tIns="28575" rIns="57150" bIns="28575"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创 意</a:t>
            </a:r>
            <a:endParaRPr lang="en-US" sz="2800" b="1"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427302" y="2413209"/>
            <a:ext cx="1137248" cy="334707"/>
          </a:xfrm>
          <a:prstGeom prst="rect">
            <a:avLst/>
          </a:prstGeom>
          <a:noFill/>
        </p:spPr>
        <p:txBody>
          <a:bodyPr wrap="square" lIns="57150" tIns="28575" rIns="57150" bIns="28575" rtlCol="0">
            <a:spAutoFit/>
          </a:bodyPr>
          <a:lstStyle/>
          <a:p>
            <a:pPr algn="ctr"/>
            <a:r>
              <a:rPr lang="zh-CN" altLang="en-US" sz="1800" b="1" smtClean="0">
                <a:solidFill>
                  <a:schemeClr val="bg1"/>
                </a:solidFill>
                <a:latin typeface="微软雅黑" panose="020B0503020204020204" pitchFamily="34" charset="-122"/>
                <a:ea typeface="微软雅黑" panose="020B0503020204020204" pitchFamily="34" charset="-122"/>
              </a:rPr>
              <a:t>优 化</a:t>
            </a:r>
            <a:endParaRPr lang="en-US" sz="1800" b="1" dirty="0">
              <a:solidFill>
                <a:schemeClr val="bg1"/>
              </a:solidFill>
              <a:latin typeface="微软雅黑" panose="020B0503020204020204" pitchFamily="34" charset="-122"/>
              <a:ea typeface="微软雅黑" panose="020B0503020204020204" pitchFamily="34" charset="-122"/>
            </a:endParaRPr>
          </a:p>
        </p:txBody>
      </p:sp>
      <p:pic>
        <p:nvPicPr>
          <p:cNvPr id="63"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5956"/>
          <a:stretch/>
        </p:blipFill>
        <p:spPr bwMode="auto">
          <a:xfrm>
            <a:off x="1302315" y="2545014"/>
            <a:ext cx="3440346" cy="1826936"/>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cxnSp>
        <p:nvCxnSpPr>
          <p:cNvPr id="64" name="直接连接符 63"/>
          <p:cNvCxnSpPr/>
          <p:nvPr/>
        </p:nvCxnSpPr>
        <p:spPr>
          <a:xfrm>
            <a:off x="1302315" y="1847639"/>
            <a:ext cx="3440346" cy="0"/>
          </a:xfrm>
          <a:prstGeom prst="line">
            <a:avLst/>
          </a:prstGeom>
          <a:noFill/>
          <a:ln w="9525" cap="flat" cmpd="sng" algn="ctr">
            <a:solidFill>
              <a:schemeClr val="tx1">
                <a:lumMod val="50000"/>
                <a:lumOff val="50000"/>
              </a:schemeClr>
            </a:solidFill>
            <a:prstDash val="dash"/>
          </a:ln>
          <a:effectLst/>
        </p:spPr>
      </p:cxn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500"/>
                                        <p:tgtEl>
                                          <p:spTgt spid="6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1000"/>
                                        <p:tgtEl>
                                          <p:spTgt spid="63"/>
                                        </p:tgtEl>
                                      </p:cBhvr>
                                    </p:animEffect>
                                    <p:anim calcmode="lin" valueType="num">
                                      <p:cBhvr>
                                        <p:cTn id="20" dur="1000" fill="hold"/>
                                        <p:tgtEl>
                                          <p:spTgt spid="63"/>
                                        </p:tgtEl>
                                        <p:attrNameLst>
                                          <p:attrName>ppt_x</p:attrName>
                                        </p:attrNameLst>
                                      </p:cBhvr>
                                      <p:tavLst>
                                        <p:tav tm="0">
                                          <p:val>
                                            <p:strVal val="#ppt_x"/>
                                          </p:val>
                                        </p:tav>
                                        <p:tav tm="100000">
                                          <p:val>
                                            <p:strVal val="#ppt_x"/>
                                          </p:val>
                                        </p:tav>
                                      </p:tavLst>
                                    </p:anim>
                                    <p:anim calcmode="lin" valueType="num">
                                      <p:cBhvr>
                                        <p:cTn id="21" dur="100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1000" fill="hold"/>
                                        <p:tgtEl>
                                          <p:spTgt spid="59"/>
                                        </p:tgtEl>
                                        <p:attrNameLst>
                                          <p:attrName>ppt_w</p:attrName>
                                        </p:attrNameLst>
                                      </p:cBhvr>
                                      <p:tavLst>
                                        <p:tav tm="0">
                                          <p:val>
                                            <p:fltVal val="0"/>
                                          </p:val>
                                        </p:tav>
                                        <p:tav tm="100000">
                                          <p:val>
                                            <p:strVal val="#ppt_w"/>
                                          </p:val>
                                        </p:tav>
                                      </p:tavLst>
                                    </p:anim>
                                    <p:anim calcmode="lin" valueType="num">
                                      <p:cBhvr>
                                        <p:cTn id="26" dur="1000" fill="hold"/>
                                        <p:tgtEl>
                                          <p:spTgt spid="59"/>
                                        </p:tgtEl>
                                        <p:attrNameLst>
                                          <p:attrName>ppt_h</p:attrName>
                                        </p:attrNameLst>
                                      </p:cBhvr>
                                      <p:tavLst>
                                        <p:tav tm="0">
                                          <p:val>
                                            <p:fltVal val="0"/>
                                          </p:val>
                                        </p:tav>
                                        <p:tav tm="100000">
                                          <p:val>
                                            <p:strVal val="#ppt_h"/>
                                          </p:val>
                                        </p:tav>
                                      </p:tavLst>
                                    </p:anim>
                                    <p:anim calcmode="lin" valueType="num">
                                      <p:cBhvr>
                                        <p:cTn id="27" dur="1000" fill="hold"/>
                                        <p:tgtEl>
                                          <p:spTgt spid="59"/>
                                        </p:tgtEl>
                                        <p:attrNameLst>
                                          <p:attrName>style.rotation</p:attrName>
                                        </p:attrNameLst>
                                      </p:cBhvr>
                                      <p:tavLst>
                                        <p:tav tm="0">
                                          <p:val>
                                            <p:fltVal val="90"/>
                                          </p:val>
                                        </p:tav>
                                        <p:tav tm="100000">
                                          <p:val>
                                            <p:fltVal val="0"/>
                                          </p:val>
                                        </p:tav>
                                      </p:tavLst>
                                    </p:anim>
                                    <p:animEffect transition="in" filter="fade">
                                      <p:cBhvr>
                                        <p:cTn id="28" dur="1000"/>
                                        <p:tgtEl>
                                          <p:spTgt spid="5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par>
                          <p:cTn id="33" fill="hold">
                            <p:stCondLst>
                              <p:cond delay="4000"/>
                            </p:stCondLst>
                            <p:childTnLst>
                              <p:par>
                                <p:cTn id="34" presetID="31" presetClass="entr" presetSubtype="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1000" fill="hold"/>
                                        <p:tgtEl>
                                          <p:spTgt spid="58"/>
                                        </p:tgtEl>
                                        <p:attrNameLst>
                                          <p:attrName>ppt_w</p:attrName>
                                        </p:attrNameLst>
                                      </p:cBhvr>
                                      <p:tavLst>
                                        <p:tav tm="0">
                                          <p:val>
                                            <p:fltVal val="0"/>
                                          </p:val>
                                        </p:tav>
                                        <p:tav tm="100000">
                                          <p:val>
                                            <p:strVal val="#ppt_w"/>
                                          </p:val>
                                        </p:tav>
                                      </p:tavLst>
                                    </p:anim>
                                    <p:anim calcmode="lin" valueType="num">
                                      <p:cBhvr>
                                        <p:cTn id="37" dur="1000" fill="hold"/>
                                        <p:tgtEl>
                                          <p:spTgt spid="58"/>
                                        </p:tgtEl>
                                        <p:attrNameLst>
                                          <p:attrName>ppt_h</p:attrName>
                                        </p:attrNameLst>
                                      </p:cBhvr>
                                      <p:tavLst>
                                        <p:tav tm="0">
                                          <p:val>
                                            <p:fltVal val="0"/>
                                          </p:val>
                                        </p:tav>
                                        <p:tav tm="100000">
                                          <p:val>
                                            <p:strVal val="#ppt_h"/>
                                          </p:val>
                                        </p:tav>
                                      </p:tavLst>
                                    </p:anim>
                                    <p:anim calcmode="lin" valueType="num">
                                      <p:cBhvr>
                                        <p:cTn id="38" dur="1000" fill="hold"/>
                                        <p:tgtEl>
                                          <p:spTgt spid="58"/>
                                        </p:tgtEl>
                                        <p:attrNameLst>
                                          <p:attrName>style.rotation</p:attrName>
                                        </p:attrNameLst>
                                      </p:cBhvr>
                                      <p:tavLst>
                                        <p:tav tm="0">
                                          <p:val>
                                            <p:fltVal val="90"/>
                                          </p:val>
                                        </p:tav>
                                        <p:tav tm="100000">
                                          <p:val>
                                            <p:fltVal val="0"/>
                                          </p:val>
                                        </p:tav>
                                      </p:tavLst>
                                    </p:anim>
                                    <p:animEffect transition="in" filter="fade">
                                      <p:cBhvr>
                                        <p:cTn id="39" dur="1000"/>
                                        <p:tgtEl>
                                          <p:spTgt spid="5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1000" fill="hold"/>
                                        <p:tgtEl>
                                          <p:spTgt spid="57"/>
                                        </p:tgtEl>
                                        <p:attrNameLst>
                                          <p:attrName>ppt_w</p:attrName>
                                        </p:attrNameLst>
                                      </p:cBhvr>
                                      <p:tavLst>
                                        <p:tav tm="0">
                                          <p:val>
                                            <p:fltVal val="0"/>
                                          </p:val>
                                        </p:tav>
                                        <p:tav tm="100000">
                                          <p:val>
                                            <p:strVal val="#ppt_w"/>
                                          </p:val>
                                        </p:tav>
                                      </p:tavLst>
                                    </p:anim>
                                    <p:anim calcmode="lin" valueType="num">
                                      <p:cBhvr>
                                        <p:cTn id="48" dur="1000" fill="hold"/>
                                        <p:tgtEl>
                                          <p:spTgt spid="57"/>
                                        </p:tgtEl>
                                        <p:attrNameLst>
                                          <p:attrName>ppt_h</p:attrName>
                                        </p:attrNameLst>
                                      </p:cBhvr>
                                      <p:tavLst>
                                        <p:tav tm="0">
                                          <p:val>
                                            <p:fltVal val="0"/>
                                          </p:val>
                                        </p:tav>
                                        <p:tav tm="100000">
                                          <p:val>
                                            <p:strVal val="#ppt_h"/>
                                          </p:val>
                                        </p:tav>
                                      </p:tavLst>
                                    </p:anim>
                                    <p:anim calcmode="lin" valueType="num">
                                      <p:cBhvr>
                                        <p:cTn id="49" dur="1000" fill="hold"/>
                                        <p:tgtEl>
                                          <p:spTgt spid="57"/>
                                        </p:tgtEl>
                                        <p:attrNameLst>
                                          <p:attrName>style.rotation</p:attrName>
                                        </p:attrNameLst>
                                      </p:cBhvr>
                                      <p:tavLst>
                                        <p:tav tm="0">
                                          <p:val>
                                            <p:fltVal val="90"/>
                                          </p:val>
                                        </p:tav>
                                        <p:tav tm="100000">
                                          <p:val>
                                            <p:fltVal val="0"/>
                                          </p:val>
                                        </p:tav>
                                      </p:tavLst>
                                    </p:anim>
                                    <p:animEffect transition="in" filter="fade">
                                      <p:cBhvr>
                                        <p:cTn id="50" dur="1000"/>
                                        <p:tgtEl>
                                          <p:spTgt spid="57"/>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9"/>
          <p:cNvSpPr/>
          <p:nvPr/>
        </p:nvSpPr>
        <p:spPr>
          <a:xfrm flipV="1">
            <a:off x="-1" y="1226592"/>
            <a:ext cx="1591097" cy="2697707"/>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24449" y="0"/>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rot="10800000" flipV="1">
            <a:off x="7441726" y="1226592"/>
            <a:ext cx="1702273" cy="2707234"/>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40" h="2695508">
                <a:moveTo>
                  <a:pt x="0" y="0"/>
                </a:moveTo>
                <a:lnTo>
                  <a:pt x="808981" y="0"/>
                </a:lnTo>
                <a:lnTo>
                  <a:pt x="1039940" y="2695508"/>
                </a:lnTo>
                <a:lnTo>
                  <a:pt x="0" y="2686024"/>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13" descr="FD1DDF730CE4456e89755B07FE1653D0# #Rectangle 13"/>
          <p:cNvSpPr>
            <a:spLocks noChangeArrowheads="1"/>
          </p:cNvSpPr>
          <p:nvPr/>
        </p:nvSpPr>
        <p:spPr bwMode="auto">
          <a:xfrm>
            <a:off x="1331640" y="397184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成功项目一</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1341899"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Rectangle 13" descr="FD1DDF730CE4456e89755B07FE1653D0# #Rectangle 13"/>
          <p:cNvSpPr>
            <a:spLocks noChangeArrowheads="1"/>
          </p:cNvSpPr>
          <p:nvPr/>
        </p:nvSpPr>
        <p:spPr bwMode="auto">
          <a:xfrm>
            <a:off x="3402071" y="39718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3402070"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descr="FD1DDF730CE4456e89755B07FE1653D0# #Rectangle 13"/>
          <p:cNvSpPr>
            <a:spLocks noChangeArrowheads="1"/>
          </p:cNvSpPr>
          <p:nvPr/>
        </p:nvSpPr>
        <p:spPr bwMode="auto">
          <a:xfrm>
            <a:off x="5362826" y="39718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成功项目三</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5362825" y="42598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此处添加项目扼要说明，</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添加简短说明文字。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13" descr="FD1DDF730CE4456e89755B07FE1653D0# #Rectangle 13"/>
          <p:cNvSpPr>
            <a:spLocks noChangeArrowheads="1"/>
          </p:cNvSpPr>
          <p:nvPr/>
        </p:nvSpPr>
        <p:spPr bwMode="auto">
          <a:xfrm>
            <a:off x="2899276" y="483518"/>
            <a:ext cx="449707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在公司广大同仁的团结努力下，本季度各个项目取得了辉煌的成果，在这些成绩的光环下，我们不能自大自满，要有更高更大的目标。</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0800000">
            <a:off x="0" y="411581"/>
            <a:ext cx="2690124" cy="648000"/>
            <a:chOff x="6453876" y="339574"/>
            <a:chExt cx="2690124" cy="648000"/>
          </a:xfrm>
        </p:grpSpPr>
        <p:sp>
          <p:nvSpPr>
            <p:cNvPr id="26"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10800000">
              <a:off x="7160833" y="487000"/>
              <a:ext cx="1569660" cy="369332"/>
            </a:xfrm>
            <a:prstGeom prst="rect">
              <a:avLst/>
            </a:prstGeom>
          </p:spPr>
          <p:txBody>
            <a:bodyPr wrap="none">
              <a:spAutoFit/>
            </a:bodyPr>
            <a:lstStyle/>
            <a:p>
              <a:r>
                <a:rPr lang="zh-CN" altLang="en-US" dirty="0">
                  <a:solidFill>
                    <a:schemeClr val="bg1"/>
                  </a:solidFill>
                  <a:latin typeface="方正兰亭中黑_GBK" pitchFamily="2" charset="-122"/>
                  <a:ea typeface="方正兰亭中黑_GBK" pitchFamily="2" charset="-122"/>
                </a:rPr>
                <a:t>成功项目展示</a:t>
              </a:r>
            </a:p>
          </p:txBody>
        </p:sp>
        <p:grpSp>
          <p:nvGrpSpPr>
            <p:cNvPr id="28" name="组合 27"/>
            <p:cNvGrpSpPr/>
            <p:nvPr/>
          </p:nvGrpSpPr>
          <p:grpSpPr>
            <a:xfrm>
              <a:off x="6453876" y="339574"/>
              <a:ext cx="648000" cy="648000"/>
              <a:chOff x="6453876" y="267494"/>
              <a:chExt cx="648000" cy="648000"/>
            </a:xfrm>
          </p:grpSpPr>
          <p:sp>
            <p:nvSpPr>
              <p:cNvPr id="29" name="椭圆 28"/>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pic>
        <p:nvPicPr>
          <p:cNvPr id="3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188" r="339" b="80"/>
          <a:stretch/>
        </p:blipFill>
        <p:spPr bwMode="auto">
          <a:xfrm>
            <a:off x="1331640" y="1226592"/>
            <a:ext cx="2297385" cy="2695548"/>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709" t="7517" r="20914" b="10297"/>
          <a:stretch/>
        </p:blipFill>
        <p:spPr bwMode="auto">
          <a:xfrm>
            <a:off x="3350377" y="1226593"/>
            <a:ext cx="2308641" cy="2695548"/>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3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58" t="2473" r="36775" b="434"/>
          <a:stretch/>
        </p:blipFill>
        <p:spPr bwMode="auto">
          <a:xfrm>
            <a:off x="5382718" y="1226593"/>
            <a:ext cx="2308641" cy="2695546"/>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p:bldP spid="17" grpId="0"/>
      <p:bldP spid="18" grpId="0"/>
      <p:bldP spid="19" grpId="0"/>
      <p:bldP spid="20" grpId="0"/>
      <p:bldP spid="21"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pic>
        <p:nvPicPr>
          <p:cNvPr id="51" name="图片占位符 6"/>
          <p:cNvPicPr>
            <a:picLocks noChangeAspect="1"/>
          </p:cNvPicPr>
          <p:nvPr/>
        </p:nvPicPr>
        <p:blipFill rotWithShape="1">
          <a:blip r:embed="rId3" cstate="print">
            <a:extLst>
              <a:ext uri="{28A0092B-C50C-407E-A947-70E740481C1C}">
                <a14:useLocalDpi xmlns:a14="http://schemas.microsoft.com/office/drawing/2010/main" val="0"/>
              </a:ext>
            </a:extLst>
          </a:blip>
          <a:srcRect r="9079"/>
          <a:stretch/>
        </p:blipFill>
        <p:spPr>
          <a:xfrm>
            <a:off x="701044" y="1320797"/>
            <a:ext cx="3727308" cy="2815004"/>
          </a:xfrm>
          <a:prstGeom prst="rect">
            <a:avLst/>
          </a:prstGeom>
        </p:spPr>
      </p:pic>
      <p:pic>
        <p:nvPicPr>
          <p:cNvPr id="52" name="图片占位符 8"/>
          <p:cNvPicPr>
            <a:picLocks noChangeAspect="1"/>
          </p:cNvPicPr>
          <p:nvPr/>
        </p:nvPicPr>
        <p:blipFill rotWithShape="1">
          <a:blip r:embed="rId4" cstate="print">
            <a:extLst>
              <a:ext uri="{28A0092B-C50C-407E-A947-70E740481C1C}">
                <a14:useLocalDpi xmlns:a14="http://schemas.microsoft.com/office/drawing/2010/main" val="0"/>
              </a:ext>
            </a:extLst>
          </a:blip>
          <a:srcRect r="4994"/>
          <a:stretch/>
        </p:blipFill>
        <p:spPr>
          <a:xfrm>
            <a:off x="4804516" y="1320797"/>
            <a:ext cx="3727308" cy="2815004"/>
          </a:xfrm>
          <a:prstGeom prst="rect">
            <a:avLst/>
          </a:prstGeom>
        </p:spPr>
      </p:pic>
      <p:sp>
        <p:nvSpPr>
          <p:cNvPr id="53" name="Rectangle 46"/>
          <p:cNvSpPr/>
          <p:nvPr/>
        </p:nvSpPr>
        <p:spPr>
          <a:xfrm>
            <a:off x="701044" y="3412960"/>
            <a:ext cx="3727308" cy="742966"/>
          </a:xfrm>
          <a:prstGeom prst="rect">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sp>
        <p:nvSpPr>
          <p:cNvPr id="54" name="Rectangle 47"/>
          <p:cNvSpPr/>
          <p:nvPr/>
        </p:nvSpPr>
        <p:spPr>
          <a:xfrm>
            <a:off x="4804516" y="3392835"/>
            <a:ext cx="3727308" cy="742966"/>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微软雅黑" panose="020B0503020204020204" pitchFamily="34" charset="-122"/>
              <a:ea typeface="微软雅黑" panose="020B0503020204020204" pitchFamily="34" charset="-122"/>
            </a:endParaRPr>
          </a:p>
        </p:txBody>
      </p:sp>
      <p:grpSp>
        <p:nvGrpSpPr>
          <p:cNvPr id="55" name="Group 48"/>
          <p:cNvGrpSpPr/>
          <p:nvPr/>
        </p:nvGrpSpPr>
        <p:grpSpPr>
          <a:xfrm>
            <a:off x="857384" y="3579768"/>
            <a:ext cx="1210588" cy="420125"/>
            <a:chOff x="1253920" y="5294963"/>
            <a:chExt cx="1614117" cy="560166"/>
          </a:xfrm>
        </p:grpSpPr>
        <p:sp>
          <p:nvSpPr>
            <p:cNvPr id="56" name="TextBox 55"/>
            <p:cNvSpPr txBox="1"/>
            <p:nvPr/>
          </p:nvSpPr>
          <p:spPr>
            <a:xfrm>
              <a:off x="1253920"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253920"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sz="800" dirty="0">
                <a:solidFill>
                  <a:schemeClr val="bg1"/>
                </a:solidFill>
                <a:latin typeface="微软雅黑" panose="020B0503020204020204" pitchFamily="34" charset="-122"/>
                <a:ea typeface="微软雅黑" panose="020B0503020204020204" pitchFamily="34" charset="-122"/>
              </a:endParaRPr>
            </a:p>
          </p:txBody>
        </p:sp>
      </p:grpSp>
      <p:grpSp>
        <p:nvGrpSpPr>
          <p:cNvPr id="58" name="Group 51"/>
          <p:cNvGrpSpPr/>
          <p:nvPr/>
        </p:nvGrpSpPr>
        <p:grpSpPr>
          <a:xfrm>
            <a:off x="3637242" y="3678657"/>
            <a:ext cx="686891" cy="276999"/>
            <a:chOff x="4960397" y="5426817"/>
            <a:chExt cx="915854" cy="369331"/>
          </a:xfrm>
        </p:grpSpPr>
        <p:grpSp>
          <p:nvGrpSpPr>
            <p:cNvPr id="59" name="Group 52"/>
            <p:cNvGrpSpPr/>
            <p:nvPr/>
          </p:nvGrpSpPr>
          <p:grpSpPr>
            <a:xfrm>
              <a:off x="4960397" y="5448851"/>
              <a:ext cx="251169" cy="251169"/>
              <a:chOff x="8121650" y="-184150"/>
              <a:chExt cx="1181100" cy="1181100"/>
            </a:xfrm>
            <a:solidFill>
              <a:schemeClr val="bg1"/>
            </a:solidFill>
          </p:grpSpPr>
          <p:sp>
            <p:nvSpPr>
              <p:cNvPr id="61"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62"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60" name="TextBox 59"/>
            <p:cNvSpPr txBox="1"/>
            <p:nvPr/>
          </p:nvSpPr>
          <p:spPr>
            <a:xfrm>
              <a:off x="5251721"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grpSp>
        <p:nvGrpSpPr>
          <p:cNvPr id="63" name="Group 56"/>
          <p:cNvGrpSpPr/>
          <p:nvPr/>
        </p:nvGrpSpPr>
        <p:grpSpPr>
          <a:xfrm>
            <a:off x="4982020" y="3579768"/>
            <a:ext cx="1210588" cy="420125"/>
            <a:chOff x="6753434" y="5294963"/>
            <a:chExt cx="1614117" cy="560166"/>
          </a:xfrm>
        </p:grpSpPr>
        <p:sp>
          <p:nvSpPr>
            <p:cNvPr id="64" name="TextBox 63"/>
            <p:cNvSpPr txBox="1"/>
            <p:nvPr/>
          </p:nvSpPr>
          <p:spPr>
            <a:xfrm>
              <a:off x="6753434" y="5294963"/>
              <a:ext cx="1066958" cy="369332"/>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项目名称</a:t>
              </a:r>
              <a:endParaRPr lang="id-ID" sz="1200" b="1"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753434" y="5567870"/>
              <a:ext cx="1614117" cy="287259"/>
            </a:xfrm>
            <a:prstGeom prst="rect">
              <a:avLst/>
            </a:prstGeom>
            <a:noFill/>
          </p:spPr>
          <p:txBody>
            <a:bodyPr wrap="non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此处添加详细文本描述</a:t>
              </a:r>
              <a:endParaRPr lang="id-ID" altLang="zh-CN" sz="800" dirty="0">
                <a:solidFill>
                  <a:schemeClr val="bg1"/>
                </a:solidFill>
                <a:latin typeface="微软雅黑" panose="020B0503020204020204" pitchFamily="34" charset="-122"/>
                <a:ea typeface="微软雅黑" panose="020B0503020204020204" pitchFamily="34" charset="-122"/>
              </a:endParaRPr>
            </a:p>
          </p:txBody>
        </p:sp>
      </p:grpSp>
      <p:grpSp>
        <p:nvGrpSpPr>
          <p:cNvPr id="66" name="Group 59"/>
          <p:cNvGrpSpPr/>
          <p:nvPr/>
        </p:nvGrpSpPr>
        <p:grpSpPr>
          <a:xfrm>
            <a:off x="7765499" y="3678657"/>
            <a:ext cx="683269" cy="276999"/>
            <a:chOff x="10464740" y="5426817"/>
            <a:chExt cx="911025" cy="369331"/>
          </a:xfrm>
        </p:grpSpPr>
        <p:sp>
          <p:nvSpPr>
            <p:cNvPr id="67" name="TextBox 66"/>
            <p:cNvSpPr txBox="1"/>
            <p:nvPr/>
          </p:nvSpPr>
          <p:spPr>
            <a:xfrm>
              <a:off x="10751235" y="5426817"/>
              <a:ext cx="624530" cy="369331"/>
            </a:xfrm>
            <a:prstGeom prst="rect">
              <a:avLst/>
            </a:prstGeom>
            <a:noFill/>
          </p:spPr>
          <p:txBody>
            <a:bodyPr wrap="none" rtlCol="0">
              <a:spAutoFit/>
            </a:bodyPr>
            <a:lstStyle/>
            <a:p>
              <a:r>
                <a:rPr lang="id-ID" sz="1200" b="1" dirty="0">
                  <a:solidFill>
                    <a:schemeClr val="bg1"/>
                  </a:solidFill>
                  <a:latin typeface="微软雅黑" panose="020B0503020204020204" pitchFamily="34" charset="-122"/>
                  <a:ea typeface="微软雅黑" panose="020B0503020204020204" pitchFamily="34" charset="-122"/>
                </a:rPr>
                <a:t>535</a:t>
              </a:r>
            </a:p>
          </p:txBody>
        </p:sp>
        <p:grpSp>
          <p:nvGrpSpPr>
            <p:cNvPr id="68" name="Group 61"/>
            <p:cNvGrpSpPr/>
            <p:nvPr/>
          </p:nvGrpSpPr>
          <p:grpSpPr>
            <a:xfrm>
              <a:off x="10464740" y="5497340"/>
              <a:ext cx="286495" cy="247097"/>
              <a:chOff x="6577013" y="-1389063"/>
              <a:chExt cx="3567113" cy="3076576"/>
            </a:xfrm>
            <a:solidFill>
              <a:schemeClr val="bg1"/>
            </a:solidFill>
          </p:grpSpPr>
          <p:sp>
            <p:nvSpPr>
              <p:cNvPr id="69"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0"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par>
                                <p:cTn id="22" presetID="10"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项目介绍</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30" name="Rectangle 166"/>
          <p:cNvSpPr/>
          <p:nvPr/>
        </p:nvSpPr>
        <p:spPr>
          <a:xfrm>
            <a:off x="89395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1" name="Rectangle 171"/>
          <p:cNvSpPr/>
          <p:nvPr/>
        </p:nvSpPr>
        <p:spPr>
          <a:xfrm>
            <a:off x="3366016"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2" name="Rectangle 175"/>
          <p:cNvSpPr/>
          <p:nvPr/>
        </p:nvSpPr>
        <p:spPr>
          <a:xfrm>
            <a:off x="5857443" y="1226820"/>
            <a:ext cx="2404765" cy="3145130"/>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latin typeface="+mn-ea"/>
            </a:endParaRPr>
          </a:p>
        </p:txBody>
      </p:sp>
      <p:sp>
        <p:nvSpPr>
          <p:cNvPr id="36" name="TextBox 35"/>
          <p:cNvSpPr txBox="1"/>
          <p:nvPr/>
        </p:nvSpPr>
        <p:spPr>
          <a:xfrm>
            <a:off x="1724398"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sz="1100" b="1" dirty="0">
              <a:solidFill>
                <a:schemeClr val="accent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08306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38" name="Straight Connector 214"/>
          <p:cNvCxnSpPr/>
          <p:nvPr/>
        </p:nvCxnSpPr>
        <p:spPr>
          <a:xfrm>
            <a:off x="187942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220777"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3579447"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1" name="Straight Connector 217"/>
          <p:cNvCxnSpPr/>
          <p:nvPr/>
        </p:nvCxnSpPr>
        <p:spPr>
          <a:xfrm>
            <a:off x="4375805"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670462" y="3691285"/>
            <a:ext cx="702756" cy="238527"/>
          </a:xfrm>
          <a:prstGeom prst="rect">
            <a:avLst/>
          </a:prstGeom>
          <a:noFill/>
        </p:spPr>
        <p:txBody>
          <a:bodyPr wrap="none" lIns="68580" tIns="34290" rIns="68580" bIns="34290" rtlCol="0">
            <a:spAutoFit/>
          </a:bodyPr>
          <a:lstStyle/>
          <a:p>
            <a:pPr algn="ctr"/>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rPr>
              <a:t>项目</a:t>
            </a:r>
            <a:r>
              <a:rPr lang="zh-CN" altLang="en-US" sz="1100" b="1" dirty="0">
                <a:solidFill>
                  <a:schemeClr val="accent2"/>
                </a:solidFill>
                <a:latin typeface="微软雅黑" panose="020B0503020204020204" pitchFamily="34" charset="-122"/>
                <a:ea typeface="微软雅黑" panose="020B0503020204020204" pitchFamily="34" charset="-122"/>
              </a:rPr>
              <a:t>名称</a:t>
            </a:r>
            <a:endParaRPr lang="id-ID" altLang="zh-CN" sz="1100" b="1" dirty="0">
              <a:solidFill>
                <a:schemeClr val="accent2"/>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029135" y="4035744"/>
            <a:ext cx="1985410" cy="161583"/>
          </a:xfrm>
          <a:prstGeom prst="rect">
            <a:avLst/>
          </a:prstGeom>
          <a:noFill/>
        </p:spPr>
        <p:txBody>
          <a:bodyPr wrap="square" lIns="68580" tIns="34290" rIns="68580" bIns="34290" rtlCol="0">
            <a:spAutoFit/>
          </a:bodyPr>
          <a:lstStyle/>
          <a:p>
            <a:pPr algn="ct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品牌服务</a:t>
            </a:r>
            <a:r>
              <a:rPr lang="id-ID" altLang="zh-CN" sz="600" spc="225" dirty="0">
                <a:solidFill>
                  <a:schemeClr val="bg1">
                    <a:lumMod val="65000"/>
                  </a:schemeClr>
                </a:solidFill>
                <a:latin typeface="微软雅黑" panose="020B0503020204020204" pitchFamily="34" charset="-122"/>
                <a:ea typeface="微软雅黑" panose="020B0503020204020204" pitchFamily="34" charset="-122"/>
              </a:rPr>
              <a:t> / </a:t>
            </a:r>
            <a:r>
              <a:rPr lang="zh-CN" altLang="en-US" sz="600" spc="225" dirty="0">
                <a:solidFill>
                  <a:schemeClr val="bg1">
                    <a:lumMod val="65000"/>
                  </a:schemeClr>
                </a:solidFill>
                <a:latin typeface="微软雅黑" panose="020B0503020204020204" pitchFamily="34" charset="-122"/>
                <a:ea typeface="微软雅黑" panose="020B0503020204020204" pitchFamily="34" charset="-122"/>
              </a:rPr>
              <a:t>项目名称</a:t>
            </a:r>
            <a:endParaRPr lang="en-US" altLang="zh-CN" sz="600" spc="225"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4" name="Straight Connector 220"/>
          <p:cNvCxnSpPr/>
          <p:nvPr/>
        </p:nvCxnSpPr>
        <p:spPr>
          <a:xfrm>
            <a:off x="6825493" y="3981201"/>
            <a:ext cx="392693" cy="0"/>
          </a:xfrm>
          <a:prstGeom prst="line">
            <a:avLst/>
          </a:prstGeom>
          <a:ln w="6350">
            <a:solidFill>
              <a:schemeClr val="accent2"/>
            </a:solidFill>
            <a:prstDash val="dash"/>
          </a:ln>
        </p:spPr>
        <p:style>
          <a:lnRef idx="1">
            <a:schemeClr val="accent1"/>
          </a:lnRef>
          <a:fillRef idx="0">
            <a:schemeClr val="accent1"/>
          </a:fillRef>
          <a:effectRef idx="0">
            <a:schemeClr val="accent1"/>
          </a:effectRef>
          <a:fontRef idx="minor">
            <a:schemeClr val="tx1"/>
          </a:fontRef>
        </p:style>
      </p:cxnSp>
      <p:pic>
        <p:nvPicPr>
          <p:cNvPr id="45" name="图片占位符 6"/>
          <p:cNvPicPr>
            <a:picLocks noChangeAspect="1"/>
          </p:cNvPicPr>
          <p:nvPr/>
        </p:nvPicPr>
        <p:blipFill rotWithShape="1">
          <a:blip r:embed="rId3">
            <a:extLst>
              <a:ext uri="{28A0092B-C50C-407E-A947-70E740481C1C}">
                <a14:useLocalDpi xmlns:a14="http://schemas.microsoft.com/office/drawing/2010/main" val="0"/>
              </a:ext>
            </a:extLst>
          </a:blip>
          <a:srcRect l="35286" r="17926" b="1542"/>
          <a:stretch/>
        </p:blipFill>
        <p:spPr>
          <a:xfrm>
            <a:off x="893953" y="1226820"/>
            <a:ext cx="2405269" cy="2353538"/>
          </a:xfrm>
          <a:prstGeom prst="rect">
            <a:avLst/>
          </a:prstGeom>
        </p:spPr>
      </p:pic>
      <p:pic>
        <p:nvPicPr>
          <p:cNvPr id="46" name="图片占位符 7"/>
          <p:cNvPicPr>
            <a:picLocks noChangeAspect="1"/>
          </p:cNvPicPr>
          <p:nvPr/>
        </p:nvPicPr>
        <p:blipFill rotWithShape="1">
          <a:blip r:embed="rId4" cstate="print">
            <a:extLst>
              <a:ext uri="{28A0092B-C50C-407E-A947-70E740481C1C}">
                <a14:useLocalDpi xmlns:a14="http://schemas.microsoft.com/office/drawing/2010/main" val="0"/>
              </a:ext>
            </a:extLst>
          </a:blip>
          <a:srcRect l="34547" t="796" r="-1" b="2517"/>
          <a:stretch/>
        </p:blipFill>
        <p:spPr>
          <a:xfrm>
            <a:off x="3366018" y="1226819"/>
            <a:ext cx="2404912" cy="2353539"/>
          </a:xfrm>
          <a:prstGeom prst="rect">
            <a:avLst/>
          </a:prstGeom>
        </p:spPr>
      </p:pic>
      <p:pic>
        <p:nvPicPr>
          <p:cNvPr id="47" name="图片占位符 8"/>
          <p:cNvPicPr>
            <a:picLocks noChangeAspect="1"/>
          </p:cNvPicPr>
          <p:nvPr/>
        </p:nvPicPr>
        <p:blipFill>
          <a:blip r:embed="rId5" cstate="print">
            <a:extLst>
              <a:ext uri="{28A0092B-C50C-407E-A947-70E740481C1C}">
                <a14:useLocalDpi xmlns:a14="http://schemas.microsoft.com/office/drawing/2010/main" val="0"/>
              </a:ext>
            </a:extLst>
          </a:blip>
          <a:srcRect t="685" b="685"/>
          <a:stretch>
            <a:fillRect/>
          </a:stretch>
        </p:blipFill>
        <p:spPr>
          <a:xfrm>
            <a:off x="5857443" y="1226820"/>
            <a:ext cx="2405063" cy="2353866"/>
          </a:xfrm>
          <a:prstGeom prst="rect">
            <a:avLst/>
          </a:prstGeom>
        </p:spPr>
      </p:pic>
    </p:spTree>
    <p:extLst>
      <p:ext uri="{BB962C8B-B14F-4D97-AF65-F5344CB8AC3E}">
        <p14:creationId xmlns:p14="http://schemas.microsoft.com/office/powerpoint/2010/main" val="4082497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6" grpId="0"/>
      <p:bldP spid="37" grpId="0"/>
      <p:bldP spid="39" grpId="0"/>
      <p:bldP spid="40"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4820"/>
          <a:stretch/>
        </p:blipFill>
        <p:spPr bwMode="auto">
          <a:xfrm flipH="1">
            <a:off x="-3" y="-13855"/>
            <a:ext cx="6072295" cy="3853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任意多边形 13"/>
          <p:cNvSpPr/>
          <p:nvPr/>
        </p:nvSpPr>
        <p:spPr>
          <a:xfrm>
            <a:off x="3560780" y="-92546"/>
            <a:ext cx="5593977" cy="3931760"/>
          </a:xfrm>
          <a:custGeom>
            <a:avLst/>
            <a:gdLst>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32273 h 3775934"/>
              <a:gd name="connsiteX4" fmla="*/ 2409713 w 5486400"/>
              <a:gd name="connsiteY4" fmla="*/ 0 h 3775934"/>
              <a:gd name="connsiteX0" fmla="*/ 2409713 w 5486400"/>
              <a:gd name="connsiteY0" fmla="*/ 0 h 3775934"/>
              <a:gd name="connsiteX1" fmla="*/ 0 w 5486400"/>
              <a:gd name="connsiteY1" fmla="*/ 3775934 h 3775934"/>
              <a:gd name="connsiteX2" fmla="*/ 5486400 w 5486400"/>
              <a:gd name="connsiteY2" fmla="*/ 3775934 h 3775934"/>
              <a:gd name="connsiteX3" fmla="*/ 5486400 w 5486400"/>
              <a:gd name="connsiteY3" fmla="*/ 10758 h 3775934"/>
              <a:gd name="connsiteX4" fmla="*/ 2409713 w 5486400"/>
              <a:gd name="connsiteY4" fmla="*/ 0 h 3775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0" h="3775934">
                <a:moveTo>
                  <a:pt x="2409713" y="0"/>
                </a:moveTo>
                <a:lnTo>
                  <a:pt x="0" y="3775934"/>
                </a:lnTo>
                <a:lnTo>
                  <a:pt x="5486400" y="3775934"/>
                </a:lnTo>
                <a:lnTo>
                  <a:pt x="5486400" y="10758"/>
                </a:lnTo>
                <a:lnTo>
                  <a:pt x="2409713" y="0"/>
                </a:lnTo>
                <a:close/>
              </a:path>
            </a:pathLst>
          </a:custGeom>
          <a:solidFill>
            <a:schemeClr val="bg1">
              <a:lumMod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59"/>
          <p:cNvSpPr txBox="1">
            <a:spLocks noChangeArrowheads="1"/>
          </p:cNvSpPr>
          <p:nvPr/>
        </p:nvSpPr>
        <p:spPr bwMode="auto">
          <a:xfrm>
            <a:off x="4283968" y="4050103"/>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b="1">
                <a:solidFill>
                  <a:srgbClr val="F1ECD7"/>
                </a:solidFill>
                <a:latin typeface="Century Gothic" pitchFamily="34" charset="0"/>
                <a:ea typeface="宋体" charset="-122"/>
              </a:defRPr>
            </a:lvl1pPr>
            <a:lvl2pPr marL="742950" indent="-285750" eaLnBrk="0" hangingPunct="0">
              <a:defRPr>
                <a:latin typeface="Calibri" pitchFamily="34" charset="0"/>
                <a:ea typeface="宋体" charset="-122"/>
              </a:defRPr>
            </a:lvl2pPr>
            <a:lvl3pPr marL="1143000" indent="-228600" eaLnBrk="0" hangingPunct="0">
              <a:defRPr>
                <a:latin typeface="Calibri" pitchFamily="34" charset="0"/>
                <a:ea typeface="宋体" charset="-122"/>
              </a:defRPr>
            </a:lvl3pPr>
            <a:lvl4pPr marL="1600200" indent="-228600" eaLnBrk="0" hangingPunct="0">
              <a:defRPr>
                <a:latin typeface="Calibri" pitchFamily="34" charset="0"/>
                <a:ea typeface="宋体" charset="-122"/>
              </a:defRPr>
            </a:lvl4pPr>
            <a:lvl5pPr marL="2057400" indent="-228600" eaLnBrk="0" hangingPunct="0">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填加文字内容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77"/>
          <p:cNvSpPr txBox="1">
            <a:spLocks noChangeArrowheads="1"/>
          </p:cNvSpPr>
          <p:nvPr/>
        </p:nvSpPr>
        <p:spPr bwMode="auto">
          <a:xfrm>
            <a:off x="4283968" y="4403056"/>
            <a:ext cx="4752528"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内容需概括</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精炼单击</a:t>
            </a:r>
            <a:r>
              <a:rPr lang="zh-CN" altLang="en-US" sz="1000" kern="3000" spc="23" dirty="0">
                <a:solidFill>
                  <a:schemeClr val="tx1">
                    <a:lumMod val="50000"/>
                    <a:lumOff val="50000"/>
                  </a:schemeClr>
                </a:solidFill>
                <a:latin typeface="微软雅黑" panose="020B0503020204020204" pitchFamily="34" charset="-122"/>
                <a:ea typeface="微软雅黑" panose="020B0503020204020204" pitchFamily="34" charset="-122"/>
              </a:rPr>
              <a:t>此处添加文本内容，文字内容需</a:t>
            </a:r>
            <a:r>
              <a:rPr lang="zh-CN" altLang="en-US" sz="1000" kern="3000" spc="23" dirty="0" smtClean="0">
                <a:solidFill>
                  <a:schemeClr val="tx1">
                    <a:lumMod val="50000"/>
                    <a:lumOff val="50000"/>
                  </a:schemeClr>
                </a:solidFill>
                <a:latin typeface="微软雅黑" panose="020B0503020204020204" pitchFamily="34" charset="-122"/>
                <a:ea typeface="微软雅黑" panose="020B0503020204020204" pitchFamily="34" charset="-122"/>
              </a:rPr>
              <a:t>概括</a:t>
            </a:r>
            <a:endParaRPr lang="en-US" altLang="zh-CN" sz="1000" kern="3000" spc="2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228184" y="1839408"/>
            <a:ext cx="2658028"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1600">
                <a:solidFill>
                  <a:schemeClr val="tx1">
                    <a:lumMod val="75000"/>
                    <a:lumOff val="25000"/>
                  </a:schemeClr>
                </a:solidFill>
                <a:latin typeface="Century Gothic" pitchFamily="34" charset="0"/>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pPr algn="r">
              <a:lnSpc>
                <a:spcPts val="5000"/>
              </a:lnSpc>
            </a:pPr>
            <a:r>
              <a:rPr lang="zh-CN" altLang="en-US" sz="4400" b="1" dirty="0" smtClean="0">
                <a:solidFill>
                  <a:srgbClr val="F2EBE3"/>
                </a:solidFill>
                <a:latin typeface="微软雅黑" panose="020B0503020204020204" pitchFamily="34" charset="-122"/>
              </a:rPr>
              <a:t>填加标题</a:t>
            </a:r>
            <a:endParaRPr lang="en-US" altLang="zh-CN" sz="4400" b="1" dirty="0" smtClean="0">
              <a:solidFill>
                <a:srgbClr val="F2EBE3"/>
              </a:solidFill>
              <a:latin typeface="微软雅黑" panose="020B0503020204020204" pitchFamily="34" charset="-122"/>
            </a:endParaRPr>
          </a:p>
        </p:txBody>
      </p:sp>
      <p:sp>
        <p:nvSpPr>
          <p:cNvPr id="21" name="任意多边形 20"/>
          <p:cNvSpPr/>
          <p:nvPr/>
        </p:nvSpPr>
        <p:spPr>
          <a:xfrm>
            <a:off x="0" y="3839215"/>
            <a:ext cx="3560780" cy="1300822"/>
          </a:xfrm>
          <a:custGeom>
            <a:avLst/>
            <a:gdLst/>
            <a:ahLst/>
            <a:cxnLst/>
            <a:rect l="l" t="t" r="r" b="b"/>
            <a:pathLst>
              <a:path w="3554566" h="1285821">
                <a:moveTo>
                  <a:pt x="0" y="0"/>
                </a:moveTo>
                <a:lnTo>
                  <a:pt x="3554566" y="0"/>
                </a:lnTo>
                <a:lnTo>
                  <a:pt x="2628775" y="1285821"/>
                </a:lnTo>
                <a:lnTo>
                  <a:pt x="0" y="1285821"/>
                </a:lnTo>
                <a:close/>
              </a:path>
            </a:pathLst>
          </a:custGeom>
          <a:solidFill>
            <a:schemeClr val="accent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TextBox 77"/>
          <p:cNvSpPr txBox="1">
            <a:spLocks noChangeArrowheads="1"/>
          </p:cNvSpPr>
          <p:nvPr/>
        </p:nvSpPr>
        <p:spPr bwMode="auto">
          <a:xfrm>
            <a:off x="755576" y="4070464"/>
            <a:ext cx="2160240" cy="7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ts val="5000"/>
              </a:lnSpc>
            </a:pPr>
            <a:r>
              <a:rPr lang="zh-CN" altLang="en-US" sz="2400" b="1" dirty="0" smtClean="0">
                <a:solidFill>
                  <a:srgbClr val="F2EBE3"/>
                </a:solidFill>
                <a:latin typeface="微软雅黑" panose="020B0503020204020204" pitchFamily="34" charset="-122"/>
                <a:ea typeface="微软雅黑" panose="020B0503020204020204" pitchFamily="34" charset="-122"/>
              </a:rPr>
              <a:t>标题一</a:t>
            </a:r>
            <a:endParaRPr lang="en-US" altLang="zh-CN" sz="2400" b="1" dirty="0">
              <a:solidFill>
                <a:srgbClr val="F2EBE3"/>
              </a:solidFill>
              <a:latin typeface="微软雅黑" panose="020B0503020204020204" pitchFamily="34" charset="-122"/>
              <a:ea typeface="微软雅黑" panose="020B0503020204020204" pitchFamily="34" charset="-122"/>
            </a:endParaRPr>
          </a:p>
        </p:txBody>
      </p:sp>
      <p:sp>
        <p:nvSpPr>
          <p:cNvPr id="23" name="Rectangle 12"/>
          <p:cNvSpPr/>
          <p:nvPr/>
        </p:nvSpPr>
        <p:spPr>
          <a:xfrm>
            <a:off x="6072295" y="2671341"/>
            <a:ext cx="2964201" cy="692497"/>
          </a:xfrm>
          <a:prstGeom prst="rect">
            <a:avLst/>
          </a:prstGeom>
        </p:spPr>
        <p:txBody>
          <a:bodyPr wrap="square">
            <a:spAutoFit/>
          </a:body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962192" y="3190913"/>
            <a:ext cx="1197175" cy="1197175"/>
            <a:chOff x="1068965" y="491752"/>
            <a:chExt cx="1197175" cy="1197175"/>
          </a:xfrm>
        </p:grpSpPr>
        <p:grpSp>
          <p:nvGrpSpPr>
            <p:cNvPr id="25" name="组合 2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solidFill>
                <a:latin typeface="+mn-lt"/>
                <a:ea typeface="+mn-ea"/>
              </a:endParaRPr>
            </a:p>
          </p:txBody>
        </p:sp>
      </p:grpSp>
    </p:spTree>
    <p:extLst>
      <p:ext uri="{BB962C8B-B14F-4D97-AF65-F5344CB8AC3E}">
        <p14:creationId xmlns:p14="http://schemas.microsoft.com/office/powerpoint/2010/main" val="15528001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7">
                                          <p:stCondLst>
                                            <p:cond delay="0"/>
                                          </p:stCondLst>
                                        </p:cTn>
                                        <p:tgtEl>
                                          <p:spTgt spid="24"/>
                                        </p:tgtEl>
                                      </p:cBhvr>
                                    </p:animEffect>
                                    <p:anim calcmode="lin" valueType="num">
                                      <p:cBhvr>
                                        <p:cTn id="12" dur="1594"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24"/>
                                        </p:tgtEl>
                                        <p:attrNameLst>
                                          <p:attrName>ppt_y</p:attrName>
                                        </p:attrNameLst>
                                      </p:cBhvr>
                                      <p:tavLst>
                                        <p:tav tm="0" fmla="#ppt_y-sin(pi*$)/9">
                                          <p:val>
                                            <p:fltVal val="0"/>
                                          </p:val>
                                        </p:tav>
                                        <p:tav tm="100000">
                                          <p:val>
                                            <p:fltVal val="1"/>
                                          </p:val>
                                        </p:tav>
                                      </p:tavLst>
                                    </p:anim>
                                    <p:anim calcmode="lin" valueType="num">
                                      <p:cBhvr>
                                        <p:cTn id="15" dur="290" tmFilter="0, 0; 0.125,0.2665; 0.25,0.4; 0.375,0.465; 0.5,0.5;  0.625,0.535; 0.75,0.6; 0.875,0.7335; 1,1">
                                          <p:stCondLst>
                                            <p:cond delay="1159"/>
                                          </p:stCondLst>
                                        </p:cTn>
                                        <p:tgtEl>
                                          <p:spTgt spid="24"/>
                                        </p:tgtEl>
                                        <p:attrNameLst>
                                          <p:attrName>ppt_y</p:attrName>
                                        </p:attrNameLst>
                                      </p:cBhvr>
                                      <p:tavLst>
                                        <p:tav tm="0" fmla="#ppt_y-sin(pi*$)/27">
                                          <p:val>
                                            <p:fltVal val="0"/>
                                          </p:val>
                                        </p:tav>
                                        <p:tav tm="100000">
                                          <p:val>
                                            <p:fltVal val="1"/>
                                          </p:val>
                                        </p:tav>
                                      </p:tavLst>
                                    </p:anim>
                                    <p:anim calcmode="lin" valueType="num">
                                      <p:cBhvr>
                                        <p:cTn id="16" dur="144" tmFilter="0, 0; 0.125,0.2665; 0.25,0.4; 0.375,0.465; 0.5,0.5;  0.625,0.535; 0.75,0.6; 0.875,0.7335; 1,1">
                                          <p:stCondLst>
                                            <p:cond delay="1449"/>
                                          </p:stCondLst>
                                        </p:cTn>
                                        <p:tgtEl>
                                          <p:spTgt spid="24"/>
                                        </p:tgtEl>
                                        <p:attrNameLst>
                                          <p:attrName>ppt_y</p:attrName>
                                        </p:attrNameLst>
                                      </p:cBhvr>
                                      <p:tavLst>
                                        <p:tav tm="0" fmla="#ppt_y-sin(pi*$)/81">
                                          <p:val>
                                            <p:fltVal val="0"/>
                                          </p:val>
                                        </p:tav>
                                        <p:tav tm="100000">
                                          <p:val>
                                            <p:fltVal val="1"/>
                                          </p:val>
                                        </p:tav>
                                      </p:tavLst>
                                    </p:anim>
                                    <p:animScale>
                                      <p:cBhvr>
                                        <p:cTn id="17" dur="23">
                                          <p:stCondLst>
                                            <p:cond delay="569"/>
                                          </p:stCondLst>
                                        </p:cTn>
                                        <p:tgtEl>
                                          <p:spTgt spid="24"/>
                                        </p:tgtEl>
                                      </p:cBhvr>
                                      <p:to x="100000" y="60000"/>
                                    </p:animScale>
                                    <p:animScale>
                                      <p:cBhvr>
                                        <p:cTn id="18" dur="145" decel="50000">
                                          <p:stCondLst>
                                            <p:cond delay="592"/>
                                          </p:stCondLst>
                                        </p:cTn>
                                        <p:tgtEl>
                                          <p:spTgt spid="24"/>
                                        </p:tgtEl>
                                      </p:cBhvr>
                                      <p:to x="100000" y="100000"/>
                                    </p:animScale>
                                    <p:animScale>
                                      <p:cBhvr>
                                        <p:cTn id="19" dur="23">
                                          <p:stCondLst>
                                            <p:cond delay="1148"/>
                                          </p:stCondLst>
                                        </p:cTn>
                                        <p:tgtEl>
                                          <p:spTgt spid="24"/>
                                        </p:tgtEl>
                                      </p:cBhvr>
                                      <p:to x="100000" y="80000"/>
                                    </p:animScale>
                                    <p:animScale>
                                      <p:cBhvr>
                                        <p:cTn id="20" dur="145" decel="50000">
                                          <p:stCondLst>
                                            <p:cond delay="1171"/>
                                          </p:stCondLst>
                                        </p:cTn>
                                        <p:tgtEl>
                                          <p:spTgt spid="24"/>
                                        </p:tgtEl>
                                      </p:cBhvr>
                                      <p:to x="100000" y="100000"/>
                                    </p:animScale>
                                    <p:animScale>
                                      <p:cBhvr>
                                        <p:cTn id="21" dur="23">
                                          <p:stCondLst>
                                            <p:cond delay="1437"/>
                                          </p:stCondLst>
                                        </p:cTn>
                                        <p:tgtEl>
                                          <p:spTgt spid="24"/>
                                        </p:tgtEl>
                                      </p:cBhvr>
                                      <p:to x="100000" y="90000"/>
                                    </p:animScale>
                                    <p:animScale>
                                      <p:cBhvr>
                                        <p:cTn id="22" dur="145" decel="50000">
                                          <p:stCondLst>
                                            <p:cond delay="1459"/>
                                          </p:stCondLst>
                                        </p:cTn>
                                        <p:tgtEl>
                                          <p:spTgt spid="24"/>
                                        </p:tgtEl>
                                      </p:cBhvr>
                                      <p:to x="100000" y="100000"/>
                                    </p:animScale>
                                    <p:animScale>
                                      <p:cBhvr>
                                        <p:cTn id="23" dur="23">
                                          <p:stCondLst>
                                            <p:cond delay="1582"/>
                                          </p:stCondLst>
                                        </p:cTn>
                                        <p:tgtEl>
                                          <p:spTgt spid="24"/>
                                        </p:tgtEl>
                                      </p:cBhvr>
                                      <p:to x="100000" y="95000"/>
                                    </p:animScale>
                                    <p:animScale>
                                      <p:cBhvr>
                                        <p:cTn id="24" dur="145" decel="50000">
                                          <p:stCondLst>
                                            <p:cond delay="1605"/>
                                          </p:stCondLst>
                                        </p:cTn>
                                        <p:tgtEl>
                                          <p:spTgt spid="24"/>
                                        </p:tgtEl>
                                      </p:cBhvr>
                                      <p:to x="100000" y="100000"/>
                                    </p:animScale>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35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6002" r="6002"/>
          <a:stretch>
            <a:fillRect/>
          </a:stretch>
        </p:blipFill>
        <p:spPr>
          <a:xfrm>
            <a:off x="6136870" y="1029544"/>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0" name="图片占位符 29"/>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2104" r="22104"/>
          <a:stretch>
            <a:fillRect/>
          </a:stretch>
        </p:blipFill>
        <p:spPr>
          <a:xfrm>
            <a:off x="4883981" y="3017118"/>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7" name="图片占位符 26"/>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699" r="18699"/>
          <a:stretch>
            <a:fillRect/>
          </a:stretch>
        </p:blipFill>
        <p:spPr>
          <a:xfrm>
            <a:off x="2483768" y="3003798"/>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2" name="图片占位符 1"/>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240" r="1240"/>
          <a:stretch>
            <a:fillRect/>
          </a:stretch>
        </p:blipFill>
        <p:spPr>
          <a:xfrm>
            <a:off x="1187624" y="1029242"/>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3" name="图片占位符 2"/>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20442" r="20442"/>
          <a:stretch>
            <a:fillRect/>
          </a:stretch>
        </p:blipFill>
        <p:spPr>
          <a:xfrm>
            <a:off x="3659505" y="1029242"/>
            <a:ext cx="1768475" cy="1766888"/>
          </a:xfr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9" name="Rounded Rectangle 36"/>
          <p:cNvSpPr/>
          <p:nvPr/>
        </p:nvSpPr>
        <p:spPr>
          <a:xfrm>
            <a:off x="6053761" y="3255970"/>
            <a:ext cx="924820"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20" name="Rounded Rectangle 33"/>
          <p:cNvSpPr/>
          <p:nvPr/>
        </p:nvSpPr>
        <p:spPr>
          <a:xfrm>
            <a:off x="4922647" y="114440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21" name="Rounded Rectangle 32"/>
          <p:cNvSpPr/>
          <p:nvPr/>
        </p:nvSpPr>
        <p:spPr>
          <a:xfrm>
            <a:off x="2362374" y="1144408"/>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22" name="Rounded Rectangle 34"/>
          <p:cNvSpPr/>
          <p:nvPr/>
        </p:nvSpPr>
        <p:spPr>
          <a:xfrm>
            <a:off x="7286238" y="1144408"/>
            <a:ext cx="814154" cy="206456"/>
          </a:xfrm>
          <a:prstGeom prst="roundRect">
            <a:avLst>
              <a:gd name="adj" fmla="val 50000"/>
            </a:avLst>
          </a:prstGeom>
          <a:solidFill>
            <a:schemeClr val="accent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24" name="Rounded Rectangle 35"/>
          <p:cNvSpPr/>
          <p:nvPr/>
        </p:nvSpPr>
        <p:spPr>
          <a:xfrm>
            <a:off x="3665887" y="3255970"/>
            <a:ext cx="896437" cy="206456"/>
          </a:xfrm>
          <a:prstGeom prst="roundRect">
            <a:avLst>
              <a:gd name="adj" fmla="val 50000"/>
            </a:avLst>
          </a:prstGeom>
          <a:solidFill>
            <a:schemeClr val="accent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14" name="Image 12" descr="Divider Right.png"/>
          <p:cNvPicPr>
            <a:picLocks noChangeAspect="1"/>
          </p:cNvPicPr>
          <p:nvPr/>
        </p:nvPicPr>
        <p:blipFill>
          <a:blip r:embed="rId7"/>
          <a:stretch>
            <a:fillRect/>
          </a:stretch>
        </p:blipFill>
        <p:spPr>
          <a:xfrm flipH="1">
            <a:off x="2267744" y="457546"/>
            <a:ext cx="1523362" cy="52721"/>
          </a:xfrm>
          <a:prstGeom prst="rect">
            <a:avLst/>
          </a:prstGeom>
        </p:spPr>
      </p:pic>
      <p:sp>
        <p:nvSpPr>
          <p:cNvPr id="1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6" name="Image 12" descr="Divider Right.png"/>
          <p:cNvPicPr>
            <a:picLocks noChangeAspect="1"/>
          </p:cNvPicPr>
          <p:nvPr/>
        </p:nvPicPr>
        <p:blipFill>
          <a:blip r:embed="rId7"/>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3055827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5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75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0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时间线模板</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第一个成功案例</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100,000 </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会员数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目标达成</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里程碑</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IPO</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10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亿销售额</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393" name="椭圆 392"/>
          <p:cNvSpPr/>
          <p:nvPr/>
        </p:nvSpPr>
        <p:spPr>
          <a:xfrm>
            <a:off x="755576" y="1906671"/>
            <a:ext cx="1423450" cy="1423450"/>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237560"/>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266554"/>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5261064" y="2306444"/>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4716016" y="3397892"/>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416" name="TextBox 415"/>
          <p:cNvSpPr txBox="1"/>
          <p:nvPr/>
        </p:nvSpPr>
        <p:spPr>
          <a:xfrm>
            <a:off x="1210819" y="2316237"/>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项目</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分析</a:t>
            </a:r>
          </a:p>
        </p:txBody>
      </p:sp>
      <p:sp>
        <p:nvSpPr>
          <p:cNvPr id="417" name="TextBox 416"/>
          <p:cNvSpPr txBox="1"/>
          <p:nvPr/>
        </p:nvSpPr>
        <p:spPr>
          <a:xfrm>
            <a:off x="5611772" y="129480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8" name="TextBox 417"/>
          <p:cNvSpPr txBox="1"/>
          <p:nvPr/>
        </p:nvSpPr>
        <p:spPr>
          <a:xfrm>
            <a:off x="6043820" y="233486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9" name="TextBox 418"/>
          <p:cNvSpPr txBox="1"/>
          <p:nvPr/>
        </p:nvSpPr>
        <p:spPr>
          <a:xfrm>
            <a:off x="5558416" y="344918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20" name="TextBox 419"/>
          <p:cNvSpPr txBox="1"/>
          <p:nvPr/>
        </p:nvSpPr>
        <p:spPr>
          <a:xfrm>
            <a:off x="3275855" y="192540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421" name="Half Frame 12"/>
          <p:cNvSpPr/>
          <p:nvPr/>
        </p:nvSpPr>
        <p:spPr>
          <a:xfrm rot="8097294">
            <a:off x="2212685" y="2425511"/>
            <a:ext cx="360168" cy="39579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16818" y="-20538"/>
            <a:ext cx="7779694" cy="516403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1"/>
          <p:cNvSpPr/>
          <p:nvPr/>
        </p:nvSpPr>
        <p:spPr>
          <a:xfrm>
            <a:off x="5224120" y="-20538"/>
            <a:ext cx="3923928" cy="5164038"/>
          </a:xfrm>
          <a:custGeom>
            <a:avLst/>
            <a:gdLst>
              <a:gd name="connsiteX0" fmla="*/ 0 w 3923928"/>
              <a:gd name="connsiteY0" fmla="*/ 0 h 5143500"/>
              <a:gd name="connsiteX1" fmla="*/ 3923928 w 3923928"/>
              <a:gd name="connsiteY1" fmla="*/ 0 h 5143500"/>
              <a:gd name="connsiteX2" fmla="*/ 3923928 w 3923928"/>
              <a:gd name="connsiteY2" fmla="*/ 5143500 h 5143500"/>
              <a:gd name="connsiteX3" fmla="*/ 0 w 3923928"/>
              <a:gd name="connsiteY3" fmla="*/ 5143500 h 5143500"/>
              <a:gd name="connsiteX4" fmla="*/ 0 w 3923928"/>
              <a:gd name="connsiteY4" fmla="*/ 0 h 5143500"/>
              <a:gd name="connsiteX0" fmla="*/ 0 w 3923928"/>
              <a:gd name="connsiteY0" fmla="*/ 0 h 5143500"/>
              <a:gd name="connsiteX1" fmla="*/ 3923928 w 3923928"/>
              <a:gd name="connsiteY1" fmla="*/ 0 h 5143500"/>
              <a:gd name="connsiteX2" fmla="*/ 3923928 w 3923928"/>
              <a:gd name="connsiteY2" fmla="*/ 5143500 h 5143500"/>
              <a:gd name="connsiteX3" fmla="*/ 637309 w 3923928"/>
              <a:gd name="connsiteY3" fmla="*/ 5143500 h 5143500"/>
              <a:gd name="connsiteX4" fmla="*/ 0 w 3923928"/>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3928" h="5143500">
                <a:moveTo>
                  <a:pt x="0" y="0"/>
                </a:moveTo>
                <a:lnTo>
                  <a:pt x="3923928" y="0"/>
                </a:lnTo>
                <a:lnTo>
                  <a:pt x="3923928" y="5143500"/>
                </a:lnTo>
                <a:lnTo>
                  <a:pt x="637309" y="5143500"/>
                </a:lnTo>
                <a:lnTo>
                  <a:pt x="0" y="0"/>
                </a:lnTo>
                <a:close/>
              </a:path>
            </a:pathLst>
          </a:custGeom>
          <a:solidFill>
            <a:schemeClr val="accent3"/>
          </a:solidFill>
          <a:ln>
            <a:noFill/>
          </a:ln>
          <a:effectLst>
            <a:outerShdw blurRad="241300" dist="38100" dir="8100000" algn="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5940152" y="794410"/>
            <a:ext cx="1082348" cy="584775"/>
          </a:xfrm>
          <a:prstGeom prst="rect">
            <a:avLst/>
          </a:prstGeom>
          <a:noFill/>
        </p:spPr>
        <p:txBody>
          <a:bodyPr wrap="none" rtlCol="0">
            <a:spAutoFit/>
          </a:bodyPr>
          <a:lstStyle/>
          <a:p>
            <a:r>
              <a:rPr lang="zh-CN" altLang="en-US" sz="3200" spc="300" dirty="0" smtClean="0">
                <a:solidFill>
                  <a:schemeClr val="bg1"/>
                </a:solidFill>
                <a:latin typeface="方正兰亭中黑_GBK" pitchFamily="2" charset="-122"/>
                <a:ea typeface="方正兰亭中黑_GBK" pitchFamily="2" charset="-122"/>
              </a:rPr>
              <a:t>前言</a:t>
            </a:r>
            <a:endParaRPr lang="zh-CN" altLang="en-US" sz="3200" spc="300" dirty="0">
              <a:solidFill>
                <a:schemeClr val="bg1"/>
              </a:solidFill>
              <a:latin typeface="方正兰亭中黑_GBK" pitchFamily="2" charset="-122"/>
              <a:ea typeface="方正兰亭中黑_GBK" pitchFamily="2" charset="-122"/>
            </a:endParaRPr>
          </a:p>
        </p:txBody>
      </p:sp>
      <p:sp>
        <p:nvSpPr>
          <p:cNvPr id="5" name="TextBox 4"/>
          <p:cNvSpPr txBox="1"/>
          <p:nvPr/>
        </p:nvSpPr>
        <p:spPr>
          <a:xfrm>
            <a:off x="6012160" y="1558553"/>
            <a:ext cx="2880320" cy="2885405"/>
          </a:xfrm>
          <a:prstGeom prst="rect">
            <a:avLst/>
          </a:prstGeom>
          <a:noFill/>
        </p:spPr>
        <p:txBody>
          <a:bodyPr wrap="square" rtlCol="0">
            <a:spAutoFit/>
          </a:bodyPr>
          <a:lstStyle/>
          <a:p>
            <a:pPr algn="just">
              <a:lnSpc>
                <a:spcPct val="150000"/>
              </a:lnSpc>
            </a:pPr>
            <a:r>
              <a:rPr lang="zh-CN" altLang="en-US" sz="1100" dirty="0" smtClean="0">
                <a:solidFill>
                  <a:schemeClr val="bg1"/>
                </a:solidFill>
                <a:latin typeface="微软雅黑" panose="020B0503020204020204" pitchFamily="34" charset="-122"/>
                <a:ea typeface="微软雅黑" panose="020B0503020204020204" pitchFamily="34" charset="-122"/>
              </a:rPr>
              <a:t>回顾这一年的工作，在取的成绩的同         </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时，我们也找到了工作中的不足和问</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题，主要反映于</a:t>
            </a:r>
            <a:r>
              <a:rPr lang="en-US" altLang="zh-CN" sz="1100" dirty="0" smtClean="0">
                <a:solidFill>
                  <a:schemeClr val="bg1"/>
                </a:solidFill>
                <a:latin typeface="微软雅黑" panose="020B0503020204020204" pitchFamily="34" charset="-122"/>
                <a:ea typeface="微软雅黑" panose="020B0503020204020204" pitchFamily="34" charset="-122"/>
              </a:rPr>
              <a:t>XXX</a:t>
            </a:r>
            <a:r>
              <a:rPr lang="zh-CN" altLang="en-US" sz="1100" dirty="0" smtClean="0">
                <a:solidFill>
                  <a:schemeClr val="bg1"/>
                </a:solidFill>
                <a:latin typeface="微软雅黑" panose="020B0503020204020204" pitchFamily="34" charset="-122"/>
                <a:ea typeface="微软雅黑" panose="020B0503020204020204" pitchFamily="34" charset="-122"/>
              </a:rPr>
              <a:t>的风格、定型</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还有待进一步探索，尤其是网上的</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公司产品库充分体现我们</a:t>
            </a:r>
            <a:r>
              <a:rPr lang="en-US" altLang="zh-CN" sz="1100" dirty="0" smtClean="0">
                <a:solidFill>
                  <a:schemeClr val="bg1"/>
                </a:solidFill>
                <a:latin typeface="微软雅黑" panose="020B0503020204020204" pitchFamily="34" charset="-122"/>
                <a:ea typeface="微软雅黑" panose="020B0503020204020204" pitchFamily="34" charset="-122"/>
              </a:rPr>
              <a:t>XXXX</a:t>
            </a:r>
            <a:r>
              <a:rPr lang="zh-CN" altLang="en-US" sz="1100" dirty="0" smtClean="0">
                <a:solidFill>
                  <a:schemeClr val="bg1"/>
                </a:solidFill>
                <a:latin typeface="微软雅黑" panose="020B0503020204020204" pitchFamily="34" charset="-122"/>
                <a:ea typeface="微软雅黑" panose="020B0503020204020204" pitchFamily="34" charset="-122"/>
              </a:rPr>
              <a:t>方</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面和我们这个平台能成为客户提供</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良好的商机和快捷方便的信息、</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导航的功能发挥。展望新的一季，</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我们将继续努力，力争各项工作</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百尺竿头更进一步，在上一个全</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100" dirty="0">
                <a:solidFill>
                  <a:schemeClr val="bg1"/>
                </a:solidFill>
                <a:latin typeface="微软雅黑" panose="020B0503020204020204" pitchFamily="34" charset="-122"/>
                <a:ea typeface="微软雅黑" panose="020B0503020204020204" pitchFamily="34" charset="-122"/>
              </a:rPr>
              <a:t> </a:t>
            </a:r>
            <a:r>
              <a:rPr lang="en-US" altLang="zh-CN" sz="1100" dirty="0" smtClean="0">
                <a:solidFill>
                  <a:schemeClr val="bg1"/>
                </a:solidFill>
                <a:latin typeface="微软雅黑" panose="020B0503020204020204" pitchFamily="34" charset="-122"/>
                <a:ea typeface="微软雅黑" panose="020B0503020204020204" pitchFamily="34" charset="-122"/>
              </a:rPr>
              <a:t>        </a:t>
            </a:r>
            <a:r>
              <a:rPr lang="zh-CN" altLang="en-US" sz="1100" dirty="0" smtClean="0">
                <a:solidFill>
                  <a:schemeClr val="bg1"/>
                </a:solidFill>
                <a:latin typeface="微软雅黑" panose="020B0503020204020204" pitchFamily="34" charset="-122"/>
                <a:ea typeface="微软雅黑" panose="020B0503020204020204" pitchFamily="34" charset="-122"/>
              </a:rPr>
              <a:t>新的台阶。</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itchFamily="34" charset="-122"/>
                <a:ea typeface="微软雅黑" pitchFamily="34" charset="-122"/>
              </a:rPr>
              <a:t>S</a:t>
            </a:r>
            <a:endParaRPr lang="zh-CN" altLang="en-US" sz="4800" b="1" dirty="0">
              <a:solidFill>
                <a:schemeClr val="accent3"/>
              </a:solidFill>
              <a:latin typeface="微软雅黑" pitchFamily="34" charset="-122"/>
              <a:ea typeface="微软雅黑"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优势</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风险</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劣势</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latin typeface="微软雅黑" pitchFamily="34" charset="-122"/>
                <a:ea typeface="微软雅黑" pitchFamily="34" charset="-122"/>
              </a:rPr>
              <a:t>W</a:t>
            </a:r>
            <a:endParaRPr lang="zh-CN" altLang="en-US" sz="4800" b="1" dirty="0">
              <a:latin typeface="微软雅黑" pitchFamily="34" charset="-122"/>
              <a:ea typeface="微软雅黑"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3"/>
                </a:solidFill>
                <a:latin typeface="微软雅黑" pitchFamily="34" charset="-122"/>
                <a:ea typeface="微软雅黑" pitchFamily="34" charset="-122"/>
              </a:rPr>
              <a:t>O</a:t>
            </a:r>
            <a:endParaRPr lang="zh-CN" altLang="en-US" sz="4800" b="1" dirty="0">
              <a:solidFill>
                <a:schemeClr val="accent3"/>
              </a:solidFill>
              <a:latin typeface="微软雅黑" pitchFamily="34" charset="-122"/>
              <a:ea typeface="微软雅黑" pitchFamily="34" charset="-122"/>
            </a:endParaRPr>
          </a:p>
        </p:txBody>
      </p:sp>
      <p:grpSp>
        <p:nvGrpSpPr>
          <p:cNvPr id="69" name="组合 68"/>
          <p:cNvGrpSpPr/>
          <p:nvPr/>
        </p:nvGrpSpPr>
        <p:grpSpPr>
          <a:xfrm>
            <a:off x="4686685" y="2926643"/>
            <a:ext cx="1197175" cy="1197175"/>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latin typeface="微软雅黑" pitchFamily="34" charset="-122"/>
                <a:ea typeface="微软雅黑" pitchFamily="34" charset="-122"/>
              </a:rPr>
              <a:t>T</a:t>
            </a:r>
            <a:endParaRPr lang="zh-CN" altLang="en-US" sz="4800" b="1" dirty="0">
              <a:latin typeface="微软雅黑" pitchFamily="34" charset="-122"/>
              <a:ea typeface="微软雅黑" pitchFamily="34" charset="-122"/>
            </a:endParaRPr>
          </a:p>
        </p:txBody>
      </p:sp>
    </p:spTree>
    <p:extLst>
      <p:ext uri="{BB962C8B-B14F-4D97-AF65-F5344CB8AC3E}">
        <p14:creationId xmlns:p14="http://schemas.microsoft.com/office/powerpoint/2010/main" val="25172235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
          <p:cNvGrpSpPr/>
          <p:nvPr/>
        </p:nvGrpSpPr>
        <p:grpSpPr>
          <a:xfrm flipH="1">
            <a:off x="6228184" y="1224107"/>
            <a:ext cx="2962172" cy="3969021"/>
            <a:chOff x="-19499" y="2323926"/>
            <a:chExt cx="4882156" cy="4551069"/>
          </a:xfrm>
        </p:grpSpPr>
        <p:sp>
          <p:nvSpPr>
            <p:cNvPr id="141" name="Right Triangle 221"/>
            <p:cNvSpPr/>
            <p:nvPr/>
          </p:nvSpPr>
          <p:spPr>
            <a:xfrm>
              <a:off x="-19499" y="2323926"/>
              <a:ext cx="4525511" cy="4525511"/>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2" name="Right Triangle 219"/>
            <p:cNvSpPr/>
            <p:nvPr/>
          </p:nvSpPr>
          <p:spPr>
            <a:xfrm>
              <a:off x="1075053" y="3087391"/>
              <a:ext cx="3787604" cy="3787604"/>
            </a:xfrm>
            <a:prstGeom prst="rtTriangle">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3" name="Right Triangle 10"/>
            <p:cNvSpPr/>
            <p:nvPr/>
          </p:nvSpPr>
          <p:spPr>
            <a:xfrm>
              <a:off x="-6998" y="2575276"/>
              <a:ext cx="4274161" cy="427416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6" name="FlexibleLine"/>
          <p:cNvSpPr/>
          <p:nvPr/>
        </p:nvSpPr>
        <p:spPr>
          <a:xfrm>
            <a:off x="1550363" y="2317422"/>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550363" y="2317422"/>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58248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3824829" y="1709590"/>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3868401" y="2816326"/>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3999118" y="1243367"/>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080746" y="1269510"/>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3999123" y="1583231"/>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080744" y="1609374"/>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3999122" y="1923094"/>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080746" y="1949235"/>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042695" y="2350102"/>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124319" y="237624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042691" y="2689966"/>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124316" y="271610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042691" y="3029829"/>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124314" y="305597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1679560" y="3478053"/>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5"/>
                  </a:solidFill>
                  <a:latin typeface="微软雅黑" pitchFamily="34" charset="-122"/>
                  <a:ea typeface="微软雅黑" pitchFamily="34" charset="-122"/>
                </a:rPr>
                <a:t>创新</a:t>
              </a:r>
              <a:endParaRPr lang="en-US" altLang="zh-CN" b="1" dirty="0" smtClean="0">
                <a:solidFill>
                  <a:schemeClr val="accent5"/>
                </a:solidFill>
                <a:latin typeface="微软雅黑" pitchFamily="34" charset="-122"/>
                <a:ea typeface="微软雅黑" pitchFamily="34" charset="-122"/>
              </a:endParaRPr>
            </a:p>
            <a:p>
              <a:pPr algn="ctr"/>
              <a:r>
                <a:rPr lang="zh-CN" altLang="en-US" b="1" dirty="0" smtClean="0">
                  <a:solidFill>
                    <a:schemeClr val="accent5"/>
                  </a:solidFill>
                  <a:latin typeface="微软雅黑" pitchFamily="34" charset="-122"/>
                  <a:ea typeface="微软雅黑" pitchFamily="34" charset="-122"/>
                </a:rPr>
                <a:t>规划</a:t>
              </a:r>
              <a:endParaRPr lang="zh-CN" altLang="en-US" b="1" dirty="0">
                <a:solidFill>
                  <a:schemeClr val="accent5"/>
                </a:solidFill>
                <a:latin typeface="微软雅黑" pitchFamily="34" charset="-122"/>
                <a:ea typeface="微软雅黑" pitchFamily="34" charset="-122"/>
              </a:endParaRPr>
            </a:p>
          </p:txBody>
        </p:sp>
      </p:grpSp>
      <p:grpSp>
        <p:nvGrpSpPr>
          <p:cNvPr id="82" name="组合 81"/>
          <p:cNvGrpSpPr/>
          <p:nvPr/>
        </p:nvGrpSpPr>
        <p:grpSpPr>
          <a:xfrm>
            <a:off x="619184" y="1558528"/>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80424"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市场策略</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2738971" y="1203598"/>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itchFamily="34" charset="-122"/>
                  <a:ea typeface="微软雅黑" pitchFamily="34" charset="-122"/>
                </a:rPr>
                <a:t>销售</a:t>
              </a:r>
              <a:endParaRPr lang="en-US" altLang="zh-CN" b="1" dirty="0" smtClean="0">
                <a:solidFill>
                  <a:schemeClr val="accent2"/>
                </a:solidFill>
                <a:latin typeface="微软雅黑" pitchFamily="34" charset="-122"/>
                <a:ea typeface="微软雅黑" pitchFamily="34" charset="-122"/>
              </a:endParaRPr>
            </a:p>
            <a:p>
              <a:pPr algn="ctr"/>
              <a:r>
                <a:rPr lang="zh-CN" altLang="en-US" b="1" dirty="0" smtClean="0">
                  <a:solidFill>
                    <a:schemeClr val="accent2"/>
                  </a:solidFill>
                  <a:latin typeface="微软雅黑" pitchFamily="34" charset="-122"/>
                  <a:ea typeface="微软雅黑" pitchFamily="34" charset="-122"/>
                </a:rPr>
                <a:t>方向</a:t>
              </a:r>
              <a:endParaRPr lang="zh-CN" altLang="en-US" b="1" dirty="0">
                <a:solidFill>
                  <a:schemeClr val="accent2"/>
                </a:solidFill>
                <a:latin typeface="微软雅黑" pitchFamily="34" charset="-122"/>
                <a:ea typeface="微软雅黑" pitchFamily="34" charset="-122"/>
              </a:endParaRPr>
            </a:p>
          </p:txBody>
        </p:sp>
      </p:grpSp>
      <p:grpSp>
        <p:nvGrpSpPr>
          <p:cNvPr id="109" name="组合 108"/>
          <p:cNvGrpSpPr/>
          <p:nvPr/>
        </p:nvGrpSpPr>
        <p:grpSpPr>
          <a:xfrm>
            <a:off x="2514498" y="2400208"/>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4"/>
                  </a:solidFill>
                  <a:latin typeface="微软雅黑" pitchFamily="34" charset="-122"/>
                  <a:ea typeface="微软雅黑" pitchFamily="34" charset="-122"/>
                </a:rPr>
                <a:t>产品</a:t>
              </a:r>
              <a:endParaRPr lang="en-US" altLang="zh-CN" b="1" dirty="0" smtClean="0">
                <a:solidFill>
                  <a:schemeClr val="accent4"/>
                </a:solidFill>
                <a:latin typeface="微软雅黑" pitchFamily="34" charset="-122"/>
                <a:ea typeface="微软雅黑" pitchFamily="34" charset="-122"/>
              </a:endParaRPr>
            </a:p>
            <a:p>
              <a:pPr algn="ctr"/>
              <a:r>
                <a:rPr lang="zh-CN" altLang="en-US" b="1" dirty="0" smtClean="0">
                  <a:solidFill>
                    <a:schemeClr val="accent4"/>
                  </a:solidFill>
                  <a:latin typeface="微软雅黑" pitchFamily="34" charset="-122"/>
                  <a:ea typeface="微软雅黑" pitchFamily="34" charset="-122"/>
                </a:rPr>
                <a:t>计</a:t>
              </a:r>
              <a:r>
                <a:rPr lang="zh-CN" altLang="en-US" b="1" dirty="0">
                  <a:solidFill>
                    <a:schemeClr val="accent4"/>
                  </a:solidFill>
                  <a:latin typeface="微软雅黑" pitchFamily="34" charset="-122"/>
                  <a:ea typeface="微软雅黑" pitchFamily="34" charset="-122"/>
                </a:rPr>
                <a:t>划</a:t>
              </a:r>
            </a:p>
          </p:txBody>
        </p:sp>
      </p:grpSp>
      <p:grpSp>
        <p:nvGrpSpPr>
          <p:cNvPr id="129" name="Group 9"/>
          <p:cNvGrpSpPr/>
          <p:nvPr/>
        </p:nvGrpSpPr>
        <p:grpSpPr>
          <a:xfrm>
            <a:off x="2815600" y="4088295"/>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2989894" y="3622071"/>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071518" y="364821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2989890" y="3961935"/>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071514" y="398807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2989890" y="4301798"/>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071513" y="432794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139"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181" y="860659"/>
            <a:ext cx="2278203" cy="4447395"/>
          </a:xfrm>
          <a:prstGeom prst="rect">
            <a:avLst/>
          </a:prstGeom>
          <a:effectLst>
            <a:outerShdw blurRad="177800" dist="469900" dir="2700000" algn="tl" rotWithShape="0">
              <a:prstClr val="black">
                <a:alpha val="24000"/>
              </a:prstClr>
            </a:outerShdw>
          </a:effectLst>
        </p:spPr>
      </p:pic>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par>
                          <p:cTn id="108" fill="hold">
                            <p:stCondLst>
                              <p:cond delay="4000"/>
                            </p:stCondLst>
                            <p:childTnLst>
                              <p:par>
                                <p:cTn id="109" presetID="42" presetClass="entr" presetSubtype="0" fill="hold"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fade">
                                      <p:cBhvr>
                                        <p:cTn id="111" dur="750"/>
                                        <p:tgtEl>
                                          <p:spTgt spid="139"/>
                                        </p:tgtEl>
                                      </p:cBhvr>
                                    </p:animEffect>
                                    <p:anim calcmode="lin" valueType="num">
                                      <p:cBhvr>
                                        <p:cTn id="112" dur="750" fill="hold"/>
                                        <p:tgtEl>
                                          <p:spTgt spid="139"/>
                                        </p:tgtEl>
                                        <p:attrNameLst>
                                          <p:attrName>ppt_x</p:attrName>
                                        </p:attrNameLst>
                                      </p:cBhvr>
                                      <p:tavLst>
                                        <p:tav tm="0">
                                          <p:val>
                                            <p:strVal val="#ppt_x"/>
                                          </p:val>
                                        </p:tav>
                                        <p:tav tm="100000">
                                          <p:val>
                                            <p:strVal val="#ppt_x"/>
                                          </p:val>
                                        </p:tav>
                                      </p:tavLst>
                                    </p:anim>
                                    <p:anim calcmode="lin" valueType="num">
                                      <p:cBhvr>
                                        <p:cTn id="113" dur="75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0" name="Line"/>
          <p:cNvCxnSpPr/>
          <p:nvPr/>
        </p:nvCxnSpPr>
        <p:spPr>
          <a:xfrm rot="10800000" flipH="1" flipV="1">
            <a:off x="4761200" y="139325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700816" y="235403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6862447" y="329024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553262" y="211507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121213" y="258982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173508" y="219130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1951449" y="2925457"/>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49469" y="2629990"/>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479124" y="2763718"/>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1886500" y="1713149"/>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884520" y="1417682"/>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414175" y="1551410"/>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头脑风暴</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80"/>
          <p:cNvGrpSpPr/>
          <p:nvPr/>
        </p:nvGrpSpPr>
        <p:grpSpPr>
          <a:xfrm>
            <a:off x="3288245" y="2588208"/>
            <a:ext cx="2567510" cy="2569582"/>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2" name="Freeform 13"/>
          <p:cNvSpPr>
            <a:spLocks/>
          </p:cNvSpPr>
          <p:nvPr/>
        </p:nvSpPr>
        <p:spPr bwMode="auto">
          <a:xfrm>
            <a:off x="3317257" y="3649194"/>
            <a:ext cx="778128" cy="1344886"/>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3" name="Freeform 14"/>
          <p:cNvSpPr>
            <a:spLocks/>
          </p:cNvSpPr>
          <p:nvPr/>
        </p:nvSpPr>
        <p:spPr bwMode="auto">
          <a:xfrm>
            <a:off x="3410512" y="3079327"/>
            <a:ext cx="690057" cy="1816322"/>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4" name="Freeform 15"/>
          <p:cNvSpPr>
            <a:spLocks/>
          </p:cNvSpPr>
          <p:nvPr/>
        </p:nvSpPr>
        <p:spPr bwMode="auto">
          <a:xfrm>
            <a:off x="3396002" y="4429397"/>
            <a:ext cx="694202" cy="672443"/>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5" name="Freeform 16"/>
          <p:cNvSpPr>
            <a:spLocks/>
          </p:cNvSpPr>
          <p:nvPr/>
        </p:nvSpPr>
        <p:spPr bwMode="auto">
          <a:xfrm>
            <a:off x="4945005" y="3253396"/>
            <a:ext cx="828898" cy="176037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6" name="Freeform 17"/>
          <p:cNvSpPr>
            <a:spLocks/>
          </p:cNvSpPr>
          <p:nvPr/>
        </p:nvSpPr>
        <p:spPr bwMode="auto">
          <a:xfrm>
            <a:off x="4826887" y="2836875"/>
            <a:ext cx="853764" cy="2073280"/>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7" name="Freeform 18"/>
          <p:cNvSpPr>
            <a:spLocks/>
          </p:cNvSpPr>
          <p:nvPr/>
        </p:nvSpPr>
        <p:spPr bwMode="auto">
          <a:xfrm>
            <a:off x="4934644" y="4068824"/>
            <a:ext cx="885884" cy="1052700"/>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8" name="Freeform 20"/>
          <p:cNvSpPr>
            <a:spLocks/>
          </p:cNvSpPr>
          <p:nvPr/>
        </p:nvSpPr>
        <p:spPr bwMode="auto">
          <a:xfrm>
            <a:off x="4471497" y="4628331"/>
            <a:ext cx="14506" cy="31084"/>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19" name="Rectangle 31"/>
          <p:cNvSpPr>
            <a:spLocks noChangeArrowheads="1"/>
          </p:cNvSpPr>
          <p:nvPr/>
        </p:nvSpPr>
        <p:spPr bwMode="auto">
          <a:xfrm>
            <a:off x="4505693" y="4703968"/>
            <a:ext cx="1037" cy="2072"/>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20" name="Freeform 131"/>
          <p:cNvSpPr>
            <a:spLocks noEditPoints="1"/>
          </p:cNvSpPr>
          <p:nvPr/>
        </p:nvSpPr>
        <p:spPr bwMode="auto">
          <a:xfrm>
            <a:off x="3848612" y="3354746"/>
            <a:ext cx="1502467" cy="17895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a:latin typeface="Agency FB" panose="020B0503020202020204" pitchFamily="34" charset="0"/>
            </a:endParaRPr>
          </a:p>
        </p:txBody>
      </p:sp>
      <p:cxnSp>
        <p:nvCxnSpPr>
          <p:cNvPr id="89" name="Line"/>
          <p:cNvCxnSpPr/>
          <p:nvPr/>
        </p:nvCxnSpPr>
        <p:spPr>
          <a:xfrm flipH="1" flipV="1">
            <a:off x="2797318" y="2726002"/>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244720" y="2159001"/>
            <a:ext cx="899932" cy="856858"/>
            <a:chOff x="2243959" y="2112361"/>
            <a:chExt cx="997900" cy="950136"/>
          </a:xfrm>
        </p:grpSpPr>
        <p:grpSp>
          <p:nvGrpSpPr>
            <p:cNvPr id="85" name="组合 8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95" name="组合 94"/>
          <p:cNvGrpSpPr/>
          <p:nvPr/>
        </p:nvGrpSpPr>
        <p:grpSpPr>
          <a:xfrm>
            <a:off x="1191112" y="1981167"/>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填加</a:t>
              </a:r>
              <a:endParaRPr lang="en-US" altLang="zh-CN" sz="1400" b="1" dirty="0" smtClean="0">
                <a:solidFill>
                  <a:schemeClr val="accent4"/>
                </a:solidFill>
                <a:latin typeface="微软雅黑" pitchFamily="34" charset="-122"/>
                <a:ea typeface="微软雅黑" pitchFamily="34" charset="-122"/>
              </a:endParaRPr>
            </a:p>
            <a:p>
              <a:pPr algn="ctr"/>
              <a:r>
                <a:rPr lang="zh-CN" altLang="en-US" sz="1400" b="1" dirty="0" smtClean="0">
                  <a:solidFill>
                    <a:schemeClr val="accent4"/>
                  </a:solidFill>
                  <a:latin typeface="微软雅黑" pitchFamily="34" charset="-122"/>
                  <a:ea typeface="微软雅黑" pitchFamily="34" charset="-122"/>
                </a:rPr>
                <a:t>标题</a:t>
              </a:r>
              <a:endParaRPr lang="zh-CN" altLang="en-US" sz="1400" b="1" dirty="0">
                <a:solidFill>
                  <a:schemeClr val="accent4"/>
                </a:solidFill>
                <a:latin typeface="微软雅黑" pitchFamily="34" charset="-122"/>
                <a:ea typeface="微软雅黑" pitchFamily="34" charset="-122"/>
              </a:endParaRPr>
            </a:p>
          </p:txBody>
        </p:sp>
      </p:grpSp>
      <p:grpSp>
        <p:nvGrpSpPr>
          <p:cNvPr id="105" name="组合 104"/>
          <p:cNvGrpSpPr/>
          <p:nvPr/>
        </p:nvGrpSpPr>
        <p:grpSpPr>
          <a:xfrm>
            <a:off x="3571565" y="153143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itchFamily="34" charset="-122"/>
                  <a:ea typeface="微软雅黑" pitchFamily="34" charset="-122"/>
                </a:rPr>
                <a:t>填加</a:t>
              </a:r>
              <a:endParaRPr lang="en-US" altLang="zh-CN" sz="1200" b="1" dirty="0" smtClean="0">
                <a:solidFill>
                  <a:schemeClr val="accent3"/>
                </a:solidFill>
                <a:latin typeface="微软雅黑" pitchFamily="34" charset="-122"/>
                <a:ea typeface="微软雅黑" pitchFamily="34" charset="-122"/>
              </a:endParaRPr>
            </a:p>
            <a:p>
              <a:pPr algn="ctr"/>
              <a:r>
                <a:rPr lang="zh-CN" altLang="en-US" sz="1200" b="1" dirty="0" smtClean="0">
                  <a:solidFill>
                    <a:schemeClr val="accent3"/>
                  </a:solidFill>
                  <a:latin typeface="微软雅黑" pitchFamily="34" charset="-122"/>
                  <a:ea typeface="微软雅黑" pitchFamily="34" charset="-122"/>
                </a:rPr>
                <a:t>标题</a:t>
              </a:r>
              <a:endParaRPr lang="zh-CN" altLang="en-US" sz="1200" b="1" dirty="0">
                <a:solidFill>
                  <a:schemeClr val="accent3"/>
                </a:solidFill>
                <a:latin typeface="微软雅黑" pitchFamily="34" charset="-122"/>
                <a:ea typeface="微软雅黑" pitchFamily="34" charset="-122"/>
              </a:endParaRPr>
            </a:p>
          </p:txBody>
        </p:sp>
      </p:grpSp>
      <p:grpSp>
        <p:nvGrpSpPr>
          <p:cNvPr id="110" name="组合 109"/>
          <p:cNvGrpSpPr/>
          <p:nvPr/>
        </p:nvGrpSpPr>
        <p:grpSpPr>
          <a:xfrm>
            <a:off x="5153829" y="164218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115" name="组合 114"/>
          <p:cNvGrpSpPr/>
          <p:nvPr/>
        </p:nvGrpSpPr>
        <p:grpSpPr>
          <a:xfrm>
            <a:off x="6365476" y="135872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标题</a:t>
              </a:r>
              <a:endParaRPr lang="zh-CN" altLang="en-US" sz="1400" b="1" dirty="0">
                <a:solidFill>
                  <a:schemeClr val="accent1"/>
                </a:solidFill>
                <a:latin typeface="微软雅黑" pitchFamily="34" charset="-122"/>
                <a:ea typeface="微软雅黑" pitchFamily="34" charset="-122"/>
              </a:endParaRPr>
            </a:p>
          </p:txBody>
        </p:sp>
      </p:grpSp>
      <p:grpSp>
        <p:nvGrpSpPr>
          <p:cNvPr id="120" name="组合 119"/>
          <p:cNvGrpSpPr/>
          <p:nvPr/>
        </p:nvGrpSpPr>
        <p:grpSpPr>
          <a:xfrm>
            <a:off x="7311471" y="236958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itchFamily="34" charset="-122"/>
                  <a:ea typeface="微软雅黑" pitchFamily="34" charset="-122"/>
                </a:rPr>
                <a:t>填加</a:t>
              </a:r>
              <a:endParaRPr lang="en-US" altLang="zh-CN" sz="1100" b="1" dirty="0" smtClean="0">
                <a:solidFill>
                  <a:schemeClr val="accent2"/>
                </a:solidFill>
                <a:latin typeface="微软雅黑" pitchFamily="34" charset="-122"/>
                <a:ea typeface="微软雅黑" pitchFamily="34" charset="-122"/>
              </a:endParaRPr>
            </a:p>
            <a:p>
              <a:pPr algn="ctr"/>
              <a:r>
                <a:rPr lang="zh-CN" altLang="en-US" sz="1100" b="1" dirty="0" smtClean="0">
                  <a:solidFill>
                    <a:schemeClr val="accent2"/>
                  </a:solidFill>
                  <a:latin typeface="微软雅黑" pitchFamily="34" charset="-122"/>
                  <a:ea typeface="微软雅黑" pitchFamily="34" charset="-122"/>
                </a:rPr>
                <a:t>标题</a:t>
              </a:r>
              <a:endParaRPr lang="zh-CN" altLang="en-US" sz="1100" b="1" dirty="0">
                <a:solidFill>
                  <a:schemeClr val="accent2"/>
                </a:solidFill>
                <a:latin typeface="微软雅黑" pitchFamily="34" charset="-122"/>
                <a:ea typeface="微软雅黑" pitchFamily="34" charset="-122"/>
              </a:endParaRPr>
            </a:p>
          </p:txBody>
        </p:sp>
      </p:grpSp>
      <p:grpSp>
        <p:nvGrpSpPr>
          <p:cNvPr id="125" name="组合 124"/>
          <p:cNvGrpSpPr/>
          <p:nvPr/>
        </p:nvGrpSpPr>
        <p:grpSpPr>
          <a:xfrm>
            <a:off x="2385300" y="1303750"/>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0" name="组合 129"/>
          <p:cNvGrpSpPr/>
          <p:nvPr/>
        </p:nvGrpSpPr>
        <p:grpSpPr>
          <a:xfrm>
            <a:off x="1403648" y="2998612"/>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5" name="组合 134"/>
          <p:cNvGrpSpPr/>
          <p:nvPr/>
        </p:nvGrpSpPr>
        <p:grpSpPr>
          <a:xfrm>
            <a:off x="5855755" y="2627385"/>
            <a:ext cx="710898" cy="676872"/>
            <a:chOff x="2243959" y="2112361"/>
            <a:chExt cx="997900" cy="950136"/>
          </a:xfrm>
        </p:grpSpPr>
        <p:grpSp>
          <p:nvGrpSpPr>
            <p:cNvPr id="136" name="组合 13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3"/>
                  </a:solidFill>
                  <a:latin typeface="微软雅黑" pitchFamily="34" charset="-122"/>
                  <a:ea typeface="微软雅黑" pitchFamily="34" charset="-122"/>
                </a:rPr>
                <a:t>填加</a:t>
              </a:r>
              <a:endParaRPr lang="en-US" altLang="zh-CN" sz="1100" b="1" dirty="0" smtClean="0">
                <a:solidFill>
                  <a:schemeClr val="accent3"/>
                </a:solidFill>
                <a:latin typeface="微软雅黑" pitchFamily="34" charset="-122"/>
                <a:ea typeface="微软雅黑" pitchFamily="34" charset="-122"/>
              </a:endParaRPr>
            </a:p>
            <a:p>
              <a:pPr algn="ctr"/>
              <a:r>
                <a:rPr lang="zh-CN" altLang="en-US" sz="1100" b="1" dirty="0" smtClean="0">
                  <a:solidFill>
                    <a:schemeClr val="accent3"/>
                  </a:solidFill>
                  <a:latin typeface="微软雅黑" pitchFamily="34" charset="-122"/>
                  <a:ea typeface="微软雅黑" pitchFamily="34" charset="-122"/>
                </a:rPr>
                <a:t>标题</a:t>
              </a:r>
              <a:endParaRPr lang="zh-CN" altLang="en-US" sz="1100" b="1" dirty="0">
                <a:solidFill>
                  <a:schemeClr val="accent3"/>
                </a:solidFill>
                <a:latin typeface="微软雅黑" pitchFamily="34" charset="-122"/>
                <a:ea typeface="微软雅黑" pitchFamily="34" charset="-122"/>
              </a:endParaRPr>
            </a:p>
          </p:txBody>
        </p:sp>
      </p:grpSp>
      <p:grpSp>
        <p:nvGrpSpPr>
          <p:cNvPr id="140" name="组合 139"/>
          <p:cNvGrpSpPr/>
          <p:nvPr/>
        </p:nvGrpSpPr>
        <p:grpSpPr>
          <a:xfrm>
            <a:off x="7660430" y="1636045"/>
            <a:ext cx="710898" cy="676872"/>
            <a:chOff x="2243959" y="2112361"/>
            <a:chExt cx="997900" cy="950136"/>
          </a:xfrm>
        </p:grpSpPr>
        <p:grpSp>
          <p:nvGrpSpPr>
            <p:cNvPr id="141" name="组合 14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5"/>
                  </a:solidFill>
                  <a:latin typeface="微软雅黑" pitchFamily="34" charset="-122"/>
                  <a:ea typeface="微软雅黑" pitchFamily="34" charset="-122"/>
                </a:rPr>
                <a:t>填加</a:t>
              </a:r>
              <a:endParaRPr lang="en-US" altLang="zh-CN" sz="1100" b="1" dirty="0" smtClean="0">
                <a:solidFill>
                  <a:schemeClr val="accent5"/>
                </a:solidFill>
                <a:latin typeface="微软雅黑" pitchFamily="34" charset="-122"/>
                <a:ea typeface="微软雅黑" pitchFamily="34" charset="-122"/>
              </a:endParaRPr>
            </a:p>
            <a:p>
              <a:pPr algn="ctr"/>
              <a:r>
                <a:rPr lang="zh-CN" altLang="en-US" sz="1100" b="1" dirty="0" smtClean="0">
                  <a:solidFill>
                    <a:schemeClr val="accent5"/>
                  </a:solidFill>
                  <a:latin typeface="微软雅黑" pitchFamily="34" charset="-122"/>
                  <a:ea typeface="微软雅黑" pitchFamily="34" charset="-122"/>
                </a:rPr>
                <a:t>标题</a:t>
              </a:r>
              <a:endParaRPr lang="zh-CN" altLang="en-US" sz="1100" b="1" dirty="0">
                <a:solidFill>
                  <a:schemeClr val="accent5"/>
                </a:solidFill>
                <a:latin typeface="微软雅黑" pitchFamily="34" charset="-122"/>
                <a:ea typeface="微软雅黑" pitchFamily="34" charset="-122"/>
              </a:endParaRPr>
            </a:p>
          </p:txBody>
        </p:sp>
      </p:grpSp>
      <p:grpSp>
        <p:nvGrpSpPr>
          <p:cNvPr id="145" name="组合 144"/>
          <p:cNvGrpSpPr/>
          <p:nvPr/>
        </p:nvGrpSpPr>
        <p:grpSpPr>
          <a:xfrm>
            <a:off x="6989553" y="3572659"/>
            <a:ext cx="710898" cy="676872"/>
            <a:chOff x="2243959" y="2112361"/>
            <a:chExt cx="997900" cy="950136"/>
          </a:xfrm>
        </p:grpSpPr>
        <p:grpSp>
          <p:nvGrpSpPr>
            <p:cNvPr id="146" name="组合 14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50" name="组合 149"/>
          <p:cNvGrpSpPr/>
          <p:nvPr/>
        </p:nvGrpSpPr>
        <p:grpSpPr>
          <a:xfrm>
            <a:off x="6680524" y="291253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55" name="组合 154"/>
          <p:cNvGrpSpPr/>
          <p:nvPr/>
        </p:nvGrpSpPr>
        <p:grpSpPr>
          <a:xfrm>
            <a:off x="1370107" y="1024285"/>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60" name="组合 159"/>
          <p:cNvGrpSpPr/>
          <p:nvPr/>
        </p:nvGrpSpPr>
        <p:grpSpPr>
          <a:xfrm>
            <a:off x="395536" y="1570525"/>
            <a:ext cx="618058" cy="588476"/>
            <a:chOff x="2257865" y="2112361"/>
            <a:chExt cx="997900" cy="950136"/>
          </a:xfrm>
        </p:grpSpPr>
        <p:grpSp>
          <p:nvGrpSpPr>
            <p:cNvPr id="161" name="组合 16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grpSp>
        <p:nvGrpSpPr>
          <p:cNvPr id="165" name="组合 164"/>
          <p:cNvGrpSpPr/>
          <p:nvPr/>
        </p:nvGrpSpPr>
        <p:grpSpPr>
          <a:xfrm>
            <a:off x="4567793" y="1181260"/>
            <a:ext cx="618058" cy="588476"/>
            <a:chOff x="2257865" y="2112361"/>
            <a:chExt cx="997900" cy="950136"/>
          </a:xfrm>
        </p:grpSpPr>
        <p:grpSp>
          <p:nvGrpSpPr>
            <p:cNvPr id="166" name="组合 16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70" name="组合 169"/>
          <p:cNvGrpSpPr/>
          <p:nvPr/>
        </p:nvGrpSpPr>
        <p:grpSpPr>
          <a:xfrm>
            <a:off x="408916" y="2966983"/>
            <a:ext cx="618058" cy="588476"/>
            <a:chOff x="2257865" y="2112361"/>
            <a:chExt cx="997900" cy="950136"/>
          </a:xfrm>
        </p:grpSpPr>
        <p:grpSp>
          <p:nvGrpSpPr>
            <p:cNvPr id="171" name="组合 17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3"/>
                  </a:solidFill>
                  <a:latin typeface="微软雅黑" pitchFamily="34" charset="-122"/>
                  <a:ea typeface="微软雅黑" pitchFamily="34" charset="-122"/>
                </a:rPr>
                <a:t>填加</a:t>
              </a:r>
              <a:endParaRPr lang="en-US" altLang="zh-CN" sz="1050" b="1" dirty="0" smtClean="0">
                <a:solidFill>
                  <a:schemeClr val="accent3"/>
                </a:solidFill>
                <a:latin typeface="微软雅黑" pitchFamily="34" charset="-122"/>
                <a:ea typeface="微软雅黑" pitchFamily="34" charset="-122"/>
              </a:endParaRPr>
            </a:p>
            <a:p>
              <a:pPr algn="ctr"/>
              <a:r>
                <a:rPr lang="zh-CN" altLang="en-US" sz="1050" b="1" dirty="0" smtClean="0">
                  <a:solidFill>
                    <a:schemeClr val="accent3"/>
                  </a:solidFill>
                  <a:latin typeface="微软雅黑" pitchFamily="34" charset="-122"/>
                  <a:ea typeface="微软雅黑" pitchFamily="34" charset="-122"/>
                </a:rPr>
                <a:t>标题</a:t>
              </a:r>
              <a:endParaRPr lang="zh-CN" altLang="en-US" sz="1050" b="1" dirty="0">
                <a:solidFill>
                  <a:schemeClr val="accent3"/>
                </a:solidFill>
                <a:latin typeface="微软雅黑" pitchFamily="34" charset="-122"/>
                <a:ea typeface="微软雅黑" pitchFamily="34" charset="-122"/>
              </a:endParaRPr>
            </a:p>
          </p:txBody>
        </p:sp>
      </p:grpSp>
      <p:cxnSp>
        <p:nvCxnSpPr>
          <p:cNvPr id="192" name="Line"/>
          <p:cNvCxnSpPr/>
          <p:nvPr/>
        </p:nvCxnSpPr>
        <p:spPr>
          <a:xfrm rot="19800000" flipH="1" flipV="1">
            <a:off x="-433679" y="1455400"/>
            <a:ext cx="613193" cy="530420"/>
          </a:xfrm>
          <a:prstGeom prst="line">
            <a:avLst/>
          </a:prstGeom>
          <a:ln w="12700" cap="flat">
            <a:solidFill>
              <a:schemeClr val="bg1">
                <a:lumMod val="75000"/>
              </a:schemeClr>
            </a:solidFill>
            <a:prstDash val="dash"/>
            <a:miter lim="800000"/>
          </a:ln>
        </p:spPr>
      </p:cxn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fill="hold"/>
                                        <p:tgtEl>
                                          <p:spTgt spid="125"/>
                                        </p:tgtEl>
                                        <p:attrNameLst>
                                          <p:attrName>ppt_w</p:attrName>
                                        </p:attrNameLst>
                                      </p:cBhvr>
                                      <p:tavLst>
                                        <p:tav tm="0">
                                          <p:val>
                                            <p:fltVal val="0"/>
                                          </p:val>
                                        </p:tav>
                                        <p:tav tm="100000">
                                          <p:val>
                                            <p:strVal val="#ppt_w"/>
                                          </p:val>
                                        </p:tav>
                                      </p:tavLst>
                                    </p:anim>
                                    <p:anim calcmode="lin" valueType="num">
                                      <p:cBhvr>
                                        <p:cTn id="39" dur="500" fill="hold"/>
                                        <p:tgtEl>
                                          <p:spTgt spid="125"/>
                                        </p:tgtEl>
                                        <p:attrNameLst>
                                          <p:attrName>ppt_h</p:attrName>
                                        </p:attrNameLst>
                                      </p:cBhvr>
                                      <p:tavLst>
                                        <p:tav tm="0">
                                          <p:val>
                                            <p:fltVal val="0"/>
                                          </p:val>
                                        </p:tav>
                                        <p:tav tm="100000">
                                          <p:val>
                                            <p:strVal val="#ppt_h"/>
                                          </p:val>
                                        </p:tav>
                                      </p:tavLst>
                                    </p:anim>
                                    <p:animEffect transition="in" filter="fade">
                                      <p:cBhvr>
                                        <p:cTn id="40" dur="500"/>
                                        <p:tgtEl>
                                          <p:spTgt spid="125"/>
                                        </p:tgtEl>
                                      </p:cBhvr>
                                    </p:animEffect>
                                  </p:childTnLst>
                                </p:cTn>
                              </p:par>
                              <p:par>
                                <p:cTn id="41" presetID="53" presetClass="entr" presetSubtype="16" fill="hold" nodeType="withEffect">
                                  <p:stCondLst>
                                    <p:cond delay="75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nodeType="withEffect">
                                  <p:stCondLst>
                                    <p:cond delay="0"/>
                                  </p:stCondLst>
                                  <p:childTnLst>
                                    <p:set>
                                      <p:cBhvr>
                                        <p:cTn id="47" dur="1" fill="hold">
                                          <p:stCondLst>
                                            <p:cond delay="0"/>
                                          </p:stCondLst>
                                        </p:cTn>
                                        <p:tgtEl>
                                          <p:spTgt spid="160"/>
                                        </p:tgtEl>
                                        <p:attrNameLst>
                                          <p:attrName>style.visibility</p:attrName>
                                        </p:attrNameLst>
                                      </p:cBhvr>
                                      <p:to>
                                        <p:strVal val="visible"/>
                                      </p:to>
                                    </p:set>
                                    <p:anim calcmode="lin" valueType="num">
                                      <p:cBhvr>
                                        <p:cTn id="48" dur="500" fill="hold"/>
                                        <p:tgtEl>
                                          <p:spTgt spid="160"/>
                                        </p:tgtEl>
                                        <p:attrNameLst>
                                          <p:attrName>ppt_w</p:attrName>
                                        </p:attrNameLst>
                                      </p:cBhvr>
                                      <p:tavLst>
                                        <p:tav tm="0">
                                          <p:val>
                                            <p:fltVal val="0"/>
                                          </p:val>
                                        </p:tav>
                                        <p:tav tm="100000">
                                          <p:val>
                                            <p:strVal val="#ppt_w"/>
                                          </p:val>
                                        </p:tav>
                                      </p:tavLst>
                                    </p:anim>
                                    <p:anim calcmode="lin" valueType="num">
                                      <p:cBhvr>
                                        <p:cTn id="49" dur="500" fill="hold"/>
                                        <p:tgtEl>
                                          <p:spTgt spid="160"/>
                                        </p:tgtEl>
                                        <p:attrNameLst>
                                          <p:attrName>ppt_h</p:attrName>
                                        </p:attrNameLst>
                                      </p:cBhvr>
                                      <p:tavLst>
                                        <p:tav tm="0">
                                          <p:val>
                                            <p:fltVal val="0"/>
                                          </p:val>
                                        </p:tav>
                                        <p:tav tm="100000">
                                          <p:val>
                                            <p:strVal val="#ppt_h"/>
                                          </p:val>
                                        </p:tav>
                                      </p:tavLst>
                                    </p:anim>
                                    <p:animEffect transition="in" filter="fade">
                                      <p:cBhvr>
                                        <p:cTn id="50" dur="500"/>
                                        <p:tgtEl>
                                          <p:spTgt spid="160"/>
                                        </p:tgtEl>
                                      </p:cBhvr>
                                    </p:animEffect>
                                  </p:childTnLst>
                                </p:cTn>
                              </p:par>
                              <p:par>
                                <p:cTn id="51" presetID="53" presetClass="entr" presetSubtype="16" fill="hold" nodeType="withEffect">
                                  <p:stCondLst>
                                    <p:cond delay="25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par>
                                <p:cTn id="56" presetID="53" presetClass="entr" presetSubtype="16" fill="hold" nodeType="withEffect">
                                  <p:stCondLst>
                                    <p:cond delay="100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53" presetClass="entr" presetSubtype="16" fill="hold" nodeType="withEffect">
                                  <p:stCondLst>
                                    <p:cond delay="75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par>
                                <p:cTn id="66" presetID="53" presetClass="entr" presetSubtype="16" fill="hold" nodeType="withEffect">
                                  <p:stCondLst>
                                    <p:cond delay="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childTnLst>
                                </p:cTn>
                              </p:par>
                              <p:par>
                                <p:cTn id="71" presetID="53" presetClass="entr" presetSubtype="16" fill="hold" nodeType="withEffect">
                                  <p:stCondLst>
                                    <p:cond delay="100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Effect transition="in" filter="fade">
                                      <p:cBhvr>
                                        <p:cTn id="75" dur="500"/>
                                        <p:tgtEl>
                                          <p:spTgt spid="105"/>
                                        </p:tgtEl>
                                      </p:cBhvr>
                                    </p:animEffect>
                                  </p:childTnLst>
                                </p:cTn>
                              </p:par>
                              <p:par>
                                <p:cTn id="76" presetID="53" presetClass="entr" presetSubtype="16" fill="hold" nodeType="withEffect">
                                  <p:stCondLst>
                                    <p:cond delay="0"/>
                                  </p:stCondLst>
                                  <p:childTnLst>
                                    <p:set>
                                      <p:cBhvr>
                                        <p:cTn id="77" dur="1" fill="hold">
                                          <p:stCondLst>
                                            <p:cond delay="0"/>
                                          </p:stCondLst>
                                        </p:cTn>
                                        <p:tgtEl>
                                          <p:spTgt spid="165"/>
                                        </p:tgtEl>
                                        <p:attrNameLst>
                                          <p:attrName>style.visibility</p:attrName>
                                        </p:attrNameLst>
                                      </p:cBhvr>
                                      <p:to>
                                        <p:strVal val="visible"/>
                                      </p:to>
                                    </p:set>
                                    <p:anim calcmode="lin" valueType="num">
                                      <p:cBhvr>
                                        <p:cTn id="78" dur="500" fill="hold"/>
                                        <p:tgtEl>
                                          <p:spTgt spid="165"/>
                                        </p:tgtEl>
                                        <p:attrNameLst>
                                          <p:attrName>ppt_w</p:attrName>
                                        </p:attrNameLst>
                                      </p:cBhvr>
                                      <p:tavLst>
                                        <p:tav tm="0">
                                          <p:val>
                                            <p:fltVal val="0"/>
                                          </p:val>
                                        </p:tav>
                                        <p:tav tm="100000">
                                          <p:val>
                                            <p:strVal val="#ppt_w"/>
                                          </p:val>
                                        </p:tav>
                                      </p:tavLst>
                                    </p:anim>
                                    <p:anim calcmode="lin" valueType="num">
                                      <p:cBhvr>
                                        <p:cTn id="79" dur="500" fill="hold"/>
                                        <p:tgtEl>
                                          <p:spTgt spid="165"/>
                                        </p:tgtEl>
                                        <p:attrNameLst>
                                          <p:attrName>ppt_h</p:attrName>
                                        </p:attrNameLst>
                                      </p:cBhvr>
                                      <p:tavLst>
                                        <p:tav tm="0">
                                          <p:val>
                                            <p:fltVal val="0"/>
                                          </p:val>
                                        </p:tav>
                                        <p:tav tm="100000">
                                          <p:val>
                                            <p:strVal val="#ppt_h"/>
                                          </p:val>
                                        </p:tav>
                                      </p:tavLst>
                                    </p:anim>
                                    <p:animEffect transition="in" filter="fade">
                                      <p:cBhvr>
                                        <p:cTn id="80" dur="500"/>
                                        <p:tgtEl>
                                          <p:spTgt spid="165"/>
                                        </p:tgtEl>
                                      </p:cBhvr>
                                    </p:animEffect>
                                  </p:childTnLst>
                                </p:cTn>
                              </p:par>
                              <p:par>
                                <p:cTn id="81" presetID="53" presetClass="entr" presetSubtype="16" fill="hold" nodeType="withEffect">
                                  <p:stCondLst>
                                    <p:cond delay="750"/>
                                  </p:stCondLst>
                                  <p:childTnLst>
                                    <p:set>
                                      <p:cBhvr>
                                        <p:cTn id="82" dur="1" fill="hold">
                                          <p:stCondLst>
                                            <p:cond delay="0"/>
                                          </p:stCondLst>
                                        </p:cTn>
                                        <p:tgtEl>
                                          <p:spTgt spid="110"/>
                                        </p:tgtEl>
                                        <p:attrNameLst>
                                          <p:attrName>style.visibility</p:attrName>
                                        </p:attrNameLst>
                                      </p:cBhvr>
                                      <p:to>
                                        <p:strVal val="visible"/>
                                      </p:to>
                                    </p:set>
                                    <p:anim calcmode="lin" valueType="num">
                                      <p:cBhvr>
                                        <p:cTn id="83" dur="500" fill="hold"/>
                                        <p:tgtEl>
                                          <p:spTgt spid="110"/>
                                        </p:tgtEl>
                                        <p:attrNameLst>
                                          <p:attrName>ppt_w</p:attrName>
                                        </p:attrNameLst>
                                      </p:cBhvr>
                                      <p:tavLst>
                                        <p:tav tm="0">
                                          <p:val>
                                            <p:fltVal val="0"/>
                                          </p:val>
                                        </p:tav>
                                        <p:tav tm="100000">
                                          <p:val>
                                            <p:strVal val="#ppt_w"/>
                                          </p:val>
                                        </p:tav>
                                      </p:tavLst>
                                    </p:anim>
                                    <p:anim calcmode="lin" valueType="num">
                                      <p:cBhvr>
                                        <p:cTn id="84" dur="500" fill="hold"/>
                                        <p:tgtEl>
                                          <p:spTgt spid="110"/>
                                        </p:tgtEl>
                                        <p:attrNameLst>
                                          <p:attrName>ppt_h</p:attrName>
                                        </p:attrNameLst>
                                      </p:cBhvr>
                                      <p:tavLst>
                                        <p:tav tm="0">
                                          <p:val>
                                            <p:fltVal val="0"/>
                                          </p:val>
                                        </p:tav>
                                        <p:tav tm="100000">
                                          <p:val>
                                            <p:strVal val="#ppt_h"/>
                                          </p:val>
                                        </p:tav>
                                      </p:tavLst>
                                    </p:anim>
                                    <p:animEffect transition="in" filter="fade">
                                      <p:cBhvr>
                                        <p:cTn id="85" dur="500"/>
                                        <p:tgtEl>
                                          <p:spTgt spid="110"/>
                                        </p:tgtEl>
                                      </p:cBhvr>
                                    </p:animEffect>
                                  </p:childTnLst>
                                </p:cTn>
                              </p:par>
                              <p:par>
                                <p:cTn id="86" presetID="53" presetClass="entr" presetSubtype="16" fill="hold" nodeType="withEffect">
                                  <p:stCondLst>
                                    <p:cond delay="0"/>
                                  </p:stCondLst>
                                  <p:childTnLst>
                                    <p:set>
                                      <p:cBhvr>
                                        <p:cTn id="87" dur="1" fill="hold">
                                          <p:stCondLst>
                                            <p:cond delay="0"/>
                                          </p:stCondLst>
                                        </p:cTn>
                                        <p:tgtEl>
                                          <p:spTgt spid="115"/>
                                        </p:tgtEl>
                                        <p:attrNameLst>
                                          <p:attrName>style.visibility</p:attrName>
                                        </p:attrNameLst>
                                      </p:cBhvr>
                                      <p:to>
                                        <p:strVal val="visible"/>
                                      </p:to>
                                    </p:set>
                                    <p:anim calcmode="lin" valueType="num">
                                      <p:cBhvr>
                                        <p:cTn id="88" dur="500" fill="hold"/>
                                        <p:tgtEl>
                                          <p:spTgt spid="115"/>
                                        </p:tgtEl>
                                        <p:attrNameLst>
                                          <p:attrName>ppt_w</p:attrName>
                                        </p:attrNameLst>
                                      </p:cBhvr>
                                      <p:tavLst>
                                        <p:tav tm="0">
                                          <p:val>
                                            <p:fltVal val="0"/>
                                          </p:val>
                                        </p:tav>
                                        <p:tav tm="100000">
                                          <p:val>
                                            <p:strVal val="#ppt_w"/>
                                          </p:val>
                                        </p:tav>
                                      </p:tavLst>
                                    </p:anim>
                                    <p:anim calcmode="lin" valueType="num">
                                      <p:cBhvr>
                                        <p:cTn id="89" dur="500" fill="hold"/>
                                        <p:tgtEl>
                                          <p:spTgt spid="115"/>
                                        </p:tgtEl>
                                        <p:attrNameLst>
                                          <p:attrName>ppt_h</p:attrName>
                                        </p:attrNameLst>
                                      </p:cBhvr>
                                      <p:tavLst>
                                        <p:tav tm="0">
                                          <p:val>
                                            <p:fltVal val="0"/>
                                          </p:val>
                                        </p:tav>
                                        <p:tav tm="100000">
                                          <p:val>
                                            <p:strVal val="#ppt_h"/>
                                          </p:val>
                                        </p:tav>
                                      </p:tavLst>
                                    </p:anim>
                                    <p:animEffect transition="in" filter="fade">
                                      <p:cBhvr>
                                        <p:cTn id="90" dur="500"/>
                                        <p:tgtEl>
                                          <p:spTgt spid="115"/>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53" presetClass="entr" presetSubtype="16" fill="hold" nodeType="withEffect">
                                  <p:stCondLst>
                                    <p:cond delay="0"/>
                                  </p:stCondLst>
                                  <p:childTnLst>
                                    <p:set>
                                      <p:cBhvr>
                                        <p:cTn id="97" dur="1" fill="hold">
                                          <p:stCondLst>
                                            <p:cond delay="0"/>
                                          </p:stCondLst>
                                        </p:cTn>
                                        <p:tgtEl>
                                          <p:spTgt spid="150"/>
                                        </p:tgtEl>
                                        <p:attrNameLst>
                                          <p:attrName>style.visibility</p:attrName>
                                        </p:attrNameLst>
                                      </p:cBhvr>
                                      <p:to>
                                        <p:strVal val="visible"/>
                                      </p:to>
                                    </p:set>
                                    <p:anim calcmode="lin" valueType="num">
                                      <p:cBhvr>
                                        <p:cTn id="98" dur="500" fill="hold"/>
                                        <p:tgtEl>
                                          <p:spTgt spid="150"/>
                                        </p:tgtEl>
                                        <p:attrNameLst>
                                          <p:attrName>ppt_w</p:attrName>
                                        </p:attrNameLst>
                                      </p:cBhvr>
                                      <p:tavLst>
                                        <p:tav tm="0">
                                          <p:val>
                                            <p:fltVal val="0"/>
                                          </p:val>
                                        </p:tav>
                                        <p:tav tm="100000">
                                          <p:val>
                                            <p:strVal val="#ppt_w"/>
                                          </p:val>
                                        </p:tav>
                                      </p:tavLst>
                                    </p:anim>
                                    <p:anim calcmode="lin" valueType="num">
                                      <p:cBhvr>
                                        <p:cTn id="99" dur="500" fill="hold"/>
                                        <p:tgtEl>
                                          <p:spTgt spid="150"/>
                                        </p:tgtEl>
                                        <p:attrNameLst>
                                          <p:attrName>ppt_h</p:attrName>
                                        </p:attrNameLst>
                                      </p:cBhvr>
                                      <p:tavLst>
                                        <p:tav tm="0">
                                          <p:val>
                                            <p:fltVal val="0"/>
                                          </p:val>
                                        </p:tav>
                                        <p:tav tm="100000">
                                          <p:val>
                                            <p:strVal val="#ppt_h"/>
                                          </p:val>
                                        </p:tav>
                                      </p:tavLst>
                                    </p:anim>
                                    <p:animEffect transition="in" filter="fade">
                                      <p:cBhvr>
                                        <p:cTn id="100" dur="500"/>
                                        <p:tgtEl>
                                          <p:spTgt spid="150"/>
                                        </p:tgtEl>
                                      </p:cBhvr>
                                    </p:animEffect>
                                  </p:childTnLst>
                                </p:cTn>
                              </p:par>
                              <p:par>
                                <p:cTn id="101" presetID="53" presetClass="entr" presetSubtype="16" fill="hold" nodeType="withEffect">
                                  <p:stCondLst>
                                    <p:cond delay="100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500" fill="hold"/>
                                        <p:tgtEl>
                                          <p:spTgt spid="120"/>
                                        </p:tgtEl>
                                        <p:attrNameLst>
                                          <p:attrName>ppt_w</p:attrName>
                                        </p:attrNameLst>
                                      </p:cBhvr>
                                      <p:tavLst>
                                        <p:tav tm="0">
                                          <p:val>
                                            <p:fltVal val="0"/>
                                          </p:val>
                                        </p:tav>
                                        <p:tav tm="100000">
                                          <p:val>
                                            <p:strVal val="#ppt_w"/>
                                          </p:val>
                                        </p:tav>
                                      </p:tavLst>
                                    </p:anim>
                                    <p:anim calcmode="lin" valueType="num">
                                      <p:cBhvr>
                                        <p:cTn id="104" dur="500" fill="hold"/>
                                        <p:tgtEl>
                                          <p:spTgt spid="120"/>
                                        </p:tgtEl>
                                        <p:attrNameLst>
                                          <p:attrName>ppt_h</p:attrName>
                                        </p:attrNameLst>
                                      </p:cBhvr>
                                      <p:tavLst>
                                        <p:tav tm="0">
                                          <p:val>
                                            <p:fltVal val="0"/>
                                          </p:val>
                                        </p:tav>
                                        <p:tav tm="100000">
                                          <p:val>
                                            <p:strVal val="#ppt_h"/>
                                          </p:val>
                                        </p:tav>
                                      </p:tavLst>
                                    </p:anim>
                                    <p:animEffect transition="in" filter="fade">
                                      <p:cBhvr>
                                        <p:cTn id="105" dur="500"/>
                                        <p:tgtEl>
                                          <p:spTgt spid="120"/>
                                        </p:tgtEl>
                                      </p:cBhvr>
                                    </p:animEffect>
                                  </p:childTnLst>
                                </p:cTn>
                              </p:par>
                              <p:par>
                                <p:cTn id="106" presetID="53" presetClass="entr" presetSubtype="16" fill="hold" nodeType="withEffect">
                                  <p:stCondLst>
                                    <p:cond delay="250"/>
                                  </p:stCondLst>
                                  <p:childTnLst>
                                    <p:set>
                                      <p:cBhvr>
                                        <p:cTn id="107" dur="1" fill="hold">
                                          <p:stCondLst>
                                            <p:cond delay="0"/>
                                          </p:stCondLst>
                                        </p:cTn>
                                        <p:tgtEl>
                                          <p:spTgt spid="140"/>
                                        </p:tgtEl>
                                        <p:attrNameLst>
                                          <p:attrName>style.visibility</p:attrName>
                                        </p:attrNameLst>
                                      </p:cBhvr>
                                      <p:to>
                                        <p:strVal val="visible"/>
                                      </p:to>
                                    </p:set>
                                    <p:anim calcmode="lin" valueType="num">
                                      <p:cBhvr>
                                        <p:cTn id="108" dur="500" fill="hold"/>
                                        <p:tgtEl>
                                          <p:spTgt spid="140"/>
                                        </p:tgtEl>
                                        <p:attrNameLst>
                                          <p:attrName>ppt_w</p:attrName>
                                        </p:attrNameLst>
                                      </p:cBhvr>
                                      <p:tavLst>
                                        <p:tav tm="0">
                                          <p:val>
                                            <p:fltVal val="0"/>
                                          </p:val>
                                        </p:tav>
                                        <p:tav tm="100000">
                                          <p:val>
                                            <p:strVal val="#ppt_w"/>
                                          </p:val>
                                        </p:tav>
                                      </p:tavLst>
                                    </p:anim>
                                    <p:anim calcmode="lin" valueType="num">
                                      <p:cBhvr>
                                        <p:cTn id="109" dur="500" fill="hold"/>
                                        <p:tgtEl>
                                          <p:spTgt spid="140"/>
                                        </p:tgtEl>
                                        <p:attrNameLst>
                                          <p:attrName>ppt_h</p:attrName>
                                        </p:attrNameLst>
                                      </p:cBhvr>
                                      <p:tavLst>
                                        <p:tav tm="0">
                                          <p:val>
                                            <p:fltVal val="0"/>
                                          </p:val>
                                        </p:tav>
                                        <p:tav tm="100000">
                                          <p:val>
                                            <p:strVal val="#ppt_h"/>
                                          </p:val>
                                        </p:tav>
                                      </p:tavLst>
                                    </p:anim>
                                    <p:animEffect transition="in" filter="fade">
                                      <p:cBhvr>
                                        <p:cTn id="110" dur="500"/>
                                        <p:tgtEl>
                                          <p:spTgt spid="140"/>
                                        </p:tgtEl>
                                      </p:cBhvr>
                                    </p:animEffect>
                                  </p:childTnLst>
                                </p:cTn>
                              </p:par>
                              <p:par>
                                <p:cTn id="111" presetID="53" presetClass="entr" presetSubtype="16" fill="hold" nodeType="withEffect">
                                  <p:stCondLst>
                                    <p:cond delay="0"/>
                                  </p:stCondLst>
                                  <p:childTnLst>
                                    <p:set>
                                      <p:cBhvr>
                                        <p:cTn id="112" dur="1" fill="hold">
                                          <p:stCondLst>
                                            <p:cond delay="0"/>
                                          </p:stCondLst>
                                        </p:cTn>
                                        <p:tgtEl>
                                          <p:spTgt spid="145"/>
                                        </p:tgtEl>
                                        <p:attrNameLst>
                                          <p:attrName>style.visibility</p:attrName>
                                        </p:attrNameLst>
                                      </p:cBhvr>
                                      <p:to>
                                        <p:strVal val="visible"/>
                                      </p:to>
                                    </p:set>
                                    <p:anim calcmode="lin" valueType="num">
                                      <p:cBhvr>
                                        <p:cTn id="113" dur="500" fill="hold"/>
                                        <p:tgtEl>
                                          <p:spTgt spid="145"/>
                                        </p:tgtEl>
                                        <p:attrNameLst>
                                          <p:attrName>ppt_w</p:attrName>
                                        </p:attrNameLst>
                                      </p:cBhvr>
                                      <p:tavLst>
                                        <p:tav tm="0">
                                          <p:val>
                                            <p:fltVal val="0"/>
                                          </p:val>
                                        </p:tav>
                                        <p:tav tm="100000">
                                          <p:val>
                                            <p:strVal val="#ppt_w"/>
                                          </p:val>
                                        </p:tav>
                                      </p:tavLst>
                                    </p:anim>
                                    <p:anim calcmode="lin" valueType="num">
                                      <p:cBhvr>
                                        <p:cTn id="114" dur="500" fill="hold"/>
                                        <p:tgtEl>
                                          <p:spTgt spid="145"/>
                                        </p:tgtEl>
                                        <p:attrNameLst>
                                          <p:attrName>ppt_h</p:attrName>
                                        </p:attrNameLst>
                                      </p:cBhvr>
                                      <p:tavLst>
                                        <p:tav tm="0">
                                          <p:val>
                                            <p:fltVal val="0"/>
                                          </p:val>
                                        </p:tav>
                                        <p:tav tm="100000">
                                          <p:val>
                                            <p:strVal val="#ppt_h"/>
                                          </p:val>
                                        </p:tav>
                                      </p:tavLst>
                                    </p:anim>
                                    <p:animEffect transition="in" filter="fade">
                                      <p:cBhvr>
                                        <p:cTn id="115" dur="500"/>
                                        <p:tgtEl>
                                          <p:spTgt spid="145"/>
                                        </p:tgtEl>
                                      </p:cBhvr>
                                    </p:animEffect>
                                  </p:childTnLst>
                                </p:cTn>
                              </p:par>
                            </p:childTnLst>
                          </p:cTn>
                        </p:par>
                        <p:par>
                          <p:cTn id="116" fill="hold">
                            <p:stCondLst>
                              <p:cond delay="1500"/>
                            </p:stCondLst>
                            <p:childTnLst>
                              <p:par>
                                <p:cTn id="117" presetID="22" presetClass="entr" presetSubtype="2" fill="hold"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wipe(right)">
                                      <p:cBhvr>
                                        <p:cTn id="119" dur="500"/>
                                        <p:tgtEl>
                                          <p:spTgt spid="89"/>
                                        </p:tgtEl>
                                      </p:cBhvr>
                                    </p:animEffect>
                                  </p:childTnLst>
                                </p:cTn>
                              </p:par>
                              <p:par>
                                <p:cTn id="120" presetID="22" presetClass="entr" presetSubtype="2" fill="hold" nodeType="with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wipe(right)">
                                      <p:cBhvr>
                                        <p:cTn id="122" dur="500"/>
                                        <p:tgtEl>
                                          <p:spTgt spid="175"/>
                                        </p:tgtEl>
                                      </p:cBhvr>
                                    </p:animEffect>
                                  </p:childTnLst>
                                </p:cTn>
                              </p:par>
                              <p:par>
                                <p:cTn id="123" presetID="22" presetClass="entr" presetSubtype="2" fill="hold" nodeType="withEffect">
                                  <p:stCondLst>
                                    <p:cond delay="0"/>
                                  </p:stCondLst>
                                  <p:childTnLst>
                                    <p:set>
                                      <p:cBhvr>
                                        <p:cTn id="124" dur="1" fill="hold">
                                          <p:stCondLst>
                                            <p:cond delay="0"/>
                                          </p:stCondLst>
                                        </p:cTn>
                                        <p:tgtEl>
                                          <p:spTgt spid="181"/>
                                        </p:tgtEl>
                                        <p:attrNameLst>
                                          <p:attrName>style.visibility</p:attrName>
                                        </p:attrNameLst>
                                      </p:cBhvr>
                                      <p:to>
                                        <p:strVal val="visible"/>
                                      </p:to>
                                    </p:set>
                                    <p:animEffect transition="in" filter="wipe(right)">
                                      <p:cBhvr>
                                        <p:cTn id="125" dur="500"/>
                                        <p:tgtEl>
                                          <p:spTgt spid="181"/>
                                        </p:tgtEl>
                                      </p:cBhvr>
                                    </p:animEffect>
                                  </p:childTnLst>
                                </p:cTn>
                              </p:par>
                              <p:par>
                                <p:cTn id="126" presetID="22" presetClass="entr" presetSubtype="2" fill="hold" nodeType="withEffect">
                                  <p:stCondLst>
                                    <p:cond delay="0"/>
                                  </p:stCondLst>
                                  <p:childTnLst>
                                    <p:set>
                                      <p:cBhvr>
                                        <p:cTn id="127" dur="1" fill="hold">
                                          <p:stCondLst>
                                            <p:cond delay="0"/>
                                          </p:stCondLst>
                                        </p:cTn>
                                        <p:tgtEl>
                                          <p:spTgt spid="182"/>
                                        </p:tgtEl>
                                        <p:attrNameLst>
                                          <p:attrName>style.visibility</p:attrName>
                                        </p:attrNameLst>
                                      </p:cBhvr>
                                      <p:to>
                                        <p:strVal val="visible"/>
                                      </p:to>
                                    </p:set>
                                    <p:animEffect transition="in" filter="wipe(right)">
                                      <p:cBhvr>
                                        <p:cTn id="128" dur="500"/>
                                        <p:tgtEl>
                                          <p:spTgt spid="182"/>
                                        </p:tgtEl>
                                      </p:cBhvr>
                                    </p:animEffect>
                                  </p:childTnLst>
                                </p:cTn>
                              </p:par>
                              <p:par>
                                <p:cTn id="129" presetID="22" presetClass="entr" presetSubtype="2" fill="hold" nodeType="withEffect">
                                  <p:stCondLst>
                                    <p:cond delay="0"/>
                                  </p:stCondLst>
                                  <p:childTnLst>
                                    <p:set>
                                      <p:cBhvr>
                                        <p:cTn id="130" dur="1" fill="hold">
                                          <p:stCondLst>
                                            <p:cond delay="0"/>
                                          </p:stCondLst>
                                        </p:cTn>
                                        <p:tgtEl>
                                          <p:spTgt spid="183"/>
                                        </p:tgtEl>
                                        <p:attrNameLst>
                                          <p:attrName>style.visibility</p:attrName>
                                        </p:attrNameLst>
                                      </p:cBhvr>
                                      <p:to>
                                        <p:strVal val="visible"/>
                                      </p:to>
                                    </p:set>
                                    <p:animEffect transition="in" filter="wipe(right)">
                                      <p:cBhvr>
                                        <p:cTn id="131" dur="500"/>
                                        <p:tgtEl>
                                          <p:spTgt spid="183"/>
                                        </p:tgtEl>
                                      </p:cBhvr>
                                    </p:animEffect>
                                  </p:childTnLst>
                                </p:cTn>
                              </p:par>
                              <p:par>
                                <p:cTn id="132" presetID="22" presetClass="entr" presetSubtype="2" fill="hold" nodeType="withEffect">
                                  <p:stCondLst>
                                    <p:cond delay="0"/>
                                  </p:stCondLst>
                                  <p:childTnLst>
                                    <p:set>
                                      <p:cBhvr>
                                        <p:cTn id="133" dur="1" fill="hold">
                                          <p:stCondLst>
                                            <p:cond delay="0"/>
                                          </p:stCondLst>
                                        </p:cTn>
                                        <p:tgtEl>
                                          <p:spTgt spid="184"/>
                                        </p:tgtEl>
                                        <p:attrNameLst>
                                          <p:attrName>style.visibility</p:attrName>
                                        </p:attrNameLst>
                                      </p:cBhvr>
                                      <p:to>
                                        <p:strVal val="visible"/>
                                      </p:to>
                                    </p:set>
                                    <p:animEffect transition="in" filter="wipe(right)">
                                      <p:cBhvr>
                                        <p:cTn id="134" dur="500"/>
                                        <p:tgtEl>
                                          <p:spTgt spid="184"/>
                                        </p:tgtEl>
                                      </p:cBhvr>
                                    </p:animEffect>
                                  </p:childTnLst>
                                </p:cTn>
                              </p:par>
                              <p:par>
                                <p:cTn id="135" presetID="22" presetClass="entr" presetSubtype="2" fill="hold" nodeType="with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wipe(right)">
                                      <p:cBhvr>
                                        <p:cTn id="137" dur="500"/>
                                        <p:tgtEl>
                                          <p:spTgt spid="189"/>
                                        </p:tgtEl>
                                      </p:cBhvr>
                                    </p:animEffect>
                                  </p:childTnLst>
                                </p:cTn>
                              </p:par>
                              <p:par>
                                <p:cTn id="138" presetID="22" presetClass="entr" presetSubtype="2" fill="hold" nodeType="withEffect">
                                  <p:stCondLst>
                                    <p:cond delay="0"/>
                                  </p:stCondLst>
                                  <p:childTnLst>
                                    <p:set>
                                      <p:cBhvr>
                                        <p:cTn id="139" dur="1" fill="hold">
                                          <p:stCondLst>
                                            <p:cond delay="0"/>
                                          </p:stCondLst>
                                        </p:cTn>
                                        <p:tgtEl>
                                          <p:spTgt spid="190"/>
                                        </p:tgtEl>
                                        <p:attrNameLst>
                                          <p:attrName>style.visibility</p:attrName>
                                        </p:attrNameLst>
                                      </p:cBhvr>
                                      <p:to>
                                        <p:strVal val="visible"/>
                                      </p:to>
                                    </p:set>
                                    <p:animEffect transition="in" filter="wipe(right)">
                                      <p:cBhvr>
                                        <p:cTn id="140" dur="500"/>
                                        <p:tgtEl>
                                          <p:spTgt spid="190"/>
                                        </p:tgtEl>
                                      </p:cBhvr>
                                    </p:animEffect>
                                  </p:childTnLst>
                                </p:cTn>
                              </p:par>
                              <p:par>
                                <p:cTn id="141" presetID="22" presetClass="entr" presetSubtype="2" fill="hold" nodeType="withEffect">
                                  <p:stCondLst>
                                    <p:cond delay="0"/>
                                  </p:stCondLst>
                                  <p:childTnLst>
                                    <p:set>
                                      <p:cBhvr>
                                        <p:cTn id="142" dur="1" fill="hold">
                                          <p:stCondLst>
                                            <p:cond delay="0"/>
                                          </p:stCondLst>
                                        </p:cTn>
                                        <p:tgtEl>
                                          <p:spTgt spid="191"/>
                                        </p:tgtEl>
                                        <p:attrNameLst>
                                          <p:attrName>style.visibility</p:attrName>
                                        </p:attrNameLst>
                                      </p:cBhvr>
                                      <p:to>
                                        <p:strVal val="visible"/>
                                      </p:to>
                                    </p:set>
                                    <p:animEffect transition="in" filter="wipe(right)">
                                      <p:cBhvr>
                                        <p:cTn id="143" dur="500"/>
                                        <p:tgtEl>
                                          <p:spTgt spid="191"/>
                                        </p:tgtEl>
                                      </p:cBhvr>
                                    </p:animEffect>
                                  </p:childTnLst>
                                </p:cTn>
                              </p:par>
                              <p:par>
                                <p:cTn id="144" presetID="22" presetClass="entr" presetSubtype="2" fill="hold" nodeType="withEffect">
                                  <p:stCondLst>
                                    <p:cond delay="0"/>
                                  </p:stCondLst>
                                  <p:childTnLst>
                                    <p:set>
                                      <p:cBhvr>
                                        <p:cTn id="145" dur="1" fill="hold">
                                          <p:stCondLst>
                                            <p:cond delay="0"/>
                                          </p:stCondLst>
                                        </p:cTn>
                                        <p:tgtEl>
                                          <p:spTgt spid="192"/>
                                        </p:tgtEl>
                                        <p:attrNameLst>
                                          <p:attrName>style.visibility</p:attrName>
                                        </p:attrNameLst>
                                      </p:cBhvr>
                                      <p:to>
                                        <p:strVal val="visible"/>
                                      </p:to>
                                    </p:set>
                                    <p:animEffect transition="in" filter="wipe(right)">
                                      <p:cBhvr>
                                        <p:cTn id="146" dur="500"/>
                                        <p:tgtEl>
                                          <p:spTgt spid="192"/>
                                        </p:tgtEl>
                                      </p:cBhvr>
                                    </p:animEffect>
                                  </p:childTnLst>
                                </p:cTn>
                              </p:par>
                              <p:par>
                                <p:cTn id="147" presetID="22" presetClass="entr" presetSubtype="2" fill="hold" nodeType="withEffect">
                                  <p:stCondLst>
                                    <p:cond delay="0"/>
                                  </p:stCondLst>
                                  <p:childTnLst>
                                    <p:set>
                                      <p:cBhvr>
                                        <p:cTn id="148" dur="1" fill="hold">
                                          <p:stCondLst>
                                            <p:cond delay="0"/>
                                          </p:stCondLst>
                                        </p:cTn>
                                        <p:tgtEl>
                                          <p:spTgt spid="193"/>
                                        </p:tgtEl>
                                        <p:attrNameLst>
                                          <p:attrName>style.visibility</p:attrName>
                                        </p:attrNameLst>
                                      </p:cBhvr>
                                      <p:to>
                                        <p:strVal val="visible"/>
                                      </p:to>
                                    </p:set>
                                    <p:animEffect transition="in" filter="wipe(right)">
                                      <p:cBhvr>
                                        <p:cTn id="149" dur="500"/>
                                        <p:tgtEl>
                                          <p:spTgt spid="193"/>
                                        </p:tgtEl>
                                      </p:cBhvr>
                                    </p:animEffect>
                                  </p:childTnLst>
                                </p:cTn>
                              </p:par>
                              <p:par>
                                <p:cTn id="150" presetID="22" presetClass="entr" presetSubtype="2" fill="hold" nodeType="withEffect">
                                  <p:stCondLst>
                                    <p:cond delay="0"/>
                                  </p:stCondLst>
                                  <p:childTnLst>
                                    <p:set>
                                      <p:cBhvr>
                                        <p:cTn id="151" dur="1" fill="hold">
                                          <p:stCondLst>
                                            <p:cond delay="0"/>
                                          </p:stCondLst>
                                        </p:cTn>
                                        <p:tgtEl>
                                          <p:spTgt spid="206"/>
                                        </p:tgtEl>
                                        <p:attrNameLst>
                                          <p:attrName>style.visibility</p:attrName>
                                        </p:attrNameLst>
                                      </p:cBhvr>
                                      <p:to>
                                        <p:strVal val="visible"/>
                                      </p:to>
                                    </p:set>
                                    <p:animEffect transition="in" filter="wipe(right)">
                                      <p:cBhvr>
                                        <p:cTn id="152" dur="500"/>
                                        <p:tgtEl>
                                          <p:spTgt spid="206"/>
                                        </p:tgtEl>
                                      </p:cBhvr>
                                    </p:animEffect>
                                  </p:childTnLst>
                                </p:cTn>
                              </p:par>
                              <p:par>
                                <p:cTn id="153" presetID="22" presetClass="entr" presetSubtype="2" fill="hold" nodeType="withEffect">
                                  <p:stCondLst>
                                    <p:cond delay="0"/>
                                  </p:stCondLst>
                                  <p:childTnLst>
                                    <p:set>
                                      <p:cBhvr>
                                        <p:cTn id="154" dur="1" fill="hold">
                                          <p:stCondLst>
                                            <p:cond delay="0"/>
                                          </p:stCondLst>
                                        </p:cTn>
                                        <p:tgtEl>
                                          <p:spTgt spid="207"/>
                                        </p:tgtEl>
                                        <p:attrNameLst>
                                          <p:attrName>style.visibility</p:attrName>
                                        </p:attrNameLst>
                                      </p:cBhvr>
                                      <p:to>
                                        <p:strVal val="visible"/>
                                      </p:to>
                                    </p:set>
                                    <p:animEffect transition="in" filter="wipe(right)">
                                      <p:cBhvr>
                                        <p:cTn id="155" dur="500"/>
                                        <p:tgtEl>
                                          <p:spTgt spid="207"/>
                                        </p:tgtEl>
                                      </p:cBhvr>
                                    </p:animEffect>
                                  </p:childTnLst>
                                </p:cTn>
                              </p:par>
                            </p:childTnLst>
                          </p:cTn>
                        </p:par>
                        <p:par>
                          <p:cTn id="156" fill="hold">
                            <p:stCondLst>
                              <p:cond delay="2000"/>
                            </p:stCondLst>
                            <p:childTnLst>
                              <p:par>
                                <p:cTn id="157" presetID="22" presetClass="entr" presetSubtype="2" fill="hold" nodeType="after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right)">
                                      <p:cBhvr>
                                        <p:cTn id="159" dur="500"/>
                                        <p:tgtEl>
                                          <p:spTgt spid="208"/>
                                        </p:tgtEl>
                                      </p:cBhvr>
                                    </p:animEffect>
                                  </p:childTnLst>
                                </p:cTn>
                              </p:par>
                              <p:par>
                                <p:cTn id="160" presetID="22" presetClass="entr" presetSubtype="2"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right)">
                                      <p:cBhvr>
                                        <p:cTn id="162" dur="500"/>
                                        <p:tgtEl>
                                          <p:spTgt spid="209"/>
                                        </p:tgtEl>
                                      </p:cBhvr>
                                    </p:animEffect>
                                  </p:childTnLst>
                                </p:cTn>
                              </p:par>
                              <p:par>
                                <p:cTn id="163" presetID="22" presetClass="entr" presetSubtype="2"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right)">
                                      <p:cBhvr>
                                        <p:cTn id="165"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9"/>
          <p:cNvSpPr/>
          <p:nvPr/>
        </p:nvSpPr>
        <p:spPr>
          <a:xfrm rot="10800000" flipV="1">
            <a:off x="1652593" y="1635646"/>
            <a:ext cx="7491401" cy="3520556"/>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 fmla="*/ 0 w 1039940"/>
              <a:gd name="connsiteY0" fmla="*/ 0 h 2695508"/>
              <a:gd name="connsiteX1" fmla="*/ 808981 w 1039940"/>
              <a:gd name="connsiteY1" fmla="*/ 0 h 2695508"/>
              <a:gd name="connsiteX2" fmla="*/ 1039940 w 1039940"/>
              <a:gd name="connsiteY2" fmla="*/ 2695508 h 2695508"/>
              <a:gd name="connsiteX3" fmla="*/ 0 w 1039940"/>
              <a:gd name="connsiteY3" fmla="*/ 2686024 h 2695508"/>
              <a:gd name="connsiteX4" fmla="*/ 0 w 1039940"/>
              <a:gd name="connsiteY4" fmla="*/ 0 h 2695508"/>
              <a:gd name="connsiteX0" fmla="*/ 0 w 1039940"/>
              <a:gd name="connsiteY0" fmla="*/ 24320 h 2719828"/>
              <a:gd name="connsiteX1" fmla="*/ 868564 w 1039940"/>
              <a:gd name="connsiteY1" fmla="*/ 0 h 2719828"/>
              <a:gd name="connsiteX2" fmla="*/ 1039940 w 1039940"/>
              <a:gd name="connsiteY2" fmla="*/ 2719828 h 2719828"/>
              <a:gd name="connsiteX3" fmla="*/ 0 w 1039940"/>
              <a:gd name="connsiteY3" fmla="*/ 2710344 h 2719828"/>
              <a:gd name="connsiteX4" fmla="*/ 0 w 1039940"/>
              <a:gd name="connsiteY4" fmla="*/ 24320 h 2719828"/>
              <a:gd name="connsiteX0" fmla="*/ 0 w 1039940"/>
              <a:gd name="connsiteY0" fmla="*/ 16213 h 2711721"/>
              <a:gd name="connsiteX1" fmla="*/ 877076 w 1039940"/>
              <a:gd name="connsiteY1" fmla="*/ 0 h 2711721"/>
              <a:gd name="connsiteX2" fmla="*/ 1039940 w 1039940"/>
              <a:gd name="connsiteY2" fmla="*/ 2711721 h 2711721"/>
              <a:gd name="connsiteX3" fmla="*/ 0 w 1039940"/>
              <a:gd name="connsiteY3" fmla="*/ 2702237 h 2711721"/>
              <a:gd name="connsiteX4" fmla="*/ 0 w 1039940"/>
              <a:gd name="connsiteY4" fmla="*/ 16213 h 2711721"/>
              <a:gd name="connsiteX0" fmla="*/ 0 w 1004190"/>
              <a:gd name="connsiteY0" fmla="*/ 16213 h 2719828"/>
              <a:gd name="connsiteX1" fmla="*/ 877076 w 1004190"/>
              <a:gd name="connsiteY1" fmla="*/ 0 h 2719828"/>
              <a:gd name="connsiteX2" fmla="*/ 1004190 w 1004190"/>
              <a:gd name="connsiteY2" fmla="*/ 2719828 h 2719828"/>
              <a:gd name="connsiteX3" fmla="*/ 0 w 1004190"/>
              <a:gd name="connsiteY3" fmla="*/ 2702237 h 2719828"/>
              <a:gd name="connsiteX4" fmla="*/ 0 w 1004190"/>
              <a:gd name="connsiteY4" fmla="*/ 16213 h 2719828"/>
              <a:gd name="connsiteX0" fmla="*/ 0 w 1004190"/>
              <a:gd name="connsiteY0" fmla="*/ 16213 h 2719828"/>
              <a:gd name="connsiteX1" fmla="*/ 894586 w 1004190"/>
              <a:gd name="connsiteY1" fmla="*/ 0 h 2719828"/>
              <a:gd name="connsiteX2" fmla="*/ 1004190 w 1004190"/>
              <a:gd name="connsiteY2" fmla="*/ 2719828 h 2719828"/>
              <a:gd name="connsiteX3" fmla="*/ 0 w 1004190"/>
              <a:gd name="connsiteY3" fmla="*/ 2702237 h 2719828"/>
              <a:gd name="connsiteX4" fmla="*/ 0 w 1004190"/>
              <a:gd name="connsiteY4" fmla="*/ 16213 h 2719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190" h="2719828">
                <a:moveTo>
                  <a:pt x="0" y="16213"/>
                </a:moveTo>
                <a:lnTo>
                  <a:pt x="894586" y="0"/>
                </a:lnTo>
                <a:lnTo>
                  <a:pt x="1004190" y="2719828"/>
                </a:lnTo>
                <a:lnTo>
                  <a:pt x="0" y="2702237"/>
                </a:lnTo>
                <a:lnTo>
                  <a:pt x="0" y="1621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aphicFrame>
        <p:nvGraphicFramePr>
          <p:cNvPr id="6" name="Logo Placeholder">
            <a:hlinkClick r:id="" action="ppaction://hlinkshowjump?jump=firstslide"/>
          </p:cNvPr>
          <p:cNvGraphicFramePr/>
          <p:nvPr>
            <p:extLst>
              <p:ext uri="{D42A27DB-BD31-4B8C-83A1-F6EECF244321}">
                <p14:modId xmlns:p14="http://schemas.microsoft.com/office/powerpoint/2010/main" val="1826356864"/>
              </p:ext>
            </p:extLst>
          </p:nvPr>
        </p:nvGraphicFramePr>
        <p:xfrm>
          <a:off x="2319775" y="1203598"/>
          <a:ext cx="1894417" cy="198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5"/>
          <p:cNvSpPr/>
          <p:nvPr/>
        </p:nvSpPr>
        <p:spPr>
          <a:xfrm>
            <a:off x="2535710" y="3329721"/>
            <a:ext cx="5257800" cy="424732"/>
          </a:xfrm>
          <a:prstGeom prst="rect">
            <a:avLst/>
          </a:prstGeom>
        </p:spPr>
        <p:txBody>
          <a:bodyPr wrap="square">
            <a:spAutoFit/>
          </a:bodyPr>
          <a:lstStyle/>
          <a:p>
            <a:pPr>
              <a:lnSpc>
                <a:spcPct val="120000"/>
              </a:lnSpc>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Didot"/>
              </a:rPr>
              <a:t>一切以客户需求为中心</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Didot"/>
            </a:endParaRPr>
          </a:p>
        </p:txBody>
      </p:sp>
      <p:sp>
        <p:nvSpPr>
          <p:cNvPr id="12" name="Rectangle 6"/>
          <p:cNvSpPr/>
          <p:nvPr/>
        </p:nvSpPr>
        <p:spPr>
          <a:xfrm>
            <a:off x="2464411" y="3642117"/>
            <a:ext cx="5112568" cy="1161881"/>
          </a:xfrm>
          <a:prstGeom prst="rect">
            <a:avLst/>
          </a:prstGeom>
        </p:spPr>
        <p:txBody>
          <a:bodyPr wrap="square" lIns="121944" tIns="60972" rIns="121944" bIns="60972">
            <a:spAutoFit/>
          </a:bodyPr>
          <a:lstStyle/>
          <a:p>
            <a:pPr algn="just">
              <a:lnSpc>
                <a:spcPct val="150000"/>
              </a:lnSpc>
            </a:pP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分钟</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之内。</a:t>
            </a:r>
            <a:endParaRPr lang="en-US" altLang="zh-CN"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 kern="3000" spc="3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尽量</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将每页幻灯片的字数控制在</a:t>
            </a:r>
            <a:r>
              <a:rPr lang="en-US" altLang="zh-CN" sz="1100" kern="3000" spc="3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字以内</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，建议</a:t>
            </a:r>
            <a:r>
              <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rPr>
              <a:t>与标题</a:t>
            </a:r>
            <a:r>
              <a:rPr lang="zh-CN" altLang="en-US" sz="1100" kern="3000" spc="30" dirty="0" smtClean="0">
                <a:solidFill>
                  <a:schemeClr val="tx1">
                    <a:lumMod val="65000"/>
                    <a:lumOff val="35000"/>
                  </a:schemeClr>
                </a:solidFill>
                <a:latin typeface="微软雅黑" panose="020B0503020204020204" pitchFamily="34" charset="-122"/>
                <a:ea typeface="微软雅黑" panose="020B0503020204020204" pitchFamily="34" charset="-122"/>
              </a:rPr>
              <a:t>相关风格。</a:t>
            </a:r>
            <a:endParaRPr lang="zh-CN" altLang="en-US" sz="1100" kern="3000" spc="3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3" name="Logo Placeholder">
            <a:hlinkClick r:id="" action="ppaction://hlinkshowjump?jump=firstslide"/>
          </p:cNvPr>
          <p:cNvGraphicFramePr/>
          <p:nvPr>
            <p:extLst>
              <p:ext uri="{D42A27DB-BD31-4B8C-83A1-F6EECF244321}">
                <p14:modId xmlns:p14="http://schemas.microsoft.com/office/powerpoint/2010/main" val="2485953015"/>
              </p:ext>
            </p:extLst>
          </p:nvPr>
        </p:nvGraphicFramePr>
        <p:xfrm>
          <a:off x="3615175" y="1203598"/>
          <a:ext cx="1894417" cy="1981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Logo Placeholder">
            <a:hlinkClick r:id="" action="ppaction://hlinkshowjump?jump=firstslide"/>
          </p:cNvPr>
          <p:cNvGraphicFramePr/>
          <p:nvPr>
            <p:extLst>
              <p:ext uri="{D42A27DB-BD31-4B8C-83A1-F6EECF244321}">
                <p14:modId xmlns:p14="http://schemas.microsoft.com/office/powerpoint/2010/main" val="1895592643"/>
              </p:ext>
            </p:extLst>
          </p:nvPr>
        </p:nvGraphicFramePr>
        <p:xfrm>
          <a:off x="4910575" y="1203598"/>
          <a:ext cx="1894417" cy="1981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5" name="Logo Placeholder">
            <a:hlinkClick r:id="" action="ppaction://hlinkshowjump?jump=firstslide"/>
          </p:cNvPr>
          <p:cNvGraphicFramePr/>
          <p:nvPr>
            <p:extLst>
              <p:ext uri="{D42A27DB-BD31-4B8C-83A1-F6EECF244321}">
                <p14:modId xmlns:p14="http://schemas.microsoft.com/office/powerpoint/2010/main" val="4194708838"/>
              </p:ext>
            </p:extLst>
          </p:nvPr>
        </p:nvGraphicFramePr>
        <p:xfrm>
          <a:off x="6205975" y="1203598"/>
          <a:ext cx="1894417" cy="198120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6" name="矩形 9"/>
          <p:cNvSpPr/>
          <p:nvPr/>
        </p:nvSpPr>
        <p:spPr>
          <a:xfrm flipV="1">
            <a:off x="-1" y="1203597"/>
            <a:ext cx="2771801" cy="2898903"/>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24449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55214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9875 h 2695899"/>
              <a:gd name="connsiteX1" fmla="*/ 715208 w 970147"/>
              <a:gd name="connsiteY1" fmla="*/ 0 h 2695899"/>
              <a:gd name="connsiteX2" fmla="*/ 970147 w 970147"/>
              <a:gd name="connsiteY2" fmla="*/ 2695899 h 2695899"/>
              <a:gd name="connsiteX3" fmla="*/ 0 w 970147"/>
              <a:gd name="connsiteY3" fmla="*/ 2695899 h 2695899"/>
              <a:gd name="connsiteX4" fmla="*/ 0 w 970147"/>
              <a:gd name="connsiteY4" fmla="*/ 9875 h 2695899"/>
              <a:gd name="connsiteX0" fmla="*/ 0 w 970147"/>
              <a:gd name="connsiteY0" fmla="*/ 0 h 2686024"/>
              <a:gd name="connsiteX1" fmla="*/ 741878 w 970147"/>
              <a:gd name="connsiteY1" fmla="*/ 1892 h 2686024"/>
              <a:gd name="connsiteX2" fmla="*/ 970147 w 970147"/>
              <a:gd name="connsiteY2" fmla="*/ 2686024 h 2686024"/>
              <a:gd name="connsiteX3" fmla="*/ 0 w 970147"/>
              <a:gd name="connsiteY3" fmla="*/ 2686024 h 2686024"/>
              <a:gd name="connsiteX4" fmla="*/ 0 w 970147"/>
              <a:gd name="connsiteY4" fmla="*/ 0 h 2686024"/>
              <a:gd name="connsiteX0" fmla="*/ 0 w 970147"/>
              <a:gd name="connsiteY0" fmla="*/ 0 h 2686024"/>
              <a:gd name="connsiteX1" fmla="*/ 750768 w 970147"/>
              <a:gd name="connsiteY1" fmla="*/ 1892 h 2686024"/>
              <a:gd name="connsiteX2" fmla="*/ 970147 w 970147"/>
              <a:gd name="connsiteY2" fmla="*/ 2686024 h 2686024"/>
              <a:gd name="connsiteX3" fmla="*/ 0 w 970147"/>
              <a:gd name="connsiteY3" fmla="*/ 2686024 h 2686024"/>
              <a:gd name="connsiteX4" fmla="*/ 0 w 970147"/>
              <a:gd name="connsiteY4" fmla="*/ 0 h 268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47" h="2686024">
                <a:moveTo>
                  <a:pt x="0" y="0"/>
                </a:moveTo>
                <a:lnTo>
                  <a:pt x="750768" y="1892"/>
                </a:lnTo>
                <a:lnTo>
                  <a:pt x="970147" y="2686024"/>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1+#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1+#ppt_w/2"/>
                                          </p:val>
                                        </p:tav>
                                        <p:tav tm="100000">
                                          <p:val>
                                            <p:strVal val="#ppt_x"/>
                                          </p:val>
                                        </p:tav>
                                      </p:tavLst>
                                    </p:anim>
                                    <p:anim calcmode="lin" valueType="num">
                                      <p:cBhvr additive="base">
                                        <p:cTn id="21" dur="75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1+#ppt_w/2"/>
                                          </p:val>
                                        </p:tav>
                                        <p:tav tm="100000">
                                          <p:val>
                                            <p:strVal val="#ppt_x"/>
                                          </p:val>
                                        </p:tav>
                                      </p:tavLst>
                                    </p:anim>
                                    <p:anim calcmode="lin" valueType="num">
                                      <p:cBhvr additive="base">
                                        <p:cTn id="25" dur="75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7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1+#ppt_w/2"/>
                                          </p:val>
                                        </p:tav>
                                        <p:tav tm="100000">
                                          <p:val>
                                            <p:strVal val="#ppt_x"/>
                                          </p:val>
                                        </p:tav>
                                      </p:tavLst>
                                    </p:anim>
                                    <p:anim calcmode="lin" valueType="num">
                                      <p:cBhvr additive="base">
                                        <p:cTn id="29" dur="75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4" decel="10000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ppt_x"/>
                                          </p:val>
                                        </p:tav>
                                        <p:tav tm="100000">
                                          <p:val>
                                            <p:strVal val="#ppt_x"/>
                                          </p:val>
                                        </p:tav>
                                      </p:tavLst>
                                    </p:anim>
                                    <p:anim calcmode="lin" valueType="num">
                                      <p:cBhvr additive="base">
                                        <p:cTn id="34" dur="75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25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750" fill="hold"/>
                                        <p:tgtEl>
                                          <p:spTgt spid="12"/>
                                        </p:tgtEl>
                                        <p:attrNameLst>
                                          <p:attrName>ppt_x</p:attrName>
                                        </p:attrNameLst>
                                      </p:cBhvr>
                                      <p:tavLst>
                                        <p:tav tm="0">
                                          <p:val>
                                            <p:strVal val="#ppt_x"/>
                                          </p:val>
                                        </p:tav>
                                        <p:tav tm="100000">
                                          <p:val>
                                            <p:strVal val="#ppt_x"/>
                                          </p:val>
                                        </p:tav>
                                      </p:tavLst>
                                    </p:anim>
                                    <p:anim calcmode="lin" valueType="num">
                                      <p:cBhvr additive="base">
                                        <p:cTn id="3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Graphic spid="6" grpId="0">
        <p:bldAsOne/>
      </p:bldGraphic>
      <p:bldP spid="7" grpId="0"/>
      <p:bldP spid="12" grpId="0"/>
      <p:bldGraphic spid="13" grpId="0">
        <p:bldAsOne/>
      </p:bldGraphic>
      <p:bldGraphic spid="14" grpId="0">
        <p:bldAsOne/>
      </p:bldGraphic>
      <p:bldGraphic spid="15" grpId="0">
        <p:bldAsOne/>
      </p:bldGraphic>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客户留言</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7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7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pic>
        <p:nvPicPr>
          <p:cNvPr id="58" name="Picture Placeholder 3"/>
          <p:cNvPicPr>
            <a:picLocks noChangeAspect="1"/>
          </p:cNvPicPr>
          <p:nvPr/>
        </p:nvPicPr>
        <p:blipFill>
          <a:blip r:embed="rId4">
            <a:extLst>
              <a:ext uri="{BEBA8EAE-BF5A-486C-A8C5-ECC9F3942E4B}">
                <a14:imgProps xmlns:a14="http://schemas.microsoft.com/office/drawing/2010/main">
                  <a14:imgLayer r:embed="rId5">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t="9714" b="9714"/>
          <a:stretch>
            <a:fillRect/>
          </a:stretch>
        </p:blipFill>
        <p:spPr>
          <a:xfrm>
            <a:off x="0" y="1364991"/>
            <a:ext cx="9144000" cy="2430895"/>
          </a:xfrm>
          <a:prstGeom prst="rect">
            <a:avLst/>
          </a:prstGeom>
        </p:spPr>
      </p:pic>
      <p:sp>
        <p:nvSpPr>
          <p:cNvPr id="59" name="Rectangle 65"/>
          <p:cNvSpPr/>
          <p:nvPr/>
        </p:nvSpPr>
        <p:spPr>
          <a:xfrm>
            <a:off x="2489336" y="1748874"/>
            <a:ext cx="4131129" cy="1763486"/>
          </a:xfrm>
          <a:prstGeom prst="rect">
            <a:avLst/>
          </a:prstGeom>
          <a:solidFill>
            <a:schemeClr val="bg1"/>
          </a:solidFill>
          <a:ln>
            <a:noFill/>
          </a:ln>
          <a:effectLst>
            <a:outerShdw blurRad="190500" dist="508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800">
              <a:latin typeface="微软雅黑" panose="020B0503020204020204" pitchFamily="34" charset="-122"/>
              <a:ea typeface="微软雅黑" panose="020B0503020204020204" pitchFamily="34" charset="-122"/>
            </a:endParaRPr>
          </a:p>
        </p:txBody>
      </p:sp>
      <p:grpSp>
        <p:nvGrpSpPr>
          <p:cNvPr id="60" name="Group 4"/>
          <p:cNvGrpSpPr/>
          <p:nvPr/>
        </p:nvGrpSpPr>
        <p:grpSpPr>
          <a:xfrm>
            <a:off x="4275187" y="1447599"/>
            <a:ext cx="599327" cy="599327"/>
            <a:chOff x="5568818" y="1490121"/>
            <a:chExt cx="1054364" cy="1054364"/>
          </a:xfrm>
        </p:grpSpPr>
        <p:sp>
          <p:nvSpPr>
            <p:cNvPr id="61" name="Rectangle 264"/>
            <p:cNvSpPr/>
            <p:nvPr/>
          </p:nvSpPr>
          <p:spPr>
            <a:xfrm>
              <a:off x="5568818" y="1490121"/>
              <a:ext cx="1054364" cy="1054364"/>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62" name="Rectangle 265"/>
            <p:cNvSpPr/>
            <p:nvPr/>
          </p:nvSpPr>
          <p:spPr>
            <a:xfrm>
              <a:off x="5568818" y="2457615"/>
              <a:ext cx="1054364" cy="868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65" name="TextBox 64"/>
          <p:cNvSpPr txBox="1"/>
          <p:nvPr/>
        </p:nvSpPr>
        <p:spPr>
          <a:xfrm>
            <a:off x="2785135" y="2174175"/>
            <a:ext cx="3573729" cy="623248"/>
          </a:xfrm>
          <a:prstGeom prst="rect">
            <a:avLst/>
          </a:prstGeom>
          <a:noFill/>
        </p:spPr>
        <p:txBody>
          <a:bodyPr wrap="square" lIns="68580" tIns="34290" rIns="68580" bIns="34290" rtlCol="0">
            <a:spAutoFit/>
          </a:bodyPr>
          <a:lstStyle/>
          <a:p>
            <a:pPr algn="ctr"/>
            <a:r>
              <a:rPr lang="zh-CN" altLang="en-US"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此处添加详细文本描述，建议与标题</a:t>
            </a:r>
            <a:r>
              <a:rPr lang="zh-CN" altLang="en-US" b="1" i="1" dirty="0" smtClean="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相关语言</a:t>
            </a:r>
            <a:r>
              <a:rPr lang="zh-CN" altLang="en-US"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rPr>
              <a:t>风格</a:t>
            </a:r>
            <a:endParaRPr lang="id-ID" b="1" i="1" dirty="0">
              <a:solidFill>
                <a:schemeClr val="tx1">
                  <a:lumMod val="50000"/>
                  <a:lumOff val="50000"/>
                </a:schemeClr>
              </a:solidFill>
              <a:latin typeface="微软雅黑" panose="020B0503020204020204" pitchFamily="34" charset="-122"/>
              <a:ea typeface="微软雅黑" panose="020B0503020204020204" pitchFamily="34" charset="-122"/>
              <a:cs typeface="Raavi" panose="02000500000000000000" pitchFamily="2"/>
            </a:endParaRPr>
          </a:p>
        </p:txBody>
      </p:sp>
      <p:sp>
        <p:nvSpPr>
          <p:cNvPr id="66" name="TextBox 65"/>
          <p:cNvSpPr txBox="1"/>
          <p:nvPr/>
        </p:nvSpPr>
        <p:spPr>
          <a:xfrm>
            <a:off x="5456499" y="2427946"/>
            <a:ext cx="600164" cy="623248"/>
          </a:xfrm>
          <a:prstGeom prst="rect">
            <a:avLst/>
          </a:prstGeom>
          <a:noFill/>
        </p:spPr>
        <p:txBody>
          <a:bodyPr wrap="none" lIns="68580" tIns="34290" rIns="68580" bIns="34290" rtlCol="0">
            <a:spAutoFit/>
          </a:bodyPr>
          <a:lstStyle/>
          <a:p>
            <a:r>
              <a:rPr lang="id-ID" sz="3600"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3200" b="1" dirty="0">
              <a:latin typeface="微软雅黑" panose="020B0503020204020204" pitchFamily="34" charset="-122"/>
              <a:ea typeface="微软雅黑" panose="020B0503020204020204" pitchFamily="34" charset="-122"/>
            </a:endParaRPr>
          </a:p>
        </p:txBody>
      </p:sp>
      <p:sp>
        <p:nvSpPr>
          <p:cNvPr id="67" name="TextBox 66"/>
          <p:cNvSpPr txBox="1"/>
          <p:nvPr/>
        </p:nvSpPr>
        <p:spPr>
          <a:xfrm>
            <a:off x="2377030" y="1992705"/>
            <a:ext cx="600164" cy="623248"/>
          </a:xfrm>
          <a:prstGeom prst="rect">
            <a:avLst/>
          </a:prstGeom>
          <a:noFill/>
        </p:spPr>
        <p:txBody>
          <a:bodyPr wrap="none" lIns="68580" tIns="34290" rIns="68580" bIns="34290" rtlCol="0">
            <a:spAutoFit/>
          </a:bodyPr>
          <a:lstStyle/>
          <a:p>
            <a:r>
              <a:rPr lang="id-ID" sz="3600"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id-ID" sz="3200" b="1" dirty="0">
              <a:latin typeface="微软雅黑" panose="020B0503020204020204" pitchFamily="34" charset="-122"/>
              <a:ea typeface="微软雅黑" panose="020B0503020204020204" pitchFamily="34" charset="-122"/>
            </a:endParaRPr>
          </a:p>
        </p:txBody>
      </p:sp>
      <p:grpSp>
        <p:nvGrpSpPr>
          <p:cNvPr id="68" name="Group 115"/>
          <p:cNvGrpSpPr/>
          <p:nvPr/>
        </p:nvGrpSpPr>
        <p:grpSpPr>
          <a:xfrm>
            <a:off x="4458321" y="1599520"/>
            <a:ext cx="227362" cy="331349"/>
            <a:chOff x="785813" y="3876675"/>
            <a:chExt cx="614363" cy="895350"/>
          </a:xfrm>
        </p:grpSpPr>
        <p:sp>
          <p:nvSpPr>
            <p:cNvPr id="69" name="Freeform 5"/>
            <p:cNvSpPr>
              <a:spLocks/>
            </p:cNvSpPr>
            <p:nvPr/>
          </p:nvSpPr>
          <p:spPr bwMode="auto">
            <a:xfrm>
              <a:off x="850900" y="3876675"/>
              <a:ext cx="487363" cy="682625"/>
            </a:xfrm>
            <a:custGeom>
              <a:avLst/>
              <a:gdLst>
                <a:gd name="T0" fmla="*/ 128 w 128"/>
                <a:gd name="T1" fmla="*/ 120 h 180"/>
                <a:gd name="T2" fmla="*/ 64 w 128"/>
                <a:gd name="T3" fmla="*/ 180 h 180"/>
                <a:gd name="T4" fmla="*/ 0 w 128"/>
                <a:gd name="T5" fmla="*/ 120 h 180"/>
                <a:gd name="T6" fmla="*/ 0 w 128"/>
                <a:gd name="T7" fmla="*/ 59 h 180"/>
                <a:gd name="T8" fmla="*/ 63 w 128"/>
                <a:gd name="T9" fmla="*/ 0 h 180"/>
                <a:gd name="T10" fmla="*/ 128 w 128"/>
                <a:gd name="T11" fmla="*/ 59 h 180"/>
                <a:gd name="T12" fmla="*/ 128 w 128"/>
                <a:gd name="T13" fmla="*/ 120 h 180"/>
              </a:gdLst>
              <a:ahLst/>
              <a:cxnLst>
                <a:cxn ang="0">
                  <a:pos x="T0" y="T1"/>
                </a:cxn>
                <a:cxn ang="0">
                  <a:pos x="T2" y="T3"/>
                </a:cxn>
                <a:cxn ang="0">
                  <a:pos x="T4" y="T5"/>
                </a:cxn>
                <a:cxn ang="0">
                  <a:pos x="T6" y="T7"/>
                </a:cxn>
                <a:cxn ang="0">
                  <a:pos x="T8" y="T9"/>
                </a:cxn>
                <a:cxn ang="0">
                  <a:pos x="T10" y="T11"/>
                </a:cxn>
                <a:cxn ang="0">
                  <a:pos x="T12" y="T13"/>
                </a:cxn>
              </a:cxnLst>
              <a:rect l="0" t="0" r="r" b="b"/>
              <a:pathLst>
                <a:path w="128" h="180">
                  <a:moveTo>
                    <a:pt x="128" y="120"/>
                  </a:moveTo>
                  <a:cubicBezTo>
                    <a:pt x="128" y="152"/>
                    <a:pt x="97" y="180"/>
                    <a:pt x="64" y="180"/>
                  </a:cubicBezTo>
                  <a:cubicBezTo>
                    <a:pt x="31" y="180"/>
                    <a:pt x="0" y="152"/>
                    <a:pt x="0" y="120"/>
                  </a:cubicBezTo>
                  <a:cubicBezTo>
                    <a:pt x="0" y="59"/>
                    <a:pt x="0" y="59"/>
                    <a:pt x="0" y="59"/>
                  </a:cubicBezTo>
                  <a:cubicBezTo>
                    <a:pt x="0" y="24"/>
                    <a:pt x="30" y="0"/>
                    <a:pt x="63" y="0"/>
                  </a:cubicBezTo>
                  <a:cubicBezTo>
                    <a:pt x="97" y="0"/>
                    <a:pt x="128" y="28"/>
                    <a:pt x="128" y="59"/>
                  </a:cubicBezTo>
                  <a:lnTo>
                    <a:pt x="128" y="120"/>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0" name="Freeform 6"/>
            <p:cNvSpPr>
              <a:spLocks/>
            </p:cNvSpPr>
            <p:nvPr/>
          </p:nvSpPr>
          <p:spPr bwMode="auto">
            <a:xfrm>
              <a:off x="785813" y="4256088"/>
              <a:ext cx="614363" cy="382588"/>
            </a:xfrm>
            <a:custGeom>
              <a:avLst/>
              <a:gdLst>
                <a:gd name="T0" fmla="*/ 1 w 161"/>
                <a:gd name="T1" fmla="*/ 0 h 101"/>
                <a:gd name="T2" fmla="*/ 1 w 161"/>
                <a:gd name="T3" fmla="*/ 20 h 101"/>
                <a:gd name="T4" fmla="*/ 80 w 161"/>
                <a:gd name="T5" fmla="*/ 101 h 101"/>
                <a:gd name="T6" fmla="*/ 161 w 161"/>
                <a:gd name="T7" fmla="*/ 20 h 101"/>
                <a:gd name="T8" fmla="*/ 161 w 161"/>
                <a:gd name="T9" fmla="*/ 0 h 101"/>
              </a:gdLst>
              <a:ahLst/>
              <a:cxnLst>
                <a:cxn ang="0">
                  <a:pos x="T0" y="T1"/>
                </a:cxn>
                <a:cxn ang="0">
                  <a:pos x="T2" y="T3"/>
                </a:cxn>
                <a:cxn ang="0">
                  <a:pos x="T4" y="T5"/>
                </a:cxn>
                <a:cxn ang="0">
                  <a:pos x="T6" y="T7"/>
                </a:cxn>
                <a:cxn ang="0">
                  <a:pos x="T8" y="T9"/>
                </a:cxn>
              </a:cxnLst>
              <a:rect l="0" t="0" r="r" b="b"/>
              <a:pathLst>
                <a:path w="161" h="101">
                  <a:moveTo>
                    <a:pt x="1" y="0"/>
                  </a:moveTo>
                  <a:cubicBezTo>
                    <a:pt x="1" y="20"/>
                    <a:pt x="1" y="20"/>
                    <a:pt x="1" y="20"/>
                  </a:cubicBezTo>
                  <a:cubicBezTo>
                    <a:pt x="0" y="65"/>
                    <a:pt x="35" y="101"/>
                    <a:pt x="80" y="101"/>
                  </a:cubicBezTo>
                  <a:cubicBezTo>
                    <a:pt x="125" y="101"/>
                    <a:pt x="161" y="65"/>
                    <a:pt x="161" y="20"/>
                  </a:cubicBezTo>
                  <a:cubicBezTo>
                    <a:pt x="161" y="0"/>
                    <a:pt x="161" y="0"/>
                    <a:pt x="161" y="0"/>
                  </a:cubicBezTo>
                </a:path>
              </a:pathLst>
            </a:custGeom>
            <a:noFill/>
            <a:ln w="15875"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1" name="Line 7"/>
            <p:cNvSpPr>
              <a:spLocks noChangeShapeType="1"/>
            </p:cNvSpPr>
            <p:nvPr/>
          </p:nvSpPr>
          <p:spPr bwMode="auto">
            <a:xfrm>
              <a:off x="1095375" y="4638675"/>
              <a:ext cx="0" cy="13335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2" name="Line 8"/>
            <p:cNvSpPr>
              <a:spLocks noChangeShapeType="1"/>
            </p:cNvSpPr>
            <p:nvPr/>
          </p:nvSpPr>
          <p:spPr bwMode="auto">
            <a:xfrm>
              <a:off x="1095375" y="3876675"/>
              <a:ext cx="0" cy="106363"/>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73" name="Line 9"/>
            <p:cNvSpPr>
              <a:spLocks noChangeShapeType="1"/>
            </p:cNvSpPr>
            <p:nvPr/>
          </p:nvSpPr>
          <p:spPr bwMode="auto">
            <a:xfrm>
              <a:off x="1185863" y="3894138"/>
              <a:ext cx="0" cy="8890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0" name="Line 10"/>
            <p:cNvSpPr>
              <a:spLocks noChangeShapeType="1"/>
            </p:cNvSpPr>
            <p:nvPr/>
          </p:nvSpPr>
          <p:spPr bwMode="auto">
            <a:xfrm>
              <a:off x="1003300" y="3890963"/>
              <a:ext cx="0" cy="92075"/>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1" name="Line 11"/>
            <p:cNvSpPr>
              <a:spLocks noChangeShapeType="1"/>
            </p:cNvSpPr>
            <p:nvPr/>
          </p:nvSpPr>
          <p:spPr bwMode="auto">
            <a:xfrm>
              <a:off x="788988" y="4332288"/>
              <a:ext cx="611188"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2" name="Line 12"/>
            <p:cNvSpPr>
              <a:spLocks noChangeShapeType="1"/>
            </p:cNvSpPr>
            <p:nvPr/>
          </p:nvSpPr>
          <p:spPr bwMode="auto">
            <a:xfrm>
              <a:off x="850900" y="4087813"/>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3" name="Line 13"/>
            <p:cNvSpPr>
              <a:spLocks noChangeShapeType="1"/>
            </p:cNvSpPr>
            <p:nvPr/>
          </p:nvSpPr>
          <p:spPr bwMode="auto">
            <a:xfrm>
              <a:off x="850900" y="4179888"/>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4" name="Line 14"/>
            <p:cNvSpPr>
              <a:spLocks noChangeShapeType="1"/>
            </p:cNvSpPr>
            <p:nvPr/>
          </p:nvSpPr>
          <p:spPr bwMode="auto">
            <a:xfrm flipH="1">
              <a:off x="1166813" y="4087813"/>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5" name="Line 15"/>
            <p:cNvSpPr>
              <a:spLocks noChangeShapeType="1"/>
            </p:cNvSpPr>
            <p:nvPr/>
          </p:nvSpPr>
          <p:spPr bwMode="auto">
            <a:xfrm flipH="1">
              <a:off x="1166813" y="4179888"/>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6" name="Line 16"/>
            <p:cNvSpPr>
              <a:spLocks noChangeShapeType="1"/>
            </p:cNvSpPr>
            <p:nvPr/>
          </p:nvSpPr>
          <p:spPr bwMode="auto">
            <a:xfrm>
              <a:off x="850900" y="4270375"/>
              <a:ext cx="163513"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sp>
          <p:nvSpPr>
            <p:cNvPr id="137" name="Line 17"/>
            <p:cNvSpPr>
              <a:spLocks noChangeShapeType="1"/>
            </p:cNvSpPr>
            <p:nvPr/>
          </p:nvSpPr>
          <p:spPr bwMode="auto">
            <a:xfrm flipH="1">
              <a:off x="1166813" y="4270375"/>
              <a:ext cx="171450" cy="0"/>
            </a:xfrm>
            <a:prstGeom prst="line">
              <a:avLst/>
            </a:prstGeom>
            <a:noFill/>
            <a:ln w="15875"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latin typeface="+mn-ea"/>
              </a:endParaRPr>
            </a:p>
          </p:txBody>
        </p:sp>
      </p:grpSp>
      <p:sp>
        <p:nvSpPr>
          <p:cNvPr id="138" name="TextBox 137"/>
          <p:cNvSpPr txBox="1"/>
          <p:nvPr/>
        </p:nvSpPr>
        <p:spPr>
          <a:xfrm>
            <a:off x="4291757" y="2883539"/>
            <a:ext cx="560490" cy="238575"/>
          </a:xfrm>
          <a:prstGeom prst="rect">
            <a:avLst/>
          </a:prstGeom>
          <a:noFill/>
        </p:spPr>
        <p:txBody>
          <a:bodyPr wrap="none" lIns="68580" tIns="34290" rIns="68580" bIns="34290" rtlCol="0">
            <a:spAutoFit/>
          </a:bodyPr>
          <a:lstStyle/>
          <a:p>
            <a:pPr algn="ct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无名氏</a:t>
            </a:r>
            <a:endParaRPr lang="id-ID"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4036276" y="3069238"/>
            <a:ext cx="1071447" cy="192409"/>
          </a:xfrm>
          <a:prstGeom prst="rect">
            <a:avLst/>
          </a:prstGeom>
          <a:noFill/>
        </p:spPr>
        <p:txBody>
          <a:bodyPr wrap="none" lIns="68580" tIns="34290" rIns="68580" bIns="34290" rtlCol="0">
            <a:spAutoFit/>
          </a:bodyPr>
          <a:lstStyle/>
          <a:p>
            <a:pPr algn="ct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职位描述</a:t>
            </a:r>
            <a:r>
              <a:rPr lang="id-ID" sz="800" dirty="0">
                <a:solidFill>
                  <a:schemeClr val="tx1">
                    <a:lumMod val="50000"/>
                    <a:lumOff val="50000"/>
                  </a:schemeClr>
                </a:solidFill>
                <a:latin typeface="微软雅黑" panose="020B0503020204020204" pitchFamily="34" charset="-122"/>
                <a:ea typeface="微软雅黑" panose="020B0503020204020204" pitchFamily="34" charset="-122"/>
              </a:rPr>
              <a:t> – </a:t>
            </a:r>
            <a:r>
              <a:rPr lang="zh-CN" altLang="en-US" sz="800" dirty="0">
                <a:solidFill>
                  <a:schemeClr val="accent2"/>
                </a:solidFill>
                <a:latin typeface="微软雅黑" panose="020B0503020204020204" pitchFamily="34" charset="-122"/>
                <a:ea typeface="微软雅黑" panose="020B0503020204020204" pitchFamily="34" charset="-122"/>
              </a:rPr>
              <a:t>公司名称</a:t>
            </a:r>
            <a:endParaRPr lang="id-ID" sz="800" dirty="0">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7352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anim calcmode="lin" valueType="num">
                                      <p:cBhvr>
                                        <p:cTn id="12" dur="500" fill="hold"/>
                                        <p:tgtEl>
                                          <p:spTgt spid="59"/>
                                        </p:tgtEl>
                                        <p:attrNameLst>
                                          <p:attrName>ppt_x</p:attrName>
                                        </p:attrNameLst>
                                      </p:cBhvr>
                                      <p:tavLst>
                                        <p:tav tm="0">
                                          <p:val>
                                            <p:strVal val="#ppt_x"/>
                                          </p:val>
                                        </p:tav>
                                        <p:tav tm="100000">
                                          <p:val>
                                            <p:strVal val="#ppt_x"/>
                                          </p:val>
                                        </p:tav>
                                      </p:tavLst>
                                    </p:anim>
                                    <p:anim calcmode="lin" valueType="num">
                                      <p:cBhvr>
                                        <p:cTn id="13" dur="500" fill="hold"/>
                                        <p:tgtEl>
                                          <p:spTgt spid="5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anim calcmode="lin" valueType="num">
                                      <p:cBhvr>
                                        <p:cTn id="18" dur="500" fill="hold"/>
                                        <p:tgtEl>
                                          <p:spTgt spid="68"/>
                                        </p:tgtEl>
                                        <p:attrNameLst>
                                          <p:attrName>ppt_x</p:attrName>
                                        </p:attrNameLst>
                                      </p:cBhvr>
                                      <p:tavLst>
                                        <p:tav tm="0">
                                          <p:val>
                                            <p:strVal val="#ppt_x"/>
                                          </p:val>
                                        </p:tav>
                                        <p:tav tm="100000">
                                          <p:val>
                                            <p:strVal val="#ppt_x"/>
                                          </p:val>
                                        </p:tav>
                                      </p:tavLst>
                                    </p:anim>
                                    <p:anim calcmode="lin" valueType="num">
                                      <p:cBhvr>
                                        <p:cTn id="19" dur="500" fill="hold"/>
                                        <p:tgtEl>
                                          <p:spTgt spid="68"/>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left)">
                                      <p:cBhvr>
                                        <p:cTn id="27" dur="500"/>
                                        <p:tgtEl>
                                          <p:spTgt spid="6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Effect transition="in" filter="fade">
                                      <p:cBhvr>
                                        <p:cTn id="35" dur="500"/>
                                        <p:tgtEl>
                                          <p:spTgt spid="13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9"/>
                                        </p:tgtEl>
                                        <p:attrNameLst>
                                          <p:attrName>style.visibility</p:attrName>
                                        </p:attrNameLst>
                                      </p:cBhvr>
                                      <p:to>
                                        <p:strVal val="visible"/>
                                      </p:to>
                                    </p:set>
                                    <p:animEffect transition="in" filter="fade">
                                      <p:cBhvr>
                                        <p:cTn id="3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5" grpId="0"/>
      <p:bldP spid="66" grpId="0"/>
      <p:bldP spid="67" grpId="0"/>
      <p:bldP spid="138" grpId="0"/>
      <p:bldP spid="1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00" y="-7144"/>
            <a:ext cx="9169400" cy="51577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p:cNvSpPr/>
          <p:nvPr/>
        </p:nvSpPr>
        <p:spPr>
          <a:xfrm>
            <a:off x="-12700" y="3232368"/>
            <a:ext cx="9169400" cy="1918276"/>
          </a:xfrm>
          <a:prstGeom prst="rect">
            <a:avLst/>
          </a:prstGeom>
          <a:solidFill>
            <a:schemeClr val="accent3">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12" name="Group 4"/>
          <p:cNvGrpSpPr/>
          <p:nvPr/>
        </p:nvGrpSpPr>
        <p:grpSpPr>
          <a:xfrm>
            <a:off x="1807748" y="3369321"/>
            <a:ext cx="3484331" cy="734313"/>
            <a:chOff x="1402491" y="2338786"/>
            <a:chExt cx="5520215" cy="1163370"/>
          </a:xfrm>
        </p:grpSpPr>
        <p:pic>
          <p:nvPicPr>
            <p:cNvPr id="13" name="Picture 3" descr="11_Coffee-Cup.png"/>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402491" y="2338786"/>
              <a:ext cx="901178" cy="1132132"/>
            </a:xfrm>
            <a:prstGeom prst="rect">
              <a:avLst/>
            </a:prstGeom>
          </p:spPr>
        </p:pic>
        <p:sp>
          <p:nvSpPr>
            <p:cNvPr id="14" name="Subtitle 2"/>
            <p:cNvSpPr txBox="1">
              <a:spLocks/>
            </p:cNvSpPr>
            <p:nvPr/>
          </p:nvSpPr>
          <p:spPr>
            <a:xfrm>
              <a:off x="2392569" y="2381618"/>
              <a:ext cx="4530137" cy="1120538"/>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zh-CN" altLang="en-US" sz="3600" b="1" dirty="0">
                  <a:solidFill>
                    <a:srgbClr val="FFFFFF"/>
                  </a:solidFill>
                  <a:latin typeface="微软雅黑" panose="020B0503020204020204" pitchFamily="34" charset="-122"/>
                  <a:ea typeface="微软雅黑" panose="020B0503020204020204" pitchFamily="34" charset="-122"/>
                  <a:cs typeface="Oswald Light"/>
                </a:rPr>
                <a:t>茶歇时间</a:t>
              </a:r>
              <a:endParaRPr lang="en-US" sz="1400" b="1" dirty="0" smtClean="0">
                <a:solidFill>
                  <a:srgbClr val="000000"/>
                </a:solidFill>
                <a:latin typeface="微软雅黑" panose="020B0503020204020204" pitchFamily="34" charset="-122"/>
                <a:ea typeface="微软雅黑" panose="020B0503020204020204" pitchFamily="34" charset="-122"/>
                <a:cs typeface="Oswald Light"/>
              </a:endParaRPr>
            </a:p>
          </p:txBody>
        </p:sp>
      </p:grpSp>
      <p:cxnSp>
        <p:nvCxnSpPr>
          <p:cNvPr id="15" name="Straight Connector 12"/>
          <p:cNvCxnSpPr/>
          <p:nvPr/>
        </p:nvCxnSpPr>
        <p:spPr>
          <a:xfrm>
            <a:off x="2516781" y="4103635"/>
            <a:ext cx="6627219"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7" name="Subtitle 2"/>
          <p:cNvSpPr txBox="1">
            <a:spLocks/>
          </p:cNvSpPr>
          <p:nvPr/>
        </p:nvSpPr>
        <p:spPr>
          <a:xfrm>
            <a:off x="2432682" y="4109824"/>
            <a:ext cx="3807480" cy="766182"/>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2800" dirty="0" smtClean="0">
                <a:solidFill>
                  <a:schemeClr val="bg1"/>
                </a:solidFill>
                <a:latin typeface="微软雅黑" panose="020B0503020204020204" pitchFamily="34" charset="-122"/>
                <a:ea typeface="微软雅黑" panose="020B0503020204020204" pitchFamily="34" charset="-122"/>
                <a:cs typeface="Oswald Light"/>
              </a:rPr>
              <a:t>20</a:t>
            </a:r>
            <a:r>
              <a:rPr lang="zh-CN" altLang="en-US" sz="2800" dirty="0" smtClean="0">
                <a:solidFill>
                  <a:schemeClr val="bg1"/>
                </a:solidFill>
                <a:latin typeface="微软雅黑" panose="020B0503020204020204" pitchFamily="34" charset="-122"/>
                <a:ea typeface="微软雅黑" panose="020B0503020204020204" pitchFamily="34" charset="-122"/>
                <a:cs typeface="Oswald Light"/>
              </a:rPr>
              <a:t>分钟后继续演讲</a:t>
            </a:r>
            <a:endParaRPr lang="en-US" sz="2800" dirty="0" smtClean="0">
              <a:solidFill>
                <a:schemeClr val="bg1"/>
              </a:solidFill>
              <a:latin typeface="微软雅黑" panose="020B0503020204020204" pitchFamily="34" charset="-122"/>
              <a:ea typeface="微软雅黑" panose="020B0503020204020204" pitchFamily="34" charset="-122"/>
              <a:cs typeface="Oswald Light"/>
            </a:endParaRPr>
          </a:p>
        </p:txBody>
      </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upRigh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504"/>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0" y="1347614"/>
            <a:ext cx="9144000" cy="2592288"/>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left)">
                                      <p:cBhvr>
                                        <p:cTn id="20" dur="500"/>
                                        <p:tgtEl>
                                          <p:spTgt spid="16"/>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9"/>
          <p:cNvSpPr/>
          <p:nvPr/>
        </p:nvSpPr>
        <p:spPr>
          <a:xfrm>
            <a:off x="3203848" y="987574"/>
            <a:ext cx="5940152" cy="3564992"/>
          </a:xfrm>
          <a:custGeom>
            <a:avLst/>
            <a:gdLst>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6466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6466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 name="connsiteX0" fmla="*/ 8621 w 144016"/>
              <a:gd name="connsiteY0" fmla="*/ 0 h 871773"/>
              <a:gd name="connsiteX1" fmla="*/ 144016 w 144016"/>
              <a:gd name="connsiteY1" fmla="*/ 2329 h 871773"/>
              <a:gd name="connsiteX2" fmla="*/ 144016 w 144016"/>
              <a:gd name="connsiteY2" fmla="*/ 871773 h 871773"/>
              <a:gd name="connsiteX3" fmla="*/ 0 w 144016"/>
              <a:gd name="connsiteY3" fmla="*/ 871773 h 871773"/>
              <a:gd name="connsiteX4" fmla="*/ 8621 w 144016"/>
              <a:gd name="connsiteY4" fmla="*/ 0 h 871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 h="871773">
                <a:moveTo>
                  <a:pt x="8621" y="0"/>
                </a:moveTo>
                <a:lnTo>
                  <a:pt x="144016" y="2329"/>
                </a:lnTo>
                <a:lnTo>
                  <a:pt x="144016" y="871773"/>
                </a:lnTo>
                <a:lnTo>
                  <a:pt x="0" y="871773"/>
                </a:lnTo>
                <a:cubicBezTo>
                  <a:pt x="2617" y="574970"/>
                  <a:pt x="6081" y="280498"/>
                  <a:pt x="8621"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9"/>
          <p:cNvSpPr/>
          <p:nvPr/>
        </p:nvSpPr>
        <p:spPr>
          <a:xfrm>
            <a:off x="0" y="1431820"/>
            <a:ext cx="4149190" cy="2695549"/>
          </a:xfrm>
          <a:custGeom>
            <a:avLst/>
            <a:gdLst>
              <a:gd name="connsiteX0" fmla="*/ 0 w 4149190"/>
              <a:gd name="connsiteY0" fmla="*/ 0 h 2686024"/>
              <a:gd name="connsiteX1" fmla="*/ 4149190 w 4149190"/>
              <a:gd name="connsiteY1" fmla="*/ 9525 h 2686024"/>
              <a:gd name="connsiteX2" fmla="*/ 3758104 w 4149190"/>
              <a:gd name="connsiteY2" fmla="*/ 2686024 h 2686024"/>
              <a:gd name="connsiteX3" fmla="*/ 0 w 4149190"/>
              <a:gd name="connsiteY3" fmla="*/ 2686024 h 2686024"/>
              <a:gd name="connsiteX4" fmla="*/ 0 w 4149190"/>
              <a:gd name="connsiteY4" fmla="*/ 0 h 2686024"/>
              <a:gd name="connsiteX0" fmla="*/ 0 w 4149190"/>
              <a:gd name="connsiteY0" fmla="*/ 0 h 2695549"/>
              <a:gd name="connsiteX1" fmla="*/ 4149190 w 4149190"/>
              <a:gd name="connsiteY1" fmla="*/ 9525 h 2695549"/>
              <a:gd name="connsiteX2" fmla="*/ 3881929 w 4149190"/>
              <a:gd name="connsiteY2" fmla="*/ 2695549 h 2695549"/>
              <a:gd name="connsiteX3" fmla="*/ 0 w 4149190"/>
              <a:gd name="connsiteY3" fmla="*/ 2686024 h 2695549"/>
              <a:gd name="connsiteX4" fmla="*/ 0 w 4149190"/>
              <a:gd name="connsiteY4" fmla="*/ 0 h 2695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9190" h="2695549">
                <a:moveTo>
                  <a:pt x="0" y="0"/>
                </a:moveTo>
                <a:lnTo>
                  <a:pt x="4149190" y="9525"/>
                </a:lnTo>
                <a:lnTo>
                  <a:pt x="3881929" y="2695549"/>
                </a:lnTo>
                <a:lnTo>
                  <a:pt x="0" y="2686024"/>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372974" y="1364095"/>
            <a:ext cx="1800493" cy="369332"/>
          </a:xfrm>
          <a:prstGeom prst="rect">
            <a:avLst/>
          </a:prstGeom>
          <a:noFill/>
        </p:spPr>
        <p:txBody>
          <a:bodyPr wrap="none" rtlCol="0">
            <a:spAutoFit/>
          </a:bodyPr>
          <a:lstStyle/>
          <a:p>
            <a:r>
              <a:rPr lang="zh-CN" altLang="en-US" dirty="0" smtClean="0">
                <a:latin typeface="方正兰亭中黑_GBK" pitchFamily="2" charset="-122"/>
                <a:ea typeface="方正兰亭中黑_GBK" pitchFamily="2" charset="-122"/>
              </a:rPr>
              <a:t>本年度</a:t>
            </a:r>
            <a:r>
              <a:rPr lang="zh-CN" altLang="en-US" dirty="0" smtClean="0">
                <a:solidFill>
                  <a:schemeClr val="accent2"/>
                </a:solidFill>
                <a:latin typeface="方正兰亭中黑_GBK" pitchFamily="2" charset="-122"/>
                <a:ea typeface="方正兰亭中黑_GBK" pitchFamily="2" charset="-122"/>
              </a:rPr>
              <a:t>工作概述</a:t>
            </a:r>
            <a:endParaRPr lang="zh-CN" altLang="en-US" dirty="0">
              <a:solidFill>
                <a:schemeClr val="accent2"/>
              </a:solidFill>
              <a:latin typeface="方正兰亭中黑_GBK" pitchFamily="2" charset="-122"/>
              <a:ea typeface="方正兰亭中黑_GBK" pitchFamily="2" charset="-122"/>
            </a:endParaRPr>
          </a:p>
        </p:txBody>
      </p:sp>
      <p:sp>
        <p:nvSpPr>
          <p:cNvPr id="19" name="TextBox 18"/>
          <p:cNvSpPr txBox="1"/>
          <p:nvPr/>
        </p:nvSpPr>
        <p:spPr>
          <a:xfrm>
            <a:off x="4374644" y="2163672"/>
            <a:ext cx="4517836" cy="923330"/>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添加详细文本描述，建议与标题相关并符合整体语言风格，语言描述尽量简洁</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生动此处</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添加详细文本描述，建议与标题相关并符合整体语言</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风格</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05292" y="190185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2" name="TextBox 21"/>
          <p:cNvSpPr txBox="1"/>
          <p:nvPr/>
        </p:nvSpPr>
        <p:spPr>
          <a:xfrm>
            <a:off x="395536" y="2433590"/>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3" name="TextBox 22"/>
          <p:cNvSpPr txBox="1"/>
          <p:nvPr/>
        </p:nvSpPr>
        <p:spPr>
          <a:xfrm>
            <a:off x="323528" y="2965325"/>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sp>
        <p:nvSpPr>
          <p:cNvPr id="24" name="TextBox 23"/>
          <p:cNvSpPr txBox="1"/>
          <p:nvPr/>
        </p:nvSpPr>
        <p:spPr>
          <a:xfrm>
            <a:off x="251520" y="3497058"/>
            <a:ext cx="1261884" cy="307777"/>
          </a:xfrm>
          <a:prstGeom prst="rect">
            <a:avLst/>
          </a:prstGeom>
          <a:noFill/>
        </p:spPr>
        <p:txBody>
          <a:bodyPr wrap="none" rtlCol="0">
            <a:spAutoFit/>
          </a:bodyPr>
          <a:lstStyle/>
          <a:p>
            <a:r>
              <a:rPr lang="zh-CN" altLang="en-US" sz="1400" dirty="0" smtClean="0">
                <a:solidFill>
                  <a:schemeClr val="bg1"/>
                </a:solidFill>
                <a:latin typeface="方正兰亭中黑_GBK" pitchFamily="2" charset="-122"/>
                <a:ea typeface="方正兰亭中黑_GBK" pitchFamily="2" charset="-122"/>
              </a:rPr>
              <a:t>点击添加文本</a:t>
            </a:r>
            <a:endParaRPr lang="zh-CN" altLang="en-US" sz="1400" dirty="0">
              <a:solidFill>
                <a:schemeClr val="bg1"/>
              </a:solidFill>
              <a:latin typeface="方正兰亭中黑_GBK" pitchFamily="2" charset="-122"/>
              <a:ea typeface="方正兰亭中黑_GBK" pitchFamily="2" charset="-122"/>
            </a:endParaRPr>
          </a:p>
        </p:txBody>
      </p:sp>
      <p:cxnSp>
        <p:nvCxnSpPr>
          <p:cNvPr id="25" name="直接连接符 24"/>
          <p:cNvCxnSpPr/>
          <p:nvPr/>
        </p:nvCxnSpPr>
        <p:spPr>
          <a:xfrm>
            <a:off x="395090" y="2853346"/>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5292" y="232161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39037" y="3385081"/>
            <a:ext cx="1174367" cy="0"/>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372974" y="1885342"/>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一、点击输入小标题</a:t>
            </a:r>
            <a:endParaRPr lang="zh-CN" altLang="en-US" sz="1200" dirty="0">
              <a:latin typeface="方正兰亭准黑_GBK" pitchFamily="2" charset="-122"/>
              <a:ea typeface="方正兰亭准黑_GBK" pitchFamily="2" charset="-122"/>
            </a:endParaRPr>
          </a:p>
        </p:txBody>
      </p:sp>
      <p:sp>
        <p:nvSpPr>
          <p:cNvPr id="29" name="TextBox 28"/>
          <p:cNvSpPr txBox="1"/>
          <p:nvPr/>
        </p:nvSpPr>
        <p:spPr>
          <a:xfrm>
            <a:off x="4372974" y="3224558"/>
            <a:ext cx="1569660" cy="276999"/>
          </a:xfrm>
          <a:prstGeom prst="rect">
            <a:avLst/>
          </a:prstGeom>
          <a:noFill/>
        </p:spPr>
        <p:txBody>
          <a:bodyPr wrap="none" rtlCol="0">
            <a:spAutoFit/>
          </a:bodyPr>
          <a:lstStyle/>
          <a:p>
            <a:r>
              <a:rPr lang="zh-CN" altLang="en-US" sz="1200" dirty="0" smtClean="0">
                <a:latin typeface="方正兰亭准黑_GBK" pitchFamily="2" charset="-122"/>
                <a:ea typeface="方正兰亭准黑_GBK" pitchFamily="2" charset="-122"/>
              </a:rPr>
              <a:t>二、点击输入小标题</a:t>
            </a:r>
            <a:endParaRPr lang="zh-CN" altLang="en-US" sz="1200" dirty="0">
              <a:latin typeface="方正兰亭准黑_GBK" pitchFamily="2" charset="-122"/>
              <a:ea typeface="方正兰亭准黑_GBK" pitchFamily="2" charset="-122"/>
            </a:endParaRPr>
          </a:p>
        </p:txBody>
      </p:sp>
      <p:sp>
        <p:nvSpPr>
          <p:cNvPr id="30" name="TextBox 29"/>
          <p:cNvSpPr txBox="1"/>
          <p:nvPr/>
        </p:nvSpPr>
        <p:spPr>
          <a:xfrm>
            <a:off x="4374644" y="3501557"/>
            <a:ext cx="4517836" cy="715581"/>
          </a:xfrm>
          <a:prstGeom prst="rect">
            <a:avLst/>
          </a:prstGeom>
          <a:noFill/>
        </p:spPr>
        <p:txBody>
          <a:bodyPr wrap="square" rtlCol="0">
            <a:spAutoFit/>
          </a:bodyPr>
          <a:lstStyle/>
          <a:p>
            <a:pP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，语言</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描述尽量简洁生动此处添加详细文本描述，建议与标题相关并符合整体语言风格。</a:t>
            </a:r>
            <a:endParaRPr lang="zh-HK" altLang="en-US" sz="9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074" name="Picture 2" descr="C:\Users\Administrator\Desktop\商务图片\图片16.jpg"/>
          <p:cNvPicPr>
            <a:picLocks noChangeAspect="1" noChangeArrowheads="1"/>
          </p:cNvPicPr>
          <p:nvPr/>
        </p:nvPicPr>
        <p:blipFill rotWithShape="1">
          <a:blip r:embed="rId2">
            <a:extLst>
              <a:ext uri="{28A0092B-C50C-407E-A947-70E740481C1C}">
                <a14:useLocalDpi xmlns:a14="http://schemas.microsoft.com/office/drawing/2010/main" val="0"/>
              </a:ext>
            </a:extLst>
          </a:blip>
          <a:srcRect l="29442" r="22648"/>
          <a:stretch/>
        </p:blipFill>
        <p:spPr bwMode="auto">
          <a:xfrm>
            <a:off x="1903319" y="1431819"/>
            <a:ext cx="2308641" cy="2695549"/>
          </a:xfrm>
          <a:prstGeom prst="parallelogram">
            <a:avLst>
              <a:gd name="adj" fmla="val 10727"/>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rot="10800000">
            <a:off x="0" y="411581"/>
            <a:ext cx="2690124" cy="648000"/>
            <a:chOff x="6453876" y="339574"/>
            <a:chExt cx="2690124" cy="648000"/>
          </a:xfrm>
        </p:grpSpPr>
        <p:sp>
          <p:nvSpPr>
            <p:cNvPr id="32" name="矩形 9"/>
            <p:cNvSpPr/>
            <p:nvPr/>
          </p:nvSpPr>
          <p:spPr>
            <a:xfrm>
              <a:off x="6876256" y="419100"/>
              <a:ext cx="2267744" cy="488948"/>
            </a:xfrm>
            <a:custGeom>
              <a:avLst/>
              <a:gdLst/>
              <a:ahLst/>
              <a:cxnLst/>
              <a:rect l="l" t="t" r="r" b="b"/>
              <a:pathLst>
                <a:path w="144016" h="869444">
                  <a:moveTo>
                    <a:pt x="0" y="0"/>
                  </a:moveTo>
                  <a:lnTo>
                    <a:pt x="144016" y="0"/>
                  </a:lnTo>
                  <a:lnTo>
                    <a:pt x="144016" y="869444"/>
                  </a:lnTo>
                  <a:lnTo>
                    <a:pt x="0" y="86944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10800000">
              <a:off x="7160833" y="487000"/>
              <a:ext cx="1569660"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单击填加标</a:t>
              </a:r>
              <a:r>
                <a:rPr lang="zh-CN" altLang="en-US" dirty="0">
                  <a:solidFill>
                    <a:schemeClr val="bg1"/>
                  </a:solidFill>
                  <a:latin typeface="方正兰亭中黑_GBK" pitchFamily="2" charset="-122"/>
                  <a:ea typeface="方正兰亭中黑_GBK" pitchFamily="2" charset="-122"/>
                </a:rPr>
                <a:t>题</a:t>
              </a:r>
            </a:p>
          </p:txBody>
        </p:sp>
        <p:grpSp>
          <p:nvGrpSpPr>
            <p:cNvPr id="34" name="组合 33"/>
            <p:cNvGrpSpPr/>
            <p:nvPr/>
          </p:nvGrpSpPr>
          <p:grpSpPr>
            <a:xfrm>
              <a:off x="6453876" y="339574"/>
              <a:ext cx="648000" cy="648000"/>
              <a:chOff x="6453876" y="267494"/>
              <a:chExt cx="648000" cy="648000"/>
            </a:xfrm>
          </p:grpSpPr>
          <p:sp>
            <p:nvSpPr>
              <p:cNvPr id="35" name="椭圆 34"/>
              <p:cNvSpPr>
                <a:spLocks noChangeAspect="1"/>
              </p:cNvSpPr>
              <p:nvPr/>
            </p:nvSpPr>
            <p:spPr>
              <a:xfrm>
                <a:off x="6453876" y="267494"/>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5"/>
              <p:cNvSpPr>
                <a:spLocks noChangeAspect="1" noEditPoints="1"/>
              </p:cNvSpPr>
              <p:nvPr/>
            </p:nvSpPr>
            <p:spPr bwMode="auto">
              <a:xfrm rot="10800000">
                <a:off x="6476520" y="290138"/>
                <a:ext cx="602712" cy="602712"/>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left)">
                                      <p:cBhvr>
                                        <p:cTn id="16" dur="1000"/>
                                        <p:tgtEl>
                                          <p:spTgt spid="307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500"/>
                            </p:stCondLst>
                            <p:childTnLst>
                              <p:par>
                                <p:cTn id="23" presetID="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0-#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0-#ppt_w/2"/>
                                          </p:val>
                                        </p:tav>
                                        <p:tav tm="100000">
                                          <p:val>
                                            <p:strVal val="#ppt_x"/>
                                          </p:val>
                                        </p:tav>
                                      </p:tavLst>
                                    </p:anim>
                                    <p:anim calcmode="lin" valueType="num">
                                      <p:cBhvr additive="base">
                                        <p:cTn id="42" dur="50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0-#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2" presetClass="entr" presetSubtype="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1500"/>
                            </p:stCondLst>
                            <p:childTnLst>
                              <p:par>
                                <p:cTn id="57" presetID="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1+#ppt_w/2"/>
                                          </p:val>
                                        </p:tav>
                                        <p:tav tm="100000">
                                          <p:val>
                                            <p:strVal val="#ppt_x"/>
                                          </p:val>
                                        </p:tav>
                                      </p:tavLst>
                                    </p:anim>
                                    <p:anim calcmode="lin" valueType="num">
                                      <p:cBhvr additive="base">
                                        <p:cTn id="64" dur="500" fill="hold"/>
                                        <p:tgtEl>
                                          <p:spTgt spid="28"/>
                                        </p:tgtEl>
                                        <p:attrNameLst>
                                          <p:attrName>ppt_y</p:attrName>
                                        </p:attrNameLst>
                                      </p:cBhvr>
                                      <p:tavLst>
                                        <p:tav tm="0">
                                          <p:val>
                                            <p:strVal val="#ppt_y"/>
                                          </p:val>
                                        </p:tav>
                                        <p:tav tm="100000">
                                          <p:val>
                                            <p:strVal val="#ppt_y"/>
                                          </p:val>
                                        </p:tav>
                                      </p:tavLst>
                                    </p:anim>
                                  </p:childTnLst>
                                </p:cTn>
                              </p:par>
                            </p:childTnLst>
                          </p:cTn>
                        </p:par>
                        <p:par>
                          <p:cTn id="65" fill="hold">
                            <p:stCondLst>
                              <p:cond delay="2000"/>
                            </p:stCondLst>
                            <p:childTnLst>
                              <p:par>
                                <p:cTn id="66" presetID="2" presetClass="entr" presetSubtype="2"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1+#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1+#ppt_w/2"/>
                                          </p:val>
                                        </p:tav>
                                        <p:tav tm="100000">
                                          <p:val>
                                            <p:strVal val="#ppt_x"/>
                                          </p:val>
                                        </p:tav>
                                      </p:tavLst>
                                    </p:anim>
                                    <p:anim calcmode="lin" valueType="num">
                                      <p:cBhvr additive="base">
                                        <p:cTn id="7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 grpId="0"/>
      <p:bldP spid="19" grpId="0"/>
      <p:bldP spid="21" grpId="0"/>
      <p:bldP spid="22" grpId="0"/>
      <p:bldP spid="23" grpId="0"/>
      <p:bldP spid="24" grpId="0"/>
      <p:bldP spid="28" grpId="0"/>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5"/>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32216639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777138"/>
            <a:ext cx="1905000" cy="642484"/>
          </a:xfrm>
          <a:prstGeom prst="rect">
            <a:avLst/>
          </a:prstGeom>
          <a:noFill/>
        </p:spPr>
        <p:txBody>
          <a:bodyPr wrap="square" lIns="57150" tIns="28575" rIns="57150" bIns="28575" rtlCol="0">
            <a:spAutoFit/>
          </a:bodyPr>
          <a:lstStyle/>
          <a:p>
            <a:r>
              <a:rPr lang="zh-CN" altLang="en-US" sz="3800" b="1" dirty="0" smtClean="0">
                <a:solidFill>
                  <a:schemeClr val="accent3"/>
                </a:solidFill>
                <a:latin typeface="微软雅黑" panose="020B0503020204020204" pitchFamily="34" charset="-122"/>
                <a:ea typeface="微软雅黑" panose="020B0503020204020204" pitchFamily="34" charset="-122"/>
              </a:rPr>
              <a:t>目 录</a:t>
            </a:r>
            <a:endParaRPr lang="en-US" sz="3800" b="1" dirty="0">
              <a:solidFill>
                <a:schemeClr val="accent3"/>
              </a:solidFill>
              <a:latin typeface="微软雅黑" panose="020B0503020204020204" pitchFamily="34" charset="-122"/>
              <a:ea typeface="微软雅黑" panose="020B0503020204020204" pitchFamily="34" charset="-122"/>
            </a:endParaRPr>
          </a:p>
        </p:txBody>
      </p:sp>
      <p:cxnSp>
        <p:nvCxnSpPr>
          <p:cNvPr id="5" name="Straight Connector 22"/>
          <p:cNvCxnSpPr/>
          <p:nvPr/>
        </p:nvCxnSpPr>
        <p:spPr>
          <a:xfrm>
            <a:off x="507901" y="1411926"/>
            <a:ext cx="20478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3"/>
          <p:cNvCxnSpPr/>
          <p:nvPr/>
        </p:nvCxnSpPr>
        <p:spPr>
          <a:xfrm>
            <a:off x="1071563" y="1419622"/>
            <a:ext cx="0" cy="126236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55"/>
          <p:cNvCxnSpPr/>
          <p:nvPr/>
        </p:nvCxnSpPr>
        <p:spPr>
          <a:xfrm flipV="1">
            <a:off x="1071562" y="2322094"/>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7"/>
          <p:cNvCxnSpPr/>
          <p:nvPr/>
        </p:nvCxnSpPr>
        <p:spPr>
          <a:xfrm>
            <a:off x="2786063" y="2790699"/>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8"/>
          <p:cNvCxnSpPr/>
          <p:nvPr/>
        </p:nvCxnSpPr>
        <p:spPr>
          <a:xfrm flipV="1">
            <a:off x="2786062" y="2677188"/>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60"/>
          <p:cNvCxnSpPr/>
          <p:nvPr/>
        </p:nvCxnSpPr>
        <p:spPr>
          <a:xfrm>
            <a:off x="4466359" y="3145793"/>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flipV="1">
            <a:off x="4466359" y="3032281"/>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63"/>
          <p:cNvCxnSpPr/>
          <p:nvPr/>
        </p:nvCxnSpPr>
        <p:spPr>
          <a:xfrm>
            <a:off x="6191250" y="3500886"/>
            <a:ext cx="0" cy="2463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64"/>
          <p:cNvCxnSpPr/>
          <p:nvPr/>
        </p:nvCxnSpPr>
        <p:spPr>
          <a:xfrm flipV="1">
            <a:off x="6191250" y="3387375"/>
            <a:ext cx="1404938" cy="3654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Rectangle 71"/>
          <p:cNvSpPr/>
          <p:nvPr/>
        </p:nvSpPr>
        <p:spPr>
          <a:xfrm>
            <a:off x="1035174" y="3895985"/>
            <a:ext cx="3752850" cy="403957"/>
          </a:xfrm>
          <a:prstGeom prst="rect">
            <a:avLst/>
          </a:prstGeom>
        </p:spPr>
        <p:txBody>
          <a:bodyPr wrap="square" lIns="57150" tIns="28575" rIns="57150" bIns="28575">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Rectangle 7"/>
          <p:cNvSpPr/>
          <p:nvPr/>
        </p:nvSpPr>
        <p:spPr>
          <a:xfrm rot="5400000" flipH="1" flipV="1">
            <a:off x="4176875" y="-3303876"/>
            <a:ext cx="1716558" cy="8285516"/>
          </a:xfrm>
          <a:custGeom>
            <a:avLst/>
            <a:gdLst>
              <a:gd name="connsiteX0" fmla="*/ 0 w 363073"/>
              <a:gd name="connsiteY0" fmla="*/ 0 h 2571749"/>
              <a:gd name="connsiteX1" fmla="*/ 363073 w 363073"/>
              <a:gd name="connsiteY1" fmla="*/ 0 h 2571749"/>
              <a:gd name="connsiteX2" fmla="*/ 363073 w 363073"/>
              <a:gd name="connsiteY2" fmla="*/ 2571749 h 2571749"/>
              <a:gd name="connsiteX3" fmla="*/ 0 w 363073"/>
              <a:gd name="connsiteY3" fmla="*/ 2571749 h 2571749"/>
              <a:gd name="connsiteX4" fmla="*/ 0 w 363073"/>
              <a:gd name="connsiteY4" fmla="*/ 0 h 2571749"/>
              <a:gd name="connsiteX0" fmla="*/ 0 w 363073"/>
              <a:gd name="connsiteY0" fmla="*/ 2571749 h 2571749"/>
              <a:gd name="connsiteX1" fmla="*/ 363073 w 363073"/>
              <a:gd name="connsiteY1" fmla="*/ 0 h 2571749"/>
              <a:gd name="connsiteX2" fmla="*/ 363073 w 363073"/>
              <a:gd name="connsiteY2" fmla="*/ 2571749 h 2571749"/>
              <a:gd name="connsiteX3" fmla="*/ 0 w 363073"/>
              <a:gd name="connsiteY3" fmla="*/ 2571749 h 2571749"/>
              <a:gd name="connsiteX0" fmla="*/ 0 w 2261321"/>
              <a:gd name="connsiteY0" fmla="*/ 5152904 h 5152904"/>
              <a:gd name="connsiteX1" fmla="*/ 2261321 w 2261321"/>
              <a:gd name="connsiteY1" fmla="*/ 0 h 5152904"/>
              <a:gd name="connsiteX2" fmla="*/ 2261321 w 2261321"/>
              <a:gd name="connsiteY2" fmla="*/ 2571749 h 5152904"/>
              <a:gd name="connsiteX3" fmla="*/ 0 w 2261321"/>
              <a:gd name="connsiteY3" fmla="*/ 5152904 h 5152904"/>
              <a:gd name="connsiteX0" fmla="*/ 0 w 2284470"/>
              <a:gd name="connsiteY0" fmla="*/ 5152904 h 5164478"/>
              <a:gd name="connsiteX1" fmla="*/ 2261321 w 2284470"/>
              <a:gd name="connsiteY1" fmla="*/ 0 h 5164478"/>
              <a:gd name="connsiteX2" fmla="*/ 2284470 w 2284470"/>
              <a:gd name="connsiteY2" fmla="*/ 5164478 h 5164478"/>
              <a:gd name="connsiteX3" fmla="*/ 0 w 2284470"/>
              <a:gd name="connsiteY3" fmla="*/ 5152904 h 5164478"/>
              <a:gd name="connsiteX0" fmla="*/ 0 w 3800753"/>
              <a:gd name="connsiteY0" fmla="*/ 5129755 h 5164478"/>
              <a:gd name="connsiteX1" fmla="*/ 3777604 w 3800753"/>
              <a:gd name="connsiteY1" fmla="*/ 0 h 5164478"/>
              <a:gd name="connsiteX2" fmla="*/ 3800753 w 3800753"/>
              <a:gd name="connsiteY2" fmla="*/ 5164478 h 5164478"/>
              <a:gd name="connsiteX3" fmla="*/ 0 w 3800753"/>
              <a:gd name="connsiteY3" fmla="*/ 5129755 h 5164478"/>
              <a:gd name="connsiteX0" fmla="*/ 0 w 4066970"/>
              <a:gd name="connsiteY0" fmla="*/ 5152904 h 5164478"/>
              <a:gd name="connsiteX1" fmla="*/ 4043821 w 4066970"/>
              <a:gd name="connsiteY1" fmla="*/ 0 h 5164478"/>
              <a:gd name="connsiteX2" fmla="*/ 4066970 w 4066970"/>
              <a:gd name="connsiteY2" fmla="*/ 5164478 h 5164478"/>
              <a:gd name="connsiteX3" fmla="*/ 0 w 4066970"/>
              <a:gd name="connsiteY3" fmla="*/ 5152904 h 5164478"/>
              <a:gd name="connsiteX0" fmla="*/ 0 w 4130470"/>
              <a:gd name="connsiteY0" fmla="*/ 5152904 h 5164478"/>
              <a:gd name="connsiteX1" fmla="*/ 4107321 w 4130470"/>
              <a:gd name="connsiteY1" fmla="*/ 0 h 5164478"/>
              <a:gd name="connsiteX2" fmla="*/ 4130470 w 4130470"/>
              <a:gd name="connsiteY2" fmla="*/ 5164478 h 5164478"/>
              <a:gd name="connsiteX3" fmla="*/ 0 w 4130470"/>
              <a:gd name="connsiteY3" fmla="*/ 5152904 h 5164478"/>
              <a:gd name="connsiteX0" fmla="*/ 0 w 4867070"/>
              <a:gd name="connsiteY0" fmla="*/ 5152904 h 5164478"/>
              <a:gd name="connsiteX1" fmla="*/ 4843921 w 4867070"/>
              <a:gd name="connsiteY1" fmla="*/ 0 h 5164478"/>
              <a:gd name="connsiteX2" fmla="*/ 4867070 w 4867070"/>
              <a:gd name="connsiteY2" fmla="*/ 5164478 h 5164478"/>
              <a:gd name="connsiteX3" fmla="*/ 0 w 4867070"/>
              <a:gd name="connsiteY3" fmla="*/ 5152904 h 5164478"/>
              <a:gd name="connsiteX0" fmla="*/ 0 w 4867070"/>
              <a:gd name="connsiteY0" fmla="*/ 5152904 h 5164478"/>
              <a:gd name="connsiteX1" fmla="*/ 4843921 w 4867070"/>
              <a:gd name="connsiteY1" fmla="*/ 0 h 5164478"/>
              <a:gd name="connsiteX2" fmla="*/ 4867070 w 4867070"/>
              <a:gd name="connsiteY2" fmla="*/ 5164478 h 5164478"/>
              <a:gd name="connsiteX3" fmla="*/ 0 w 4867070"/>
              <a:gd name="connsiteY3" fmla="*/ 5152904 h 5164478"/>
              <a:gd name="connsiteX0" fmla="*/ 0 w 4884843"/>
              <a:gd name="connsiteY0" fmla="*/ 5188447 h 5188447"/>
              <a:gd name="connsiteX1" fmla="*/ 4861694 w 4884843"/>
              <a:gd name="connsiteY1" fmla="*/ 0 h 5188447"/>
              <a:gd name="connsiteX2" fmla="*/ 4884843 w 4884843"/>
              <a:gd name="connsiteY2" fmla="*/ 5164478 h 5188447"/>
              <a:gd name="connsiteX3" fmla="*/ 0 w 4884843"/>
              <a:gd name="connsiteY3" fmla="*/ 5188447 h 5188447"/>
              <a:gd name="connsiteX0" fmla="*/ 0 w 4861694"/>
              <a:gd name="connsiteY0" fmla="*/ 5188447 h 5188447"/>
              <a:gd name="connsiteX1" fmla="*/ 4861694 w 4861694"/>
              <a:gd name="connsiteY1" fmla="*/ 0 h 5188447"/>
              <a:gd name="connsiteX2" fmla="*/ 4849299 w 4861694"/>
              <a:gd name="connsiteY2" fmla="*/ 5182251 h 5188447"/>
              <a:gd name="connsiteX3" fmla="*/ 0 w 4861694"/>
              <a:gd name="connsiteY3" fmla="*/ 5188447 h 5188447"/>
              <a:gd name="connsiteX0" fmla="*/ 0 w 4875644"/>
              <a:gd name="connsiteY0" fmla="*/ 5188447 h 5199465"/>
              <a:gd name="connsiteX1" fmla="*/ 4861694 w 4875644"/>
              <a:gd name="connsiteY1" fmla="*/ 0 h 5199465"/>
              <a:gd name="connsiteX2" fmla="*/ 4875118 w 4875644"/>
              <a:gd name="connsiteY2" fmla="*/ 5199465 h 5199465"/>
              <a:gd name="connsiteX3" fmla="*/ 0 w 4875644"/>
              <a:gd name="connsiteY3" fmla="*/ 5188447 h 5199465"/>
              <a:gd name="connsiteX0" fmla="*/ 0 w 4875936"/>
              <a:gd name="connsiteY0" fmla="*/ 5214268 h 5225286"/>
              <a:gd name="connsiteX1" fmla="*/ 4870305 w 4875936"/>
              <a:gd name="connsiteY1" fmla="*/ 0 h 5225286"/>
              <a:gd name="connsiteX2" fmla="*/ 4875118 w 4875936"/>
              <a:gd name="connsiteY2" fmla="*/ 5225286 h 5225286"/>
              <a:gd name="connsiteX3" fmla="*/ 0 w 4875936"/>
              <a:gd name="connsiteY3" fmla="*/ 5214268 h 5225286"/>
              <a:gd name="connsiteX0" fmla="*/ 0 w 4870304"/>
              <a:gd name="connsiteY0" fmla="*/ 5214268 h 5216678"/>
              <a:gd name="connsiteX1" fmla="*/ 4870305 w 4870304"/>
              <a:gd name="connsiteY1" fmla="*/ 0 h 5216678"/>
              <a:gd name="connsiteX2" fmla="*/ 4866513 w 4870304"/>
              <a:gd name="connsiteY2" fmla="*/ 5216678 h 5216678"/>
              <a:gd name="connsiteX3" fmla="*/ 0 w 4870304"/>
              <a:gd name="connsiteY3" fmla="*/ 5214268 h 5216678"/>
            </a:gdLst>
            <a:ahLst/>
            <a:cxnLst>
              <a:cxn ang="0">
                <a:pos x="connsiteX0" y="connsiteY0"/>
              </a:cxn>
              <a:cxn ang="0">
                <a:pos x="connsiteX1" y="connsiteY1"/>
              </a:cxn>
              <a:cxn ang="0">
                <a:pos x="connsiteX2" y="connsiteY2"/>
              </a:cxn>
              <a:cxn ang="0">
                <a:pos x="connsiteX3" y="connsiteY3"/>
              </a:cxn>
            </a:cxnLst>
            <a:rect l="l" t="t" r="r" b="b"/>
            <a:pathLst>
              <a:path w="4870304" h="5216678">
                <a:moveTo>
                  <a:pt x="0" y="5214268"/>
                </a:moveTo>
                <a:lnTo>
                  <a:pt x="4870305" y="0"/>
                </a:lnTo>
                <a:cubicBezTo>
                  <a:pt x="4866173" y="1727417"/>
                  <a:pt x="4870645" y="3489261"/>
                  <a:pt x="4866513" y="5216678"/>
                </a:cubicBezTo>
                <a:lnTo>
                  <a:pt x="0" y="5214268"/>
                </a:lnTo>
                <a:close/>
              </a:path>
            </a:pathLst>
          </a:cu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n-ea"/>
            </a:endParaRPr>
          </a:p>
        </p:txBody>
      </p:sp>
      <p:grpSp>
        <p:nvGrpSpPr>
          <p:cNvPr id="32" name="组合 31"/>
          <p:cNvGrpSpPr/>
          <p:nvPr/>
        </p:nvGrpSpPr>
        <p:grpSpPr>
          <a:xfrm>
            <a:off x="2079721" y="1743075"/>
            <a:ext cx="1082378" cy="108237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2072553" y="2176541"/>
            <a:ext cx="1120428"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关于我们</a:t>
            </a:r>
            <a:endParaRPr lang="zh-CN" altLang="en-US" sz="1400" b="1" dirty="0">
              <a:solidFill>
                <a:schemeClr val="accent1"/>
              </a:solidFill>
              <a:latin typeface="微软雅黑" pitchFamily="34" charset="-122"/>
              <a:ea typeface="微软雅黑" pitchFamily="34" charset="-122"/>
            </a:endParaRPr>
          </a:p>
        </p:txBody>
      </p:sp>
      <p:grpSp>
        <p:nvGrpSpPr>
          <p:cNvPr id="36" name="组合 35"/>
          <p:cNvGrpSpPr/>
          <p:nvPr/>
        </p:nvGrpSpPr>
        <p:grpSpPr>
          <a:xfrm>
            <a:off x="3931362" y="2129466"/>
            <a:ext cx="1066802" cy="106680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40"/>
          <p:cNvSpPr txBox="1"/>
          <p:nvPr/>
        </p:nvSpPr>
        <p:spPr>
          <a:xfrm>
            <a:off x="3914726" y="2555144"/>
            <a:ext cx="1120428" cy="215444"/>
          </a:xfrm>
          <a:prstGeom prst="rect">
            <a:avLst/>
          </a:prstGeom>
          <a:noFill/>
        </p:spPr>
        <p:txBody>
          <a:bodyPr wrap="square" lIns="0" tIns="0" rIns="0" bIns="0" rtlCol="0">
            <a:spAutoFit/>
          </a:bodyPr>
          <a:lstStyle/>
          <a:p>
            <a:pPr algn="ctr"/>
            <a:r>
              <a:rPr lang="zh-CN" altLang="en-US" sz="1400" b="1" dirty="0" smtClean="0">
                <a:solidFill>
                  <a:schemeClr val="accent3"/>
                </a:solidFill>
                <a:latin typeface="微软雅黑" pitchFamily="34" charset="-122"/>
                <a:ea typeface="微软雅黑" pitchFamily="34" charset="-122"/>
              </a:rPr>
              <a:t>年终总结</a:t>
            </a:r>
            <a:endParaRPr lang="zh-CN" altLang="en-US" sz="1400" b="1" dirty="0">
              <a:solidFill>
                <a:schemeClr val="accent3"/>
              </a:solidFill>
              <a:latin typeface="微软雅黑" pitchFamily="34" charset="-122"/>
              <a:ea typeface="微软雅黑" pitchFamily="34" charset="-122"/>
            </a:endParaRPr>
          </a:p>
        </p:txBody>
      </p:sp>
      <p:grpSp>
        <p:nvGrpSpPr>
          <p:cNvPr id="42" name="组合 41"/>
          <p:cNvGrpSpPr/>
          <p:nvPr/>
        </p:nvGrpSpPr>
        <p:grpSpPr>
          <a:xfrm>
            <a:off x="5631648" y="2530057"/>
            <a:ext cx="1066802" cy="106680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5611961" y="2951319"/>
            <a:ext cx="1120428" cy="21544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工作计划</a:t>
            </a:r>
            <a:endParaRPr lang="zh-CN" altLang="en-US" sz="1400" b="1" dirty="0">
              <a:solidFill>
                <a:schemeClr val="accent4"/>
              </a:solidFill>
              <a:latin typeface="微软雅黑" pitchFamily="34" charset="-122"/>
              <a:ea typeface="微软雅黑" pitchFamily="34" charset="-122"/>
            </a:endParaRPr>
          </a:p>
        </p:txBody>
      </p:sp>
      <p:grpSp>
        <p:nvGrpSpPr>
          <p:cNvPr id="46" name="组合 45"/>
          <p:cNvGrpSpPr/>
          <p:nvPr/>
        </p:nvGrpSpPr>
        <p:grpSpPr>
          <a:xfrm>
            <a:off x="7380924" y="2874482"/>
            <a:ext cx="1066802" cy="106680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7380312" y="3292410"/>
            <a:ext cx="1120428"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结束语</a:t>
            </a:r>
            <a:endParaRPr lang="zh-CN" altLang="en-US" sz="14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5527669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fltVal val="0.5"/>
                                          </p:val>
                                        </p:tav>
                                        <p:tav tm="100000">
                                          <p:val>
                                            <p:strVal val="#ppt_x"/>
                                          </p:val>
                                        </p:tav>
                                      </p:tavLst>
                                    </p:anim>
                                    <p:anim calcmode="lin" valueType="num">
                                      <p:cBhvr>
                                        <p:cTn id="27" dur="500" fill="hold"/>
                                        <p:tgtEl>
                                          <p:spTgt spid="32"/>
                                        </p:tgtEl>
                                        <p:attrNameLst>
                                          <p:attrName>ppt_y</p:attrName>
                                        </p:attrNameLst>
                                      </p:cBhvr>
                                      <p:tavLst>
                                        <p:tav tm="0">
                                          <p:val>
                                            <p:fltVal val="0.5"/>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000"/>
                            </p:stCondLst>
                            <p:childTnLst>
                              <p:par>
                                <p:cTn id="43" presetID="53" presetClass="entr" presetSubtype="52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anim calcmode="lin" valueType="num">
                                      <p:cBhvr>
                                        <p:cTn id="48" dur="500" fill="hold"/>
                                        <p:tgtEl>
                                          <p:spTgt spid="36"/>
                                        </p:tgtEl>
                                        <p:attrNameLst>
                                          <p:attrName>ppt_x</p:attrName>
                                        </p:attrNameLst>
                                      </p:cBhvr>
                                      <p:tavLst>
                                        <p:tav tm="0">
                                          <p:val>
                                            <p:fltVal val="0.5"/>
                                          </p:val>
                                        </p:tav>
                                        <p:tav tm="100000">
                                          <p:val>
                                            <p:strVal val="#ppt_x"/>
                                          </p:val>
                                        </p:tav>
                                      </p:tavLst>
                                    </p:anim>
                                    <p:anim calcmode="lin" valueType="num">
                                      <p:cBhvr>
                                        <p:cTn id="49" dur="500" fill="hold"/>
                                        <p:tgtEl>
                                          <p:spTgt spid="36"/>
                                        </p:tgtEl>
                                        <p:attrNameLst>
                                          <p:attrName>ppt_y</p:attrName>
                                        </p:attrNameLst>
                                      </p:cBhvr>
                                      <p:tavLst>
                                        <p:tav tm="0">
                                          <p:val>
                                            <p:fltVal val="0.5"/>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anim calcmode="lin" valueType="num">
                                      <p:cBhvr>
                                        <p:cTn id="54" dur="500" fill="hold"/>
                                        <p:tgtEl>
                                          <p:spTgt spid="41"/>
                                        </p:tgtEl>
                                        <p:attrNameLst>
                                          <p:attrName>ppt_x</p:attrName>
                                        </p:attrNameLst>
                                      </p:cBhvr>
                                      <p:tavLst>
                                        <p:tav tm="0">
                                          <p:val>
                                            <p:strVal val="#ppt_x"/>
                                          </p:val>
                                        </p:tav>
                                        <p:tav tm="100000">
                                          <p:val>
                                            <p:strVal val="#ppt_x"/>
                                          </p:val>
                                        </p:tav>
                                      </p:tavLst>
                                    </p:anim>
                                    <p:anim calcmode="lin" valueType="num">
                                      <p:cBhvr>
                                        <p:cTn id="55" dur="500" fill="hold"/>
                                        <p:tgtEl>
                                          <p:spTgt spid="41"/>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up)">
                                      <p:cBhvr>
                                        <p:cTn id="59" dur="500"/>
                                        <p:tgtEl>
                                          <p:spTgt spid="11"/>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6000"/>
                            </p:stCondLst>
                            <p:childTnLst>
                              <p:par>
                                <p:cTn id="65" presetID="53" presetClass="entr" presetSubtype="528" fill="hold" nodeType="after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fltVal val="0.5"/>
                                          </p:val>
                                        </p:tav>
                                        <p:tav tm="100000">
                                          <p:val>
                                            <p:strVal val="#ppt_x"/>
                                          </p:val>
                                        </p:tav>
                                      </p:tavLst>
                                    </p:anim>
                                    <p:anim calcmode="lin" valueType="num">
                                      <p:cBhvr>
                                        <p:cTn id="71" dur="500" fill="hold"/>
                                        <p:tgtEl>
                                          <p:spTgt spid="42"/>
                                        </p:tgtEl>
                                        <p:attrNameLst>
                                          <p:attrName>ppt_y</p:attrName>
                                        </p:attrNameLst>
                                      </p:cBhvr>
                                      <p:tavLst>
                                        <p:tav tm="0">
                                          <p:val>
                                            <p:fltVal val="0.5"/>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anim calcmode="lin" valueType="num">
                                      <p:cBhvr>
                                        <p:cTn id="76" dur="500" fill="hold"/>
                                        <p:tgtEl>
                                          <p:spTgt spid="45"/>
                                        </p:tgtEl>
                                        <p:attrNameLst>
                                          <p:attrName>ppt_x</p:attrName>
                                        </p:attrNameLst>
                                      </p:cBhvr>
                                      <p:tavLst>
                                        <p:tav tm="0">
                                          <p:val>
                                            <p:strVal val="#ppt_x"/>
                                          </p:val>
                                        </p:tav>
                                        <p:tav tm="100000">
                                          <p:val>
                                            <p:strVal val="#ppt_x"/>
                                          </p:val>
                                        </p:tav>
                                      </p:tavLst>
                                    </p:anim>
                                    <p:anim calcmode="lin" valueType="num">
                                      <p:cBhvr>
                                        <p:cTn id="77" dur="500" fill="hold"/>
                                        <p:tgtEl>
                                          <p:spTgt spid="45"/>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22" presetClass="entr" presetSubtype="1" fill="hold"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up)">
                                      <p:cBhvr>
                                        <p:cTn id="81" dur="500"/>
                                        <p:tgtEl>
                                          <p:spTgt spid="13"/>
                                        </p:tgtEl>
                                      </p:cBhvr>
                                    </p:animEffect>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8000"/>
                            </p:stCondLst>
                            <p:childTnLst>
                              <p:par>
                                <p:cTn id="87" presetID="53" presetClass="entr" presetSubtype="528"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Effect transition="in" filter="fade">
                                      <p:cBhvr>
                                        <p:cTn id="91" dur="500"/>
                                        <p:tgtEl>
                                          <p:spTgt spid="46"/>
                                        </p:tgtEl>
                                      </p:cBhvr>
                                    </p:animEffect>
                                    <p:anim calcmode="lin" valueType="num">
                                      <p:cBhvr>
                                        <p:cTn id="92" dur="500" fill="hold"/>
                                        <p:tgtEl>
                                          <p:spTgt spid="46"/>
                                        </p:tgtEl>
                                        <p:attrNameLst>
                                          <p:attrName>ppt_x</p:attrName>
                                        </p:attrNameLst>
                                      </p:cBhvr>
                                      <p:tavLst>
                                        <p:tav tm="0">
                                          <p:val>
                                            <p:fltVal val="0.5"/>
                                          </p:val>
                                        </p:tav>
                                        <p:tav tm="100000">
                                          <p:val>
                                            <p:strVal val="#ppt_x"/>
                                          </p:val>
                                        </p:tav>
                                      </p:tavLst>
                                    </p:anim>
                                    <p:anim calcmode="lin" valueType="num">
                                      <p:cBhvr>
                                        <p:cTn id="93" dur="500" fill="hold"/>
                                        <p:tgtEl>
                                          <p:spTgt spid="46"/>
                                        </p:tgtEl>
                                        <p:attrNameLst>
                                          <p:attrName>ppt_y</p:attrName>
                                        </p:attrNameLst>
                                      </p:cBhvr>
                                      <p:tavLst>
                                        <p:tav tm="0">
                                          <p:val>
                                            <p:fltVal val="0.5"/>
                                          </p:val>
                                        </p:tav>
                                        <p:tav tm="100000">
                                          <p:val>
                                            <p:strVal val="#ppt_y"/>
                                          </p:val>
                                        </p:tav>
                                      </p:tavLst>
                                    </p:anim>
                                  </p:childTnLst>
                                </p:cTn>
                              </p:par>
                            </p:childTnLst>
                          </p:cTn>
                        </p:par>
                        <p:par>
                          <p:cTn id="94" fill="hold">
                            <p:stCondLst>
                              <p:cond delay="8500"/>
                            </p:stCondLst>
                            <p:childTnLst>
                              <p:par>
                                <p:cTn id="95" presetID="42"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anim calcmode="lin" valueType="num">
                                      <p:cBhvr>
                                        <p:cTn id="98" dur="500" fill="hold"/>
                                        <p:tgtEl>
                                          <p:spTgt spid="49"/>
                                        </p:tgtEl>
                                        <p:attrNameLst>
                                          <p:attrName>ppt_x</p:attrName>
                                        </p:attrNameLst>
                                      </p:cBhvr>
                                      <p:tavLst>
                                        <p:tav tm="0">
                                          <p:val>
                                            <p:strVal val="#ppt_x"/>
                                          </p:val>
                                        </p:tav>
                                        <p:tav tm="100000">
                                          <p:val>
                                            <p:strVal val="#ppt_x"/>
                                          </p:val>
                                        </p:tav>
                                      </p:tavLst>
                                    </p:anim>
                                    <p:anim calcmode="lin" valueType="num">
                                      <p:cBhvr>
                                        <p:cTn id="99" dur="500" fill="hold"/>
                                        <p:tgtEl>
                                          <p:spTgt spid="49"/>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10" presetClass="entr" presetSubtype="0"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fade">
                                      <p:cBhvr>
                                        <p:cTn id="10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35" grpId="0"/>
      <p:bldP spid="41" grpId="0"/>
      <p:bldP spid="45" grpId="0"/>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6351010" y="3038223"/>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788431" y="141962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192849" y="3049188"/>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22" name="Group 49"/>
          <p:cNvGrpSpPr/>
          <p:nvPr/>
        </p:nvGrpSpPr>
        <p:grpSpPr>
          <a:xfrm>
            <a:off x="3033089" y="3274752"/>
            <a:ext cx="170763" cy="271522"/>
            <a:chOff x="3341688" y="4560888"/>
            <a:chExt cx="255588" cy="406400"/>
          </a:xfrm>
          <a:solidFill>
            <a:schemeClr val="accent5"/>
          </a:solidFill>
        </p:grpSpPr>
        <p:sp>
          <p:nvSpPr>
            <p:cNvPr id="26" name="Freeform 31"/>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7" name="Freeform 32"/>
            <p:cNvSpPr>
              <a:spLocks/>
            </p:cNvSpPr>
            <p:nvPr/>
          </p:nvSpPr>
          <p:spPr bwMode="auto">
            <a:xfrm>
              <a:off x="3341688" y="4560888"/>
              <a:ext cx="255588" cy="406400"/>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28" name="Group 50"/>
          <p:cNvGrpSpPr/>
          <p:nvPr/>
        </p:nvGrpSpPr>
        <p:grpSpPr>
          <a:xfrm>
            <a:off x="6084172" y="3269025"/>
            <a:ext cx="171823" cy="271522"/>
            <a:chOff x="8162926" y="4560888"/>
            <a:chExt cx="257175" cy="406400"/>
          </a:xfrm>
          <a:solidFill>
            <a:schemeClr val="accent3"/>
          </a:solidFill>
        </p:grpSpPr>
        <p:sp>
          <p:nvSpPr>
            <p:cNvPr id="36" name="Freeform 35"/>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7" name="Freeform 36"/>
            <p:cNvSpPr>
              <a:spLocks/>
            </p:cNvSpPr>
            <p:nvPr/>
          </p:nvSpPr>
          <p:spPr bwMode="auto">
            <a:xfrm>
              <a:off x="8162926" y="4560888"/>
              <a:ext cx="257175" cy="406400"/>
            </a:xfrm>
            <a:custGeom>
              <a:avLst/>
              <a:gdLst>
                <a:gd name="T0" fmla="*/ 162 w 162"/>
                <a:gd name="T1" fmla="*/ 0 h 256"/>
                <a:gd name="T2" fmla="*/ 0 w 162"/>
                <a:gd name="T3" fmla="*/ 128 h 256"/>
                <a:gd name="T4" fmla="*/ 162 w 162"/>
                <a:gd name="T5" fmla="*/ 256 h 256"/>
                <a:gd name="T6" fmla="*/ 162 w 162"/>
                <a:gd name="T7" fmla="*/ 0 h 256"/>
              </a:gdLst>
              <a:ahLst/>
              <a:cxnLst>
                <a:cxn ang="0">
                  <a:pos x="T0" y="T1"/>
                </a:cxn>
                <a:cxn ang="0">
                  <a:pos x="T2" y="T3"/>
                </a:cxn>
                <a:cxn ang="0">
                  <a:pos x="T4" y="T5"/>
                </a:cxn>
                <a:cxn ang="0">
                  <a:pos x="T6" y="T7"/>
                </a:cxn>
              </a:cxnLst>
              <a:rect l="0" t="0" r="r" b="b"/>
              <a:pathLst>
                <a:path w="162" h="256">
                  <a:moveTo>
                    <a:pt x="162" y="0"/>
                  </a:moveTo>
                  <a:lnTo>
                    <a:pt x="0" y="128"/>
                  </a:lnTo>
                  <a:lnTo>
                    <a:pt x="162" y="256"/>
                  </a:lnTo>
                  <a:lnTo>
                    <a:pt x="16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38" name="Group 51"/>
          <p:cNvGrpSpPr/>
          <p:nvPr/>
        </p:nvGrpSpPr>
        <p:grpSpPr>
          <a:xfrm>
            <a:off x="5684614" y="2014304"/>
            <a:ext cx="216370" cy="218491"/>
            <a:chOff x="7521576" y="2682875"/>
            <a:chExt cx="323850" cy="327025"/>
          </a:xfrm>
          <a:solidFill>
            <a:schemeClr val="accent3"/>
          </a:solidFill>
        </p:grpSpPr>
        <p:sp>
          <p:nvSpPr>
            <p:cNvPr id="42" name="Freeform 37"/>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3" name="Freeform 38"/>
            <p:cNvSpPr>
              <a:spLocks/>
            </p:cNvSpPr>
            <p:nvPr/>
          </p:nvSpPr>
          <p:spPr bwMode="auto">
            <a:xfrm>
              <a:off x="7521576" y="2682875"/>
              <a:ext cx="323850" cy="327025"/>
            </a:xfrm>
            <a:custGeom>
              <a:avLst/>
              <a:gdLst>
                <a:gd name="T0" fmla="*/ 23 w 204"/>
                <a:gd name="T1" fmla="*/ 0 h 206"/>
                <a:gd name="T2" fmla="*/ 0 w 204"/>
                <a:gd name="T3" fmla="*/ 206 h 206"/>
                <a:gd name="T4" fmla="*/ 204 w 204"/>
                <a:gd name="T5" fmla="*/ 184 h 206"/>
                <a:gd name="T6" fmla="*/ 23 w 204"/>
                <a:gd name="T7" fmla="*/ 0 h 206"/>
              </a:gdLst>
              <a:ahLst/>
              <a:cxnLst>
                <a:cxn ang="0">
                  <a:pos x="T0" y="T1"/>
                </a:cxn>
                <a:cxn ang="0">
                  <a:pos x="T2" y="T3"/>
                </a:cxn>
                <a:cxn ang="0">
                  <a:pos x="T4" y="T5"/>
                </a:cxn>
                <a:cxn ang="0">
                  <a:pos x="T6" y="T7"/>
                </a:cxn>
              </a:cxnLst>
              <a:rect l="0" t="0" r="r" b="b"/>
              <a:pathLst>
                <a:path w="204" h="206">
                  <a:moveTo>
                    <a:pt x="23" y="0"/>
                  </a:moveTo>
                  <a:lnTo>
                    <a:pt x="0" y="206"/>
                  </a:lnTo>
                  <a:lnTo>
                    <a:pt x="204" y="184"/>
                  </a:lnTo>
                  <a:lnTo>
                    <a:pt x="2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44" name="Group 52"/>
          <p:cNvGrpSpPr/>
          <p:nvPr/>
        </p:nvGrpSpPr>
        <p:grpSpPr>
          <a:xfrm>
            <a:off x="3275909" y="2014293"/>
            <a:ext cx="216370" cy="218490"/>
            <a:chOff x="3916363" y="2682875"/>
            <a:chExt cx="323850" cy="327025"/>
          </a:xfrm>
          <a:solidFill>
            <a:schemeClr val="accent3"/>
          </a:solidFill>
        </p:grpSpPr>
        <p:sp>
          <p:nvSpPr>
            <p:cNvPr id="48" name="Freeform 39"/>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4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50" name="Freeform 47"/>
          <p:cNvSpPr>
            <a:spLocks/>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72" name="Group 126"/>
          <p:cNvGrpSpPr/>
          <p:nvPr/>
        </p:nvGrpSpPr>
        <p:grpSpPr>
          <a:xfrm>
            <a:off x="2374879" y="3222150"/>
            <a:ext cx="369956" cy="347622"/>
            <a:chOff x="3175" y="-1587"/>
            <a:chExt cx="1209675" cy="1136651"/>
          </a:xfrm>
          <a:solidFill>
            <a:schemeClr val="accent5"/>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76" name="Group 135"/>
          <p:cNvGrpSpPr/>
          <p:nvPr/>
        </p:nvGrpSpPr>
        <p:grpSpPr>
          <a:xfrm>
            <a:off x="6527562" y="3268789"/>
            <a:ext cx="368538" cy="253976"/>
            <a:chOff x="3175" y="4763"/>
            <a:chExt cx="3130550" cy="2157412"/>
          </a:xfrm>
          <a:solidFill>
            <a:schemeClr val="accent3"/>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82" name="Freeform 73"/>
          <p:cNvSpPr>
            <a:spLocks/>
          </p:cNvSpPr>
          <p:nvPr/>
        </p:nvSpPr>
        <p:spPr bwMode="auto">
          <a:xfrm>
            <a:off x="5997086" y="162542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91" name="组合 90"/>
          <p:cNvGrpSpPr/>
          <p:nvPr/>
        </p:nvGrpSpPr>
        <p:grpSpPr>
          <a:xfrm>
            <a:off x="2683093" y="1455798"/>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2872391" y="1571266"/>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2" name="组合 1"/>
          <p:cNvGrpSpPr/>
          <p:nvPr/>
        </p:nvGrpSpPr>
        <p:grpSpPr>
          <a:xfrm>
            <a:off x="3166928" y="2086552"/>
            <a:ext cx="2810146" cy="2636480"/>
            <a:chOff x="3166928" y="2086550"/>
            <a:chExt cx="2810146" cy="2636480"/>
          </a:xfrm>
        </p:grpSpPr>
        <p:pic>
          <p:nvPicPr>
            <p:cNvPr id="17" name="Picture 44"/>
            <p:cNvPicPr>
              <a:picLocks noChangeAspect="1"/>
            </p:cNvPicPr>
            <p:nvPr/>
          </p:nvPicPr>
          <p:blipFill>
            <a:blip r:embed="rId3"/>
            <a:srcRect/>
            <a:stretch>
              <a:fillRect/>
            </a:stretch>
          </p:blipFill>
          <p:spPr bwMode="auto">
            <a:xfrm>
              <a:off x="3166928" y="2086550"/>
              <a:ext cx="2810146" cy="2636480"/>
            </a:xfrm>
            <a:prstGeom prst="rect">
              <a:avLst/>
            </a:prstGeom>
            <a:noFill/>
            <a:ln w="9525">
              <a:noFill/>
              <a:miter lim="800000"/>
              <a:headEnd/>
              <a:tailEnd/>
            </a:ln>
          </p:spPr>
        </p:pic>
        <p:pic>
          <p:nvPicPr>
            <p:cNvPr id="10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316"/>
            <a:stretch/>
          </p:blipFill>
          <p:spPr bwMode="auto">
            <a:xfrm>
              <a:off x="3476399" y="2429222"/>
              <a:ext cx="2280182" cy="1247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7" name="TextBox 106"/>
          <p:cNvSpPr txBox="1"/>
          <p:nvPr/>
        </p:nvSpPr>
        <p:spPr>
          <a:xfrm>
            <a:off x="683568"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50768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10781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931935"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614837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6651256"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6732240"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719663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fltVal val="0"/>
                                          </p:val>
                                        </p:tav>
                                        <p:tav tm="100000">
                                          <p:val>
                                            <p:strVal val="#ppt_w"/>
                                          </p:val>
                                        </p:tav>
                                      </p:tavLst>
                                    </p:anim>
                                    <p:anim calcmode="lin" valueType="num">
                                      <p:cBhvr>
                                        <p:cTn id="19" dur="500" fill="hold"/>
                                        <p:tgtEl>
                                          <p:spTgt spid="91"/>
                                        </p:tgtEl>
                                        <p:attrNameLst>
                                          <p:attrName>ppt_h</p:attrName>
                                        </p:attrNameLst>
                                      </p:cBhvr>
                                      <p:tavLst>
                                        <p:tav tm="0">
                                          <p:val>
                                            <p:fltVal val="0"/>
                                          </p:val>
                                        </p:tav>
                                        <p:tav tm="100000">
                                          <p:val>
                                            <p:strVal val="#ppt_h"/>
                                          </p:val>
                                        </p:tav>
                                      </p:tavLst>
                                    </p:anim>
                                    <p:animEffect transition="in" filter="fade">
                                      <p:cBhvr>
                                        <p:cTn id="20" dur="500"/>
                                        <p:tgtEl>
                                          <p:spTgt spid="91"/>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71"/>
                                        </p:tgtEl>
                                        <p:attrNameLst>
                                          <p:attrName>style.visibility</p:attrName>
                                        </p:attrNameLst>
                                      </p:cBhvr>
                                      <p:to>
                                        <p:strVal val="visible"/>
                                      </p:to>
                                    </p:set>
                                    <p:anim calcmode="lin" valueType="num">
                                      <p:cBhvr>
                                        <p:cTn id="24" dur="500" fill="hold"/>
                                        <p:tgtEl>
                                          <p:spTgt spid="71"/>
                                        </p:tgtEl>
                                        <p:attrNameLst>
                                          <p:attrName>ppt_w</p:attrName>
                                        </p:attrNameLst>
                                      </p:cBhvr>
                                      <p:tavLst>
                                        <p:tav tm="0">
                                          <p:val>
                                            <p:fltVal val="0"/>
                                          </p:val>
                                        </p:tav>
                                        <p:tav tm="100000">
                                          <p:val>
                                            <p:strVal val="#ppt_w"/>
                                          </p:val>
                                        </p:tav>
                                      </p:tavLst>
                                    </p:anim>
                                    <p:anim calcmode="lin" valueType="num">
                                      <p:cBhvr>
                                        <p:cTn id="25" dur="500" fill="hold"/>
                                        <p:tgtEl>
                                          <p:spTgt spid="71"/>
                                        </p:tgtEl>
                                        <p:attrNameLst>
                                          <p:attrName>ppt_h</p:attrName>
                                        </p:attrNameLst>
                                      </p:cBhvr>
                                      <p:tavLst>
                                        <p:tav tm="0">
                                          <p:val>
                                            <p:fltVal val="0"/>
                                          </p:val>
                                        </p:tav>
                                        <p:tav tm="100000">
                                          <p:val>
                                            <p:strVal val="#ppt_h"/>
                                          </p:val>
                                        </p:tav>
                                      </p:tavLst>
                                    </p:anim>
                                    <p:animEffect transition="in" filter="fade">
                                      <p:cBhvr>
                                        <p:cTn id="26" dur="500"/>
                                        <p:tgtEl>
                                          <p:spTgt spid="71"/>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p:cTn id="52" dur="500" fill="hold"/>
                                        <p:tgtEl>
                                          <p:spTgt spid="83"/>
                                        </p:tgtEl>
                                        <p:attrNameLst>
                                          <p:attrName>ppt_w</p:attrName>
                                        </p:attrNameLst>
                                      </p:cBhvr>
                                      <p:tavLst>
                                        <p:tav tm="0">
                                          <p:val>
                                            <p:fltVal val="0"/>
                                          </p:val>
                                        </p:tav>
                                        <p:tav tm="100000">
                                          <p:val>
                                            <p:strVal val="#ppt_w"/>
                                          </p:val>
                                        </p:tav>
                                      </p:tavLst>
                                    </p:anim>
                                    <p:anim calcmode="lin" valueType="num">
                                      <p:cBhvr>
                                        <p:cTn id="53" dur="500" fill="hold"/>
                                        <p:tgtEl>
                                          <p:spTgt spid="83"/>
                                        </p:tgtEl>
                                        <p:attrNameLst>
                                          <p:attrName>ppt_h</p:attrName>
                                        </p:attrNameLst>
                                      </p:cBhvr>
                                      <p:tavLst>
                                        <p:tav tm="0">
                                          <p:val>
                                            <p:fltVal val="0"/>
                                          </p:val>
                                        </p:tav>
                                        <p:tav tm="100000">
                                          <p:val>
                                            <p:strVal val="#ppt_h"/>
                                          </p:val>
                                        </p:tav>
                                      </p:tavLst>
                                    </p:anim>
                                    <p:animEffect transition="in" filter="fade">
                                      <p:cBhvr>
                                        <p:cTn id="54" dur="500"/>
                                        <p:tgtEl>
                                          <p:spTgt spid="83"/>
                                        </p:tgtEl>
                                      </p:cBhvr>
                                    </p:animEffect>
                                  </p:childTnLst>
                                </p:cTn>
                              </p:par>
                            </p:childTnLst>
                          </p:cTn>
                        </p:par>
                        <p:par>
                          <p:cTn id="55" fill="hold">
                            <p:stCondLst>
                              <p:cond delay="500"/>
                            </p:stCondLst>
                            <p:childTnLst>
                              <p:par>
                                <p:cTn id="56" presetID="53" presetClass="entr" presetSubtype="16"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Effect transition="in" filter="fade">
                                      <p:cBhvr>
                                        <p:cTn id="60" dur="500"/>
                                        <p:tgtEl>
                                          <p:spTgt spid="72"/>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Effect transition="in" filter="fade">
                                      <p:cBhvr>
                                        <p:cTn id="71" dur="500"/>
                                        <p:tgtEl>
                                          <p:spTgt spid="101"/>
                                        </p:tgtEl>
                                      </p:cBhvr>
                                    </p:animEffect>
                                  </p:childTnLst>
                                </p:cTn>
                              </p:par>
                            </p:childTnLst>
                          </p:cTn>
                        </p:par>
                        <p:par>
                          <p:cTn id="72" fill="hold">
                            <p:stCondLst>
                              <p:cond delay="500"/>
                            </p:stCondLst>
                            <p:childTnLst>
                              <p:par>
                                <p:cTn id="73" presetID="53" presetClass="entr" presetSubtype="16"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p:cTn id="75" dur="500" fill="hold"/>
                                        <p:tgtEl>
                                          <p:spTgt spid="76"/>
                                        </p:tgtEl>
                                        <p:attrNameLst>
                                          <p:attrName>ppt_w</p:attrName>
                                        </p:attrNameLst>
                                      </p:cBhvr>
                                      <p:tavLst>
                                        <p:tav tm="0">
                                          <p:val>
                                            <p:fltVal val="0"/>
                                          </p:val>
                                        </p:tav>
                                        <p:tav tm="100000">
                                          <p:val>
                                            <p:strVal val="#ppt_w"/>
                                          </p:val>
                                        </p:tav>
                                      </p:tavLst>
                                    </p:anim>
                                    <p:anim calcmode="lin" valueType="num">
                                      <p:cBhvr>
                                        <p:cTn id="76" dur="500" fill="hold"/>
                                        <p:tgtEl>
                                          <p:spTgt spid="76"/>
                                        </p:tgtEl>
                                        <p:attrNameLst>
                                          <p:attrName>ppt_h</p:attrName>
                                        </p:attrNameLst>
                                      </p:cBhvr>
                                      <p:tavLst>
                                        <p:tav tm="0">
                                          <p:val>
                                            <p:fltVal val="0"/>
                                          </p:val>
                                        </p:tav>
                                        <p:tav tm="100000">
                                          <p:val>
                                            <p:strVal val="#ppt_h"/>
                                          </p:val>
                                        </p:tav>
                                      </p:tavLst>
                                    </p:anim>
                                    <p:animEffect transition="in" filter="fade">
                                      <p:cBhvr>
                                        <p:cTn id="77" dur="500"/>
                                        <p:tgtEl>
                                          <p:spTgt spid="76"/>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fade">
                                      <p:cBhvr>
                                        <p:cTn id="84" dur="500"/>
                                        <p:tgtEl>
                                          <p:spTgt spid="10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animEffect transition="in" filter="fade">
                                      <p:cBhvr>
                                        <p:cTn id="87" dur="500"/>
                                        <p:tgtEl>
                                          <p:spTgt spid="10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0"/>
                                        </p:tgtEl>
                                        <p:attrNameLst>
                                          <p:attrName>style.visibility</p:attrName>
                                        </p:attrNameLst>
                                      </p:cBhvr>
                                      <p:to>
                                        <p:strVal val="visible"/>
                                      </p:to>
                                    </p:set>
                                    <p:animEffect transition="in" filter="fade">
                                      <p:cBhvr>
                                        <p:cTn id="90" dur="500"/>
                                        <p:tgtEl>
                                          <p:spTgt spid="11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1"/>
                                        </p:tgtEl>
                                        <p:attrNameLst>
                                          <p:attrName>style.visibility</p:attrName>
                                        </p:attrNameLst>
                                      </p:cBhvr>
                                      <p:to>
                                        <p:strVal val="visible"/>
                                      </p:to>
                                    </p:set>
                                    <p:animEffect transition="in" filter="fade">
                                      <p:cBhvr>
                                        <p:cTn id="93" dur="500"/>
                                        <p:tgtEl>
                                          <p:spTgt spid="11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a:ea typeface="微软雅黑"/>
              </a:rPr>
              <a:t>产品优势</a:t>
            </a:r>
            <a:endParaRPr lang="zh-CN" altLang="en-US" dirty="0">
              <a:latin typeface="微软雅黑"/>
              <a:ea typeface="微软雅黑"/>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smtClean="0">
                <a:latin typeface="微软雅黑"/>
                <a:ea typeface="微软雅黑"/>
              </a:rPr>
              <a:t>市场分</a:t>
            </a:r>
            <a:r>
              <a:rPr lang="zh-CN" altLang="en-US" dirty="0">
                <a:latin typeface="微软雅黑"/>
                <a:ea typeface="微软雅黑"/>
              </a:rPr>
              <a:t>析</a:t>
            </a:r>
          </a:p>
        </p:txBody>
      </p:sp>
      <p:sp>
        <p:nvSpPr>
          <p:cNvPr id="17" name="矩形 16"/>
          <p:cNvSpPr/>
          <p:nvPr/>
        </p:nvSpPr>
        <p:spPr>
          <a:xfrm>
            <a:off x="6750665" y="1578805"/>
            <a:ext cx="1107996" cy="369332"/>
          </a:xfrm>
          <a:prstGeom prst="rect">
            <a:avLst/>
          </a:prstGeom>
        </p:spPr>
        <p:txBody>
          <a:bodyPr wrap="none">
            <a:spAutoFit/>
          </a:bodyPr>
          <a:lstStyle/>
          <a:p>
            <a:r>
              <a:rPr lang="zh-CN" altLang="en-US" dirty="0" smtClean="0">
                <a:latin typeface="微软雅黑"/>
                <a:ea typeface="微软雅黑"/>
              </a:rPr>
              <a:t>客户分</a:t>
            </a:r>
            <a:r>
              <a:rPr lang="zh-CN" altLang="en-US" dirty="0">
                <a:latin typeface="微软雅黑"/>
                <a:ea typeface="微软雅黑"/>
              </a:rPr>
              <a:t>析</a:t>
            </a:r>
          </a:p>
        </p:txBody>
      </p:sp>
      <p:sp>
        <p:nvSpPr>
          <p:cNvPr id="21" name="TextBox 20"/>
          <p:cNvSpPr txBox="1"/>
          <p:nvPr/>
        </p:nvSpPr>
        <p:spPr>
          <a:xfrm>
            <a:off x="892717" y="2685754"/>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可行性分析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6"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8674739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组合 5"/>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9"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22" name="TextBox 22"/>
          <p:cNvSpPr>
            <a:spLocks noChangeArrowheads="1"/>
          </p:cNvSpPr>
          <p:nvPr/>
        </p:nvSpPr>
        <p:spPr bwMode="auto">
          <a:xfrm>
            <a:off x="1259636"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4" name="TextBox 24"/>
          <p:cNvSpPr>
            <a:spLocks noChangeArrowheads="1"/>
          </p:cNvSpPr>
          <p:nvPr/>
        </p:nvSpPr>
        <p:spPr bwMode="auto">
          <a:xfrm>
            <a:off x="2843808"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26"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4"/>
                </a:solidFill>
                <a:latin typeface="微软雅黑" panose="020B0503020204020204" pitchFamily="34" charset="-122"/>
                <a:ea typeface="微软雅黑" panose="020B0503020204020204" pitchFamily="34" charset="-122"/>
                <a:sym typeface="方正兰亭粗黑_GBK" charset="-122"/>
              </a:rPr>
              <a:t>03</a:t>
            </a:r>
          </a:p>
        </p:txBody>
      </p:sp>
      <p:sp>
        <p:nvSpPr>
          <p:cNvPr id="28" name="TextBox 26"/>
          <p:cNvSpPr>
            <a:spLocks noChangeArrowheads="1"/>
          </p:cNvSpPr>
          <p:nvPr/>
        </p:nvSpPr>
        <p:spPr bwMode="auto">
          <a:xfrm>
            <a:off x="4502204" y="2368428"/>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0"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accent5"/>
                </a:solidFill>
                <a:latin typeface="微软雅黑" panose="020B0503020204020204" pitchFamily="34" charset="-122"/>
                <a:ea typeface="微软雅黑" panose="020B0503020204020204" pitchFamily="34" charset="-122"/>
                <a:sym typeface="方正兰亭粗黑_GBK" charset="-122"/>
              </a:rPr>
              <a:t>04</a:t>
            </a:r>
          </a:p>
        </p:txBody>
      </p:sp>
      <p:sp>
        <p:nvSpPr>
          <p:cNvPr id="36" name="TextBox 28"/>
          <p:cNvSpPr>
            <a:spLocks noChangeArrowheads="1"/>
          </p:cNvSpPr>
          <p:nvPr/>
        </p:nvSpPr>
        <p:spPr bwMode="auto">
          <a:xfrm>
            <a:off x="6304012" y="2368428"/>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  输入</a:t>
            </a:r>
            <a:r>
              <a:rPr lang="zh-CN" altLang="en-US" sz="1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标题</a:t>
            </a:r>
          </a:p>
        </p:txBody>
      </p:sp>
      <p:sp>
        <p:nvSpPr>
          <p:cNvPr id="38"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文本单击此处</a:t>
            </a:r>
            <a:r>
              <a:rPr lang="zh-CN" altLang="en-US" sz="1200" dirty="0">
                <a:solidFill>
                  <a:schemeClr val="tx1">
                    <a:lumMod val="50000"/>
                    <a:lumOff val="50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200" dirty="0">
                <a:solidFill>
                  <a:schemeClr val="tx1">
                    <a:lumMod val="50000"/>
                    <a:lumOff val="50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添加</a:t>
            </a:r>
            <a:endParaRPr lang="en-US" altLang="zh-CN" sz="12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1200" dirty="0">
                <a:solidFill>
                  <a:schemeClr val="tx1">
                    <a:lumMod val="50000"/>
                    <a:lumOff val="50000"/>
                  </a:schemeClr>
                </a:solidFill>
                <a:latin typeface="微软雅黑" pitchFamily="34" charset="-122"/>
                <a:ea typeface="微软雅黑" panose="020B0503020204020204" pitchFamily="34" charset="-122"/>
              </a:rPr>
              <a:t>此处添加文本单击此处添加文本单击此处添加文本单击此处添加文本单击此处添加</a:t>
            </a:r>
            <a:r>
              <a:rPr lang="zh-CN" altLang="en-US" sz="12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1200" dirty="0">
              <a:solidFill>
                <a:schemeClr val="tx1">
                  <a:lumMod val="50000"/>
                  <a:lumOff val="50000"/>
                </a:schemeClr>
              </a:solidFill>
              <a:latin typeface="微软雅黑" pitchFamily="34" charset="-122"/>
              <a:ea typeface="微软雅黑" panose="020B0503020204020204" pitchFamily="34" charset="-122"/>
            </a:endParaRPr>
          </a:p>
        </p:txBody>
      </p:sp>
      <p:cxnSp>
        <p:nvCxnSpPr>
          <p:cNvPr id="39"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anim calcmode="lin" valueType="num">
                                          <p:cBhvr>
                                            <p:cTn id="4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2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8"/>
                                            </p:tgtEl>
                                            <p:attrNameLst>
                                              <p:attrName>ppt_y</p:attrName>
                                            </p:attrNameLst>
                                          </p:cBhvr>
                                          <p:tavLst>
                                            <p:tav tm="0">
                                              <p:val>
                                                <p:strVal val="#ppt_y"/>
                                              </p:val>
                                            </p:tav>
                                            <p:tav tm="100000">
                                              <p:val>
                                                <p:strVal val="#ppt_y"/>
                                              </p:val>
                                            </p:tav>
                                          </p:tavLst>
                                        </p:anim>
                                        <p:anim calcmode="lin" valueType="num">
                                          <p:cBhvr>
                                            <p:cTn id="5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8"/>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6"/>
                                            </p:tgtEl>
                                            <p:attrNameLst>
                                              <p:attrName>ppt_y</p:attrName>
                                            </p:attrNameLst>
                                          </p:cBhvr>
                                          <p:tavLst>
                                            <p:tav tm="0">
                                              <p:val>
                                                <p:strVal val="#ppt_y"/>
                                              </p:val>
                                            </p:tav>
                                            <p:tav tm="100000">
                                              <p:val>
                                                <p:strVal val="#ppt_y"/>
                                              </p:val>
                                            </p:tav>
                                          </p:tavLst>
                                        </p:anim>
                                        <p:anim calcmode="lin" valueType="num">
                                          <p:cBhvr>
                                            <p:cTn id="5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36"/>
                                            </p:tgtEl>
                                          </p:cBhvr>
                                        </p:animEffect>
                                      </p:childTnLst>
                                    </p:cTn>
                                  </p:par>
                                </p:childTnLst>
                              </p:cTn>
                            </p:par>
                            <p:par>
                              <p:cTn id="62" fill="hold">
                                <p:stCondLst>
                                  <p:cond delay="2050"/>
                                </p:stCondLst>
                                <p:childTnLst>
                                  <p:par>
                                    <p:cTn id="63" presetID="2" presetClass="entr" presetSubtype="4" fill="hold"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255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19" grpId="0" bldLvl="0" autoUpdateAnimBg="0"/>
          <p:bldP spid="22" grpId="0" bldLvl="0" autoUpdateAnimBg="0"/>
          <p:bldP spid="24" grpId="0" bldLvl="0" autoUpdateAnimBg="0"/>
          <p:bldP spid="26" grpId="0" bldLvl="0" autoUpdateAnimBg="0"/>
          <p:bldP spid="28" grpId="0" bldLvl="0" autoUpdateAnimBg="0"/>
          <p:bldP spid="30" grpId="0" bldLvl="0" autoUpdateAnimBg="0"/>
          <p:bldP spid="36" grpId="0" bldLvl="0" autoUpdateAnimBg="0"/>
          <p:bldP spid="3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aphicFrame>
        <p:nvGraphicFramePr>
          <p:cNvPr id="22" name="Chart 14"/>
          <p:cNvGraphicFramePr/>
          <p:nvPr>
            <p:extLst>
              <p:ext uri="{D42A27DB-BD31-4B8C-83A1-F6EECF244321}">
                <p14:modId xmlns:p14="http://schemas.microsoft.com/office/powerpoint/2010/main" val="2785180234"/>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accent2"/>
                </a:solidFill>
                <a:latin typeface="微软雅黑" pitchFamily="34" charset="-122"/>
                <a:ea typeface="微软雅黑" panose="020B0503020204020204" pitchFamily="34" charset="-122"/>
              </a:rPr>
              <a:t>填加标题</a:t>
            </a:r>
            <a:endParaRPr lang="en-US" altLang="zh-CN" sz="1400" b="1"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848743" y="115380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848584" y="915568"/>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342140" y="2233921"/>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4" name="组合 3"/>
          <p:cNvGrpSpPr/>
          <p:nvPr/>
        </p:nvGrpSpPr>
        <p:grpSpPr>
          <a:xfrm>
            <a:off x="2990212" y="3458059"/>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3" name="TextBox 72"/>
          <p:cNvSpPr txBox="1"/>
          <p:nvPr/>
        </p:nvSpPr>
        <p:spPr>
          <a:xfrm>
            <a:off x="1167887" y="12756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1167883" y="1588377"/>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5" name="TextBox 74"/>
          <p:cNvSpPr txBox="1"/>
          <p:nvPr/>
        </p:nvSpPr>
        <p:spPr>
          <a:xfrm>
            <a:off x="794898" y="2606198"/>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6" name="TextBox 75"/>
          <p:cNvSpPr txBox="1"/>
          <p:nvPr/>
        </p:nvSpPr>
        <p:spPr>
          <a:xfrm>
            <a:off x="894791" y="2928643"/>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7" name="TextBox 76"/>
          <p:cNvSpPr txBox="1"/>
          <p:nvPr/>
        </p:nvSpPr>
        <p:spPr>
          <a:xfrm>
            <a:off x="1475656" y="4011910"/>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8" name="TextBox 77"/>
          <p:cNvSpPr txBox="1"/>
          <p:nvPr/>
        </p:nvSpPr>
        <p:spPr>
          <a:xfrm>
            <a:off x="1489243" y="4328634"/>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4303508" y="1768519"/>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830161" y="2761700"/>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260238" y="3307195"/>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5" name="组合 34"/>
          <p:cNvGrpSpPr/>
          <p:nvPr/>
        </p:nvGrpSpPr>
        <p:grpSpPr>
          <a:xfrm>
            <a:off x="5386958" y="1606331"/>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1588068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0" y="0"/>
            <a:ext cx="9144000" cy="51435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5">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单击填加主标题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填加标题</a:t>
            </a:r>
            <a:endParaRPr lang="zh-CN" altLang="en-US" sz="1500" dirty="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ppt_x</p:attrName>
                                        </p:attrNameLst>
                                      </p:cBhvr>
                                      <p:tavLst>
                                        <p:tav tm="0">
                                          <p:val>
                                            <p:strVal val="#ppt_x+#ppt_w*1.125000"/>
                                          </p:val>
                                        </p:tav>
                                        <p:tav tm="100000">
                                          <p:val>
                                            <p:strVal val="#ppt_x"/>
                                          </p:val>
                                        </p:tav>
                                      </p:tavLst>
                                    </p:anim>
                                    <p:animEffect transition="in" filter="wipe(left)">
                                      <p:cBhvr>
                                        <p:cTn id="20" dur="500"/>
                                        <p:tgtEl>
                                          <p:spTgt spid="2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3"/>
                </a:solidFill>
                <a:latin typeface="微软雅黑" panose="020B0503020204020204" pitchFamily="34" charset="-122"/>
                <a:ea typeface="微软雅黑" panose="020B0503020204020204" pitchFamily="34" charset="-122"/>
              </a:rPr>
              <a:t>优势</a:t>
            </a:r>
            <a:endParaRPr lang="en-US" sz="3600" b="1" dirty="0">
              <a:solidFill>
                <a:schemeClr val="accent3"/>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dirty="0" smtClean="0">
                <a:solidFill>
                  <a:schemeClr val="accent1"/>
                </a:solidFill>
                <a:latin typeface="微软雅黑" panose="020B0503020204020204" pitchFamily="34" charset="-122"/>
                <a:ea typeface="微软雅黑" panose="020B0503020204020204" pitchFamily="34" charset="-122"/>
              </a:rPr>
              <a:t>劣势</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7132" y="1203598"/>
            <a:ext cx="2232359" cy="28955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32"/>
          <p:cNvSpPr/>
          <p:nvPr/>
        </p:nvSpPr>
        <p:spPr>
          <a:xfrm>
            <a:off x="2217646" y="139254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43"/>
          <p:cNvSpPr/>
          <p:nvPr/>
        </p:nvSpPr>
        <p:spPr>
          <a:xfrm rot="10800000">
            <a:off x="5385560" y="4240127"/>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Freeform 46"/>
          <p:cNvSpPr/>
          <p:nvPr/>
        </p:nvSpPr>
        <p:spPr>
          <a:xfrm>
            <a:off x="1618383" y="3013540"/>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Freeform 49"/>
          <p:cNvSpPr/>
          <p:nvPr/>
        </p:nvSpPr>
        <p:spPr>
          <a:xfrm flipH="1">
            <a:off x="6471478" y="1413187"/>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5"/>
          <p:cNvSpPr/>
          <p:nvPr/>
        </p:nvSpPr>
        <p:spPr>
          <a:xfrm flipH="1">
            <a:off x="7279262" y="2463910"/>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6" name="Group 4"/>
          <p:cNvGrpSpPr>
            <a:grpSpLocks noChangeAspect="1"/>
          </p:cNvGrpSpPr>
          <p:nvPr/>
        </p:nvGrpSpPr>
        <p:grpSpPr bwMode="auto">
          <a:xfrm>
            <a:off x="2354762" y="1089041"/>
            <a:ext cx="2342188" cy="2342190"/>
            <a:chOff x="397" y="369"/>
            <a:chExt cx="1624" cy="1624"/>
          </a:xfrm>
        </p:grpSpPr>
        <p:sp>
          <p:nvSpPr>
            <p:cNvPr id="7"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tx1">
                <a:lumMod val="75000"/>
                <a:lumOff val="25000"/>
              </a:schemeClr>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8"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9" name="Group 9"/>
          <p:cNvGrpSpPr>
            <a:grpSpLocks noChangeAspect="1"/>
          </p:cNvGrpSpPr>
          <p:nvPr/>
        </p:nvGrpSpPr>
        <p:grpSpPr bwMode="auto">
          <a:xfrm>
            <a:off x="4996272" y="1333519"/>
            <a:ext cx="1762412" cy="1763854"/>
            <a:chOff x="2602" y="569"/>
            <a:chExt cx="1222" cy="1223"/>
          </a:xfrm>
        </p:grpSpPr>
        <p:sp>
          <p:nvSpPr>
            <p:cNvPr id="10"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1"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2" name="Group 14"/>
          <p:cNvGrpSpPr>
            <a:grpSpLocks noChangeAspect="1"/>
          </p:cNvGrpSpPr>
          <p:nvPr/>
        </p:nvGrpSpPr>
        <p:grpSpPr bwMode="auto">
          <a:xfrm>
            <a:off x="1870591" y="2782968"/>
            <a:ext cx="1459540" cy="1459540"/>
            <a:chOff x="1726" y="1097"/>
            <a:chExt cx="1012" cy="1012"/>
          </a:xfrm>
        </p:grpSpPr>
        <p:sp>
          <p:nvSpPr>
            <p:cNvPr id="13"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4"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5" name="Group 19"/>
          <p:cNvGrpSpPr>
            <a:grpSpLocks noChangeAspect="1"/>
          </p:cNvGrpSpPr>
          <p:nvPr/>
        </p:nvGrpSpPr>
        <p:grpSpPr bwMode="auto">
          <a:xfrm>
            <a:off x="4148901" y="2560842"/>
            <a:ext cx="1742218" cy="1740778"/>
            <a:chOff x="745" y="1793"/>
            <a:chExt cx="1208" cy="1207"/>
          </a:xfrm>
        </p:grpSpPr>
        <p:sp>
          <p:nvSpPr>
            <p:cNvPr id="16"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17"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18" name="Group 24"/>
          <p:cNvGrpSpPr>
            <a:grpSpLocks noChangeAspect="1"/>
          </p:cNvGrpSpPr>
          <p:nvPr/>
        </p:nvGrpSpPr>
        <p:grpSpPr bwMode="auto">
          <a:xfrm>
            <a:off x="6183456" y="2509664"/>
            <a:ext cx="1458100" cy="1458100"/>
            <a:chOff x="4081" y="1709"/>
            <a:chExt cx="1011" cy="1011"/>
          </a:xfrm>
        </p:grpSpPr>
        <p:sp>
          <p:nvSpPr>
            <p:cNvPr id="19"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0"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25" name="Text Placeholder 38"/>
          <p:cNvSpPr txBox="1">
            <a:spLocks/>
          </p:cNvSpPr>
          <p:nvPr/>
        </p:nvSpPr>
        <p:spPr>
          <a:xfrm>
            <a:off x="453044" y="89679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6" name="Text Placeholder 65"/>
          <p:cNvSpPr txBox="1">
            <a:spLocks/>
          </p:cNvSpPr>
          <p:nvPr/>
        </p:nvSpPr>
        <p:spPr>
          <a:xfrm>
            <a:off x="453044" y="134052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 Placeholder 38"/>
          <p:cNvSpPr txBox="1">
            <a:spLocks/>
          </p:cNvSpPr>
          <p:nvPr/>
        </p:nvSpPr>
        <p:spPr>
          <a:xfrm>
            <a:off x="6058357" y="4193987"/>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29" name="Text Placeholder 65"/>
          <p:cNvSpPr txBox="1">
            <a:spLocks/>
          </p:cNvSpPr>
          <p:nvPr/>
        </p:nvSpPr>
        <p:spPr>
          <a:xfrm>
            <a:off x="6058356" y="4637724"/>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8"/>
          <p:cNvSpPr txBox="1">
            <a:spLocks/>
          </p:cNvSpPr>
          <p:nvPr/>
        </p:nvSpPr>
        <p:spPr>
          <a:xfrm>
            <a:off x="457012" y="2550245"/>
            <a:ext cx="1175793"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6" name="Text Placeholder 65"/>
          <p:cNvSpPr txBox="1">
            <a:spLocks/>
          </p:cNvSpPr>
          <p:nvPr/>
        </p:nvSpPr>
        <p:spPr>
          <a:xfrm>
            <a:off x="457012" y="2993982"/>
            <a:ext cx="1175793"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8"/>
          <p:cNvSpPr txBox="1">
            <a:spLocks/>
          </p:cNvSpPr>
          <p:nvPr/>
        </p:nvSpPr>
        <p:spPr>
          <a:xfrm>
            <a:off x="6868203" y="917431"/>
            <a:ext cx="1764602"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39" name="Text Placeholder 65"/>
          <p:cNvSpPr txBox="1">
            <a:spLocks/>
          </p:cNvSpPr>
          <p:nvPr/>
        </p:nvSpPr>
        <p:spPr>
          <a:xfrm>
            <a:off x="6868203" y="1361168"/>
            <a:ext cx="1764602" cy="288028"/>
          </a:xfrm>
          <a:prstGeom prst="rect">
            <a:avLst/>
          </a:prstGeom>
        </p:spPr>
        <p:txBody>
          <a:bodyPr>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7579229" y="1968155"/>
            <a:ext cx="1174246" cy="595548"/>
          </a:xfrm>
          <a:prstGeom prst="rect">
            <a:avLst/>
          </a:prstGeom>
        </p:spPr>
        <p:txBody>
          <a:bodyPr wrap="square"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endPar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p:txBody>
      </p:sp>
      <p:sp>
        <p:nvSpPr>
          <p:cNvPr id="44" name="Text Placeholder 65"/>
          <p:cNvSpPr txBox="1">
            <a:spLocks/>
          </p:cNvSpPr>
          <p:nvPr/>
        </p:nvSpPr>
        <p:spPr>
          <a:xfrm>
            <a:off x="7579229" y="2411892"/>
            <a:ext cx="1174246" cy="288028"/>
          </a:xfrm>
          <a:prstGeom prst="rect">
            <a:avLst/>
          </a:prstGeom>
        </p:spPr>
        <p:txBody>
          <a:bodyPr wrap="square">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0" grpId="0" animBg="1"/>
      <p:bldP spid="37" grpId="0" animBg="1"/>
      <p:bldP spid="42" grpId="0" animBg="1"/>
      <p:bldP spid="25" grpId="0"/>
      <p:bldP spid="26" grpId="0"/>
      <p:bldP spid="28" grpId="0"/>
      <p:bldP spid="29" grpId="0"/>
      <p:bldP spid="35" grpId="0"/>
      <p:bldP spid="36" grpId="0"/>
      <p:bldP spid="38" grpId="0"/>
      <p:bldP spid="39" grpId="0"/>
      <p:bldP spid="43" grpId="0"/>
      <p:bldP spid="4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9"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1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1"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733" r="733"/>
          <a:stretch/>
        </p:blipFill>
        <p:spPr>
          <a:xfrm>
            <a:off x="3923930" y="11315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5533" r="5533"/>
          <a:stretch/>
        </p:blipFill>
        <p:spPr>
          <a:xfrm>
            <a:off x="3923930" y="29317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rotWithShape="1">
          <a:blip r:embed="rId5" cstate="print">
            <a:extLst>
              <a:ext uri="{28A0092B-C50C-407E-A947-70E740481C1C}">
                <a14:useLocalDpi xmlns:a14="http://schemas.microsoft.com/office/drawing/2010/main" val="0"/>
              </a:ext>
            </a:extLst>
          </a:blip>
          <a:srcRect l="10764" t="350" r="302" b="-350"/>
          <a:stretch/>
        </p:blipFill>
        <p:spPr>
          <a:xfrm>
            <a:off x="6252186" y="29317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l="1067" r="1067"/>
          <a:stretch/>
        </p:blipFill>
        <p:spPr>
          <a:xfrm>
            <a:off x="6252186" y="1131590"/>
            <a:ext cx="2136238" cy="16021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6"/>
          <p:cNvSpPr>
            <a:spLocks/>
          </p:cNvSpPr>
          <p:nvPr/>
        </p:nvSpPr>
        <p:spPr bwMode="auto">
          <a:xfrm>
            <a:off x="804228" y="1116446"/>
            <a:ext cx="3091011"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Hairline" pitchFamily="34" charset="0"/>
              </a:rPr>
              <a:t>单击</a:t>
            </a:r>
            <a:r>
              <a:rPr lang="zh-CN" altLang="en-US"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rPr>
              <a:t>此处</a:t>
            </a:r>
            <a:endPar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sym typeface="Lato Light" pitchFamily="34" charset="0"/>
            </a:endParaRPr>
          </a:p>
          <a:p>
            <a:pPr algn="l"/>
            <a:r>
              <a:rPr lang="zh-CN" altLang="en-US" sz="2800" b="1" dirty="0" smtClean="0">
                <a:solidFill>
                  <a:schemeClr val="accent3"/>
                </a:solidFill>
                <a:latin typeface="微软雅黑" panose="020B0503020204020204" pitchFamily="34" charset="-122"/>
                <a:ea typeface="微软雅黑" panose="020B0503020204020204" pitchFamily="34" charset="-122"/>
                <a:sym typeface="Lato Light" pitchFamily="34" charset="0"/>
              </a:rPr>
              <a:t>添加主标题</a:t>
            </a:r>
            <a:endParaRPr lang="en-US" sz="2800" b="1" dirty="0">
              <a:solidFill>
                <a:schemeClr val="accent3"/>
              </a:solidFill>
              <a:latin typeface="微软雅黑" panose="020B0503020204020204" pitchFamily="34" charset="-122"/>
              <a:ea typeface="微软雅黑" panose="020B0503020204020204" pitchFamily="34" charset="-122"/>
              <a:sym typeface="Lato Hairline" pitchFamily="34" charset="0"/>
            </a:endParaRPr>
          </a:p>
        </p:txBody>
      </p:sp>
      <p:sp>
        <p:nvSpPr>
          <p:cNvPr id="15" name="Rectangle 12"/>
          <p:cNvSpPr/>
          <p:nvPr/>
        </p:nvSpPr>
        <p:spPr>
          <a:xfrm>
            <a:off x="854118" y="2286946"/>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755576" y="2463019"/>
            <a:ext cx="2779807" cy="957955"/>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a:t>
            </a:r>
            <a:r>
              <a:rPr lang="zh-CN" altLang="en-US" sz="1250" dirty="0">
                <a:solidFill>
                  <a:schemeClr val="tx1">
                    <a:lumMod val="75000"/>
                    <a:lumOff val="25000"/>
                  </a:schemeClr>
                </a:solidFill>
                <a:latin typeface="微软雅黑" pitchFamily="34" charset="-122"/>
                <a:ea typeface="微软雅黑" panose="020B0503020204020204" pitchFamily="34" charset="-122"/>
              </a:rPr>
              <a:t>此处添加文本单击此处添加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a:solidFill>
                <a:schemeClr val="tx1">
                  <a:lumMod val="75000"/>
                  <a:lumOff val="25000"/>
                </a:schemeClr>
              </a:solidFill>
              <a:latin typeface="微软雅黑" pitchFamily="34" charset="-122"/>
              <a:ea typeface="微软雅黑" panose="020B0503020204020204" pitchFamily="34" charset="-122"/>
            </a:endParaRPr>
          </a:p>
        </p:txBody>
      </p:sp>
      <p:sp>
        <p:nvSpPr>
          <p:cNvPr id="17" name="TextBox 16"/>
          <p:cNvSpPr txBox="1"/>
          <p:nvPr/>
        </p:nvSpPr>
        <p:spPr>
          <a:xfrm>
            <a:off x="755576" y="3543862"/>
            <a:ext cx="2779807" cy="669414"/>
          </a:xfrm>
          <a:prstGeom prst="rect">
            <a:avLst/>
          </a:prstGeom>
          <a:noFill/>
        </p:spPr>
        <p:txBody>
          <a:bodyPr wrap="square" rtlCol="0">
            <a:spAutoFit/>
          </a:bodyPr>
          <a:lstStyle/>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5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5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5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5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18" name="Rectangle 12"/>
          <p:cNvSpPr/>
          <p:nvPr/>
        </p:nvSpPr>
        <p:spPr>
          <a:xfrm>
            <a:off x="854118" y="4335950"/>
            <a:ext cx="2696468"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7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5804090" y="1162050"/>
            <a:ext cx="2244948" cy="2244948"/>
            <a:chOff x="1403648" y="1115468"/>
            <a:chExt cx="1294414" cy="1294414"/>
          </a:xfrm>
        </p:grpSpPr>
        <p:sp>
          <p:nvSpPr>
            <p:cNvPr id="65" name="椭圆 64"/>
            <p:cNvSpPr/>
            <p:nvPr/>
          </p:nvSpPr>
          <p:spPr>
            <a:xfrm>
              <a:off x="1539485" y="1259632"/>
              <a:ext cx="1022740" cy="10227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8" name="同心圆 6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69" name="同心圆 6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3453149" y="1162050"/>
            <a:ext cx="2244948" cy="2244948"/>
            <a:chOff x="1403648" y="1115468"/>
            <a:chExt cx="1294414" cy="1294414"/>
          </a:xfrm>
        </p:grpSpPr>
        <p:sp>
          <p:nvSpPr>
            <p:cNvPr id="71" name="椭圆 70"/>
            <p:cNvSpPr/>
            <p:nvPr/>
          </p:nvSpPr>
          <p:spPr>
            <a:xfrm>
              <a:off x="1539485" y="1259632"/>
              <a:ext cx="1022740" cy="10227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2" name="组合 7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73" name="同心圆 7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4" name="同心圆 7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1085448" y="1162050"/>
            <a:ext cx="2244948" cy="2244948"/>
            <a:chOff x="1403648" y="1115468"/>
            <a:chExt cx="1294414" cy="1294414"/>
          </a:xfrm>
          <a:effectLst>
            <a:outerShdw blurRad="241300" dist="190500" dir="8100000" algn="tr" rotWithShape="0">
              <a:prstClr val="black">
                <a:alpha val="19000"/>
              </a:prstClr>
            </a:outerShdw>
          </a:effectLst>
        </p:grpSpPr>
        <p:sp>
          <p:nvSpPr>
            <p:cNvPr id="76" name="椭圆 75"/>
            <p:cNvSpPr/>
            <p:nvPr/>
          </p:nvSpPr>
          <p:spPr>
            <a:xfrm>
              <a:off x="1539485" y="1259632"/>
              <a:ext cx="1022740" cy="10227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7" name="组合 7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78" name="同心圆 7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79" name="同心圆 7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服务流程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1" name="Right Arrow 30"/>
          <p:cNvSpPr/>
          <p:nvPr/>
        </p:nvSpPr>
        <p:spPr>
          <a:xfrm>
            <a:off x="5698101" y="3447409"/>
            <a:ext cx="2570499" cy="887006"/>
          </a:xfrm>
          <a:prstGeom prst="rightArrow">
            <a:avLst/>
          </a:prstGeom>
          <a:solidFill>
            <a:schemeClr val="accent5"/>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2" name="Right Arrow 29"/>
          <p:cNvSpPr/>
          <p:nvPr/>
        </p:nvSpPr>
        <p:spPr>
          <a:xfrm>
            <a:off x="3330400" y="3447409"/>
            <a:ext cx="2570499" cy="887006"/>
          </a:xfrm>
          <a:prstGeom prst="rightArrow">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55" name="Right Arrow 2"/>
          <p:cNvSpPr/>
          <p:nvPr/>
        </p:nvSpPr>
        <p:spPr>
          <a:xfrm>
            <a:off x="1033729" y="3435847"/>
            <a:ext cx="2570499" cy="887006"/>
          </a:xfrm>
          <a:prstGeom prst="rightArrow">
            <a:avLst/>
          </a:prstGeom>
          <a:solidFill>
            <a:schemeClr val="tx1">
              <a:lumMod val="75000"/>
              <a:lumOff val="2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57" name="Picture 3" descr="C:\Users\User\Desktop\Espadka\Icons\businessman5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79171" y="1663453"/>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8" name="Picture 4" descr="C:\Users\User\Desktop\Espadka\Icons\businessmen1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4398" y="1552576"/>
            <a:ext cx="1414348" cy="1410848"/>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59" name="Picture 5" descr="C:\Users\User\Desktop\Espadka\Icons\businessman4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05840" y="1696710"/>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1109000"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产品介绍</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3560575"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商务交流</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940152" y="3680870"/>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签合同</a:t>
            </a:r>
            <a:endParaRPr lang="en-US" sz="2100" b="1" dirty="0">
              <a:solidFill>
                <a:srgbClr val="F7F7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88115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1000"/>
                                        <p:tgtEl>
                                          <p:spTgt spid="6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1000"/>
                                        <p:tgtEl>
                                          <p:spTgt spid="5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Effect transition="in" filter="fade">
                                      <p:cBhvr>
                                        <p:cTn id="25" dur="500"/>
                                        <p:tgtEl>
                                          <p:spTgt spid="70"/>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1000"/>
                                        <p:tgtEl>
                                          <p:spTgt spid="5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1000"/>
                                        <p:tgtEl>
                                          <p:spTgt spid="6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1000"/>
                                        <p:tgtEl>
                                          <p:spTgt spid="5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5" grpId="0" animBg="1"/>
      <p:bldP spid="60" grpId="0"/>
      <p:bldP spid="61"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24" name="矩形 23"/>
          <p:cNvSpPr/>
          <p:nvPr/>
        </p:nvSpPr>
        <p:spPr>
          <a:xfrm>
            <a:off x="0" y="1347614"/>
            <a:ext cx="9144000" cy="2592288"/>
          </a:xfrm>
          <a:prstGeom prst="rect">
            <a:avLst/>
          </a:prstGeom>
          <a:solidFill>
            <a:schemeClr val="accent3">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49342"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公司简介与团队</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文本框 9"/>
          <p:cNvSpPr txBox="1"/>
          <p:nvPr/>
        </p:nvSpPr>
        <p:spPr>
          <a:xfrm>
            <a:off x="4058338" y="300379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关于我们</a:t>
            </a:r>
            <a:endParaRPr lang="zh-CN" altLang="en-US" sz="1500" dirty="0">
              <a:solidFill>
                <a:schemeClr val="bg1"/>
              </a:solidFill>
              <a:latin typeface="微软雅黑" pitchFamily="34" charset="-122"/>
              <a:ea typeface="微软雅黑" pitchFamily="34" charset="-122"/>
            </a:endParaRPr>
          </a:p>
        </p:txBody>
      </p:sp>
      <p:sp>
        <p:nvSpPr>
          <p:cNvPr id="21" name="文本框 9"/>
          <p:cNvSpPr txBox="1"/>
          <p:nvPr/>
        </p:nvSpPr>
        <p:spPr>
          <a:xfrm>
            <a:off x="4058337" y="332923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公司简介</a:t>
            </a:r>
            <a:endParaRPr lang="zh-CN" altLang="en-US" sz="1500" dirty="0">
              <a:solidFill>
                <a:schemeClr val="bg1"/>
              </a:solidFill>
              <a:latin typeface="微软雅黑" pitchFamily="34" charset="-122"/>
              <a:ea typeface="微软雅黑" pitchFamily="34" charset="-122"/>
            </a:endParaRPr>
          </a:p>
        </p:txBody>
      </p:sp>
      <p:sp>
        <p:nvSpPr>
          <p:cNvPr id="22" name="文本框 9"/>
          <p:cNvSpPr txBox="1"/>
          <p:nvPr/>
        </p:nvSpPr>
        <p:spPr>
          <a:xfrm>
            <a:off x="5761554" y="300705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团队介绍</a:t>
            </a:r>
          </a:p>
        </p:txBody>
      </p:sp>
      <p:sp>
        <p:nvSpPr>
          <p:cNvPr id="23" name="文本框 9"/>
          <p:cNvSpPr txBox="1"/>
          <p:nvPr/>
        </p:nvSpPr>
        <p:spPr>
          <a:xfrm>
            <a:off x="5761555" y="333294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项目成员</a:t>
            </a:r>
            <a:endParaRPr lang="zh-CN" altLang="en-US" sz="15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anim calcmode="lin" valueType="num">
                                      <p:cBhvr>
                                        <p:cTn id="30" dur="500" fill="hold"/>
                                        <p:tgtEl>
                                          <p:spTgt spid="14"/>
                                        </p:tgtEl>
                                        <p:attrNameLst>
                                          <p:attrName>ppt_x</p:attrName>
                                        </p:attrNameLst>
                                      </p:cBhvr>
                                      <p:tavLst>
                                        <p:tav tm="0">
                                          <p:val>
                                            <p:strVal val="#ppt_x"/>
                                          </p:val>
                                        </p:tav>
                                        <p:tav tm="100000">
                                          <p:val>
                                            <p:strVal val="#ppt_x"/>
                                          </p:val>
                                        </p:tav>
                                      </p:tavLst>
                                    </p:anim>
                                    <p:anim calcmode="lin" valueType="num">
                                      <p:cBhvr>
                                        <p:cTn id="31" dur="5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2"/>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2"/>
          <a:stretch>
            <a:fillRect/>
          </a:stretch>
        </p:blipFill>
        <p:spPr>
          <a:xfrm rot="10800000" flipH="1">
            <a:off x="5292080" y="457546"/>
            <a:ext cx="1523362" cy="52721"/>
          </a:xfrm>
          <a:prstGeom prst="rect">
            <a:avLst/>
          </a:prstGeom>
        </p:spPr>
      </p:pic>
      <p:grpSp>
        <p:nvGrpSpPr>
          <p:cNvPr id="78" name="组合 77"/>
          <p:cNvGrpSpPr/>
          <p:nvPr/>
        </p:nvGrpSpPr>
        <p:grpSpPr>
          <a:xfrm>
            <a:off x="7637867" y="2454066"/>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72" name="组合 71"/>
          <p:cNvGrpSpPr/>
          <p:nvPr/>
        </p:nvGrpSpPr>
        <p:grpSpPr>
          <a:xfrm>
            <a:off x="6534016" y="2454066"/>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67" name="组合 66"/>
          <p:cNvGrpSpPr/>
          <p:nvPr/>
        </p:nvGrpSpPr>
        <p:grpSpPr>
          <a:xfrm>
            <a:off x="5436096" y="2454066"/>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62" name="组合 61"/>
          <p:cNvGrpSpPr/>
          <p:nvPr/>
        </p:nvGrpSpPr>
        <p:grpSpPr>
          <a:xfrm>
            <a:off x="4320376" y="2454066"/>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57" name="组合 56"/>
          <p:cNvGrpSpPr/>
          <p:nvPr/>
        </p:nvGrpSpPr>
        <p:grpSpPr>
          <a:xfrm>
            <a:off x="3203848" y="2454066"/>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83" name="TextBox 82"/>
          <p:cNvSpPr txBox="1"/>
          <p:nvPr/>
        </p:nvSpPr>
        <p:spPr>
          <a:xfrm>
            <a:off x="3227579" y="1233292"/>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84" name="Rectangle 53"/>
          <p:cNvSpPr/>
          <p:nvPr/>
        </p:nvSpPr>
        <p:spPr>
          <a:xfrm>
            <a:off x="3227583" y="1900754"/>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3386760" y="3800899"/>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88" name="图片 87"/>
          <p:cNvPicPr>
            <a:picLocks noChangeAspect="1"/>
          </p:cNvPicPr>
          <p:nvPr/>
        </p:nvPicPr>
        <p:blipFill rotWithShape="1">
          <a:blip r:embed="rId3" cstate="print">
            <a:extLst>
              <a:ext uri="{28A0092B-C50C-407E-A947-70E740481C1C}">
                <a14:useLocalDpi xmlns:a14="http://schemas.microsoft.com/office/drawing/2010/main" val="0"/>
              </a:ext>
            </a:extLst>
          </a:blip>
          <a:srcRect l="10987" r="8780"/>
          <a:stretch/>
        </p:blipFill>
        <p:spPr>
          <a:xfrm>
            <a:off x="683568" y="1358077"/>
            <a:ext cx="2051931" cy="2725841"/>
          </a:xfrm>
          <a:prstGeom prst="rect">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16150933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800" decel="100000"/>
                                        <p:tgtEl>
                                          <p:spTgt spid="83"/>
                                        </p:tgtEl>
                                      </p:cBhvr>
                                    </p:animEffect>
                                    <p:anim calcmode="lin" valueType="num">
                                      <p:cBhvr>
                                        <p:cTn id="15" dur="800" decel="100000" fill="hold"/>
                                        <p:tgtEl>
                                          <p:spTgt spid="83"/>
                                        </p:tgtEl>
                                        <p:attrNameLst>
                                          <p:attrName>style.rotation</p:attrName>
                                        </p:attrNameLst>
                                      </p:cBhvr>
                                      <p:tavLst>
                                        <p:tav tm="0">
                                          <p:val>
                                            <p:fltVal val="-90"/>
                                          </p:val>
                                        </p:tav>
                                        <p:tav tm="100000">
                                          <p:val>
                                            <p:fltVal val="0"/>
                                          </p:val>
                                        </p:tav>
                                      </p:tavLst>
                                    </p:anim>
                                    <p:anim calcmode="lin" valueType="num">
                                      <p:cBhvr>
                                        <p:cTn id="16" dur="800" decel="100000" fill="hold"/>
                                        <p:tgtEl>
                                          <p:spTgt spid="83"/>
                                        </p:tgtEl>
                                        <p:attrNameLst>
                                          <p:attrName>ppt_x</p:attrName>
                                        </p:attrNameLst>
                                      </p:cBhvr>
                                      <p:tavLst>
                                        <p:tav tm="0">
                                          <p:val>
                                            <p:strVal val="#ppt_x+0.4"/>
                                          </p:val>
                                        </p:tav>
                                        <p:tav tm="100000">
                                          <p:val>
                                            <p:strVal val="#ppt_x-0.05"/>
                                          </p:val>
                                        </p:tav>
                                      </p:tavLst>
                                    </p:anim>
                                    <p:anim calcmode="lin" valueType="num">
                                      <p:cBhvr>
                                        <p:cTn id="17" dur="800" decel="100000" fill="hold"/>
                                        <p:tgtEl>
                                          <p:spTgt spid="8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800" decel="100000"/>
                                        <p:tgtEl>
                                          <p:spTgt spid="84"/>
                                        </p:tgtEl>
                                      </p:cBhvr>
                                    </p:animEffect>
                                    <p:anim calcmode="lin" valueType="num">
                                      <p:cBhvr>
                                        <p:cTn id="23" dur="800" decel="100000" fill="hold"/>
                                        <p:tgtEl>
                                          <p:spTgt spid="84"/>
                                        </p:tgtEl>
                                        <p:attrNameLst>
                                          <p:attrName>style.rotation</p:attrName>
                                        </p:attrNameLst>
                                      </p:cBhvr>
                                      <p:tavLst>
                                        <p:tav tm="0">
                                          <p:val>
                                            <p:fltVal val="-90"/>
                                          </p:val>
                                        </p:tav>
                                        <p:tav tm="100000">
                                          <p:val>
                                            <p:fltVal val="0"/>
                                          </p:val>
                                        </p:tav>
                                      </p:tavLst>
                                    </p:anim>
                                    <p:anim calcmode="lin" valueType="num">
                                      <p:cBhvr>
                                        <p:cTn id="24" dur="800" decel="100000" fill="hold"/>
                                        <p:tgtEl>
                                          <p:spTgt spid="84"/>
                                        </p:tgtEl>
                                        <p:attrNameLst>
                                          <p:attrName>ppt_x</p:attrName>
                                        </p:attrNameLst>
                                      </p:cBhvr>
                                      <p:tavLst>
                                        <p:tav tm="0">
                                          <p:val>
                                            <p:strVal val="#ppt_x+0.4"/>
                                          </p:val>
                                        </p:tav>
                                        <p:tav tm="100000">
                                          <p:val>
                                            <p:strVal val="#ppt_x-0.05"/>
                                          </p:val>
                                        </p:tav>
                                      </p:tavLst>
                                    </p:anim>
                                    <p:anim calcmode="lin" valueType="num">
                                      <p:cBhvr>
                                        <p:cTn id="25" dur="800" decel="100000" fill="hold"/>
                                        <p:tgtEl>
                                          <p:spTgt spid="8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nodeType="withEffect">
                                  <p:stCondLst>
                                    <p:cond delay="5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75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53" presetClass="entr" presetSubtype="16"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left)">
                                      <p:cBhvr>
                                        <p:cTn id="5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
          <p:cNvSpPr/>
          <p:nvPr/>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7" name="Rounded Rectangle 1"/>
          <p:cNvSpPr/>
          <p:nvPr/>
        </p:nvSpPr>
        <p:spPr>
          <a:xfrm>
            <a:off x="6362232" y="1072971"/>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2" name="Subtitle 2"/>
          <p:cNvSpPr txBox="1">
            <a:spLocks/>
          </p:cNvSpPr>
          <p:nvPr/>
        </p:nvSpPr>
        <p:spPr>
          <a:xfrm>
            <a:off x="6964801" y="1229998"/>
            <a:ext cx="2215711"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200" b="1" dirty="0" smtClean="0">
                <a:solidFill>
                  <a:schemeClr val="bg1"/>
                </a:solidFill>
                <a:latin typeface="微软雅黑" panose="020B0503020204020204" pitchFamily="34" charset="-122"/>
                <a:ea typeface="微软雅黑" panose="020B0503020204020204" pitchFamily="34" charset="-122"/>
              </a:rPr>
              <a:t>+000 123 456 7890 </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13" name="Rounded Rectangle 1"/>
          <p:cNvSpPr/>
          <p:nvPr/>
        </p:nvSpPr>
        <p:spPr>
          <a:xfrm>
            <a:off x="6362232" y="1856155"/>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4" name="Subtitle 2"/>
          <p:cNvSpPr txBox="1">
            <a:spLocks/>
          </p:cNvSpPr>
          <p:nvPr/>
        </p:nvSpPr>
        <p:spPr>
          <a:xfrm>
            <a:off x="6964801" y="2013182"/>
            <a:ext cx="2215711"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200" b="1" dirty="0">
                <a:solidFill>
                  <a:schemeClr val="bg1"/>
                </a:solidFill>
                <a:latin typeface="微软雅黑" panose="020B0503020204020204" pitchFamily="34" charset="-122"/>
                <a:ea typeface="微软雅黑" panose="020B0503020204020204" pitchFamily="34" charset="-122"/>
              </a:rPr>
              <a:t>https://12sc.taobao.com/</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15" name="Rounded Rectangle 1"/>
          <p:cNvSpPr/>
          <p:nvPr/>
        </p:nvSpPr>
        <p:spPr>
          <a:xfrm>
            <a:off x="6362232" y="2623445"/>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6" name="Rounded Rectangle 1"/>
          <p:cNvSpPr/>
          <p:nvPr/>
        </p:nvSpPr>
        <p:spPr>
          <a:xfrm>
            <a:off x="6362232" y="3402379"/>
            <a:ext cx="2818280" cy="609531"/>
          </a:xfrm>
          <a:custGeom>
            <a:avLst/>
            <a:gdLst/>
            <a:ahLst/>
            <a:cxnLst/>
            <a:rect l="l" t="t" r="r" b="b"/>
            <a:pathLst>
              <a:path w="2818280" h="609531">
                <a:moveTo>
                  <a:pt x="2818280" y="0"/>
                </a:moveTo>
                <a:lnTo>
                  <a:pt x="2818280" y="598951"/>
                </a:lnTo>
                <a:lnTo>
                  <a:pt x="299453" y="609531"/>
                </a:lnTo>
                <a:cubicBezTo>
                  <a:pt x="134070" y="609531"/>
                  <a:pt x="0" y="475462"/>
                  <a:pt x="0" y="310078"/>
                </a:cubicBezTo>
                <a:cubicBezTo>
                  <a:pt x="0" y="144695"/>
                  <a:pt x="134070" y="10625"/>
                  <a:pt x="299453" y="10625"/>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7" name="Picture 4" descr="C:\Users\shark\Downloads\1393263116_glob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557843" y="1983474"/>
            <a:ext cx="354894" cy="35489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shark\Downloads\1393263131_phone1.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557843" y="1200289"/>
            <a:ext cx="354894" cy="35489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shark\Downloads\1393263032_icon-ios7-location-outlin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505780" y="2698701"/>
            <a:ext cx="459021" cy="459021"/>
          </a:xfrm>
          <a:prstGeom prst="rect">
            <a:avLst/>
          </a:prstGeom>
          <a:noFill/>
          <a:extLst>
            <a:ext uri="{909E8E84-426E-40DD-AFC4-6F175D3DCCD1}">
              <a14:hiddenFill xmlns:a14="http://schemas.microsoft.com/office/drawing/2010/main">
                <a:solidFill>
                  <a:srgbClr val="FFFFFF"/>
                </a:solidFill>
              </a14:hiddenFill>
            </a:ext>
          </a:extLst>
        </p:spPr>
      </p:pic>
      <p:sp>
        <p:nvSpPr>
          <p:cNvPr id="20" name="Subtitle 2"/>
          <p:cNvSpPr txBox="1">
            <a:spLocks/>
          </p:cNvSpPr>
          <p:nvPr/>
        </p:nvSpPr>
        <p:spPr>
          <a:xfrm>
            <a:off x="6964801" y="2780472"/>
            <a:ext cx="2204950"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zh-CN" altLang="en-US" sz="1050" b="1" dirty="0" smtClean="0">
                <a:solidFill>
                  <a:schemeClr val="bg1"/>
                </a:solidFill>
                <a:latin typeface="微软雅黑" panose="020B0503020204020204" pitchFamily="34" charset="-122"/>
                <a:ea typeface="微软雅黑" panose="020B0503020204020204" pitchFamily="34" charset="-122"/>
              </a:rPr>
              <a:t>公司地址</a:t>
            </a:r>
            <a:endParaRPr lang="en-US" sz="1050" b="1" dirty="0" smtClean="0">
              <a:solidFill>
                <a:schemeClr val="bg1"/>
              </a:solidFill>
              <a:latin typeface="微软雅黑" panose="020B0503020204020204" pitchFamily="34" charset="-122"/>
              <a:ea typeface="微软雅黑" panose="020B0503020204020204" pitchFamily="34" charset="-122"/>
            </a:endParaRPr>
          </a:p>
        </p:txBody>
      </p:sp>
      <p:sp>
        <p:nvSpPr>
          <p:cNvPr id="21" name="Subtitle 2"/>
          <p:cNvSpPr txBox="1">
            <a:spLocks/>
          </p:cNvSpPr>
          <p:nvPr/>
        </p:nvSpPr>
        <p:spPr>
          <a:xfrm>
            <a:off x="6964801" y="3559406"/>
            <a:ext cx="1880117" cy="295476"/>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altLang="zh-CN" sz="1050" b="1" dirty="0" smtClean="0">
                <a:solidFill>
                  <a:schemeClr val="bg1"/>
                </a:solidFill>
                <a:latin typeface="微软雅黑" panose="020B0503020204020204" pitchFamily="34" charset="-122"/>
                <a:ea typeface="微软雅黑" panose="020B0503020204020204" pitchFamily="34" charset="-122"/>
              </a:rPr>
              <a:t>12sc.taobao@163.com</a:t>
            </a:r>
            <a:endParaRPr lang="en-US" sz="1050" b="1" dirty="0" smtClean="0">
              <a:solidFill>
                <a:schemeClr val="bg1"/>
              </a:solidFill>
              <a:latin typeface="微软雅黑" panose="020B0503020204020204" pitchFamily="34" charset="-122"/>
              <a:ea typeface="微软雅黑" panose="020B0503020204020204" pitchFamily="34" charset="-122"/>
            </a:endParaRPr>
          </a:p>
        </p:txBody>
      </p:sp>
      <p:pic>
        <p:nvPicPr>
          <p:cNvPr id="22" name="Picture 2" descr="C:\Users\shark\Downloads\1393535911_Streamline-58.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6568529" y="3540383"/>
            <a:ext cx="333522" cy="333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6997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3" grpId="0" animBg="1"/>
      <p:bldP spid="14" grpId="0"/>
      <p:bldP spid="15" grpId="0" animBg="1"/>
      <p:bldP spid="16" grpId="0" animBg="1"/>
      <p:bldP spid="20"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2"/>
          <p:cNvSpPr/>
          <p:nvPr/>
        </p:nvSpPr>
        <p:spPr>
          <a:xfrm>
            <a:off x="0" y="0"/>
            <a:ext cx="9144000" cy="51435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latin typeface="+mn-ea"/>
            </a:endParaRPr>
          </a:p>
        </p:txBody>
      </p:sp>
      <p:sp>
        <p:nvSpPr>
          <p:cNvPr id="40" name="矩形 39"/>
          <p:cNvSpPr/>
          <p:nvPr/>
        </p:nvSpPr>
        <p:spPr>
          <a:xfrm>
            <a:off x="0" y="0"/>
            <a:ext cx="9144000" cy="514350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谢</a:t>
            </a:r>
            <a:endParaRPr lang="zh-CN" altLang="en-US" sz="4400" b="1" dirty="0">
              <a:solidFill>
                <a:schemeClr val="accent3"/>
              </a:solidFill>
              <a:latin typeface="微软雅黑" pitchFamily="34" charset="-122"/>
              <a:ea typeface="微软雅黑"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谢</a:t>
            </a:r>
            <a:endParaRPr lang="zh-CN" altLang="en-US" sz="4400" b="1" dirty="0">
              <a:solidFill>
                <a:schemeClr val="accent3"/>
              </a:solidFill>
              <a:latin typeface="微软雅黑" pitchFamily="34" charset="-122"/>
              <a:ea typeface="微软雅黑"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观</a:t>
            </a:r>
            <a:endParaRPr lang="zh-CN" altLang="en-US" sz="4400" b="1" dirty="0">
              <a:solidFill>
                <a:schemeClr val="accent3"/>
              </a:solidFill>
              <a:latin typeface="微软雅黑" pitchFamily="34" charset="-122"/>
              <a:ea typeface="微软雅黑"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3"/>
                </a:solidFill>
                <a:latin typeface="微软雅黑" pitchFamily="34" charset="-122"/>
                <a:ea typeface="微软雅黑" pitchFamily="34" charset="-122"/>
              </a:rPr>
              <a:t>赏</a:t>
            </a:r>
            <a:endParaRPr lang="zh-CN" altLang="en-US" sz="4400" b="1" dirty="0">
              <a:solidFill>
                <a:schemeClr val="accent3"/>
              </a:solidFill>
              <a:latin typeface="微软雅黑" pitchFamily="34" charset="-122"/>
              <a:ea typeface="微软雅黑" pitchFamily="34" charset="-122"/>
            </a:endParaRPr>
          </a:p>
        </p:txBody>
      </p:sp>
      <p:sp>
        <p:nvSpPr>
          <p:cNvPr id="51" name="TextBox 50"/>
          <p:cNvSpPr txBox="1"/>
          <p:nvPr/>
        </p:nvSpPr>
        <p:spPr>
          <a:xfrm>
            <a:off x="3448010" y="3395194"/>
            <a:ext cx="2276118" cy="184666"/>
          </a:xfrm>
          <a:prstGeom prst="rect">
            <a:avLst/>
          </a:prstGeom>
          <a:noFill/>
        </p:spPr>
        <p:txBody>
          <a:bodyPr wrap="square" lIns="0" tIns="0" rIns="0" bIns="0" rtlCol="0">
            <a:spAutoFit/>
          </a:bodyPr>
          <a:lstStyle/>
          <a:p>
            <a:r>
              <a:rPr lang="zh-CN" altLang="en-US" sz="1200" dirty="0" smtClean="0">
                <a:latin typeface="微软雅黑" pitchFamily="34" charset="-122"/>
                <a:ea typeface="微软雅黑" pitchFamily="34" charset="-122"/>
              </a:rPr>
              <a:t>汇报人：清风</a:t>
            </a: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汇报时间：</a:t>
            </a:r>
            <a:r>
              <a:rPr lang="en-US" altLang="zh-CN" sz="1200" dirty="0" smtClean="0">
                <a:latin typeface="微软雅黑" pitchFamily="34" charset="-122"/>
                <a:ea typeface="微软雅黑" pitchFamily="34" charset="-122"/>
              </a:rPr>
              <a:t>XXXX</a:t>
            </a:r>
            <a:endParaRPr lang="zh-CN" altLang="en-US" sz="1200" dirty="0" smtClean="0">
              <a:latin typeface="微软雅黑" pitchFamily="34" charset="-122"/>
              <a:ea typeface="微软雅黑" pitchFamily="34" charset="-122"/>
            </a:endParaRPr>
          </a:p>
        </p:txBody>
      </p:sp>
      <p:grpSp>
        <p:nvGrpSpPr>
          <p:cNvPr id="53" name="Group 7"/>
          <p:cNvGrpSpPr>
            <a:grpSpLocks/>
          </p:cNvGrpSpPr>
          <p:nvPr/>
        </p:nvGrpSpPr>
        <p:grpSpPr bwMode="auto">
          <a:xfrm>
            <a:off x="2771800" y="3865982"/>
            <a:ext cx="361950" cy="361950"/>
            <a:chOff x="0" y="0"/>
            <a:chExt cx="965499" cy="965499"/>
          </a:xfrm>
        </p:grpSpPr>
        <p:sp>
          <p:nvSpPr>
            <p:cNvPr id="54"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a:grpSpLocks/>
          </p:cNvGrpSpPr>
          <p:nvPr/>
        </p:nvGrpSpPr>
        <p:grpSpPr bwMode="auto">
          <a:xfrm>
            <a:off x="3398664" y="3865982"/>
            <a:ext cx="361950" cy="361950"/>
            <a:chOff x="0" y="0"/>
            <a:chExt cx="965499" cy="965499"/>
          </a:xfrm>
        </p:grpSpPr>
        <p:sp>
          <p:nvSpPr>
            <p:cNvPr id="57"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a:grpSpLocks/>
          </p:cNvGrpSpPr>
          <p:nvPr/>
        </p:nvGrpSpPr>
        <p:grpSpPr bwMode="auto">
          <a:xfrm>
            <a:off x="4054698" y="3865982"/>
            <a:ext cx="362546" cy="361950"/>
            <a:chOff x="0" y="0"/>
            <a:chExt cx="965499" cy="965499"/>
          </a:xfrm>
        </p:grpSpPr>
        <p:sp>
          <p:nvSpPr>
            <p:cNvPr id="60"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a:grpSpLocks/>
          </p:cNvGrpSpPr>
          <p:nvPr/>
        </p:nvGrpSpPr>
        <p:grpSpPr bwMode="auto">
          <a:xfrm>
            <a:off x="4663704" y="3865982"/>
            <a:ext cx="361950" cy="361950"/>
            <a:chOff x="0" y="0"/>
            <a:chExt cx="965499" cy="965499"/>
          </a:xfrm>
        </p:grpSpPr>
        <p:sp>
          <p:nvSpPr>
            <p:cNvPr id="63"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a:grpSpLocks/>
          </p:cNvGrpSpPr>
          <p:nvPr/>
        </p:nvGrpSpPr>
        <p:grpSpPr bwMode="auto">
          <a:xfrm>
            <a:off x="5320333" y="3865982"/>
            <a:ext cx="361950" cy="361950"/>
            <a:chOff x="0" y="0"/>
            <a:chExt cx="965499" cy="965499"/>
          </a:xfrm>
        </p:grpSpPr>
        <p:sp>
          <p:nvSpPr>
            <p:cNvPr id="66"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a:grpSpLocks/>
          </p:cNvGrpSpPr>
          <p:nvPr/>
        </p:nvGrpSpPr>
        <p:grpSpPr bwMode="auto">
          <a:xfrm>
            <a:off x="5976367" y="3865982"/>
            <a:ext cx="361950" cy="361950"/>
            <a:chOff x="0" y="0"/>
            <a:chExt cx="965499" cy="965499"/>
          </a:xfrm>
        </p:grpSpPr>
        <p:sp>
          <p:nvSpPr>
            <p:cNvPr id="69"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ustDataLst>
      <p:tags r:id="rId1"/>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fltVal val="0.5"/>
                                          </p:val>
                                        </p:tav>
                                        <p:tav tm="100000">
                                          <p:val>
                                            <p:strVal val="#ppt_x"/>
                                          </p:val>
                                        </p:tav>
                                      </p:tavLst>
                                    </p:anim>
                                    <p:anim calcmode="lin" valueType="num">
                                      <p:cBhvr>
                                        <p:cTn id="15" dur="500" fill="hold"/>
                                        <p:tgtEl>
                                          <p:spTgt spid="28"/>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fltVal val="0.5"/>
                                          </p:val>
                                        </p:tav>
                                        <p:tav tm="100000">
                                          <p:val>
                                            <p:strVal val="#ppt_x"/>
                                          </p:val>
                                        </p:tav>
                                      </p:tavLst>
                                    </p:anim>
                                    <p:anim calcmode="lin" valueType="num">
                                      <p:cBhvr>
                                        <p:cTn id="22" dur="500" fill="hold"/>
                                        <p:tgtEl>
                                          <p:spTgt spid="32"/>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anim calcmode="lin" valueType="num">
                                      <p:cBhvr>
                                        <p:cTn id="28" dur="500" fill="hold"/>
                                        <p:tgtEl>
                                          <p:spTgt spid="37"/>
                                        </p:tgtEl>
                                        <p:attrNameLst>
                                          <p:attrName>ppt_x</p:attrName>
                                        </p:attrNameLst>
                                      </p:cBhvr>
                                      <p:tavLst>
                                        <p:tav tm="0">
                                          <p:val>
                                            <p:fltVal val="0.5"/>
                                          </p:val>
                                        </p:tav>
                                        <p:tav tm="100000">
                                          <p:val>
                                            <p:strVal val="#ppt_x"/>
                                          </p:val>
                                        </p:tav>
                                      </p:tavLst>
                                    </p:anim>
                                    <p:anim calcmode="lin" valueType="num">
                                      <p:cBhvr>
                                        <p:cTn id="29" dur="500" fill="hold"/>
                                        <p:tgtEl>
                                          <p:spTgt spid="37"/>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anim calcmode="lin" valueType="num">
                                      <p:cBhvr>
                                        <p:cTn id="35" dur="500" fill="hold"/>
                                        <p:tgtEl>
                                          <p:spTgt spid="47"/>
                                        </p:tgtEl>
                                        <p:attrNameLst>
                                          <p:attrName>ppt_x</p:attrName>
                                        </p:attrNameLst>
                                      </p:cBhvr>
                                      <p:tavLst>
                                        <p:tav tm="0">
                                          <p:val>
                                            <p:fltVal val="0.5"/>
                                          </p:val>
                                        </p:tav>
                                        <p:tav tm="100000">
                                          <p:val>
                                            <p:strVal val="#ppt_x"/>
                                          </p:val>
                                        </p:tav>
                                      </p:tavLst>
                                    </p:anim>
                                    <p:anim calcmode="lin" valueType="num">
                                      <p:cBhvr>
                                        <p:cTn id="36" dur="500" fill="hold"/>
                                        <p:tgtEl>
                                          <p:spTgt spid="47"/>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anim calcmode="lin" valueType="num">
                                      <p:cBhvr>
                                        <p:cTn id="51" dur="500" fill="hold"/>
                                        <p:tgtEl>
                                          <p:spTgt spid="46"/>
                                        </p:tgtEl>
                                        <p:attrNameLst>
                                          <p:attrName>ppt_x</p:attrName>
                                        </p:attrNameLst>
                                      </p:cBhvr>
                                      <p:tavLst>
                                        <p:tav tm="0">
                                          <p:val>
                                            <p:strVal val="#ppt_x"/>
                                          </p:val>
                                        </p:tav>
                                        <p:tav tm="100000">
                                          <p:val>
                                            <p:strVal val="#ppt_x"/>
                                          </p:val>
                                        </p:tav>
                                      </p:tavLst>
                                    </p:anim>
                                    <p:anim calcmode="lin" valueType="num">
                                      <p:cBhvr>
                                        <p:cTn id="52" dur="500" fill="hold"/>
                                        <p:tgtEl>
                                          <p:spTgt spid="4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anim calcmode="lin" valueType="num">
                                      <p:cBhvr>
                                        <p:cTn id="56" dur="500" fill="hold"/>
                                        <p:tgtEl>
                                          <p:spTgt spid="50"/>
                                        </p:tgtEl>
                                        <p:attrNameLst>
                                          <p:attrName>ppt_x</p:attrName>
                                        </p:attrNameLst>
                                      </p:cBhvr>
                                      <p:tavLst>
                                        <p:tav tm="0">
                                          <p:val>
                                            <p:strVal val="#ppt_x"/>
                                          </p:val>
                                        </p:tav>
                                        <p:tav tm="100000">
                                          <p:val>
                                            <p:strVal val="#ppt_x"/>
                                          </p:val>
                                        </p:tav>
                                      </p:tavLst>
                                    </p:anim>
                                    <p:anim calcmode="lin" valueType="num">
                                      <p:cBhvr>
                                        <p:cTn id="57" dur="500" fill="hold"/>
                                        <p:tgtEl>
                                          <p:spTgt spid="50"/>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7" presetClass="entr" presetSubtype="0"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anim calcmode="lin" valueType="num">
                                      <p:cBhvr>
                                        <p:cTn id="62" dur="500" fill="hold"/>
                                        <p:tgtEl>
                                          <p:spTgt spid="51"/>
                                        </p:tgtEl>
                                        <p:attrNameLst>
                                          <p:attrName>ppt_x</p:attrName>
                                        </p:attrNameLst>
                                      </p:cBhvr>
                                      <p:tavLst>
                                        <p:tav tm="0">
                                          <p:val>
                                            <p:strVal val="#ppt_x"/>
                                          </p:val>
                                        </p:tav>
                                        <p:tav tm="100000">
                                          <p:val>
                                            <p:strVal val="#ppt_x"/>
                                          </p:val>
                                        </p:tav>
                                      </p:tavLst>
                                    </p:anim>
                                    <p:anim calcmode="lin" valueType="num">
                                      <p:cBhvr>
                                        <p:cTn id="63" dur="500" fill="hold"/>
                                        <p:tgtEl>
                                          <p:spTgt spid="51"/>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23" presetClass="entr" presetSubtype="16" fill="hold" nodeType="afterEffect">
                                  <p:stCondLst>
                                    <p:cond delay="10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fltVal val="0"/>
                                          </p:val>
                                        </p:tav>
                                        <p:tav tm="100000">
                                          <p:val>
                                            <p:strVal val="#ppt_w"/>
                                          </p:val>
                                        </p:tav>
                                      </p:tavLst>
                                    </p:anim>
                                    <p:anim calcmode="lin" valueType="num">
                                      <p:cBhvr>
                                        <p:cTn id="68" dur="500" fill="hold"/>
                                        <p:tgtEl>
                                          <p:spTgt spid="53"/>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25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500"/>
                                  </p:stCondLst>
                                  <p:childTnLst>
                                    <p:set>
                                      <p:cBhvr>
                                        <p:cTn id="74" dur="1" fill="hold">
                                          <p:stCondLst>
                                            <p:cond delay="0"/>
                                          </p:stCondLst>
                                        </p:cTn>
                                        <p:tgtEl>
                                          <p:spTgt spid="59"/>
                                        </p:tgtEl>
                                        <p:attrNameLst>
                                          <p:attrName>style.visibility</p:attrName>
                                        </p:attrNameLst>
                                      </p:cBhvr>
                                      <p:to>
                                        <p:strVal val="visible"/>
                                      </p:to>
                                    </p:set>
                                    <p:anim calcmode="lin" valueType="num">
                                      <p:cBhvr>
                                        <p:cTn id="75" dur="500" fill="hold"/>
                                        <p:tgtEl>
                                          <p:spTgt spid="59"/>
                                        </p:tgtEl>
                                        <p:attrNameLst>
                                          <p:attrName>ppt_w</p:attrName>
                                        </p:attrNameLst>
                                      </p:cBhvr>
                                      <p:tavLst>
                                        <p:tav tm="0">
                                          <p:val>
                                            <p:fltVal val="0"/>
                                          </p:val>
                                        </p:tav>
                                        <p:tav tm="100000">
                                          <p:val>
                                            <p:strVal val="#ppt_w"/>
                                          </p:val>
                                        </p:tav>
                                      </p:tavLst>
                                    </p:anim>
                                    <p:anim calcmode="lin" valueType="num">
                                      <p:cBhvr>
                                        <p:cTn id="76" dur="500" fill="hold"/>
                                        <p:tgtEl>
                                          <p:spTgt spid="59"/>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750"/>
                                  </p:stCondLst>
                                  <p:childTnLst>
                                    <p:set>
                                      <p:cBhvr>
                                        <p:cTn id="78" dur="1" fill="hold">
                                          <p:stCondLst>
                                            <p:cond delay="0"/>
                                          </p:stCondLst>
                                        </p:cTn>
                                        <p:tgtEl>
                                          <p:spTgt spid="62"/>
                                        </p:tgtEl>
                                        <p:attrNameLst>
                                          <p:attrName>style.visibility</p:attrName>
                                        </p:attrNameLst>
                                      </p:cBhvr>
                                      <p:to>
                                        <p:strVal val="visible"/>
                                      </p:to>
                                    </p:set>
                                    <p:anim calcmode="lin" valueType="num">
                                      <p:cBhvr>
                                        <p:cTn id="79" dur="500" fill="hold"/>
                                        <p:tgtEl>
                                          <p:spTgt spid="62"/>
                                        </p:tgtEl>
                                        <p:attrNameLst>
                                          <p:attrName>ppt_w</p:attrName>
                                        </p:attrNameLst>
                                      </p:cBhvr>
                                      <p:tavLst>
                                        <p:tav tm="0">
                                          <p:val>
                                            <p:fltVal val="0"/>
                                          </p:val>
                                        </p:tav>
                                        <p:tav tm="100000">
                                          <p:val>
                                            <p:strVal val="#ppt_w"/>
                                          </p:val>
                                        </p:tav>
                                      </p:tavLst>
                                    </p:anim>
                                    <p:anim calcmode="lin" valueType="num">
                                      <p:cBhvr>
                                        <p:cTn id="80" dur="500" fill="hold"/>
                                        <p:tgtEl>
                                          <p:spTgt spid="62"/>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000"/>
                                  </p:stCondLst>
                                  <p:childTnLst>
                                    <p:set>
                                      <p:cBhvr>
                                        <p:cTn id="82" dur="1" fill="hold">
                                          <p:stCondLst>
                                            <p:cond delay="0"/>
                                          </p:stCondLst>
                                        </p:cTn>
                                        <p:tgtEl>
                                          <p:spTgt spid="65"/>
                                        </p:tgtEl>
                                        <p:attrNameLst>
                                          <p:attrName>style.visibility</p:attrName>
                                        </p:attrNameLst>
                                      </p:cBhvr>
                                      <p:to>
                                        <p:strVal val="visible"/>
                                      </p:to>
                                    </p:set>
                                    <p:anim calcmode="lin" valueType="num">
                                      <p:cBhvr>
                                        <p:cTn id="83" dur="500" fill="hold"/>
                                        <p:tgtEl>
                                          <p:spTgt spid="65"/>
                                        </p:tgtEl>
                                        <p:attrNameLst>
                                          <p:attrName>ppt_w</p:attrName>
                                        </p:attrNameLst>
                                      </p:cBhvr>
                                      <p:tavLst>
                                        <p:tav tm="0">
                                          <p:val>
                                            <p:fltVal val="0"/>
                                          </p:val>
                                        </p:tav>
                                        <p:tav tm="100000">
                                          <p:val>
                                            <p:strVal val="#ppt_w"/>
                                          </p:val>
                                        </p:tav>
                                      </p:tavLst>
                                    </p:anim>
                                    <p:anim calcmode="lin" valueType="num">
                                      <p:cBhvr>
                                        <p:cTn id="84" dur="500" fill="hold"/>
                                        <p:tgtEl>
                                          <p:spTgt spid="65"/>
                                        </p:tgtEl>
                                        <p:attrNameLst>
                                          <p:attrName>ppt_h</p:attrName>
                                        </p:attrNameLst>
                                      </p:cBhvr>
                                      <p:tavLst>
                                        <p:tav tm="0">
                                          <p:val>
                                            <p:fltVal val="0"/>
                                          </p:val>
                                        </p:tav>
                                        <p:tav tm="100000">
                                          <p:val>
                                            <p:strVal val="#ppt_h"/>
                                          </p:val>
                                        </p:tav>
                                      </p:tavLst>
                                    </p:anim>
                                  </p:childTnLst>
                                </p:cTn>
                              </p:par>
                              <p:par>
                                <p:cTn id="85" presetID="23" presetClass="entr" presetSubtype="16" fill="hold" nodeType="withEffect">
                                  <p:stCondLst>
                                    <p:cond delay="125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1" grpId="0"/>
      <p:bldP spid="36" grpId="0"/>
      <p:bldP spid="46" grpId="0"/>
      <p:bldP spid="50" grpId="0"/>
      <p:bldP spid="5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908" b="23035"/>
          <a:stretch/>
        </p:blipFill>
        <p:spPr bwMode="auto">
          <a:xfrm>
            <a:off x="2771800" y="1563638"/>
            <a:ext cx="6043189" cy="2883024"/>
          </a:xfrm>
          <a:prstGeom prst="parallelogram">
            <a:avLst>
              <a:gd name="adj" fmla="val 32930"/>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899592" y="1203599"/>
            <a:ext cx="5184577" cy="1296143"/>
          </a:xfrm>
          <a:prstGeom prst="parallelogram">
            <a:avLst>
              <a:gd name="adj" fmla="val 33657"/>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sz="1600" i="1" dirty="0"/>
              <a:t>    </a:t>
            </a:r>
            <a:r>
              <a:rPr lang="en-US" sz="1600" i="1" dirty="0" smtClean="0"/>
              <a:t>“ </a:t>
            </a:r>
            <a:r>
              <a:rPr lang="zh-CN" altLang="en-US" sz="1600" i="1" dirty="0"/>
              <a:t>想象力比知识更重要，因为</a:t>
            </a:r>
            <a:r>
              <a:rPr lang="zh-CN" altLang="en-US" sz="1600" i="1" dirty="0" smtClean="0"/>
              <a:t>知识是有限的</a:t>
            </a:r>
            <a:r>
              <a:rPr lang="zh-CN" altLang="en-US" sz="1600" i="1" dirty="0"/>
              <a:t>，而想象力概括着世界上的一切。</a:t>
            </a:r>
            <a:r>
              <a:rPr lang="en-US" sz="1600" i="1" dirty="0"/>
              <a:t>”  </a:t>
            </a:r>
            <a:endParaRPr lang="en-US" sz="1600" i="1" dirty="0" smtClean="0"/>
          </a:p>
          <a:p>
            <a:r>
              <a:rPr lang="en-US" altLang="zh-CN" sz="1400" i="1" dirty="0" smtClean="0"/>
              <a:t>                                                      -- </a:t>
            </a:r>
            <a:r>
              <a:rPr lang="zh-CN" altLang="en-US" sz="1400" i="1" dirty="0"/>
              <a:t>爱因斯坦</a:t>
            </a:r>
            <a:endParaRPr lang="en-US" altLang="zh-CN" sz="1400" i="1" dirty="0"/>
          </a:p>
        </p:txBody>
      </p:sp>
      <p:sp>
        <p:nvSpPr>
          <p:cNvPr id="40" name="TextBox 39"/>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图文易修改</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1" name="Image 12" descr="Divider Right.png"/>
          <p:cNvPicPr>
            <a:picLocks noChangeAspect="1"/>
          </p:cNvPicPr>
          <p:nvPr/>
        </p:nvPicPr>
        <p:blipFill>
          <a:blip r:embed="rId4"/>
          <a:stretch>
            <a:fillRect/>
          </a:stretch>
        </p:blipFill>
        <p:spPr>
          <a:xfrm flipH="1">
            <a:off x="2267744" y="457546"/>
            <a:ext cx="1523362" cy="52721"/>
          </a:xfrm>
          <a:prstGeom prst="rect">
            <a:avLst/>
          </a:prstGeom>
        </p:spPr>
      </p:pic>
      <p:sp>
        <p:nvSpPr>
          <p:cNvPr id="42" name="ZoneTexte 17"/>
          <p:cNvSpPr txBox="1"/>
          <p:nvPr/>
        </p:nvSpPr>
        <p:spPr>
          <a:xfrm>
            <a:off x="3395042" y="659073"/>
            <a:ext cx="2281395"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单击右键</a:t>
            </a:r>
            <a:r>
              <a:rPr lang="en-US" altLang="zh-CN" sz="1100" b="1" i="1" dirty="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更换图片</a:t>
            </a:r>
            <a:r>
              <a:rPr lang="en-US" altLang="zh-CN" sz="1100" b="1" i="1" dirty="0" smtClean="0">
                <a:solidFill>
                  <a:srgbClr val="58595B"/>
                </a:solidFill>
                <a:latin typeface="微软雅黑" panose="020B0503020204020204" pitchFamily="34" charset="-122"/>
                <a:ea typeface="微软雅黑" panose="020B0503020204020204" pitchFamily="34" charset="-122"/>
              </a:rPr>
              <a:t>-</a:t>
            </a:r>
            <a:r>
              <a:rPr lang="zh-CN" altLang="en-US" sz="1100" b="1" i="1" dirty="0" smtClean="0">
                <a:solidFill>
                  <a:srgbClr val="58595B"/>
                </a:solidFill>
                <a:latin typeface="微软雅黑" panose="020B0503020204020204" pitchFamily="34" charset="-122"/>
                <a:ea typeface="微软雅黑" panose="020B0503020204020204" pitchFamily="34" charset="-122"/>
              </a:rPr>
              <a:t>动态效果不变</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4" name="Image 12" descr="Divider Right.png"/>
          <p:cNvPicPr>
            <a:picLocks noChangeAspect="1"/>
          </p:cNvPicPr>
          <p:nvPr/>
        </p:nvPicPr>
        <p:blipFill>
          <a:blip r:embed="rId4"/>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0721482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decel="1000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750" fill="hold"/>
                                        <p:tgtEl>
                                          <p:spTgt spid="37"/>
                                        </p:tgtEl>
                                        <p:attrNameLst>
                                          <p:attrName>ppt_x</p:attrName>
                                        </p:attrNameLst>
                                      </p:cBhvr>
                                      <p:tavLst>
                                        <p:tav tm="0">
                                          <p:val>
                                            <p:strVal val="1+#ppt_w/2"/>
                                          </p:val>
                                        </p:tav>
                                        <p:tav tm="100000">
                                          <p:val>
                                            <p:strVal val="#ppt_x"/>
                                          </p:val>
                                        </p:tav>
                                      </p:tavLst>
                                    </p:anim>
                                    <p:anim calcmode="lin" valueType="num">
                                      <p:cBhvr additive="base">
                                        <p:cTn id="13"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关于我们</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11"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1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13"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47" name="Rectangle 17"/>
          <p:cNvSpPr/>
          <p:nvPr/>
        </p:nvSpPr>
        <p:spPr>
          <a:xfrm>
            <a:off x="5508104" y="1297440"/>
            <a:ext cx="2712062" cy="6363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8" name="TextBox 47"/>
          <p:cNvSpPr txBox="1"/>
          <p:nvPr/>
        </p:nvSpPr>
        <p:spPr>
          <a:xfrm>
            <a:off x="5514332" y="1275606"/>
            <a:ext cx="3455377" cy="2554545"/>
          </a:xfrm>
          <a:prstGeom prst="rect">
            <a:avLst/>
          </a:prstGeom>
          <a:noFill/>
        </p:spPr>
        <p:txBody>
          <a:bodyPr wrap="square" rtlCol="0">
            <a:spAutoFit/>
          </a:bodyPr>
          <a:lstStyle/>
          <a:p>
            <a:r>
              <a:rPr lang="zh-CN" alt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rPr>
              <a:t>赢在起点</a:t>
            </a:r>
            <a:endParaRPr lang="en-US" sz="4000" b="1" dirty="0" smtClean="0">
              <a:solidFill>
                <a:srgbClr val="F7F7F0"/>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一切以</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客户需求</a:t>
            </a:r>
            <a:endParaRPr 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endParaRPr>
          </a:p>
          <a:p>
            <a:r>
              <a:rPr lang="zh-CN" altLang="en-US" sz="4000" b="1" dirty="0" smtClean="0">
                <a:solidFill>
                  <a:schemeClr val="bg1">
                    <a:lumMod val="65000"/>
                  </a:schemeClr>
                </a:solidFill>
                <a:latin typeface="微软雅黑" panose="020B0503020204020204" pitchFamily="34" charset="-122"/>
                <a:ea typeface="微软雅黑" panose="020B0503020204020204" pitchFamily="34" charset="-122"/>
                <a:cs typeface="Open Sans Condensed" pitchFamily="34" charset="0"/>
              </a:rPr>
              <a:t>为</a:t>
            </a:r>
            <a:r>
              <a:rPr lang="zh-CN" altLang="en-US" sz="4000" b="1" dirty="0" smtClean="0">
                <a:solidFill>
                  <a:schemeClr val="accent2"/>
                </a:solidFill>
                <a:latin typeface="微软雅黑" panose="020B0503020204020204" pitchFamily="34" charset="-122"/>
                <a:ea typeface="微软雅黑" panose="020B0503020204020204" pitchFamily="34" charset="-122"/>
                <a:cs typeface="Open Sans Condensed" pitchFamily="34" charset="0"/>
              </a:rPr>
              <a:t>核心价值</a:t>
            </a:r>
            <a:endParaRPr lang="en-US" sz="4000" b="1" dirty="0">
              <a:solidFill>
                <a:schemeClr val="accent2"/>
              </a:solidFill>
              <a:latin typeface="微软雅黑" panose="020B0503020204020204" pitchFamily="34" charset="-122"/>
              <a:ea typeface="微软雅黑" panose="020B0503020204020204" pitchFamily="34" charset="-122"/>
              <a:cs typeface="Open Sans Condensed" pitchFamily="34" charset="0"/>
            </a:endParaRPr>
          </a:p>
        </p:txBody>
      </p:sp>
      <p:pic>
        <p:nvPicPr>
          <p:cNvPr id="4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967"/>
          <a:stretch/>
        </p:blipFill>
        <p:spPr bwMode="auto">
          <a:xfrm>
            <a:off x="1031971" y="1339744"/>
            <a:ext cx="4188101" cy="2588351"/>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50" name="TextBox 49"/>
          <p:cNvSpPr txBox="1"/>
          <p:nvPr/>
        </p:nvSpPr>
        <p:spPr>
          <a:xfrm>
            <a:off x="4350763" y="4105404"/>
            <a:ext cx="2885537" cy="338554"/>
          </a:xfrm>
          <a:prstGeom prst="rect">
            <a:avLst/>
          </a:prstGeom>
          <a:noFill/>
        </p:spPr>
        <p:txBody>
          <a:bodyPr wrap="square" rtlCol="0">
            <a:spAutoFit/>
          </a:bodyPr>
          <a:lstStyle/>
          <a:p>
            <a:pPr algn="r"/>
            <a:r>
              <a:rPr lang="zh-CN" altLang="en-US" sz="1600" b="1" dirty="0" smtClean="0">
                <a:solidFill>
                  <a:schemeClr val="accent5"/>
                </a:solidFill>
                <a:latin typeface="微软雅黑" panose="020B0503020204020204" pitchFamily="34" charset="-122"/>
                <a:ea typeface="微软雅黑" panose="020B0503020204020204" pitchFamily="34" charset="-122"/>
              </a:rPr>
              <a:t>企业创始人</a:t>
            </a:r>
            <a:r>
              <a:rPr lang="en-US" altLang="zh-CN" sz="1600" b="1" dirty="0" smtClean="0">
                <a:solidFill>
                  <a:schemeClr val="accent5"/>
                </a:solidFill>
                <a:latin typeface="微软雅黑" panose="020B0503020204020204" pitchFamily="34" charset="-122"/>
                <a:ea typeface="微软雅黑" panose="020B0503020204020204" pitchFamily="34" charset="-122"/>
              </a:rPr>
              <a:t>-</a:t>
            </a:r>
            <a:r>
              <a:rPr lang="zh-CN" altLang="en-US" sz="1600" b="1" dirty="0" smtClean="0">
                <a:solidFill>
                  <a:schemeClr val="accent5"/>
                </a:solidFill>
                <a:latin typeface="微软雅黑" panose="020B0503020204020204" pitchFamily="34" charset="-122"/>
                <a:ea typeface="微软雅黑" panose="020B0503020204020204" pitchFamily="34" charset="-122"/>
              </a:rPr>
              <a:t>王某</a:t>
            </a:r>
            <a:endParaRPr lang="en-US" sz="1600" b="1" dirty="0">
              <a:solidFill>
                <a:schemeClr val="accent5"/>
              </a:solidFill>
              <a:latin typeface="微软雅黑" panose="020B0503020204020204" pitchFamily="34" charset="-122"/>
              <a:ea typeface="微软雅黑" panose="020B0503020204020204" pitchFamily="34" charset="-122"/>
            </a:endParaRPr>
          </a:p>
        </p:txBody>
      </p:sp>
      <p:cxnSp>
        <p:nvCxnSpPr>
          <p:cNvPr id="51" name="Straight Connector 21"/>
          <p:cNvCxnSpPr/>
          <p:nvPr/>
        </p:nvCxnSpPr>
        <p:spPr>
          <a:xfrm>
            <a:off x="5610635" y="3939902"/>
            <a:ext cx="2783006"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30683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公司简介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73" name="Rectangle 4"/>
          <p:cNvSpPr/>
          <p:nvPr/>
        </p:nvSpPr>
        <p:spPr>
          <a:xfrm>
            <a:off x="0" y="1121430"/>
            <a:ext cx="9144000" cy="73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74" name="Text Box 7"/>
          <p:cNvSpPr txBox="1">
            <a:spLocks noChangeArrowheads="1"/>
          </p:cNvSpPr>
          <p:nvPr/>
        </p:nvSpPr>
        <p:spPr bwMode="auto">
          <a:xfrm>
            <a:off x="381000" y="1265446"/>
            <a:ext cx="7391400" cy="415498"/>
          </a:xfrm>
          <a:prstGeom prst="rect">
            <a:avLst/>
          </a:prstGeom>
          <a:noFill/>
          <a:ln w="9525">
            <a:noFill/>
            <a:miter lim="800000"/>
            <a:headEnd/>
            <a:tailEnd/>
          </a:ln>
        </p:spPr>
        <p:txBody>
          <a:bodyPr wrap="square" lIns="45720" tIns="22860" rIns="45720" bIns="22860" anchor="ctr">
            <a:spAutoFit/>
          </a:bodyPr>
          <a:lstStyle/>
          <a:p>
            <a:pPr defTabSz="1088232"/>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此处添加详细文本描述，建议与标题相关并符合整体语言风格，语言描述尽量简洁生动。尽量将每页幻灯片的字数控制在</a:t>
            </a:r>
            <a:r>
              <a:rPr lang="en-US" altLang="zh-CN"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200</a:t>
            </a:r>
            <a:r>
              <a:rPr lang="zh-CN" alt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rPr>
              <a:t>字以内</a:t>
            </a:r>
            <a:endParaRPr lang="en-US" sz="1200" dirty="0" smtClean="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pic>
        <p:nvPicPr>
          <p:cNvPr id="307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3828" b="8743"/>
          <a:stretch/>
        </p:blipFill>
        <p:spPr bwMode="auto">
          <a:xfrm>
            <a:off x="659364" y="2135634"/>
            <a:ext cx="3336572" cy="2164308"/>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
        <p:nvSpPr>
          <p:cNvPr id="10" name="TextBox 9"/>
          <p:cNvSpPr txBox="1"/>
          <p:nvPr/>
        </p:nvSpPr>
        <p:spPr>
          <a:xfrm>
            <a:off x="4355976" y="2063626"/>
            <a:ext cx="4464496" cy="2377574"/>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       某某科技有限公司</a:t>
            </a:r>
            <a:r>
              <a:rPr lang="zh-CN" altLang="en-US" sz="14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400" dirty="0" smtClean="0">
                <a:solidFill>
                  <a:schemeClr val="tx1">
                    <a:lumMod val="65000"/>
                    <a:lumOff val="35000"/>
                  </a:schemeClr>
                </a:solidFill>
                <a:latin typeface="微软雅黑" pitchFamily="34" charset="-122"/>
                <a:ea typeface="微软雅黑" pitchFamily="34" charset="-122"/>
              </a:rPr>
              <a:t>公司将为</a:t>
            </a:r>
            <a:r>
              <a:rPr lang="zh-CN" altLang="en-US" sz="14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r>
              <a:rPr lang="zh-CN" altLang="en-US" sz="1400" dirty="0">
                <a:solidFill>
                  <a:schemeClr val="tx1">
                    <a:lumMod val="65000"/>
                    <a:lumOff val="35000"/>
                  </a:schemeClr>
                </a:solidFill>
                <a:latin typeface="微软雅黑" pitchFamily="34" charset="-122"/>
                <a:ea typeface="微软雅黑" pitchFamily="34" charset="-122"/>
              </a:rPr>
              <a:t>公司成立</a:t>
            </a:r>
            <a:r>
              <a:rPr lang="zh-CN" altLang="en-US" sz="1400" dirty="0" smtClean="0">
                <a:solidFill>
                  <a:schemeClr val="tx1">
                    <a:lumMod val="65000"/>
                    <a:lumOff val="35000"/>
                  </a:schemeClr>
                </a:solidFill>
                <a:latin typeface="微软雅黑" pitchFamily="34" charset="-122"/>
                <a:ea typeface="微软雅黑" pitchFamily="34" charset="-122"/>
              </a:rPr>
              <a:t>于</a:t>
            </a:r>
            <a:r>
              <a:rPr lang="en-US" altLang="zh-CN" sz="1400" dirty="0" smtClean="0">
                <a:solidFill>
                  <a:schemeClr val="tx1">
                    <a:lumMod val="65000"/>
                    <a:lumOff val="35000"/>
                  </a:schemeClr>
                </a:solidFill>
                <a:latin typeface="微软雅黑" pitchFamily="34" charset="-122"/>
                <a:ea typeface="微软雅黑" pitchFamily="34" charset="-122"/>
              </a:rPr>
              <a:t>2013</a:t>
            </a:r>
            <a:r>
              <a:rPr lang="zh-CN" altLang="en-US" sz="1400" dirty="0" smtClean="0">
                <a:solidFill>
                  <a:schemeClr val="tx1">
                    <a:lumMod val="65000"/>
                    <a:lumOff val="35000"/>
                  </a:schemeClr>
                </a:solidFill>
                <a:latin typeface="微软雅黑" pitchFamily="34" charset="-122"/>
                <a:ea typeface="微软雅黑" pitchFamily="34" charset="-122"/>
              </a:rPr>
              <a:t>年，未来将在</a:t>
            </a:r>
            <a:r>
              <a:rPr lang="zh-CN" altLang="en-US" sz="14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r>
              <a:rPr lang="zh-CN" altLang="en-US" sz="1400" dirty="0" smtClean="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a:p>
            <a:pPr algn="just">
              <a:lnSpc>
                <a:spcPct val="150000"/>
              </a:lnSpc>
            </a:pPr>
            <a:endParaRPr lang="zh-CN" altLang="en-US" sz="5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       某某公司是全球领先的综合通信解决方案提供</a:t>
            </a:r>
            <a:r>
              <a:rPr lang="zh-CN" altLang="en-US" sz="1400" dirty="0" smtClean="0">
                <a:solidFill>
                  <a:schemeClr val="tx1">
                    <a:lumMod val="65000"/>
                    <a:lumOff val="35000"/>
                  </a:schemeClr>
                </a:solidFill>
                <a:latin typeface="微软雅黑" pitchFamily="34" charset="-122"/>
                <a:ea typeface="微软雅黑" pitchFamily="34" charset="-122"/>
              </a:rPr>
              <a:t>商，提供</a:t>
            </a:r>
            <a:r>
              <a:rPr lang="zh-CN" altLang="en-US" sz="1400" dirty="0">
                <a:solidFill>
                  <a:schemeClr val="tx1">
                    <a:lumMod val="65000"/>
                    <a:lumOff val="35000"/>
                  </a:schemeClr>
                </a:solidFill>
                <a:latin typeface="微软雅黑" pitchFamily="34" charset="-122"/>
                <a:ea typeface="微软雅黑" pitchFamily="34" charset="-122"/>
              </a:rPr>
              <a:t>创新技术与产品解决</a:t>
            </a:r>
            <a:r>
              <a:rPr lang="zh-CN" altLang="en-US" sz="1400" dirty="0" smtClean="0">
                <a:solidFill>
                  <a:schemeClr val="tx1">
                    <a:lumMod val="65000"/>
                    <a:lumOff val="35000"/>
                  </a:schemeClr>
                </a:solidFill>
                <a:latin typeface="微软雅黑" pitchFamily="34" charset="-122"/>
                <a:ea typeface="微软雅黑" pitchFamily="34" charset="-122"/>
              </a:rPr>
              <a:t>方案。</a:t>
            </a:r>
            <a:endParaRPr lang="zh-CN" altLang="en-US"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595883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10"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25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1000"/>
                                        <p:tgtEl>
                                          <p:spTgt spid="3075"/>
                                        </p:tgtEl>
                                      </p:cBhvr>
                                    </p:animEffect>
                                    <p:anim calcmode="lin" valueType="num">
                                      <p:cBhvr>
                                        <p:cTn id="18" dur="1000" fill="hold"/>
                                        <p:tgtEl>
                                          <p:spTgt spid="3075"/>
                                        </p:tgtEl>
                                        <p:attrNameLst>
                                          <p:attrName>ppt_x</p:attrName>
                                        </p:attrNameLst>
                                      </p:cBhvr>
                                      <p:tavLst>
                                        <p:tav tm="0">
                                          <p:val>
                                            <p:strVal val="#ppt_x"/>
                                          </p:val>
                                        </p:tav>
                                        <p:tav tm="100000">
                                          <p:val>
                                            <p:strVal val="#ppt_x"/>
                                          </p:val>
                                        </p:tav>
                                      </p:tavLst>
                                    </p:anim>
                                    <p:anim calcmode="lin" valueType="num">
                                      <p:cBhvr>
                                        <p:cTn id="19" dur="1000" fill="hold"/>
                                        <p:tgtEl>
                                          <p:spTgt spid="307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0"/>
                                        </p:tgtEl>
                                        <p:attrNameLst>
                                          <p:attrName>style.visibility</p:attrName>
                                        </p:attrNameLst>
                                      </p:cBhvr>
                                      <p:to>
                                        <p:strVal val="visible"/>
                                      </p:to>
                                    </p:set>
                                    <p:animEffect transition="in" filter="wipe(left)">
                                      <p:cBhvr>
                                        <p:cTn id="23" dur="100"/>
                                        <p:tgtEl>
                                          <p:spTgt spid="10"/>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0"/>
                                        </p:tgtEl>
                                      </p:cBhvr>
                                      <p:to x="80000" y="100000"/>
                                    </p:animScale>
                                    <p:anim by="(#ppt_w*0.10)" calcmode="lin" valueType="num">
                                      <p:cBhvr>
                                        <p:cTn id="26" dur="50" autoRev="1" fill="hold">
                                          <p:stCondLst>
                                            <p:cond delay="0"/>
                                          </p:stCondLst>
                                        </p:cTn>
                                        <p:tgtEl>
                                          <p:spTgt spid="10"/>
                                        </p:tgtEl>
                                        <p:attrNameLst>
                                          <p:attrName>ppt_x</p:attrName>
                                        </p:attrNameLst>
                                      </p:cBhvr>
                                    </p:anim>
                                    <p:anim by="(-#ppt_w*0.10)" calcmode="lin" valueType="num">
                                      <p:cBhvr>
                                        <p:cTn id="27" dur="50" autoRev="1" fill="hold">
                                          <p:stCondLst>
                                            <p:cond delay="0"/>
                                          </p:stCondLst>
                                        </p:cTn>
                                        <p:tgtEl>
                                          <p:spTgt spid="10"/>
                                        </p:tgtEl>
                                        <p:attrNameLst>
                                          <p:attrName>ppt_y</p:attrName>
                                        </p:attrNameLst>
                                      </p:cBhvr>
                                    </p:anim>
                                    <p:animRot by="-480000">
                                      <p:cBhvr>
                                        <p:cTn id="28"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3" name="直接连接符 362"/>
          <p:cNvCxnSpPr/>
          <p:nvPr/>
        </p:nvCxnSpPr>
        <p:spPr>
          <a:xfrm>
            <a:off x="2247831" y="2058240"/>
            <a:ext cx="467148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1128669" y="2714907"/>
            <a:ext cx="211175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055593" y="273895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5940152" y="2739314"/>
            <a:ext cx="198516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8" y="1419624"/>
            <a:ext cx="11671" cy="13196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19315" y="2067694"/>
            <a:ext cx="5069" cy="6673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2247831" y="2079470"/>
            <a:ext cx="0" cy="63543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1126194" y="2715768"/>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867878" y="271576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561135" y="2715768"/>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40420" y="2715768"/>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056153" y="2738959"/>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138792" y="2740818"/>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5952735" y="2735076"/>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572642" y="273931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254304" y="2737082"/>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7920641" y="273931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444208" y="2211710"/>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销售总监</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763688" y="2218307"/>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产品总监</a:t>
              </a:r>
              <a:endParaRPr lang="zh-CN" altLang="zh-CN" sz="1100" dirty="0">
                <a:solidFill>
                  <a:schemeClr val="tx1">
                    <a:lumMod val="75000"/>
                    <a:lumOff val="25000"/>
                  </a:schemeClr>
                </a:solidFill>
                <a:cs typeface="宋体" pitchFamily="2" charset="-122"/>
              </a:endParaRPr>
            </a:p>
          </p:txBody>
        </p:sp>
      </p:grpSp>
      <p:grpSp>
        <p:nvGrpSpPr>
          <p:cNvPr id="108" name="组合 107"/>
          <p:cNvGrpSpPr/>
          <p:nvPr/>
        </p:nvGrpSpPr>
        <p:grpSpPr>
          <a:xfrm rot="5400000">
            <a:off x="636800" y="3651942"/>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1382048" y="3648059"/>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2068216" y="3651942"/>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50200" y="3648935"/>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577710" y="3650437"/>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746418" y="3430344"/>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smtClean="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行政部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644080" y="3651942"/>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744339"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endParaRPr lang="en-US" altLang="zh-CN" sz="1100" b="0" dirty="0">
                <a:solidFill>
                  <a:schemeClr val="tx1">
                    <a:lumMod val="75000"/>
                    <a:lumOff val="25000"/>
                  </a:schemeClr>
                </a:solidFill>
                <a:cs typeface="宋体" pitchFamily="2" charset="-122"/>
              </a:endParaRPr>
            </a:p>
            <a:p>
              <a:pPr lvl="0"/>
              <a:r>
                <a:rPr lang="zh-CN" altLang="zh-CN" sz="1100" b="0" dirty="0" smtClean="0">
                  <a:solidFill>
                    <a:schemeClr val="tx1">
                      <a:lumMod val="75000"/>
                      <a:lumOff val="25000"/>
                    </a:schemeClr>
                  </a:solidFill>
                  <a:cs typeface="宋体" pitchFamily="2" charset="-122"/>
                </a:rPr>
                <a:t>管理</a:t>
              </a:r>
              <a:r>
                <a:rPr lang="zh-CN" altLang="zh-CN"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461336" y="3651942"/>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084240" y="3648935"/>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市场部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6757480" y="3650440"/>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0"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7426177" y="3651942"/>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b="0" dirty="0" smtClean="0">
                  <a:solidFill>
                    <a:schemeClr val="tx1">
                      <a:lumMod val="75000"/>
                      <a:lumOff val="25000"/>
                    </a:schemeClr>
                  </a:solidFill>
                  <a:cs typeface="宋体" pitchFamily="2" charset="-122"/>
                </a:rPr>
                <a:t>企划</a:t>
              </a:r>
              <a:r>
                <a:rPr lang="zh-CN" altLang="en-US" sz="1100" b="0" dirty="0">
                  <a:solidFill>
                    <a:schemeClr val="tx1">
                      <a:lumMod val="75000"/>
                      <a:lumOff val="25000"/>
                    </a:schemeClr>
                  </a:solidFill>
                  <a:cs typeface="宋体" pitchFamily="2" charset="-122"/>
                </a:rPr>
                <a:t>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13159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chemeClr val="accent5"/>
                  </a:solidFill>
                  <a:cs typeface="宋体" pitchFamily="2" charset="-122"/>
                </a:rPr>
                <a:t>董事会</a:t>
              </a:r>
              <a:endParaRPr lang="zh-CN" altLang="zh-CN" sz="1100" dirty="0">
                <a:solidFill>
                  <a:schemeClr val="accent5"/>
                </a:solidFill>
                <a:cs typeface="宋体" pitchFamily="2" charset="-122"/>
              </a:endParaRPr>
            </a:p>
          </p:txBody>
        </p:sp>
      </p:grpSp>
      <p:grpSp>
        <p:nvGrpSpPr>
          <p:cNvPr id="88" name="组合 87"/>
          <p:cNvGrpSpPr/>
          <p:nvPr/>
        </p:nvGrpSpPr>
        <p:grpSpPr>
          <a:xfrm>
            <a:off x="4073833" y="1673975"/>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accent2"/>
                  </a:solidFill>
                  <a:cs typeface="宋体" pitchFamily="2" charset="-122"/>
                </a:rPr>
                <a:t>总经理</a:t>
              </a:r>
              <a:endParaRPr lang="zh-CN" altLang="zh-CN" sz="1100" dirty="0">
                <a:solidFill>
                  <a:schemeClr val="accent2"/>
                </a:solidFill>
                <a:cs typeface="宋体" pitchFamily="2" charset="-122"/>
              </a:endParaRPr>
            </a:p>
          </p:txBody>
        </p:sp>
      </p:grpSp>
      <p:grpSp>
        <p:nvGrpSpPr>
          <p:cNvPr id="98" name="组合 97"/>
          <p:cNvGrpSpPr/>
          <p:nvPr/>
        </p:nvGrpSpPr>
        <p:grpSpPr>
          <a:xfrm>
            <a:off x="4074819" y="2227763"/>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行政总监</a:t>
              </a:r>
              <a:endParaRPr lang="zh-CN" altLang="zh-CN" sz="1100" dirty="0">
                <a:solidFill>
                  <a:schemeClr val="tx1">
                    <a:lumMod val="75000"/>
                    <a:lumOff val="25000"/>
                  </a:schemeClr>
                </a:solidFill>
                <a:cs typeface="宋体" pitchFamily="2" charset="-122"/>
              </a:endParaRPr>
            </a:p>
          </p:txBody>
        </p:sp>
      </p:grpSp>
      <p:sp>
        <p:nvSpPr>
          <p:cNvPr id="253" name="TextBox 25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组织架</a:t>
            </a:r>
            <a:r>
              <a:rPr lang="zh-CN" altLang="en-US" sz="2000" b="1" dirty="0">
                <a:solidFill>
                  <a:schemeClr val="tx1">
                    <a:lumMod val="65000"/>
                    <a:lumOff val="35000"/>
                  </a:schemeClr>
                </a:solidFill>
                <a:latin typeface="微软雅黑" pitchFamily="34" charset="-122"/>
                <a:ea typeface="微软雅黑" pitchFamily="34" charset="-122"/>
              </a:rPr>
              <a:t>构</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5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5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5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12823164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3723878"/>
            <a:ext cx="2879286" cy="992561"/>
          </a:xfrm>
          <a:prstGeom prst="rect">
            <a:avLst/>
          </a:prstGeom>
          <a:noFill/>
        </p:spPr>
        <p:txBody>
          <a:bodyPr wrap="square" lIns="68562" tIns="34281" rIns="68562" bIns="34281" rtlCol="0">
            <a:spAutoFit/>
          </a:bodyPr>
          <a:lstStyle/>
          <a:p>
            <a:pPr algn="r"/>
            <a:r>
              <a:rPr lang="zh-CN" altLang="en-US" sz="6000" b="1" dirty="0">
                <a:solidFill>
                  <a:schemeClr val="accent3"/>
                </a:solidFill>
                <a:latin typeface="微软雅黑" panose="020B0503020204020204" pitchFamily="34" charset="-122"/>
                <a:ea typeface="微软雅黑" panose="020B0503020204020204" pitchFamily="34" charset="-122"/>
              </a:rPr>
              <a:t>团队</a:t>
            </a:r>
            <a:endParaRPr lang="en-US" sz="6600" b="1" dirty="0">
              <a:solidFill>
                <a:schemeClr val="accent3"/>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097543" y="3003798"/>
            <a:ext cx="2879286" cy="900228"/>
          </a:xfrm>
          <a:prstGeom prst="rect">
            <a:avLst/>
          </a:prstGeom>
          <a:noFill/>
        </p:spPr>
        <p:txBody>
          <a:bodyPr wrap="square" lIns="68562" tIns="34281" rIns="68562" bIns="34281" rtlCol="0">
            <a:spAutoFit/>
          </a:bodyPr>
          <a:lstStyle/>
          <a:p>
            <a:r>
              <a:rPr lang="zh-CN" altLang="en-US" sz="5400" b="1" dirty="0">
                <a:solidFill>
                  <a:schemeClr val="tx1">
                    <a:lumMod val="50000"/>
                    <a:lumOff val="50000"/>
                  </a:schemeClr>
                </a:solidFill>
                <a:latin typeface="微软雅黑" panose="020B0503020204020204" pitchFamily="34" charset="-122"/>
                <a:ea typeface="微软雅黑" panose="020B0503020204020204" pitchFamily="34" charset="-122"/>
              </a:rPr>
              <a:t>我们的</a:t>
            </a:r>
            <a:endParaRPr lang="en-US" sz="5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Rectangle 25"/>
          <p:cNvSpPr/>
          <p:nvPr/>
        </p:nvSpPr>
        <p:spPr>
          <a:xfrm>
            <a:off x="4107030" y="4235373"/>
            <a:ext cx="3019219" cy="346230"/>
          </a:xfrm>
          <a:prstGeom prst="rect">
            <a:avLst/>
          </a:prstGeom>
        </p:spPr>
        <p:txBody>
          <a:bodyPr wrap="square" lIns="68562" tIns="34281" rIns="68562" bIns="34281">
            <a:spAutoFit/>
          </a:bodyPr>
          <a:lstStyle/>
          <a:p>
            <a:r>
              <a:rPr lang="zh-CN" altLang="en-US" sz="900" dirty="0">
                <a:solidFill>
                  <a:schemeClr val="tx1">
                    <a:lumMod val="85000"/>
                    <a:lumOff val="15000"/>
                  </a:schemeClr>
                </a:solidFill>
                <a:latin typeface="+mn-ea"/>
              </a:rPr>
              <a:t>“此处添加详细文本描述，建议与标题相关并符合整体语言风格，语言描述尽量简洁生动</a:t>
            </a:r>
            <a:r>
              <a:rPr lang="zh-CN" altLang="en-US" sz="900" dirty="0" smtClean="0">
                <a:solidFill>
                  <a:schemeClr val="tx1">
                    <a:lumMod val="85000"/>
                    <a:lumOff val="15000"/>
                  </a:schemeClr>
                </a:solidFill>
                <a:latin typeface="+mn-ea"/>
              </a:rPr>
              <a:t>。</a:t>
            </a:r>
            <a:endParaRPr lang="zh-CN" altLang="en-US" sz="900" dirty="0">
              <a:solidFill>
                <a:schemeClr val="tx1">
                  <a:lumMod val="85000"/>
                  <a:lumOff val="15000"/>
                </a:schemeClr>
              </a:solidFill>
              <a:latin typeface="+mn-ea"/>
            </a:endParaRPr>
          </a:p>
        </p:txBody>
      </p:sp>
      <p:sp>
        <p:nvSpPr>
          <p:cNvPr id="37" name="Flowchart: Data 26"/>
          <p:cNvSpPr/>
          <p:nvPr/>
        </p:nvSpPr>
        <p:spPr>
          <a:xfrm>
            <a:off x="6715018" y="2233391"/>
            <a:ext cx="1372224" cy="1121395"/>
          </a:xfrm>
          <a:prstGeom prst="flowChartInputOutput">
            <a:avLst/>
          </a:prstGeom>
          <a:blipFill>
            <a:blip r:embed="rId3"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38" name="Flowchart: Data 27"/>
          <p:cNvSpPr/>
          <p:nvPr/>
        </p:nvSpPr>
        <p:spPr>
          <a:xfrm>
            <a:off x="4589219" y="1672694"/>
            <a:ext cx="1372224" cy="1121395"/>
          </a:xfrm>
          <a:prstGeom prst="flowChartInputOutput">
            <a:avLst/>
          </a:prstGeom>
          <a:blipFill>
            <a:blip r:embed="rId4"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1" name="Flowchart: Data 29"/>
          <p:cNvSpPr/>
          <p:nvPr/>
        </p:nvSpPr>
        <p:spPr>
          <a:xfrm>
            <a:off x="4871119" y="527975"/>
            <a:ext cx="1372224" cy="1121395"/>
          </a:xfrm>
          <a:prstGeom prst="flowChartInputOutput">
            <a:avLst/>
          </a:prstGeom>
          <a:blipFill>
            <a:blip r:embed="rId5"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5" name="Flowchart: Data 30"/>
          <p:cNvSpPr/>
          <p:nvPr/>
        </p:nvSpPr>
        <p:spPr>
          <a:xfrm>
            <a:off x="4317418" y="2827383"/>
            <a:ext cx="1372224" cy="1121395"/>
          </a:xfrm>
          <a:prstGeom prst="flowChartInputOutput">
            <a:avLst/>
          </a:prstGeom>
          <a:blipFill>
            <a:blip r:embed="rId6"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6" name="Flowchart: Data 31"/>
          <p:cNvSpPr/>
          <p:nvPr/>
        </p:nvSpPr>
        <p:spPr>
          <a:xfrm>
            <a:off x="5996896" y="527975"/>
            <a:ext cx="1372224" cy="1121395"/>
          </a:xfrm>
          <a:prstGeom prst="flowChartInputOutput">
            <a:avLst/>
          </a:prstGeom>
          <a:blipFill>
            <a:blip r:embed="rId7"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7" name="Flowchart: Data 32"/>
          <p:cNvSpPr/>
          <p:nvPr/>
        </p:nvSpPr>
        <p:spPr>
          <a:xfrm>
            <a:off x="5723050" y="1672694"/>
            <a:ext cx="1372224" cy="1121395"/>
          </a:xfrm>
          <a:prstGeom prst="flowChartInputOutput">
            <a:avLst/>
          </a:prstGeom>
          <a:blipFill>
            <a:blip r:embed="rId8"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8" name="Flowchart: Data 33"/>
          <p:cNvSpPr/>
          <p:nvPr/>
        </p:nvSpPr>
        <p:spPr>
          <a:xfrm>
            <a:off x="3455389" y="1672694"/>
            <a:ext cx="1372224" cy="1121395"/>
          </a:xfrm>
          <a:prstGeom prst="flowChartInputOutput">
            <a:avLst/>
          </a:prstGeom>
          <a:blipFill>
            <a:blip r:embed="rId9" cstate="print">
              <a:grayscl/>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
        <p:nvSpPr>
          <p:cNvPr id="49" name="Flowchart: Data 34"/>
          <p:cNvSpPr/>
          <p:nvPr/>
        </p:nvSpPr>
        <p:spPr>
          <a:xfrm>
            <a:off x="1207840" y="775551"/>
            <a:ext cx="2704488" cy="2210133"/>
          </a:xfrm>
          <a:prstGeom prst="flowChartInputOutput">
            <a:avLst/>
          </a:prstGeom>
          <a:blipFill>
            <a:blip r:embed="rId10" cstate="print">
              <a:graysc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a:latin typeface="+mn-ea"/>
            </a:endParaRPr>
          </a:p>
        </p:txBody>
      </p:sp>
    </p:spTree>
    <p:extLst>
      <p:ext uri="{BB962C8B-B14F-4D97-AF65-F5344CB8AC3E}">
        <p14:creationId xmlns:p14="http://schemas.microsoft.com/office/powerpoint/2010/main" val="238319653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ppt_x"/>
                                          </p:val>
                                        </p:tav>
                                        <p:tav tm="100000">
                                          <p:val>
                                            <p:strVal val="#ppt_x"/>
                                          </p:val>
                                        </p:tav>
                                      </p:tavLst>
                                    </p:anim>
                                    <p:anim calcmode="lin" valueType="num">
                                      <p:cBhvr additive="base">
                                        <p:cTn id="20" dur="75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ppt_x"/>
                                          </p:val>
                                        </p:tav>
                                        <p:tav tm="100000">
                                          <p:val>
                                            <p:strVal val="#ppt_x"/>
                                          </p:val>
                                        </p:tav>
                                      </p:tavLst>
                                    </p:anim>
                                    <p:anim calcmode="lin" valueType="num">
                                      <p:cBhvr additive="base">
                                        <p:cTn id="24" dur="75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750" fill="hold"/>
                                        <p:tgtEl>
                                          <p:spTgt spid="38"/>
                                        </p:tgtEl>
                                        <p:attrNameLst>
                                          <p:attrName>ppt_x</p:attrName>
                                        </p:attrNameLst>
                                      </p:cBhvr>
                                      <p:tavLst>
                                        <p:tav tm="0">
                                          <p:val>
                                            <p:strVal val="#ppt_x"/>
                                          </p:val>
                                        </p:tav>
                                        <p:tav tm="100000">
                                          <p:val>
                                            <p:strVal val="#ppt_x"/>
                                          </p:val>
                                        </p:tav>
                                      </p:tavLst>
                                    </p:anim>
                                    <p:anim calcmode="lin" valueType="num">
                                      <p:cBhvr additive="base">
                                        <p:cTn id="32" dur="75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0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 presetClass="entr" presetSubtype="8" decel="10000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750" fill="hold"/>
                                        <p:tgtEl>
                                          <p:spTgt spid="35"/>
                                        </p:tgtEl>
                                        <p:attrNameLst>
                                          <p:attrName>ppt_x</p:attrName>
                                        </p:attrNameLst>
                                      </p:cBhvr>
                                      <p:tavLst>
                                        <p:tav tm="0">
                                          <p:val>
                                            <p:strVal val="0-#ppt_w/2"/>
                                          </p:val>
                                        </p:tav>
                                        <p:tav tm="100000">
                                          <p:val>
                                            <p:strVal val="#ppt_x"/>
                                          </p:val>
                                        </p:tav>
                                      </p:tavLst>
                                    </p:anim>
                                    <p:anim calcmode="lin" valueType="num">
                                      <p:cBhvr additive="base">
                                        <p:cTn id="41" dur="750" fill="hold"/>
                                        <p:tgtEl>
                                          <p:spTgt spid="35"/>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0-#ppt_w/2"/>
                                          </p:val>
                                        </p:tav>
                                        <p:tav tm="100000">
                                          <p:val>
                                            <p:strVal val="#ppt_x"/>
                                          </p:val>
                                        </p:tav>
                                      </p:tavLst>
                                    </p:anim>
                                    <p:anim calcmode="lin" valueType="num">
                                      <p:cBhvr additive="base">
                                        <p:cTn id="45" dur="75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750" fill="hold"/>
                                        <p:tgtEl>
                                          <p:spTgt spid="36"/>
                                        </p:tgtEl>
                                        <p:attrNameLst>
                                          <p:attrName>ppt_x</p:attrName>
                                        </p:attrNameLst>
                                      </p:cBhvr>
                                      <p:tavLst>
                                        <p:tav tm="0">
                                          <p:val>
                                            <p:strVal val="#ppt_x"/>
                                          </p:val>
                                        </p:tav>
                                        <p:tav tm="100000">
                                          <p:val>
                                            <p:strVal val="#ppt_x"/>
                                          </p:val>
                                        </p:tav>
                                      </p:tavLst>
                                    </p:anim>
                                    <p:anim calcmode="lin" valueType="num">
                                      <p:cBhvr additive="base">
                                        <p:cTn id="49"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animBg="1"/>
      <p:bldP spid="38" grpId="0" animBg="1"/>
      <p:bldP spid="41" grpId="0" animBg="1"/>
      <p:bldP spid="45" grpId="0" animBg="1"/>
      <p:bldP spid="46" grpId="0" animBg="1"/>
      <p:bldP spid="47" grpId="0" animBg="1"/>
      <p:bldP spid="48" grpId="0" animBg="1"/>
      <p:bldP spid="4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fd19b8ea39616ca9b6f2f2e8252338dc418f2"/>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清风素材 https://12sc.taobao.com/">
  <a:themeElements>
    <a:clrScheme name="自定义 248">
      <a:dk1>
        <a:sysClr val="windowText" lastClr="000000"/>
      </a:dk1>
      <a:lt1>
        <a:sysClr val="window" lastClr="FFFFFF"/>
      </a:lt1>
      <a:dk2>
        <a:srgbClr val="959596"/>
      </a:dk2>
      <a:lt2>
        <a:srgbClr val="D9D9D9"/>
      </a:lt2>
      <a:accent1>
        <a:srgbClr val="000000"/>
      </a:accent1>
      <a:accent2>
        <a:srgbClr val="000000"/>
      </a:accent2>
      <a:accent3>
        <a:srgbClr val="C00000"/>
      </a:accent3>
      <a:accent4>
        <a:srgbClr val="000000"/>
      </a:accent4>
      <a:accent5>
        <a:srgbClr val="C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7808</TotalTime>
  <Words>2445</Words>
  <Application>Microsoft Office PowerPoint</Application>
  <PresentationFormat>全屏显示(16:9)</PresentationFormat>
  <Paragraphs>426</Paragraphs>
  <Slides>44</Slides>
  <Notes>12</Notes>
  <HiddenSlides>0</HiddenSlides>
  <MMClips>1</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858</cp:revision>
  <dcterms:created xsi:type="dcterms:W3CDTF">2015-04-24T01:01:13Z</dcterms:created>
  <dcterms:modified xsi:type="dcterms:W3CDTF">2016-09-25T14:26:43Z</dcterms:modified>
  <cp:category>https://800sucai.taobao.com</cp:category>
  <cp:contentStatus>12sc.taobao.com</cp:contentStatus>
</cp:coreProperties>
</file>